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"/>
  </p:notesMasterIdLst>
  <p:sldIdLst>
    <p:sldId id="262" r:id="rId2"/>
  </p:sldIdLst>
  <p:sldSz cx="30275213" cy="42803763"/>
  <p:notesSz cx="9939338" cy="143684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E699"/>
    <a:srgbClr val="EEB500"/>
    <a:srgbClr val="FFF8E5"/>
    <a:srgbClr val="FFF2CC"/>
    <a:srgbClr val="DAE3F3"/>
    <a:srgbClr val="C45911"/>
    <a:srgbClr val="FFFFEB"/>
    <a:srgbClr val="FFFBEF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BF82C-B897-4501-9FC1-32F33F55972E}" v="1155" dt="2025-09-12T02:47:02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77" autoAdjust="0"/>
    <p:restoredTop sz="93447" autoAdjust="0"/>
  </p:normalViewPr>
  <p:slideViewPr>
    <p:cSldViewPr snapToGrid="0">
      <p:cViewPr>
        <p:scale>
          <a:sx n="100" d="100"/>
          <a:sy n="100" d="100"/>
        </p:scale>
        <p:origin x="172" y="-21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川 桐佳" userId="3ce2bfa731a6bfa6" providerId="LiveId" clId="{FE2AFA59-5E69-4999-8C23-134D299C1DFD}"/>
    <pc:docChg chg="undo redo custSel addSld delSld modSld">
      <pc:chgData name="小川 桐佳" userId="3ce2bfa731a6bfa6" providerId="LiveId" clId="{FE2AFA59-5E69-4999-8C23-134D299C1DFD}" dt="2024-01-29T12:12:54.920" v="169" actId="20577"/>
      <pc:docMkLst>
        <pc:docMk/>
      </pc:docMkLst>
      <pc:sldChg chg="del">
        <pc:chgData name="小川 桐佳" userId="3ce2bfa731a6bfa6" providerId="LiveId" clId="{FE2AFA59-5E69-4999-8C23-134D299C1DFD}" dt="2024-01-29T11:59:25.909" v="1" actId="47"/>
        <pc:sldMkLst>
          <pc:docMk/>
          <pc:sldMk cId="3533195182" sldId="256"/>
        </pc:sldMkLst>
      </pc:sldChg>
      <pc:sldChg chg="del">
        <pc:chgData name="小川 桐佳" userId="3ce2bfa731a6bfa6" providerId="LiveId" clId="{FE2AFA59-5E69-4999-8C23-134D299C1DFD}" dt="2024-01-29T11:59:24.590" v="0" actId="47"/>
        <pc:sldMkLst>
          <pc:docMk/>
          <pc:sldMk cId="2670145111" sldId="257"/>
        </pc:sldMkLst>
      </pc:sldChg>
      <pc:sldChg chg="add del">
        <pc:chgData name="小川 桐佳" userId="3ce2bfa731a6bfa6" providerId="LiveId" clId="{FE2AFA59-5E69-4999-8C23-134D299C1DFD}" dt="2024-01-29T11:59:43.666" v="4" actId="47"/>
        <pc:sldMkLst>
          <pc:docMk/>
          <pc:sldMk cId="2555559980" sldId="258"/>
        </pc:sldMkLst>
      </pc:sldChg>
      <pc:sldChg chg="modSp mod">
        <pc:chgData name="小川 桐佳" userId="3ce2bfa731a6bfa6" providerId="LiveId" clId="{FE2AFA59-5E69-4999-8C23-134D299C1DFD}" dt="2024-01-29T12:12:54.920" v="169" actId="20577"/>
        <pc:sldMkLst>
          <pc:docMk/>
          <pc:sldMk cId="4106413869" sldId="259"/>
        </pc:sldMkLst>
      </pc:sldChg>
    </pc:docChg>
  </pc:docChgLst>
  <pc:docChgLst>
    <pc:chgData name="桐佳 小川" userId="3ce2bfa731a6bfa6" providerId="LiveId" clId="{FE2AFA59-5E69-4999-8C23-134D299C1DFD}"/>
    <pc:docChg chg="undo redo custSel addSld delSld modSld sldOrd modNotesMaster">
      <pc:chgData name="桐佳 小川" userId="3ce2bfa731a6bfa6" providerId="LiveId" clId="{FE2AFA59-5E69-4999-8C23-134D299C1DFD}" dt="2024-02-16T03:09:22.056" v="10095" actId="47"/>
      <pc:docMkLst>
        <pc:docMk/>
      </pc:docMkLst>
      <pc:sldChg chg="addSp delSp modSp del mod">
        <pc:chgData name="桐佳 小川" userId="3ce2bfa731a6bfa6" providerId="LiveId" clId="{FE2AFA59-5E69-4999-8C23-134D299C1DFD}" dt="2024-02-08T07:29:09.928" v="8723" actId="47"/>
        <pc:sldMkLst>
          <pc:docMk/>
          <pc:sldMk cId="4106413869" sldId="259"/>
        </pc:sldMkLst>
      </pc:sldChg>
      <pc:sldChg chg="addSp modSp add del mod">
        <pc:chgData name="桐佳 小川" userId="3ce2bfa731a6bfa6" providerId="LiveId" clId="{FE2AFA59-5E69-4999-8C23-134D299C1DFD}" dt="2024-02-08T07:29:08.388" v="8722" actId="47"/>
        <pc:sldMkLst>
          <pc:docMk/>
          <pc:sldMk cId="419002847" sldId="260"/>
        </pc:sldMkLst>
      </pc:sldChg>
      <pc:sldChg chg="addSp delSp modSp add del mod ord">
        <pc:chgData name="桐佳 小川" userId="3ce2bfa731a6bfa6" providerId="LiveId" clId="{FE2AFA59-5E69-4999-8C23-134D299C1DFD}" dt="2024-02-08T07:29:10.556" v="8724" actId="47"/>
        <pc:sldMkLst>
          <pc:docMk/>
          <pc:sldMk cId="2066024930" sldId="261"/>
        </pc:sldMkLst>
      </pc:sldChg>
      <pc:sldChg chg="addSp delSp modSp add mod">
        <pc:chgData name="桐佳 小川" userId="3ce2bfa731a6bfa6" providerId="LiveId" clId="{FE2AFA59-5E69-4999-8C23-134D299C1DFD}" dt="2024-02-08T10:16:38.564" v="10094"/>
        <pc:sldMkLst>
          <pc:docMk/>
          <pc:sldMk cId="1006134175" sldId="262"/>
        </pc:sldMkLst>
      </pc:sldChg>
      <pc:sldChg chg="add del">
        <pc:chgData name="桐佳 小川" userId="3ce2bfa731a6bfa6" providerId="LiveId" clId="{FE2AFA59-5E69-4999-8C23-134D299C1DFD}" dt="2024-02-16T03:09:22.056" v="10095" actId="47"/>
        <pc:sldMkLst>
          <pc:docMk/>
          <pc:sldMk cId="3248315569" sldId="263"/>
        </pc:sldMkLst>
      </pc:sldChg>
    </pc:docChg>
  </pc:docChgLst>
  <pc:docChgLst>
    <pc:chgData name="桐佳 小川" userId="3ce2bfa731a6bfa6" providerId="LiveId" clId="{00C3704F-1E06-4204-A9B6-46AF434431CC}"/>
    <pc:docChg chg="undo redo custSel addSld delSld modSld modNotesMaster">
      <pc:chgData name="桐佳 小川" userId="3ce2bfa731a6bfa6" providerId="LiveId" clId="{00C3704F-1E06-4204-A9B6-46AF434431CC}" dt="2025-06-05T13:01:27.330" v="4802" actId="27918"/>
      <pc:docMkLst>
        <pc:docMk/>
      </pc:docMkLst>
      <pc:sldChg chg="addSp delSp modSp mod">
        <pc:chgData name="桐佳 小川" userId="3ce2bfa731a6bfa6" providerId="LiveId" clId="{00C3704F-1E06-4204-A9B6-46AF434431CC}" dt="2025-06-05T13:01:27.330" v="4802" actId="27918"/>
        <pc:sldMkLst>
          <pc:docMk/>
          <pc:sldMk cId="1006134175" sldId="262"/>
        </pc:sldMkLst>
      </pc:sldChg>
      <pc:sldChg chg="add del">
        <pc:chgData name="桐佳 小川" userId="3ce2bfa731a6bfa6" providerId="LiveId" clId="{00C3704F-1E06-4204-A9B6-46AF434431CC}" dt="2025-02-28T03:41:48.735" v="4660" actId="47"/>
        <pc:sldMkLst>
          <pc:docMk/>
          <pc:sldMk cId="340185893" sldId="263"/>
        </pc:sldMkLst>
      </pc:sldChg>
    </pc:docChg>
  </pc:docChgLst>
  <pc:docChgLst>
    <pc:chgData name="小川 桐佳" userId="3ce2bfa731a6bfa6" providerId="LiveId" clId="{7B716688-8C73-48A6-84E9-0BB0296071C5}"/>
    <pc:docChg chg="undo redo custSel addSld modSld sldOrd modNotesMaster">
      <pc:chgData name="小川 桐佳" userId="3ce2bfa731a6bfa6" providerId="LiveId" clId="{7B716688-8C73-48A6-84E9-0BB0296071C5}" dt="2024-01-29T06:30:09.939" v="2152" actId="20577"/>
      <pc:docMkLst>
        <pc:docMk/>
      </pc:docMkLst>
      <pc:sldChg chg="addSp delSp modSp add mod ord">
        <pc:chgData name="小川 桐佳" userId="3ce2bfa731a6bfa6" providerId="LiveId" clId="{7B716688-8C73-48A6-84E9-0BB0296071C5}" dt="2024-01-29T06:30:09.939" v="2152" actId="20577"/>
        <pc:sldMkLst>
          <pc:docMk/>
          <pc:sldMk cId="4106413869" sldId="259"/>
        </pc:sldMkLst>
      </pc:sldChg>
    </pc:docChg>
  </pc:docChgLst>
  <pc:docChgLst>
    <pc:chgData name="桐佳 小川" userId="3ce2bfa731a6bfa6" providerId="LiveId" clId="{FE7BF82C-B897-4501-9FC1-32F33F55972E}"/>
    <pc:docChg chg="undo redo custSel addSld delSld modSld modNotesMaster">
      <pc:chgData name="桐佳 小川" userId="3ce2bfa731a6bfa6" providerId="LiveId" clId="{FE7BF82C-B897-4501-9FC1-32F33F55972E}" dt="2025-09-09T04:35:39.646" v="11551" actId="1037"/>
      <pc:docMkLst>
        <pc:docMk/>
      </pc:docMkLst>
      <pc:sldChg chg="addSp delSp modSp mod">
        <pc:chgData name="桐佳 小川" userId="3ce2bfa731a6bfa6" providerId="LiveId" clId="{FE7BF82C-B897-4501-9FC1-32F33F55972E}" dt="2025-09-09T04:35:39.646" v="11551" actId="1037"/>
        <pc:sldMkLst>
          <pc:docMk/>
          <pc:sldMk cId="1006134175" sldId="262"/>
        </pc:sldMkLst>
        <pc:spChg chg="add mod">
          <ac:chgData name="桐佳 小川" userId="3ce2bfa731a6bfa6" providerId="LiveId" clId="{FE7BF82C-B897-4501-9FC1-32F33F55972E}" dt="2025-08-31T06:21:34.792" v="9907" actId="1035"/>
          <ac:spMkLst>
            <pc:docMk/>
            <pc:sldMk cId="1006134175" sldId="262"/>
            <ac:spMk id="2" creationId="{5BFAB1FE-0777-8DCB-8B41-72AB1C4917BF}"/>
          </ac:spMkLst>
        </pc:spChg>
        <pc:spChg chg="mod">
          <ac:chgData name="桐佳 小川" userId="3ce2bfa731a6bfa6" providerId="LiveId" clId="{FE7BF82C-B897-4501-9FC1-32F33F55972E}" dt="2025-08-13T12:31:37.063" v="163" actId="20577"/>
          <ac:spMkLst>
            <pc:docMk/>
            <pc:sldMk cId="1006134175" sldId="262"/>
            <ac:spMk id="5" creationId="{FBD91725-03B3-18DF-91B9-B1F54172A957}"/>
          </ac:spMkLst>
        </pc:spChg>
        <pc:spChg chg="mod">
          <ac:chgData name="桐佳 小川" userId="3ce2bfa731a6bfa6" providerId="LiveId" clId="{FE7BF82C-B897-4501-9FC1-32F33F55972E}" dt="2025-08-13T12:34:01.450" v="267" actId="20577"/>
          <ac:spMkLst>
            <pc:docMk/>
            <pc:sldMk cId="1006134175" sldId="262"/>
            <ac:spMk id="6" creationId="{5D611F0C-39EE-2048-F232-337B80FE9D07}"/>
          </ac:spMkLst>
        </pc:spChg>
        <pc:spChg chg="mod">
          <ac:chgData name="桐佳 小川" userId="3ce2bfa731a6bfa6" providerId="LiveId" clId="{FE7BF82C-B897-4501-9FC1-32F33F55972E}" dt="2025-08-13T09:04:57.896" v="56" actId="20577"/>
          <ac:spMkLst>
            <pc:docMk/>
            <pc:sldMk cId="1006134175" sldId="262"/>
            <ac:spMk id="8" creationId="{8B48419C-B539-1DC2-0975-984348725949}"/>
          </ac:spMkLst>
        </pc:spChg>
        <pc:spChg chg="mod">
          <ac:chgData name="桐佳 小川" userId="3ce2bfa731a6bfa6" providerId="LiveId" clId="{FE7BF82C-B897-4501-9FC1-32F33F55972E}" dt="2025-08-20T06:57:07.605" v="2757" actId="14100"/>
          <ac:spMkLst>
            <pc:docMk/>
            <pc:sldMk cId="1006134175" sldId="262"/>
            <ac:spMk id="9" creationId="{067AC665-B6E5-693F-986F-53B84953FF3D}"/>
          </ac:spMkLst>
        </pc:spChg>
        <pc:spChg chg="mod">
          <ac:chgData name="桐佳 小川" userId="3ce2bfa731a6bfa6" providerId="LiveId" clId="{FE7BF82C-B897-4501-9FC1-32F33F55972E}" dt="2025-08-20T06:56:41.573" v="2750" actId="14100"/>
          <ac:spMkLst>
            <pc:docMk/>
            <pc:sldMk cId="1006134175" sldId="262"/>
            <ac:spMk id="11" creationId="{098BE848-06CD-94A9-1182-4F858B258B62}"/>
          </ac:spMkLst>
        </pc:spChg>
        <pc:spChg chg="mod">
          <ac:chgData name="桐佳 小川" userId="3ce2bfa731a6bfa6" providerId="LiveId" clId="{FE7BF82C-B897-4501-9FC1-32F33F55972E}" dt="2025-08-31T06:22:12.892" v="9923" actId="14100"/>
          <ac:spMkLst>
            <pc:docMk/>
            <pc:sldMk cId="1006134175" sldId="262"/>
            <ac:spMk id="12" creationId="{DC8EB5FD-1A5E-43C5-E4A3-329F0DD5C69F}"/>
          </ac:spMkLst>
        </pc:spChg>
        <pc:spChg chg="mod">
          <ac:chgData name="桐佳 小川" userId="3ce2bfa731a6bfa6" providerId="LiveId" clId="{FE7BF82C-B897-4501-9FC1-32F33F55972E}" dt="2025-08-31T06:22:06.925" v="9922" actId="14100"/>
          <ac:spMkLst>
            <pc:docMk/>
            <pc:sldMk cId="1006134175" sldId="262"/>
            <ac:spMk id="13" creationId="{4AD18DDC-026C-4C93-EABC-476DC3807AE8}"/>
          </ac:spMkLst>
        </pc:spChg>
        <pc:spChg chg="mod">
          <ac:chgData name="桐佳 小川" userId="3ce2bfa731a6bfa6" providerId="LiveId" clId="{FE7BF82C-B897-4501-9FC1-32F33F55972E}" dt="2025-09-07T06:52:15.702" v="11131" actId="1035"/>
          <ac:spMkLst>
            <pc:docMk/>
            <pc:sldMk cId="1006134175" sldId="262"/>
            <ac:spMk id="14" creationId="{427B93A5-65A7-3369-1875-B832DAE509A3}"/>
          </ac:spMkLst>
        </pc:spChg>
        <pc:spChg chg="mod">
          <ac:chgData name="桐佳 小川" userId="3ce2bfa731a6bfa6" providerId="LiveId" clId="{FE7BF82C-B897-4501-9FC1-32F33F55972E}" dt="2025-08-20T06:57:24.597" v="2772" actId="1035"/>
          <ac:spMkLst>
            <pc:docMk/>
            <pc:sldMk cId="1006134175" sldId="262"/>
            <ac:spMk id="18" creationId="{ED39D116-FE71-29C7-C94C-B554160A5F53}"/>
          </ac:spMkLst>
        </pc:spChg>
        <pc:spChg chg="mod">
          <ac:chgData name="桐佳 小川" userId="3ce2bfa731a6bfa6" providerId="LiveId" clId="{FE7BF82C-B897-4501-9FC1-32F33F55972E}" dt="2025-08-31T06:22:01.274" v="9921" actId="1036"/>
          <ac:spMkLst>
            <pc:docMk/>
            <pc:sldMk cId="1006134175" sldId="262"/>
            <ac:spMk id="19" creationId="{42A539A7-C7CD-0332-2D42-88990A4E8448}"/>
          </ac:spMkLst>
        </pc:spChg>
        <pc:spChg chg="add mod">
          <ac:chgData name="桐佳 小川" userId="3ce2bfa731a6bfa6" providerId="LiveId" clId="{FE7BF82C-B897-4501-9FC1-32F33F55972E}" dt="2025-08-31T06:22:26.106" v="9925" actId="1076"/>
          <ac:spMkLst>
            <pc:docMk/>
            <pc:sldMk cId="1006134175" sldId="262"/>
            <ac:spMk id="21" creationId="{ACB40790-26FE-4A32-3BDC-54644C01B6C7}"/>
          </ac:spMkLst>
        </pc:spChg>
        <pc:spChg chg="mod">
          <ac:chgData name="桐佳 小川" userId="3ce2bfa731a6bfa6" providerId="LiveId" clId="{FE7BF82C-B897-4501-9FC1-32F33F55972E}" dt="2025-09-08T05:07:42.708" v="11180" actId="1035"/>
          <ac:spMkLst>
            <pc:docMk/>
            <pc:sldMk cId="1006134175" sldId="262"/>
            <ac:spMk id="22" creationId="{88A2FD49-2C48-4362-DFFC-33926B88D71E}"/>
          </ac:spMkLst>
        </pc:spChg>
        <pc:spChg chg="mod">
          <ac:chgData name="桐佳 小川" userId="3ce2bfa731a6bfa6" providerId="LiveId" clId="{FE7BF82C-B897-4501-9FC1-32F33F55972E}" dt="2025-09-08T05:07:15.198" v="11173" actId="14100"/>
          <ac:spMkLst>
            <pc:docMk/>
            <pc:sldMk cId="1006134175" sldId="262"/>
            <ac:spMk id="23" creationId="{D993B3D2-A475-88D2-C86D-06F60FC0E8D7}"/>
          </ac:spMkLst>
        </pc:spChg>
        <pc:spChg chg="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25" creationId="{DF63B3B7-0FFA-6E62-29CC-0F4385EAB87C}"/>
          </ac:spMkLst>
        </pc:spChg>
        <pc:spChg chg="mod">
          <ac:chgData name="桐佳 小川" userId="3ce2bfa731a6bfa6" providerId="LiveId" clId="{FE7BF82C-B897-4501-9FC1-32F33F55972E}" dt="2025-09-07T05:28:50.826" v="10302" actId="20577"/>
          <ac:spMkLst>
            <pc:docMk/>
            <pc:sldMk cId="1006134175" sldId="262"/>
            <ac:spMk id="27" creationId="{18C79DFF-D5EB-C807-56BD-E657946ECB6E}"/>
          </ac:spMkLst>
        </pc:spChg>
        <pc:spChg chg="add mod">
          <ac:chgData name="桐佳 小川" userId="3ce2bfa731a6bfa6" providerId="LiveId" clId="{FE7BF82C-B897-4501-9FC1-32F33F55972E}" dt="2025-09-08T04:58:45.569" v="11171" actId="14100"/>
          <ac:spMkLst>
            <pc:docMk/>
            <pc:sldMk cId="1006134175" sldId="262"/>
            <ac:spMk id="28" creationId="{8C27A4AE-DC06-CC7A-46E9-D061D0E62D95}"/>
          </ac:spMkLst>
        </pc:spChg>
        <pc:spChg chg="add mod">
          <ac:chgData name="桐佳 小川" userId="3ce2bfa731a6bfa6" providerId="LiveId" clId="{FE7BF82C-B897-4501-9FC1-32F33F55972E}" dt="2025-09-07T06:32:49.129" v="11006" actId="1035"/>
          <ac:spMkLst>
            <pc:docMk/>
            <pc:sldMk cId="1006134175" sldId="262"/>
            <ac:spMk id="29" creationId="{7BEFB275-E687-9B31-18AE-A861DE319871}"/>
          </ac:spMkLst>
        </pc:spChg>
        <pc:spChg chg="add mod ord">
          <ac:chgData name="桐佳 小川" userId="3ce2bfa731a6bfa6" providerId="LiveId" clId="{FE7BF82C-B897-4501-9FC1-32F33F55972E}" dt="2025-09-07T06:32:43.303" v="11001" actId="1035"/>
          <ac:spMkLst>
            <pc:docMk/>
            <pc:sldMk cId="1006134175" sldId="262"/>
            <ac:spMk id="31" creationId="{15CC3B38-CB5F-1545-D922-FB1120B0E434}"/>
          </ac:spMkLst>
        </pc:spChg>
        <pc:spChg chg="add mod">
          <ac:chgData name="桐佳 小川" userId="3ce2bfa731a6bfa6" providerId="LiveId" clId="{FE7BF82C-B897-4501-9FC1-32F33F55972E}" dt="2025-09-07T05:33:23.524" v="10417" actId="1076"/>
          <ac:spMkLst>
            <pc:docMk/>
            <pc:sldMk cId="1006134175" sldId="262"/>
            <ac:spMk id="33" creationId="{928B9F83-0176-15D3-C617-B4F9430C034A}"/>
          </ac:spMkLst>
        </pc:spChg>
        <pc:spChg chg="add mod">
          <ac:chgData name="桐佳 小川" userId="3ce2bfa731a6bfa6" providerId="LiveId" clId="{FE7BF82C-B897-4501-9FC1-32F33F55972E}" dt="2025-09-07T06:32:43.303" v="11001" actId="1035"/>
          <ac:spMkLst>
            <pc:docMk/>
            <pc:sldMk cId="1006134175" sldId="262"/>
            <ac:spMk id="34" creationId="{BB8C6423-0F8E-B6CC-9C43-38F4ED2A5906}"/>
          </ac:spMkLst>
        </pc:spChg>
        <pc:spChg chg="add mod">
          <ac:chgData name="桐佳 小川" userId="3ce2bfa731a6bfa6" providerId="LiveId" clId="{FE7BF82C-B897-4501-9FC1-32F33F55972E}" dt="2025-09-07T06:32:43.303" v="11001" actId="1035"/>
          <ac:spMkLst>
            <pc:docMk/>
            <pc:sldMk cId="1006134175" sldId="262"/>
            <ac:spMk id="35" creationId="{5D7D1EFD-D9A1-89A0-081E-3BCFB1622589}"/>
          </ac:spMkLst>
        </pc:spChg>
        <pc:spChg chg="add 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36" creationId="{38015529-3BA7-975C-EF17-F0783745E6BF}"/>
          </ac:spMkLst>
        </pc:spChg>
        <pc:spChg chg="add 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37" creationId="{1BBC4B0C-57A3-4C3B-34E9-C175D64D406A}"/>
          </ac:spMkLst>
        </pc:spChg>
        <pc:spChg chg="add 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38" creationId="{29107534-6CFB-0187-F50E-866A9279F0BF}"/>
          </ac:spMkLst>
        </pc:spChg>
        <pc:spChg chg="mod">
          <ac:chgData name="桐佳 小川" userId="3ce2bfa731a6bfa6" providerId="LiveId" clId="{FE7BF82C-B897-4501-9FC1-32F33F55972E}" dt="2025-09-08T05:08:05.275" v="11188" actId="1038"/>
          <ac:spMkLst>
            <pc:docMk/>
            <pc:sldMk cId="1006134175" sldId="262"/>
            <ac:spMk id="39" creationId="{0FCE7830-BC1E-7C05-90BD-5B2835BACE6F}"/>
          </ac:spMkLst>
        </pc:spChg>
        <pc:spChg chg="mod">
          <ac:chgData name="桐佳 小川" userId="3ce2bfa731a6bfa6" providerId="LiveId" clId="{FE7BF82C-B897-4501-9FC1-32F33F55972E}" dt="2025-09-08T05:07:50.054" v="11181" actId="1038"/>
          <ac:spMkLst>
            <pc:docMk/>
            <pc:sldMk cId="1006134175" sldId="262"/>
            <ac:spMk id="40" creationId="{129CBF46-5D4A-63B8-3EFE-A61A75A56CD6}"/>
          </ac:spMkLst>
        </pc:spChg>
        <pc:spChg chg="add 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41" creationId="{8BF03183-CCD8-D7D7-754F-41758C62AA52}"/>
          </ac:spMkLst>
        </pc:spChg>
        <pc:spChg chg="mod">
          <ac:chgData name="桐佳 小川" userId="3ce2bfa731a6bfa6" providerId="LiveId" clId="{FE7BF82C-B897-4501-9FC1-32F33F55972E}" dt="2025-09-08T05:10:02.405" v="11260" actId="1037"/>
          <ac:spMkLst>
            <pc:docMk/>
            <pc:sldMk cId="1006134175" sldId="262"/>
            <ac:spMk id="54" creationId="{A8688267-5973-7DC2-7717-951C47A55660}"/>
          </ac:spMkLst>
        </pc:spChg>
        <pc:spChg chg="mod">
          <ac:chgData name="桐佳 小川" userId="3ce2bfa731a6bfa6" providerId="LiveId" clId="{FE7BF82C-B897-4501-9FC1-32F33F55972E}" dt="2025-09-08T05:08:31.519" v="11199" actId="1036"/>
          <ac:spMkLst>
            <pc:docMk/>
            <pc:sldMk cId="1006134175" sldId="262"/>
            <ac:spMk id="64" creationId="{8DAA0D28-4596-E664-376B-0661A90E409F}"/>
          </ac:spMkLst>
        </pc:spChg>
        <pc:spChg chg="mod">
          <ac:chgData name="桐佳 小川" userId="3ce2bfa731a6bfa6" providerId="LiveId" clId="{FE7BF82C-B897-4501-9FC1-32F33F55972E}" dt="2025-09-08T05:08:38.693" v="11251" actId="1037"/>
          <ac:spMkLst>
            <pc:docMk/>
            <pc:sldMk cId="1006134175" sldId="262"/>
            <ac:spMk id="65" creationId="{1FA90752-7191-BF63-D22B-B0365EF0486E}"/>
          </ac:spMkLst>
        </pc:spChg>
        <pc:spChg chg="mod ord">
          <ac:chgData name="桐佳 小川" userId="3ce2bfa731a6bfa6" providerId="LiveId" clId="{FE7BF82C-B897-4501-9FC1-32F33F55972E}" dt="2025-08-24T16:36:30.851" v="8009" actId="1036"/>
          <ac:spMkLst>
            <pc:docMk/>
            <pc:sldMk cId="1006134175" sldId="262"/>
            <ac:spMk id="67" creationId="{A491C8FD-F041-4385-AFC9-37B412A0582D}"/>
          </ac:spMkLst>
        </pc:spChg>
        <pc:spChg chg="mod">
          <ac:chgData name="桐佳 小川" userId="3ce2bfa731a6bfa6" providerId="LiveId" clId="{FE7BF82C-B897-4501-9FC1-32F33F55972E}" dt="2025-08-24T16:36:30.851" v="8009" actId="1036"/>
          <ac:spMkLst>
            <pc:docMk/>
            <pc:sldMk cId="1006134175" sldId="262"/>
            <ac:spMk id="69" creationId="{0C0F8620-846B-81A5-8840-606D6C7BFA97}"/>
          </ac:spMkLst>
        </pc:spChg>
        <pc:spChg chg="mod">
          <ac:chgData name="桐佳 小川" userId="3ce2bfa731a6bfa6" providerId="LiveId" clId="{FE7BF82C-B897-4501-9FC1-32F33F55972E}" dt="2025-08-21T04:01:21.302" v="4506" actId="1038"/>
          <ac:spMkLst>
            <pc:docMk/>
            <pc:sldMk cId="1006134175" sldId="262"/>
            <ac:spMk id="70" creationId="{06878EFD-AD7A-3690-6B38-A4357B124FBA}"/>
          </ac:spMkLst>
        </pc:spChg>
        <pc:spChg chg="mod">
          <ac:chgData name="桐佳 小川" userId="3ce2bfa731a6bfa6" providerId="LiveId" clId="{FE7BF82C-B897-4501-9FC1-32F33F55972E}" dt="2025-08-24T16:36:30.851" v="8009" actId="1036"/>
          <ac:spMkLst>
            <pc:docMk/>
            <pc:sldMk cId="1006134175" sldId="262"/>
            <ac:spMk id="73" creationId="{EE553AD9-B8B3-3EF9-B47E-4F8DC30E97D1}"/>
          </ac:spMkLst>
        </pc:spChg>
        <pc:spChg chg="mod">
          <ac:chgData name="桐佳 小川" userId="3ce2bfa731a6bfa6" providerId="LiveId" clId="{FE7BF82C-B897-4501-9FC1-32F33F55972E}" dt="2025-08-20T06:57:24.597" v="2772" actId="1035"/>
          <ac:spMkLst>
            <pc:docMk/>
            <pc:sldMk cId="1006134175" sldId="262"/>
            <ac:spMk id="79" creationId="{B900F641-3624-D5E5-E2CD-184C72D54808}"/>
          </ac:spMkLst>
        </pc:spChg>
        <pc:spChg chg="mod">
          <ac:chgData name="桐佳 小川" userId="3ce2bfa731a6bfa6" providerId="LiveId" clId="{FE7BF82C-B897-4501-9FC1-32F33F55972E}" dt="2025-09-07T05:30:01.255" v="10318" actId="20577"/>
          <ac:spMkLst>
            <pc:docMk/>
            <pc:sldMk cId="1006134175" sldId="262"/>
            <ac:spMk id="80" creationId="{51565324-0BDA-F485-FB75-856521B705DF}"/>
          </ac:spMkLst>
        </pc:spChg>
        <pc:spChg chg="mod">
          <ac:chgData name="桐佳 小川" userId="3ce2bfa731a6bfa6" providerId="LiveId" clId="{FE7BF82C-B897-4501-9FC1-32F33F55972E}" dt="2025-08-24T16:36:30.851" v="8009" actId="1036"/>
          <ac:spMkLst>
            <pc:docMk/>
            <pc:sldMk cId="1006134175" sldId="262"/>
            <ac:spMk id="85" creationId="{456DD2B8-D538-A875-3F77-371597654FB5}"/>
          </ac:spMkLst>
        </pc:spChg>
        <pc:spChg chg="mod">
          <ac:chgData name="桐佳 小川" userId="3ce2bfa731a6bfa6" providerId="LiveId" clId="{FE7BF82C-B897-4501-9FC1-32F33F55972E}" dt="2025-08-20T07:00:26.662" v="2868" actId="1036"/>
          <ac:spMkLst>
            <pc:docMk/>
            <pc:sldMk cId="1006134175" sldId="262"/>
            <ac:spMk id="87" creationId="{813177BE-7A96-9611-7198-DDD9CE2886A6}"/>
          </ac:spMkLst>
        </pc:spChg>
        <pc:spChg chg="add mod">
          <ac:chgData name="桐佳 小川" userId="3ce2bfa731a6bfa6" providerId="LiveId" clId="{FE7BF82C-B897-4501-9FC1-32F33F55972E}" dt="2025-08-20T04:48:25.787" v="1214"/>
          <ac:spMkLst>
            <pc:docMk/>
            <pc:sldMk cId="1006134175" sldId="262"/>
            <ac:spMk id="91" creationId="{41957A92-9DD9-936A-38E7-D4349E6EA315}"/>
          </ac:spMkLst>
        </pc:spChg>
        <pc:spChg chg="add mod">
          <ac:chgData name="桐佳 小川" userId="3ce2bfa731a6bfa6" providerId="LiveId" clId="{FE7BF82C-B897-4501-9FC1-32F33F55972E}" dt="2025-08-20T04:48:25.787" v="1214"/>
          <ac:spMkLst>
            <pc:docMk/>
            <pc:sldMk cId="1006134175" sldId="262"/>
            <ac:spMk id="94" creationId="{208534B7-6553-E8A9-B44E-03B2B513F369}"/>
          </ac:spMkLst>
        </pc:spChg>
        <pc:spChg chg="add mod">
          <ac:chgData name="桐佳 小川" userId="3ce2bfa731a6bfa6" providerId="LiveId" clId="{FE7BF82C-B897-4501-9FC1-32F33F55972E}" dt="2025-08-20T04:48:25.787" v="1214"/>
          <ac:spMkLst>
            <pc:docMk/>
            <pc:sldMk cId="1006134175" sldId="262"/>
            <ac:spMk id="95" creationId="{7BCB4599-77B3-8E8B-59C9-49CEC35AFCA6}"/>
          </ac:spMkLst>
        </pc:spChg>
        <pc:spChg chg="mod">
          <ac:chgData name="桐佳 小川" userId="3ce2bfa731a6bfa6" providerId="LiveId" clId="{FE7BF82C-B897-4501-9FC1-32F33F55972E}" dt="2025-08-20T05:33:36.104" v="2313" actId="14100"/>
          <ac:spMkLst>
            <pc:docMk/>
            <pc:sldMk cId="1006134175" sldId="262"/>
            <ac:spMk id="96" creationId="{E1C7F123-02C4-2982-E6D9-869D7D21499F}"/>
          </ac:spMkLst>
        </pc:spChg>
        <pc:spChg chg="add mod">
          <ac:chgData name="桐佳 小川" userId="3ce2bfa731a6bfa6" providerId="LiveId" clId="{FE7BF82C-B897-4501-9FC1-32F33F55972E}" dt="2025-08-20T04:48:25.787" v="1214"/>
          <ac:spMkLst>
            <pc:docMk/>
            <pc:sldMk cId="1006134175" sldId="262"/>
            <ac:spMk id="98" creationId="{3BBBFD06-25C0-5729-0A0C-F15876F0FE5C}"/>
          </ac:spMkLst>
        </pc:spChg>
        <pc:spChg chg="mod">
          <ac:chgData name="桐佳 小川" userId="3ce2bfa731a6bfa6" providerId="LiveId" clId="{FE7BF82C-B897-4501-9FC1-32F33F55972E}" dt="2025-08-24T16:36:30.851" v="8009" actId="1036"/>
          <ac:spMkLst>
            <pc:docMk/>
            <pc:sldMk cId="1006134175" sldId="262"/>
            <ac:spMk id="100" creationId="{9A80AFA2-2F7E-025D-3D55-BEE18FE6CADF}"/>
          </ac:spMkLst>
        </pc:spChg>
        <pc:spChg chg="add mod">
          <ac:chgData name="桐佳 小川" userId="3ce2bfa731a6bfa6" providerId="LiveId" clId="{FE7BF82C-B897-4501-9FC1-32F33F55972E}" dt="2025-08-20T04:53:41.875" v="1250" actId="1076"/>
          <ac:spMkLst>
            <pc:docMk/>
            <pc:sldMk cId="1006134175" sldId="262"/>
            <ac:spMk id="107" creationId="{911308B0-13B3-2EF6-9606-0041DBE9F6E6}"/>
          </ac:spMkLst>
        </pc:spChg>
        <pc:spChg chg="add mod">
          <ac:chgData name="桐佳 小川" userId="3ce2bfa731a6bfa6" providerId="LiveId" clId="{FE7BF82C-B897-4501-9FC1-32F33F55972E}" dt="2025-08-20T05:07:49.858" v="1663" actId="1076"/>
          <ac:spMkLst>
            <pc:docMk/>
            <pc:sldMk cId="1006134175" sldId="262"/>
            <ac:spMk id="115" creationId="{0AC77290-230B-3FC2-1759-4972EB54CFB1}"/>
          </ac:spMkLst>
        </pc:spChg>
        <pc:spChg chg="mod">
          <ac:chgData name="桐佳 小川" userId="3ce2bfa731a6bfa6" providerId="LiveId" clId="{FE7BF82C-B897-4501-9FC1-32F33F55972E}" dt="2025-08-20T05:17:23.139" v="1945" actId="1076"/>
          <ac:spMkLst>
            <pc:docMk/>
            <pc:sldMk cId="1006134175" sldId="262"/>
            <ac:spMk id="116" creationId="{71653F90-CF18-D78F-D339-F11912B1C3BD}"/>
          </ac:spMkLst>
        </pc:spChg>
        <pc:spChg chg="mod">
          <ac:chgData name="桐佳 小川" userId="3ce2bfa731a6bfa6" providerId="LiveId" clId="{FE7BF82C-B897-4501-9FC1-32F33F55972E}" dt="2025-08-20T05:17:30.437" v="1947" actId="1036"/>
          <ac:spMkLst>
            <pc:docMk/>
            <pc:sldMk cId="1006134175" sldId="262"/>
            <ac:spMk id="117" creationId="{B0D1EFB1-124D-0B54-7635-F4FAB5482040}"/>
          </ac:spMkLst>
        </pc:spChg>
        <pc:spChg chg="add mod">
          <ac:chgData name="桐佳 小川" userId="3ce2bfa731a6bfa6" providerId="LiveId" clId="{FE7BF82C-B897-4501-9FC1-32F33F55972E}" dt="2025-09-07T06:33:01.616" v="11014" actId="1036"/>
          <ac:spMkLst>
            <pc:docMk/>
            <pc:sldMk cId="1006134175" sldId="262"/>
            <ac:spMk id="124" creationId="{D3782812-5EFF-F928-FCE7-6D0A7DC5D522}"/>
          </ac:spMkLst>
        </pc:spChg>
        <pc:spChg chg="add mod">
          <ac:chgData name="桐佳 小川" userId="3ce2bfa731a6bfa6" providerId="LiveId" clId="{FE7BF82C-B897-4501-9FC1-32F33F55972E}" dt="2025-08-20T05:17:34.950" v="1948" actId="1076"/>
          <ac:spMkLst>
            <pc:docMk/>
            <pc:sldMk cId="1006134175" sldId="262"/>
            <ac:spMk id="126" creationId="{18BBC679-C756-D7B2-6361-9AF885873B2C}"/>
          </ac:spMkLst>
        </pc:spChg>
        <pc:spChg chg="add mod ord">
          <ac:chgData name="桐佳 小川" userId="3ce2bfa731a6bfa6" providerId="LiveId" clId="{FE7BF82C-B897-4501-9FC1-32F33F55972E}" dt="2025-08-20T06:43:04.944" v="2516" actId="1036"/>
          <ac:spMkLst>
            <pc:docMk/>
            <pc:sldMk cId="1006134175" sldId="262"/>
            <ac:spMk id="127" creationId="{D206F21A-C19F-D7E6-BD23-767DB86D0D38}"/>
          </ac:spMkLst>
        </pc:spChg>
        <pc:spChg chg="add mod">
          <ac:chgData name="桐佳 小川" userId="3ce2bfa731a6bfa6" providerId="LiveId" clId="{FE7BF82C-B897-4501-9FC1-32F33F55972E}" dt="2025-09-07T06:32:55.969" v="11009" actId="1036"/>
          <ac:spMkLst>
            <pc:docMk/>
            <pc:sldMk cId="1006134175" sldId="262"/>
            <ac:spMk id="135" creationId="{D2B1E30F-62CD-51C2-B250-B494FF9ACEF2}"/>
          </ac:spMkLst>
        </pc:spChg>
        <pc:spChg chg="mod">
          <ac:chgData name="桐佳 小川" userId="3ce2bfa731a6bfa6" providerId="LiveId" clId="{FE7BF82C-B897-4501-9FC1-32F33F55972E}" dt="2025-08-20T06:41:51.733" v="2470" actId="1035"/>
          <ac:spMkLst>
            <pc:docMk/>
            <pc:sldMk cId="1006134175" sldId="262"/>
            <ac:spMk id="136" creationId="{0C033AD0-716E-45A0-78ED-6DB940EFB78E}"/>
          </ac:spMkLst>
        </pc:spChg>
        <pc:spChg chg="add mod">
          <ac:chgData name="桐佳 小川" userId="3ce2bfa731a6bfa6" providerId="LiveId" clId="{FE7BF82C-B897-4501-9FC1-32F33F55972E}" dt="2025-08-20T06:48:18.307" v="2616" actId="20577"/>
          <ac:spMkLst>
            <pc:docMk/>
            <pc:sldMk cId="1006134175" sldId="262"/>
            <ac:spMk id="141" creationId="{59A3CFD5-8E8F-8758-361B-4EB4F7E98355}"/>
          </ac:spMkLst>
        </pc:spChg>
        <pc:spChg chg="add mod">
          <ac:chgData name="桐佳 小川" userId="3ce2bfa731a6bfa6" providerId="LiveId" clId="{FE7BF82C-B897-4501-9FC1-32F33F55972E}" dt="2025-09-07T05:18:35.965" v="10093" actId="20577"/>
          <ac:spMkLst>
            <pc:docMk/>
            <pc:sldMk cId="1006134175" sldId="262"/>
            <ac:spMk id="142" creationId="{8017BA86-05C3-5FD9-F1F4-8A4030BD61A4}"/>
          </ac:spMkLst>
        </pc:spChg>
        <pc:spChg chg="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155" creationId="{5AC5E352-560A-91DA-95B2-74677942ADE5}"/>
          </ac:spMkLst>
        </pc:spChg>
        <pc:spChg chg="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156" creationId="{55932D48-27CA-6715-178C-7B17E6FD7CB4}"/>
          </ac:spMkLst>
        </pc:spChg>
        <pc:spChg chg="mod">
          <ac:chgData name="桐佳 小川" userId="3ce2bfa731a6bfa6" providerId="LiveId" clId="{FE7BF82C-B897-4501-9FC1-32F33F55972E}" dt="2025-08-24T16:36:16.366" v="8001" actId="1036"/>
          <ac:spMkLst>
            <pc:docMk/>
            <pc:sldMk cId="1006134175" sldId="262"/>
            <ac:spMk id="157" creationId="{EA21EE16-E407-ED0D-4A34-A5FBFBC1A36C}"/>
          </ac:spMkLst>
        </pc:spChg>
        <pc:spChg chg="add mod">
          <ac:chgData name="桐佳 小川" userId="3ce2bfa731a6bfa6" providerId="LiveId" clId="{FE7BF82C-B897-4501-9FC1-32F33F55972E}" dt="2025-08-20T06:41:24.229" v="2440" actId="1035"/>
          <ac:spMkLst>
            <pc:docMk/>
            <pc:sldMk cId="1006134175" sldId="262"/>
            <ac:spMk id="1027" creationId="{50EE9655-7DA3-34F0-C5E6-D4F2D6970930}"/>
          </ac:spMkLst>
        </pc:spChg>
        <pc:spChg chg="mod">
          <ac:chgData name="桐佳 小川" userId="3ce2bfa731a6bfa6" providerId="LiveId" clId="{FE7BF82C-B897-4501-9FC1-32F33F55972E}" dt="2025-08-20T05:32:17.743" v="2307"/>
          <ac:spMkLst>
            <pc:docMk/>
            <pc:sldMk cId="1006134175" sldId="262"/>
            <ac:spMk id="1029" creationId="{E8B5958F-2989-F207-5B7B-0625FF69C113}"/>
          </ac:spMkLst>
        </pc:spChg>
        <pc:spChg chg="mod">
          <ac:chgData name="桐佳 小川" userId="3ce2bfa731a6bfa6" providerId="LiveId" clId="{FE7BF82C-B897-4501-9FC1-32F33F55972E}" dt="2025-09-07T05:16:45.679" v="10053" actId="20577"/>
          <ac:spMkLst>
            <pc:docMk/>
            <pc:sldMk cId="1006134175" sldId="262"/>
            <ac:spMk id="1030" creationId="{437EEEF6-CBD9-4DBD-2D58-85D9036266A9}"/>
          </ac:spMkLst>
        </pc:spChg>
        <pc:spChg chg="add mod">
          <ac:chgData name="桐佳 小川" userId="3ce2bfa731a6bfa6" providerId="LiveId" clId="{FE7BF82C-B897-4501-9FC1-32F33F55972E}" dt="2025-08-20T06:41:15.814" v="2435" actId="1076"/>
          <ac:spMkLst>
            <pc:docMk/>
            <pc:sldMk cId="1006134175" sldId="262"/>
            <ac:spMk id="1031" creationId="{479BEFF1-EF08-2F17-DF10-A3F979D4FFB8}"/>
          </ac:spMkLst>
        </pc:spChg>
        <pc:spChg chg="add mod">
          <ac:chgData name="桐佳 小川" userId="3ce2bfa731a6bfa6" providerId="LiveId" clId="{FE7BF82C-B897-4501-9FC1-32F33F55972E}" dt="2025-08-20T06:47:42.723" v="2607" actId="1036"/>
          <ac:spMkLst>
            <pc:docMk/>
            <pc:sldMk cId="1006134175" sldId="262"/>
            <ac:spMk id="1032" creationId="{C1D6207E-495D-5C9D-0A9C-030E35404B81}"/>
          </ac:spMkLst>
        </pc:spChg>
        <pc:spChg chg="mod">
          <ac:chgData name="桐佳 小川" userId="3ce2bfa731a6bfa6" providerId="LiveId" clId="{FE7BF82C-B897-4501-9FC1-32F33F55972E}" dt="2025-08-20T05:32:17.743" v="2307"/>
          <ac:spMkLst>
            <pc:docMk/>
            <pc:sldMk cId="1006134175" sldId="262"/>
            <ac:spMk id="1034" creationId="{389BBEA4-EBD1-0DEF-1E81-97E28B580D25}"/>
          </ac:spMkLst>
        </pc:spChg>
        <pc:spChg chg="mod">
          <ac:chgData name="桐佳 小川" userId="3ce2bfa731a6bfa6" providerId="LiveId" clId="{FE7BF82C-B897-4501-9FC1-32F33F55972E}" dt="2025-09-07T05:18:11.184" v="10077" actId="255"/>
          <ac:spMkLst>
            <pc:docMk/>
            <pc:sldMk cId="1006134175" sldId="262"/>
            <ac:spMk id="1036" creationId="{572701A5-F4E7-0177-2F96-4C4CA7109856}"/>
          </ac:spMkLst>
        </pc:spChg>
        <pc:spChg chg="mod">
          <ac:chgData name="桐佳 小川" userId="3ce2bfa731a6bfa6" providerId="LiveId" clId="{FE7BF82C-B897-4501-9FC1-32F33F55972E}" dt="2025-08-20T05:32:17.743" v="2307"/>
          <ac:spMkLst>
            <pc:docMk/>
            <pc:sldMk cId="1006134175" sldId="262"/>
            <ac:spMk id="1037" creationId="{433990C4-074A-CAE2-75D3-34A535ED353C}"/>
          </ac:spMkLst>
        </pc:spChg>
        <pc:spChg chg="add mod">
          <ac:chgData name="桐佳 小川" userId="3ce2bfa731a6bfa6" providerId="LiveId" clId="{FE7BF82C-B897-4501-9FC1-32F33F55972E}" dt="2025-08-20T06:41:24.229" v="2440" actId="1035"/>
          <ac:spMkLst>
            <pc:docMk/>
            <pc:sldMk cId="1006134175" sldId="262"/>
            <ac:spMk id="1038" creationId="{67271C00-C9F4-F1B3-BC9E-9EB5F45766A2}"/>
          </ac:spMkLst>
        </pc:spChg>
        <pc:spChg chg="mod">
          <ac:chgData name="桐佳 小川" userId="3ce2bfa731a6bfa6" providerId="LiveId" clId="{FE7BF82C-B897-4501-9FC1-32F33F55972E}" dt="2025-08-20T06:41:24.229" v="2440" actId="1035"/>
          <ac:spMkLst>
            <pc:docMk/>
            <pc:sldMk cId="1006134175" sldId="262"/>
            <ac:spMk id="1039" creationId="{76F19BE0-1E93-3BF0-FC5F-835AB4FBF7BC}"/>
          </ac:spMkLst>
        </pc:spChg>
        <pc:spChg chg="add mod">
          <ac:chgData name="桐佳 小川" userId="3ce2bfa731a6bfa6" providerId="LiveId" clId="{FE7BF82C-B897-4501-9FC1-32F33F55972E}" dt="2025-08-20T06:41:24.229" v="2440" actId="1035"/>
          <ac:spMkLst>
            <pc:docMk/>
            <pc:sldMk cId="1006134175" sldId="262"/>
            <ac:spMk id="1040" creationId="{76ECEDF4-5C10-3573-4FAE-36F610FD29A7}"/>
          </ac:spMkLst>
        </pc:spChg>
        <pc:spChg chg="add mod">
          <ac:chgData name="桐佳 小川" userId="3ce2bfa731a6bfa6" providerId="LiveId" clId="{FE7BF82C-B897-4501-9FC1-32F33F55972E}" dt="2025-08-20T06:47:51.815" v="2609" actId="14100"/>
          <ac:spMkLst>
            <pc:docMk/>
            <pc:sldMk cId="1006134175" sldId="262"/>
            <ac:spMk id="1048" creationId="{5E65A270-B809-7BEB-38D1-29AD75D57C3B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73" creationId="{671B179D-5D9C-A713-3752-11214ADD6989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74" creationId="{A2ED9C60-E9D1-96D3-991C-A108950634D1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75" creationId="{73D1C1D9-D34C-BDD8-3882-799AEE49CE3A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78" creationId="{4CC95F02-575D-6AEC-65C0-FCC22481519C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80" creationId="{AD2BEA85-4857-ABE7-9646-D5049DDDD908}"/>
          </ac:spMkLst>
        </pc:spChg>
        <pc:spChg chg="mod">
          <ac:chgData name="桐佳 小川" userId="3ce2bfa731a6bfa6" providerId="LiveId" clId="{FE7BF82C-B897-4501-9FC1-32F33F55972E}" dt="2025-08-20T04:53:01.702" v="1245" actId="14100"/>
          <ac:spMkLst>
            <pc:docMk/>
            <pc:sldMk cId="1006134175" sldId="262"/>
            <ac:spMk id="1083" creationId="{71ADE6BE-5723-6446-345C-9F30E283EF59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88" creationId="{E50DC1AA-51F5-0116-A664-31ABE65647F2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089" creationId="{00FA5F8F-13CB-5CDA-902B-F642084AF3E0}"/>
          </ac:spMkLst>
        </pc:spChg>
        <pc:spChg chg="add mod">
          <ac:chgData name="桐佳 小川" userId="3ce2bfa731a6bfa6" providerId="LiveId" clId="{FE7BF82C-B897-4501-9FC1-32F33F55972E}" dt="2025-09-07T05:25:07.362" v="10268" actId="20577"/>
          <ac:spMkLst>
            <pc:docMk/>
            <pc:sldMk cId="1006134175" sldId="262"/>
            <ac:spMk id="1093" creationId="{DC9E876D-AA2A-8137-832B-D5EFC587D83F}"/>
          </ac:spMkLst>
        </pc:spChg>
        <pc:spChg chg="add mod">
          <ac:chgData name="桐佳 小川" userId="3ce2bfa731a6bfa6" providerId="LiveId" clId="{FE7BF82C-B897-4501-9FC1-32F33F55972E}" dt="2025-09-07T05:21:42.049" v="10192" actId="20577"/>
          <ac:spMkLst>
            <pc:docMk/>
            <pc:sldMk cId="1006134175" sldId="262"/>
            <ac:spMk id="1094" creationId="{4B17F612-7E59-5B47-17D9-16A70935F2BD}"/>
          </ac:spMkLst>
        </pc:spChg>
        <pc:spChg chg="mod">
          <ac:chgData name="桐佳 小川" userId="3ce2bfa731a6bfa6" providerId="LiveId" clId="{FE7BF82C-B897-4501-9FC1-32F33F55972E}" dt="2025-09-07T05:24:02.386" v="10226" actId="20577"/>
          <ac:spMkLst>
            <pc:docMk/>
            <pc:sldMk cId="1006134175" sldId="262"/>
            <ac:spMk id="1097" creationId="{F3280FF8-6B78-A423-515D-1C7741CA0CA6}"/>
          </ac:spMkLst>
        </pc:spChg>
        <pc:spChg chg="add mod">
          <ac:chgData name="桐佳 小川" userId="3ce2bfa731a6bfa6" providerId="LiveId" clId="{FE7BF82C-B897-4501-9FC1-32F33F55972E}" dt="2025-08-20T07:01:18.824" v="2955" actId="1038"/>
          <ac:spMkLst>
            <pc:docMk/>
            <pc:sldMk cId="1006134175" sldId="262"/>
            <ac:spMk id="1102" creationId="{7FA198DC-70E6-2060-39A5-EF2526E69606}"/>
          </ac:spMkLst>
        </pc:spChg>
        <pc:spChg chg="mod">
          <ac:chgData name="桐佳 小川" userId="3ce2bfa731a6bfa6" providerId="LiveId" clId="{FE7BF82C-B897-4501-9FC1-32F33F55972E}" dt="2025-08-20T07:03:02.992" v="2977" actId="20577"/>
          <ac:spMkLst>
            <pc:docMk/>
            <pc:sldMk cId="1006134175" sldId="262"/>
            <ac:spMk id="1106" creationId="{3B7C41DA-1341-CBCD-F245-07209518F1F8}"/>
          </ac:spMkLst>
        </pc:spChg>
        <pc:spChg chg="mod ord">
          <ac:chgData name="桐佳 小川" userId="3ce2bfa731a6bfa6" providerId="LiveId" clId="{FE7BF82C-B897-4501-9FC1-32F33F55972E}" dt="2025-08-21T03:46:48.726" v="4410" actId="14100"/>
          <ac:spMkLst>
            <pc:docMk/>
            <pc:sldMk cId="1006134175" sldId="262"/>
            <ac:spMk id="1111" creationId="{C99302FA-FA70-FA96-B40A-8CCA1502FD62}"/>
          </ac:spMkLst>
        </pc:spChg>
        <pc:spChg chg="mod">
          <ac:chgData name="桐佳 小川" userId="3ce2bfa731a6bfa6" providerId="LiveId" clId="{FE7BF82C-B897-4501-9FC1-32F33F55972E}" dt="2025-09-07T05:19:46.169" v="10127" actId="20577"/>
          <ac:spMkLst>
            <pc:docMk/>
            <pc:sldMk cId="1006134175" sldId="262"/>
            <ac:spMk id="1112" creationId="{DEC8B8F3-8200-5147-A989-B97A50943426}"/>
          </ac:spMkLst>
        </pc:spChg>
        <pc:spChg chg="mod">
          <ac:chgData name="桐佳 小川" userId="3ce2bfa731a6bfa6" providerId="LiveId" clId="{FE7BF82C-B897-4501-9FC1-32F33F55972E}" dt="2025-09-07T05:20:02.298" v="10131" actId="20577"/>
          <ac:spMkLst>
            <pc:docMk/>
            <pc:sldMk cId="1006134175" sldId="262"/>
            <ac:spMk id="1114" creationId="{9561C7A0-EE01-67F2-5D27-295209A34B96}"/>
          </ac:spMkLst>
        </pc:spChg>
        <pc:spChg chg="mod">
          <ac:chgData name="桐佳 小川" userId="3ce2bfa731a6bfa6" providerId="LiveId" clId="{FE7BF82C-B897-4501-9FC1-32F33F55972E}" dt="2025-08-20T06:44:27.030" v="2560" actId="20577"/>
          <ac:spMkLst>
            <pc:docMk/>
            <pc:sldMk cId="1006134175" sldId="262"/>
            <ac:spMk id="1115" creationId="{75E94CB9-A519-0ABD-2D32-1F9A89204E25}"/>
          </ac:spMkLst>
        </pc:spChg>
        <pc:spChg chg="mod">
          <ac:chgData name="桐佳 小川" userId="3ce2bfa731a6bfa6" providerId="LiveId" clId="{FE7BF82C-B897-4501-9FC1-32F33F55972E}" dt="2025-09-07T05:19:20.627" v="10109" actId="20577"/>
          <ac:spMkLst>
            <pc:docMk/>
            <pc:sldMk cId="1006134175" sldId="262"/>
            <ac:spMk id="1124" creationId="{016FB25C-830E-D780-E38D-17054F32DAC8}"/>
          </ac:spMkLst>
        </pc:spChg>
        <pc:spChg chg="mod">
          <ac:chgData name="桐佳 小川" userId="3ce2bfa731a6bfa6" providerId="LiveId" clId="{FE7BF82C-B897-4501-9FC1-32F33F55972E}" dt="2025-08-20T06:57:24.597" v="2772" actId="1035"/>
          <ac:spMkLst>
            <pc:docMk/>
            <pc:sldMk cId="1006134175" sldId="262"/>
            <ac:spMk id="1130" creationId="{4206B63F-DB1B-532F-E704-E8579CD8A8F0}"/>
          </ac:spMkLst>
        </pc:spChg>
        <pc:spChg chg="add mod">
          <ac:chgData name="桐佳 小川" userId="3ce2bfa731a6bfa6" providerId="LiveId" clId="{FE7BF82C-B897-4501-9FC1-32F33F55972E}" dt="2025-09-07T06:52:15.702" v="11131" actId="1035"/>
          <ac:spMkLst>
            <pc:docMk/>
            <pc:sldMk cId="1006134175" sldId="262"/>
            <ac:spMk id="1136" creationId="{F6F0A02E-BABD-0769-E1B8-1F8E3CB09A36}"/>
          </ac:spMkLst>
        </pc:spChg>
        <pc:spChg chg="mod">
          <ac:chgData name="桐佳 小川" userId="3ce2bfa731a6bfa6" providerId="LiveId" clId="{FE7BF82C-B897-4501-9FC1-32F33F55972E}" dt="2025-09-08T05:10:18.312" v="11267" actId="1037"/>
          <ac:spMkLst>
            <pc:docMk/>
            <pc:sldMk cId="1006134175" sldId="262"/>
            <ac:spMk id="1156" creationId="{C43E7465-1504-C355-54A1-3C4D333D70E8}"/>
          </ac:spMkLst>
        </pc:spChg>
        <pc:spChg chg="mod">
          <ac:chgData name="桐佳 小川" userId="3ce2bfa731a6bfa6" providerId="LiveId" clId="{FE7BF82C-B897-4501-9FC1-32F33F55972E}" dt="2025-09-08T05:10:50.558" v="11272" actId="20577"/>
          <ac:spMkLst>
            <pc:docMk/>
            <pc:sldMk cId="1006134175" sldId="262"/>
            <ac:spMk id="1157" creationId="{54553BD2-67D0-500F-C138-0A667D1BE1CB}"/>
          </ac:spMkLst>
        </pc:spChg>
        <pc:spChg chg="mod">
          <ac:chgData name="桐佳 小川" userId="3ce2bfa731a6bfa6" providerId="LiveId" clId="{FE7BF82C-B897-4501-9FC1-32F33F55972E}" dt="2025-09-07T06:52:15.702" v="11131" actId="1035"/>
          <ac:spMkLst>
            <pc:docMk/>
            <pc:sldMk cId="1006134175" sldId="262"/>
            <ac:spMk id="1161" creationId="{EAC3E113-6C11-DF4E-D48A-EE2C24C7FAFD}"/>
          </ac:spMkLst>
        </pc:spChg>
        <pc:spChg chg="mod">
          <ac:chgData name="桐佳 小川" userId="3ce2bfa731a6bfa6" providerId="LiveId" clId="{FE7BF82C-B897-4501-9FC1-32F33F55972E}" dt="2025-09-07T06:52:15.702" v="11131" actId="1035"/>
          <ac:spMkLst>
            <pc:docMk/>
            <pc:sldMk cId="1006134175" sldId="262"/>
            <ac:spMk id="1162" creationId="{E46EBE5B-76BB-3148-09D9-03B0080A0D49}"/>
          </ac:spMkLst>
        </pc:spChg>
        <pc:spChg chg="mod">
          <ac:chgData name="桐佳 小川" userId="3ce2bfa731a6bfa6" providerId="LiveId" clId="{FE7BF82C-B897-4501-9FC1-32F33F55972E}" dt="2025-08-20T06:57:24.597" v="2772" actId="1035"/>
          <ac:spMkLst>
            <pc:docMk/>
            <pc:sldMk cId="1006134175" sldId="262"/>
            <ac:spMk id="1179" creationId="{11FFD7B0-660A-9789-232A-5EF87B88B1E2}"/>
          </ac:spMkLst>
        </pc:spChg>
        <pc:spChg chg="mod">
          <ac:chgData name="桐佳 小川" userId="3ce2bfa731a6bfa6" providerId="LiveId" clId="{FE7BF82C-B897-4501-9FC1-32F33F55972E}" dt="2025-09-07T07:06:30.905" v="11143" actId="255"/>
          <ac:spMkLst>
            <pc:docMk/>
            <pc:sldMk cId="1006134175" sldId="262"/>
            <ac:spMk id="1202" creationId="{35EC60F9-15D8-EF4A-0773-58FF3373E55C}"/>
          </ac:spMkLst>
        </pc:spChg>
        <pc:spChg chg="mod">
          <ac:chgData name="桐佳 小川" userId="3ce2bfa731a6bfa6" providerId="LiveId" clId="{FE7BF82C-B897-4501-9FC1-32F33F55972E}" dt="2025-09-07T06:52:15.702" v="11131" actId="1035"/>
          <ac:spMkLst>
            <pc:docMk/>
            <pc:sldMk cId="1006134175" sldId="262"/>
            <ac:spMk id="1203" creationId="{E0864F35-65A0-71C7-0657-2C4B1A5433C4}"/>
          </ac:spMkLst>
        </pc:spChg>
        <pc:spChg chg="mod">
          <ac:chgData name="桐佳 小川" userId="3ce2bfa731a6bfa6" providerId="LiveId" clId="{FE7BF82C-B897-4501-9FC1-32F33F55972E}" dt="2025-08-24T16:36:30.851" v="8009" actId="1036"/>
          <ac:spMkLst>
            <pc:docMk/>
            <pc:sldMk cId="1006134175" sldId="262"/>
            <ac:spMk id="1219" creationId="{C3B552AA-142F-DB99-6A1C-1610E4879CF6}"/>
          </ac:spMkLst>
        </pc:spChg>
        <pc:spChg chg="mod">
          <ac:chgData name="桐佳 小川" userId="3ce2bfa731a6bfa6" providerId="LiveId" clId="{FE7BF82C-B897-4501-9FC1-32F33F55972E}" dt="2025-08-21T04:01:30.404" v="4515" actId="1036"/>
          <ac:spMkLst>
            <pc:docMk/>
            <pc:sldMk cId="1006134175" sldId="262"/>
            <ac:spMk id="1220" creationId="{8D5F88ED-31EC-6F0C-95FB-8D56065BE861}"/>
          </ac:spMkLst>
        </pc:spChg>
        <pc:spChg chg="mod">
          <ac:chgData name="桐佳 小川" userId="3ce2bfa731a6bfa6" providerId="LiveId" clId="{FE7BF82C-B897-4501-9FC1-32F33F55972E}" dt="2025-08-13T09:09:14.914" v="103" actId="20577"/>
          <ac:spMkLst>
            <pc:docMk/>
            <pc:sldMk cId="1006134175" sldId="262"/>
            <ac:spMk id="1232" creationId="{9124D214-F145-D8DD-0291-A896888726B8}"/>
          </ac:spMkLst>
        </pc:spChg>
        <pc:grpChg chg="mod">
          <ac:chgData name="桐佳 小川" userId="3ce2bfa731a6bfa6" providerId="LiveId" clId="{FE7BF82C-B897-4501-9FC1-32F33F55972E}" dt="2025-09-07T05:20:36.493" v="10162" actId="1037"/>
          <ac:grpSpMkLst>
            <pc:docMk/>
            <pc:sldMk cId="1006134175" sldId="262"/>
            <ac:grpSpMk id="102" creationId="{D33D60B6-1A13-D9D8-2761-6C4FC81B0468}"/>
          </ac:grpSpMkLst>
        </pc:grpChg>
        <pc:grpChg chg="mod">
          <ac:chgData name="桐佳 小川" userId="3ce2bfa731a6bfa6" providerId="LiveId" clId="{FE7BF82C-B897-4501-9FC1-32F33F55972E}" dt="2025-09-07T06:23:47.767" v="10752" actId="1076"/>
          <ac:grpSpMkLst>
            <pc:docMk/>
            <pc:sldMk cId="1006134175" sldId="262"/>
            <ac:grpSpMk id="103" creationId="{C7D70B5A-4F4A-61AC-42CB-F8030FDE80F4}"/>
          </ac:grpSpMkLst>
        </pc:grpChg>
        <pc:grpChg chg="mod">
          <ac:chgData name="桐佳 小川" userId="3ce2bfa731a6bfa6" providerId="LiveId" clId="{FE7BF82C-B897-4501-9FC1-32F33F55972E}" dt="2025-09-07T05:20:41.433" v="10163" actId="14100"/>
          <ac:grpSpMkLst>
            <pc:docMk/>
            <pc:sldMk cId="1006134175" sldId="262"/>
            <ac:grpSpMk id="104" creationId="{56D6609E-0C3B-271C-8848-E5D718368E28}"/>
          </ac:grpSpMkLst>
        </pc:grpChg>
        <pc:grpChg chg="mod">
          <ac:chgData name="桐佳 小川" userId="3ce2bfa731a6bfa6" providerId="LiveId" clId="{FE7BF82C-B897-4501-9FC1-32F33F55972E}" dt="2025-09-07T05:20:25.756" v="10132" actId="14100"/>
          <ac:grpSpMkLst>
            <pc:docMk/>
            <pc:sldMk cId="1006134175" sldId="262"/>
            <ac:grpSpMk id="105" creationId="{D4CEE62F-9319-4AFD-D7C7-470D5CCD9739}"/>
          </ac:grpSpMkLst>
        </pc:grpChg>
        <pc:grpChg chg="mod">
          <ac:chgData name="桐佳 小川" userId="3ce2bfa731a6bfa6" providerId="LiveId" clId="{FE7BF82C-B897-4501-9FC1-32F33F55972E}" dt="2025-08-20T06:57:24.597" v="2772" actId="1035"/>
          <ac:grpSpMkLst>
            <pc:docMk/>
            <pc:sldMk cId="1006134175" sldId="262"/>
            <ac:grpSpMk id="106" creationId="{E2839CCB-C681-7E1D-DA90-D8CC94F15BB3}"/>
          </ac:grpSpMkLst>
        </pc:grpChg>
        <pc:grpChg chg="mod">
          <ac:chgData name="桐佳 小川" userId="3ce2bfa731a6bfa6" providerId="LiveId" clId="{FE7BF82C-B897-4501-9FC1-32F33F55972E}" dt="2025-09-01T07:04:25.970" v="10049" actId="14100"/>
          <ac:grpSpMkLst>
            <pc:docMk/>
            <pc:sldMk cId="1006134175" sldId="262"/>
            <ac:grpSpMk id="129" creationId="{80B0870B-F798-2991-99C8-E0804AF7912F}"/>
          </ac:grpSpMkLst>
        </pc:grpChg>
        <pc:grpChg chg="mod">
          <ac:chgData name="桐佳 小川" userId="3ce2bfa731a6bfa6" providerId="LiveId" clId="{FE7BF82C-B897-4501-9FC1-32F33F55972E}" dt="2025-08-20T06:42:27.716" v="2509" actId="1037"/>
          <ac:grpSpMkLst>
            <pc:docMk/>
            <pc:sldMk cId="1006134175" sldId="262"/>
            <ac:grpSpMk id="134" creationId="{634E1FFA-3C2F-BC29-8585-F31DFC47D5C0}"/>
          </ac:grpSpMkLst>
        </pc:grpChg>
        <pc:grpChg chg="mod">
          <ac:chgData name="桐佳 小川" userId="3ce2bfa731a6bfa6" providerId="LiveId" clId="{FE7BF82C-B897-4501-9FC1-32F33F55972E}" dt="2025-08-20T06:41:24.229" v="2440" actId="1035"/>
          <ac:grpSpMkLst>
            <pc:docMk/>
            <pc:sldMk cId="1006134175" sldId="262"/>
            <ac:grpSpMk id="1028" creationId="{04B53115-A502-C71F-20EE-2739063ED98D}"/>
          </ac:grpSpMkLst>
        </pc:grpChg>
        <pc:grpChg chg="mod">
          <ac:chgData name="桐佳 小川" userId="3ce2bfa731a6bfa6" providerId="LiveId" clId="{FE7BF82C-B897-4501-9FC1-32F33F55972E}" dt="2025-08-20T06:41:24.229" v="2440" actId="1035"/>
          <ac:grpSpMkLst>
            <pc:docMk/>
            <pc:sldMk cId="1006134175" sldId="262"/>
            <ac:grpSpMk id="1033" creationId="{184D8EA5-BF6A-62D5-FC24-2921F7493AEB}"/>
          </ac:grpSpMkLst>
        </pc:grpChg>
        <pc:grpChg chg="add del mod">
          <ac:chgData name="桐佳 小川" userId="3ce2bfa731a6bfa6" providerId="LiveId" clId="{FE7BF82C-B897-4501-9FC1-32F33F55972E}" dt="2025-08-24T06:32:54.327" v="6857" actId="478"/>
          <ac:grpSpMkLst>
            <pc:docMk/>
            <pc:sldMk cId="1006134175" sldId="262"/>
            <ac:grpSpMk id="1109" creationId="{4B39CBB3-8912-942F-3D2A-F3F6F76C1B2F}"/>
          </ac:grpSpMkLst>
        </pc:grpChg>
        <pc:graphicFrameChg chg="add mod ord">
          <ac:chgData name="桐佳 小川" userId="3ce2bfa731a6bfa6" providerId="LiveId" clId="{FE7BF82C-B897-4501-9FC1-32F33F55972E}" dt="2025-09-07T06:32:29.303" v="10992" actId="1035"/>
          <ac:graphicFrameMkLst>
            <pc:docMk/>
            <pc:sldMk cId="1006134175" sldId="262"/>
            <ac:graphicFrameMk id="15" creationId="{7E095A04-BE88-467D-BB03-224022AF6AEA}"/>
          </ac:graphicFrameMkLst>
        </pc:graphicFrameChg>
        <pc:graphicFrameChg chg="mod modGraphic">
          <ac:chgData name="桐佳 小川" userId="3ce2bfa731a6bfa6" providerId="LiveId" clId="{FE7BF82C-B897-4501-9FC1-32F33F55972E}" dt="2025-08-24T07:34:10.231" v="7781" actId="113"/>
          <ac:graphicFrameMkLst>
            <pc:docMk/>
            <pc:sldMk cId="1006134175" sldId="262"/>
            <ac:graphicFrameMk id="24" creationId="{15D856F1-5DCC-561B-1164-6F48FBCB3082}"/>
          </ac:graphicFrameMkLst>
        </pc:graphicFrameChg>
        <pc:graphicFrameChg chg="add mod modGraphic">
          <ac:chgData name="桐佳 小川" userId="3ce2bfa731a6bfa6" providerId="LiveId" clId="{FE7BF82C-B897-4501-9FC1-32F33F55972E}" dt="2025-09-07T06:32:43.303" v="11001" actId="1035"/>
          <ac:graphicFrameMkLst>
            <pc:docMk/>
            <pc:sldMk cId="1006134175" sldId="262"/>
            <ac:graphicFrameMk id="30" creationId="{EDEF106C-5CA8-1215-2109-2839E7972D98}"/>
          </ac:graphicFrameMkLst>
        </pc:graphicFrameChg>
        <pc:graphicFrameChg chg="add mod">
          <ac:chgData name="桐佳 小川" userId="3ce2bfa731a6bfa6" providerId="LiveId" clId="{FE7BF82C-B897-4501-9FC1-32F33F55972E}" dt="2025-09-09T04:34:39.667" v="11472"/>
          <ac:graphicFrameMkLst>
            <pc:docMk/>
            <pc:sldMk cId="1006134175" sldId="262"/>
            <ac:graphicFrameMk id="42" creationId="{1F329D88-17CC-4027-B38B-F9BF7534E6FB}"/>
          </ac:graphicFrameMkLst>
        </pc:graphicFrameChg>
        <pc:graphicFrameChg chg="mod ord">
          <ac:chgData name="桐佳 小川" userId="3ce2bfa731a6bfa6" providerId="LiveId" clId="{FE7BF82C-B897-4501-9FC1-32F33F55972E}" dt="2025-08-24T16:35:51.623" v="7990"/>
          <ac:graphicFrameMkLst>
            <pc:docMk/>
            <pc:sldMk cId="1006134175" sldId="262"/>
            <ac:graphicFrameMk id="68" creationId="{130E198B-4C91-DAD4-D36D-D9B0480FA24B}"/>
          </ac:graphicFrameMkLst>
        </pc:graphicFrameChg>
        <pc:graphicFrameChg chg="add mod ord">
          <ac:chgData name="桐佳 小川" userId="3ce2bfa731a6bfa6" providerId="LiveId" clId="{FE7BF82C-B897-4501-9FC1-32F33F55972E}" dt="2025-09-07T05:18:50.658" v="10094"/>
          <ac:graphicFrameMkLst>
            <pc:docMk/>
            <pc:sldMk cId="1006134175" sldId="262"/>
            <ac:graphicFrameMk id="71" creationId="{B992DAB5-6CAC-0013-4C0E-3AAF0B5E8498}"/>
          </ac:graphicFrameMkLst>
        </pc:graphicFrameChg>
        <pc:graphicFrameChg chg="mod modGraphic">
          <ac:chgData name="桐佳 小川" userId="3ce2bfa731a6bfa6" providerId="LiveId" clId="{FE7BF82C-B897-4501-9FC1-32F33F55972E}" dt="2025-08-24T16:35:34.098" v="7989" actId="14734"/>
          <ac:graphicFrameMkLst>
            <pc:docMk/>
            <pc:sldMk cId="1006134175" sldId="262"/>
            <ac:graphicFrameMk id="82" creationId="{58DB908C-12A6-59AC-1BF8-41CB75247AAF}"/>
          </ac:graphicFrameMkLst>
        </pc:graphicFrameChg>
        <pc:graphicFrameChg chg="mod ord">
          <ac:chgData name="桐佳 小川" userId="3ce2bfa731a6bfa6" providerId="LiveId" clId="{FE7BF82C-B897-4501-9FC1-32F33F55972E}" dt="2025-08-21T03:46:27.522" v="4406" actId="167"/>
          <ac:graphicFrameMkLst>
            <pc:docMk/>
            <pc:sldMk cId="1006134175" sldId="262"/>
            <ac:graphicFrameMk id="1113" creationId="{8B9A1B1C-0CE9-6D39-8BF4-4ADC4DA8BD0B}"/>
          </ac:graphicFrameMkLst>
        </pc:graphicFrameChg>
        <pc:graphicFrameChg chg="mod">
          <ac:chgData name="桐佳 小川" userId="3ce2bfa731a6bfa6" providerId="LiveId" clId="{FE7BF82C-B897-4501-9FC1-32F33F55972E}" dt="2025-09-09T04:35:39.646" v="11551" actId="1037"/>
          <ac:graphicFrameMkLst>
            <pc:docMk/>
            <pc:sldMk cId="1006134175" sldId="262"/>
            <ac:graphicFrameMk id="1133" creationId="{CD6CD069-ADDE-998B-7747-08ECA7EE9721}"/>
          </ac:graphicFrameMkLst>
        </pc:graphicFrameChg>
        <pc:graphicFrameChg chg="mod modGraphic">
          <ac:chgData name="桐佳 小川" userId="3ce2bfa731a6bfa6" providerId="LiveId" clId="{FE7BF82C-B897-4501-9FC1-32F33F55972E}" dt="2025-09-07T06:52:15.702" v="11131" actId="1035"/>
          <ac:graphicFrameMkLst>
            <pc:docMk/>
            <pc:sldMk cId="1006134175" sldId="262"/>
            <ac:graphicFrameMk id="1163" creationId="{90E6F217-AC07-8350-DE8F-DE1D9677F00B}"/>
          </ac:graphicFrameMkLst>
        </pc:graphicFrameChg>
        <pc:picChg chg="mod">
          <ac:chgData name="桐佳 小川" userId="3ce2bfa731a6bfa6" providerId="LiveId" clId="{FE7BF82C-B897-4501-9FC1-32F33F55972E}" dt="2025-09-07T06:52:15.702" v="11131" actId="1035"/>
          <ac:picMkLst>
            <pc:docMk/>
            <pc:sldMk cId="1006134175" sldId="262"/>
            <ac:picMk id="3" creationId="{B741A877-B101-3BBA-956D-E525C3E0ECDE}"/>
          </ac:picMkLst>
        </pc:picChg>
        <pc:picChg chg="mod">
          <ac:chgData name="桐佳 小川" userId="3ce2bfa731a6bfa6" providerId="LiveId" clId="{FE7BF82C-B897-4501-9FC1-32F33F55972E}" dt="2025-08-20T06:57:24.597" v="2772" actId="1035"/>
          <ac:picMkLst>
            <pc:docMk/>
            <pc:sldMk cId="1006134175" sldId="262"/>
            <ac:picMk id="99" creationId="{B8501760-FFCE-57B2-D829-5C8012B7CC9D}"/>
          </ac:picMkLst>
        </pc:picChg>
        <pc:picChg chg="mod">
          <ac:chgData name="桐佳 小川" userId="3ce2bfa731a6bfa6" providerId="LiveId" clId="{FE7BF82C-B897-4501-9FC1-32F33F55972E}" dt="2025-08-20T06:57:24.597" v="2772" actId="1035"/>
          <ac:picMkLst>
            <pc:docMk/>
            <pc:sldMk cId="1006134175" sldId="262"/>
            <ac:picMk id="101" creationId="{451D50B4-438F-E60F-2114-BC28B32841D4}"/>
          </ac:picMkLst>
        </pc:picChg>
        <pc:picChg chg="mod">
          <ac:chgData name="桐佳 小川" userId="3ce2bfa731a6bfa6" providerId="LiveId" clId="{FE7BF82C-B897-4501-9FC1-32F33F55972E}" dt="2025-08-20T04:53:07.137" v="1246" actId="1076"/>
          <ac:picMkLst>
            <pc:docMk/>
            <pc:sldMk cId="1006134175" sldId="262"/>
            <ac:picMk id="1076" creationId="{D5EFE322-1285-CF03-201E-B505AB86DB63}"/>
          </ac:picMkLst>
        </pc:picChg>
        <pc:picChg chg="mod">
          <ac:chgData name="桐佳 小川" userId="3ce2bfa731a6bfa6" providerId="LiveId" clId="{FE7BF82C-B897-4501-9FC1-32F33F55972E}" dt="2025-08-20T07:02:33.825" v="2971" actId="1038"/>
          <ac:picMkLst>
            <pc:docMk/>
            <pc:sldMk cId="1006134175" sldId="262"/>
            <ac:picMk id="1185" creationId="{83AE0C24-2105-73FE-83F8-AF0866F95404}"/>
          </ac:picMkLst>
        </pc:picChg>
        <pc:picChg chg="mod">
          <ac:chgData name="桐佳 小川" userId="3ce2bfa731a6bfa6" providerId="LiveId" clId="{FE7BF82C-B897-4501-9FC1-32F33F55972E}" dt="2025-08-20T07:02:33.825" v="2971" actId="1038"/>
          <ac:picMkLst>
            <pc:docMk/>
            <pc:sldMk cId="1006134175" sldId="262"/>
            <ac:picMk id="1187" creationId="{16446EDA-C433-726B-AF01-76B65B3D30C3}"/>
          </ac:picMkLst>
        </pc:picChg>
        <pc:picChg chg="add del mod">
          <ac:chgData name="桐佳 小川" userId="3ce2bfa731a6bfa6" providerId="LiveId" clId="{FE7BF82C-B897-4501-9FC1-32F33F55972E}" dt="2025-08-20T05:33:42.821" v="2323" actId="1037"/>
          <ac:picMkLst>
            <pc:docMk/>
            <pc:sldMk cId="1006134175" sldId="262"/>
            <ac:picMk id="1228" creationId="{72D4E080-45EE-3064-2D05-F74AED4B492F}"/>
          </ac:picMkLst>
        </pc:picChg>
        <pc:cxnChg chg="add mod">
          <ac:chgData name="桐佳 小川" userId="3ce2bfa731a6bfa6" providerId="LiveId" clId="{FE7BF82C-B897-4501-9FC1-32F33F55972E}" dt="2025-08-31T06:21:34.792" v="9907" actId="1035"/>
          <ac:cxnSpMkLst>
            <pc:docMk/>
            <pc:sldMk cId="1006134175" sldId="262"/>
            <ac:cxnSpMk id="20" creationId="{2CBBB892-7D33-21E3-6419-6E53C3EE9BD3}"/>
          </ac:cxnSpMkLst>
        </pc:cxnChg>
        <pc:cxnChg chg="add mod">
          <ac:chgData name="桐佳 小川" userId="3ce2bfa731a6bfa6" providerId="LiveId" clId="{FE7BF82C-B897-4501-9FC1-32F33F55972E}" dt="2025-08-20T06:45:38.868" v="2578" actId="13822"/>
          <ac:cxnSpMkLst>
            <pc:docMk/>
            <pc:sldMk cId="1006134175" sldId="262"/>
            <ac:cxnSpMk id="58" creationId="{EE3D062F-8F0A-509F-A105-35068DC2F262}"/>
          </ac:cxnSpMkLst>
        </pc:cxnChg>
        <pc:cxnChg chg="mod">
          <ac:chgData name="桐佳 小川" userId="3ce2bfa731a6bfa6" providerId="LiveId" clId="{FE7BF82C-B897-4501-9FC1-32F33F55972E}" dt="2025-08-21T03:58:36.409" v="4492" actId="14100"/>
          <ac:cxnSpMkLst>
            <pc:docMk/>
            <pc:sldMk cId="1006134175" sldId="262"/>
            <ac:cxnSpMk id="75" creationId="{58CFF1D9-5DD1-4068-B963-8B030A75CB00}"/>
          </ac:cxnSpMkLst>
        </pc:cxnChg>
        <pc:cxnChg chg="mod">
          <ac:chgData name="桐佳 小川" userId="3ce2bfa731a6bfa6" providerId="LiveId" clId="{FE7BF82C-B897-4501-9FC1-32F33F55972E}" dt="2025-08-21T03:58:57.315" v="4495" actId="14100"/>
          <ac:cxnSpMkLst>
            <pc:docMk/>
            <pc:sldMk cId="1006134175" sldId="262"/>
            <ac:cxnSpMk id="77" creationId="{080CA0C0-24B2-0819-BAE9-630117923F1C}"/>
          </ac:cxnSpMkLst>
        </pc:cxnChg>
        <pc:cxnChg chg="mod">
          <ac:chgData name="桐佳 小川" userId="3ce2bfa731a6bfa6" providerId="LiveId" clId="{FE7BF82C-B897-4501-9FC1-32F33F55972E}" dt="2025-08-20T06:49:19.375" v="2658" actId="1035"/>
          <ac:cxnSpMkLst>
            <pc:docMk/>
            <pc:sldMk cId="1006134175" sldId="262"/>
            <ac:cxnSpMk id="81" creationId="{3B9D4D8B-EAF5-34DF-D927-EF41007A38CC}"/>
          </ac:cxnSpMkLst>
        </pc:cxnChg>
        <pc:cxnChg chg="mod">
          <ac:chgData name="桐佳 小川" userId="3ce2bfa731a6bfa6" providerId="LiveId" clId="{FE7BF82C-B897-4501-9FC1-32F33F55972E}" dt="2025-08-20T07:00:26.662" v="2868" actId="1036"/>
          <ac:cxnSpMkLst>
            <pc:docMk/>
            <pc:sldMk cId="1006134175" sldId="262"/>
            <ac:cxnSpMk id="88" creationId="{6F8BC598-590E-25FC-E14A-E1B4F333D72B}"/>
          </ac:cxnSpMkLst>
        </pc:cxnChg>
        <pc:cxnChg chg="add mod">
          <ac:chgData name="桐佳 小川" userId="3ce2bfa731a6bfa6" providerId="LiveId" clId="{FE7BF82C-B897-4501-9FC1-32F33F55972E}" dt="2025-08-20T06:46:16.356" v="2586" actId="14100"/>
          <ac:cxnSpMkLst>
            <pc:docMk/>
            <pc:sldMk cId="1006134175" sldId="262"/>
            <ac:cxnSpMk id="1042" creationId="{30AE479C-0ED6-B325-4F5D-6B0C06C1D1D6}"/>
          </ac:cxnSpMkLst>
        </pc:cxnChg>
      </pc:sldChg>
      <pc:sldChg chg="add del">
        <pc:chgData name="桐佳 小川" userId="3ce2bfa731a6bfa6" providerId="LiveId" clId="{FE7BF82C-B897-4501-9FC1-32F33F55972E}" dt="2025-09-08T05:09:44.695" v="11255" actId="47"/>
        <pc:sldMkLst>
          <pc:docMk/>
          <pc:sldMk cId="3019431424" sldId="263"/>
        </pc:sldMkLst>
      </pc:sldChg>
    </pc:docChg>
  </pc:docChgLst>
  <pc:docChgLst>
    <pc:chgData name="桐佳 小川" userId="3ce2bfa731a6bfa6" providerId="LiveId" clId="{7B716688-8C73-48A6-84E9-0BB0296071C5}"/>
    <pc:docChg chg="undo redo custSel addSld delSld modSld sldOrd">
      <pc:chgData name="桐佳 小川" userId="3ce2bfa731a6bfa6" providerId="LiveId" clId="{7B716688-8C73-48A6-84E9-0BB0296071C5}" dt="2024-01-29T00:58:28.551" v="12140" actId="207"/>
      <pc:docMkLst>
        <pc:docMk/>
      </pc:docMkLst>
      <pc:sldChg chg="addSp delSp modSp mod modAnim">
        <pc:chgData name="桐佳 小川" userId="3ce2bfa731a6bfa6" providerId="LiveId" clId="{7B716688-8C73-48A6-84E9-0BB0296071C5}" dt="2024-01-28T21:32:14.111" v="11402" actId="1035"/>
        <pc:sldMkLst>
          <pc:docMk/>
          <pc:sldMk cId="3533195182" sldId="256"/>
        </pc:sldMkLst>
      </pc:sldChg>
      <pc:sldChg chg="new del">
        <pc:chgData name="桐佳 小川" userId="3ce2bfa731a6bfa6" providerId="LiveId" clId="{7B716688-8C73-48A6-84E9-0BB0296071C5}" dt="2024-01-22T05:06:12.382" v="374" actId="47"/>
        <pc:sldMkLst>
          <pc:docMk/>
          <pc:sldMk cId="2561054276" sldId="257"/>
        </pc:sldMkLst>
      </pc:sldChg>
      <pc:sldChg chg="add">
        <pc:chgData name="桐佳 小川" userId="3ce2bfa731a6bfa6" providerId="LiveId" clId="{7B716688-8C73-48A6-84E9-0BB0296071C5}" dt="2024-01-24T07:48:32.748" v="6853"/>
        <pc:sldMkLst>
          <pc:docMk/>
          <pc:sldMk cId="2670145111" sldId="257"/>
        </pc:sldMkLst>
      </pc:sldChg>
      <pc:sldChg chg="addSp delSp modSp add mod ord delAnim modAnim">
        <pc:chgData name="桐佳 小川" userId="3ce2bfa731a6bfa6" providerId="LiveId" clId="{7B716688-8C73-48A6-84E9-0BB0296071C5}" dt="2024-01-29T00:58:28.551" v="12140" actId="207"/>
        <pc:sldMkLst>
          <pc:docMk/>
          <pc:sldMk cId="2555559980" sldId="258"/>
        </pc:sldMkLst>
      </pc:sldChg>
    </pc:docChg>
  </pc:docChgLst>
  <pc:docChgLst>
    <pc:chgData name="桐佳 小川" userId="3ce2bfa731a6bfa6" providerId="LiveId" clId="{76B6F65C-B470-4AD2-AA2C-CC4CF3D12BA7}"/>
    <pc:docChg chg="undo redo custSel addSld delSld modSld">
      <pc:chgData name="桐佳 小川" userId="3ce2bfa731a6bfa6" providerId="LiveId" clId="{76B6F65C-B470-4AD2-AA2C-CC4CF3D12BA7}" dt="2024-09-07T01:59:21.160" v="8164" actId="47"/>
      <pc:docMkLst>
        <pc:docMk/>
      </pc:docMkLst>
      <pc:sldChg chg="addSp delSp modSp mod modNotesTx">
        <pc:chgData name="桐佳 小川" userId="3ce2bfa731a6bfa6" providerId="LiveId" clId="{76B6F65C-B470-4AD2-AA2C-CC4CF3D12BA7}" dt="2024-09-06T07:22:55.438" v="8160" actId="14100"/>
        <pc:sldMkLst>
          <pc:docMk/>
          <pc:sldMk cId="1006134175" sldId="262"/>
        </pc:sldMkLst>
      </pc:sldChg>
      <pc:sldChg chg="addSp modSp add del mod">
        <pc:chgData name="桐佳 小川" userId="3ce2bfa731a6bfa6" providerId="LiveId" clId="{76B6F65C-B470-4AD2-AA2C-CC4CF3D12BA7}" dt="2024-09-07T01:59:18.048" v="8161" actId="47"/>
        <pc:sldMkLst>
          <pc:docMk/>
          <pc:sldMk cId="1453470609" sldId="263"/>
        </pc:sldMkLst>
      </pc:sldChg>
      <pc:sldChg chg="add del">
        <pc:chgData name="桐佳 小川" userId="3ce2bfa731a6bfa6" providerId="LiveId" clId="{76B6F65C-B470-4AD2-AA2C-CC4CF3D12BA7}" dt="2024-09-07T01:59:18.961" v="8162" actId="47"/>
        <pc:sldMkLst>
          <pc:docMk/>
          <pc:sldMk cId="717580359" sldId="264"/>
        </pc:sldMkLst>
      </pc:sldChg>
      <pc:sldChg chg="add del">
        <pc:chgData name="桐佳 小川" userId="3ce2bfa731a6bfa6" providerId="LiveId" clId="{76B6F65C-B470-4AD2-AA2C-CC4CF3D12BA7}" dt="2024-09-03T06:44:27.516" v="3819" actId="47"/>
        <pc:sldMkLst>
          <pc:docMk/>
          <pc:sldMk cId="1278257758" sldId="265"/>
        </pc:sldMkLst>
      </pc:sldChg>
      <pc:sldChg chg="add del">
        <pc:chgData name="桐佳 小川" userId="3ce2bfa731a6bfa6" providerId="LiveId" clId="{76B6F65C-B470-4AD2-AA2C-CC4CF3D12BA7}" dt="2024-08-31T10:19:50.598" v="3480" actId="47"/>
        <pc:sldMkLst>
          <pc:docMk/>
          <pc:sldMk cId="3979769763" sldId="265"/>
        </pc:sldMkLst>
      </pc:sldChg>
      <pc:sldChg chg="add del">
        <pc:chgData name="桐佳 小川" userId="3ce2bfa731a6bfa6" providerId="LiveId" clId="{76B6F65C-B470-4AD2-AA2C-CC4CF3D12BA7}" dt="2024-09-07T01:59:19.968" v="8163" actId="47"/>
        <pc:sldMkLst>
          <pc:docMk/>
          <pc:sldMk cId="1791409104" sldId="266"/>
        </pc:sldMkLst>
      </pc:sldChg>
      <pc:sldChg chg="add del">
        <pc:chgData name="桐佳 小川" userId="3ce2bfa731a6bfa6" providerId="LiveId" clId="{76B6F65C-B470-4AD2-AA2C-CC4CF3D12BA7}" dt="2024-09-07T01:59:21.160" v="8164" actId="47"/>
        <pc:sldMkLst>
          <pc:docMk/>
          <pc:sldMk cId="104805116" sldId="267"/>
        </pc:sldMkLst>
      </pc:sldChg>
      <pc:sldChg chg="modSp add del">
        <pc:chgData name="桐佳 小川" userId="3ce2bfa731a6bfa6" providerId="LiveId" clId="{76B6F65C-B470-4AD2-AA2C-CC4CF3D12BA7}" dt="2024-08-27T16:16:35.821" v="773"/>
        <pc:sldMkLst>
          <pc:docMk/>
          <pc:sldMk cId="1328213003" sldId="281"/>
        </pc:sldMkLst>
      </pc:sldChg>
    </pc:docChg>
  </pc:docChgLst>
  <pc:docChgLst>
    <pc:chgData name="小川 桐佳" userId="3ce2bfa731a6bfa6" providerId="LiveId" clId="{76B6F65C-B470-4AD2-AA2C-CC4CF3D12BA7}"/>
    <pc:docChg chg="modSld">
      <pc:chgData name="小川 桐佳" userId="3ce2bfa731a6bfa6" providerId="LiveId" clId="{76B6F65C-B470-4AD2-AA2C-CC4CF3D12BA7}" dt="2024-08-12T15:16:28.068" v="20"/>
      <pc:docMkLst>
        <pc:docMk/>
      </pc:docMkLst>
      <pc:sldChg chg="modSp mod modNotesTx">
        <pc:chgData name="小川 桐佳" userId="3ce2bfa731a6bfa6" providerId="LiveId" clId="{76B6F65C-B470-4AD2-AA2C-CC4CF3D12BA7}" dt="2024-08-12T15:16:28.068" v="20"/>
        <pc:sldMkLst>
          <pc:docMk/>
          <pc:sldMk cId="1006134175" sldId="262"/>
        </pc:sldMkLst>
      </pc:sldChg>
    </pc:docChg>
  </pc:docChgLst>
  <pc:docChgLst>
    <pc:chgData name="桐佳 小川" userId="3ce2bfa731a6bfa6" providerId="LiveId" clId="{0CDC14AF-5469-4D92-A9F1-7F9F1CC721C5}"/>
    <pc:docChg chg="modSld">
      <pc:chgData name="桐佳 小川" userId="3ce2bfa731a6bfa6" providerId="LiveId" clId="{0CDC14AF-5469-4D92-A9F1-7F9F1CC721C5}" dt="2025-09-12T02:51:58.891" v="153" actId="1036"/>
      <pc:docMkLst>
        <pc:docMk/>
      </pc:docMkLst>
      <pc:sldChg chg="modSp mod">
        <pc:chgData name="桐佳 小川" userId="3ce2bfa731a6bfa6" providerId="LiveId" clId="{0CDC14AF-5469-4D92-A9F1-7F9F1CC721C5}" dt="2025-09-12T02:51:58.891" v="153" actId="1036"/>
        <pc:sldMkLst>
          <pc:docMk/>
          <pc:sldMk cId="1006134175" sldId="262"/>
        </pc:sldMkLst>
        <pc:spChg chg="mod">
          <ac:chgData name="桐佳 小川" userId="3ce2bfa731a6bfa6" providerId="LiveId" clId="{0CDC14AF-5469-4D92-A9F1-7F9F1CC721C5}" dt="2025-09-12T02:50:08.319" v="146" actId="1036"/>
          <ac:spMkLst>
            <pc:docMk/>
            <pc:sldMk cId="1006134175" sldId="262"/>
            <ac:spMk id="2" creationId="{5BFAB1FE-0777-8DCB-8B41-72AB1C4917BF}"/>
          </ac:spMkLst>
        </pc:spChg>
        <pc:spChg chg="mod">
          <ac:chgData name="桐佳 小川" userId="3ce2bfa731a6bfa6" providerId="LiveId" clId="{0CDC14AF-5469-4D92-A9F1-7F9F1CC721C5}" dt="2025-09-12T02:32:14.181" v="7" actId="20577"/>
          <ac:spMkLst>
            <pc:docMk/>
            <pc:sldMk cId="1006134175" sldId="262"/>
            <ac:spMk id="5" creationId="{FBD91725-03B3-18DF-91B9-B1F54172A957}"/>
          </ac:spMkLst>
        </pc:spChg>
        <pc:spChg chg="mod">
          <ac:chgData name="桐佳 小川" userId="3ce2bfa731a6bfa6" providerId="LiveId" clId="{0CDC14AF-5469-4D92-A9F1-7F9F1CC721C5}" dt="2025-09-12T02:31:52.625" v="6" actId="1037"/>
          <ac:spMkLst>
            <pc:docMk/>
            <pc:sldMk cId="1006134175" sldId="262"/>
            <ac:spMk id="8" creationId="{8B48419C-B539-1DC2-0975-984348725949}"/>
          </ac:spMkLst>
        </pc:spChg>
        <pc:spChg chg="mod">
          <ac:chgData name="桐佳 小川" userId="3ce2bfa731a6bfa6" providerId="LiveId" clId="{0CDC14AF-5469-4D92-A9F1-7F9F1CC721C5}" dt="2025-09-12T02:51:29.289" v="152" actId="14100"/>
          <ac:spMkLst>
            <pc:docMk/>
            <pc:sldMk cId="1006134175" sldId="262"/>
            <ac:spMk id="17" creationId="{28B6AF72-EAD4-EA84-3DA9-55A206DE1DB1}"/>
          </ac:spMkLst>
        </pc:spChg>
        <pc:spChg chg="mod">
          <ac:chgData name="桐佳 小川" userId="3ce2bfa731a6bfa6" providerId="LiveId" clId="{0CDC14AF-5469-4D92-A9F1-7F9F1CC721C5}" dt="2025-09-12T02:43:30.470" v="11" actId="14100"/>
          <ac:spMkLst>
            <pc:docMk/>
            <pc:sldMk cId="1006134175" sldId="262"/>
            <ac:spMk id="19" creationId="{42A539A7-C7CD-0332-2D42-88990A4E8448}"/>
          </ac:spMkLst>
        </pc:spChg>
        <pc:spChg chg="mod">
          <ac:chgData name="桐佳 小川" userId="3ce2bfa731a6bfa6" providerId="LiveId" clId="{0CDC14AF-5469-4D92-A9F1-7F9F1CC721C5}" dt="2025-09-12T02:44:14.157" v="25" actId="1037"/>
          <ac:spMkLst>
            <pc:docMk/>
            <pc:sldMk cId="1006134175" sldId="262"/>
            <ac:spMk id="21" creationId="{ACB40790-26FE-4A32-3BDC-54644C01B6C7}"/>
          </ac:spMkLst>
        </pc:spChg>
        <pc:spChg chg="mod">
          <ac:chgData name="桐佳 小川" userId="3ce2bfa731a6bfa6" providerId="LiveId" clId="{0CDC14AF-5469-4D92-A9F1-7F9F1CC721C5}" dt="2025-09-12T02:44:41.282" v="28" actId="1037"/>
          <ac:spMkLst>
            <pc:docMk/>
            <pc:sldMk cId="1006134175" sldId="262"/>
            <ac:spMk id="31" creationId="{15CC3B38-CB5F-1545-D922-FB1120B0E434}"/>
          </ac:spMkLst>
        </pc:spChg>
        <pc:spChg chg="mod">
          <ac:chgData name="桐佳 小川" userId="3ce2bfa731a6bfa6" providerId="LiveId" clId="{0CDC14AF-5469-4D92-A9F1-7F9F1CC721C5}" dt="2025-09-12T02:49:15.399" v="143" actId="1038"/>
          <ac:spMkLst>
            <pc:docMk/>
            <pc:sldMk cId="1006134175" sldId="262"/>
            <ac:spMk id="37" creationId="{1BBC4B0C-57A3-4C3B-34E9-C175D64D406A}"/>
          </ac:spMkLst>
        </pc:spChg>
        <pc:spChg chg="mod">
          <ac:chgData name="桐佳 小川" userId="3ce2bfa731a6bfa6" providerId="LiveId" clId="{0CDC14AF-5469-4D92-A9F1-7F9F1CC721C5}" dt="2025-09-12T02:49:15.399" v="143" actId="1038"/>
          <ac:spMkLst>
            <pc:docMk/>
            <pc:sldMk cId="1006134175" sldId="262"/>
            <ac:spMk id="38" creationId="{29107534-6CFB-0187-F50E-866A9279F0BF}"/>
          </ac:spMkLst>
        </pc:spChg>
        <pc:spChg chg="mod">
          <ac:chgData name="桐佳 小川" userId="3ce2bfa731a6bfa6" providerId="LiveId" clId="{0CDC14AF-5469-4D92-A9F1-7F9F1CC721C5}" dt="2025-09-12T02:49:15.399" v="143" actId="1038"/>
          <ac:spMkLst>
            <pc:docMk/>
            <pc:sldMk cId="1006134175" sldId="262"/>
            <ac:spMk id="41" creationId="{8BF03183-CCD8-D7D7-754F-41758C62AA52}"/>
          </ac:spMkLst>
        </pc:spChg>
        <pc:spChg chg="mod">
          <ac:chgData name="桐佳 小川" userId="3ce2bfa731a6bfa6" providerId="LiveId" clId="{0CDC14AF-5469-4D92-A9F1-7F9F1CC721C5}" dt="2025-09-12T02:50:38.603" v="148" actId="1036"/>
          <ac:spMkLst>
            <pc:docMk/>
            <pc:sldMk cId="1006134175" sldId="262"/>
            <ac:spMk id="60" creationId="{5506F14D-947A-408D-AF72-56D050691851}"/>
          </ac:spMkLst>
        </pc:spChg>
        <pc:spChg chg="mod">
          <ac:chgData name="桐佳 小川" userId="3ce2bfa731a6bfa6" providerId="LiveId" clId="{0CDC14AF-5469-4D92-A9F1-7F9F1CC721C5}" dt="2025-09-12T02:49:37.516" v="145" actId="1035"/>
          <ac:spMkLst>
            <pc:docMk/>
            <pc:sldMk cId="1006134175" sldId="262"/>
            <ac:spMk id="65" creationId="{1FA90752-7191-BF63-D22B-B0365EF0486E}"/>
          </ac:spMkLst>
        </pc:spChg>
        <pc:spChg chg="mod">
          <ac:chgData name="桐佳 小川" userId="3ce2bfa731a6bfa6" providerId="LiveId" clId="{0CDC14AF-5469-4D92-A9F1-7F9F1CC721C5}" dt="2025-09-12T02:48:33.275" v="131" actId="1037"/>
          <ac:spMkLst>
            <pc:docMk/>
            <pc:sldMk cId="1006134175" sldId="262"/>
            <ac:spMk id="67" creationId="{A491C8FD-F041-4385-AFC9-37B412A0582D}"/>
          </ac:spMkLst>
        </pc:spChg>
        <pc:spChg chg="mod">
          <ac:chgData name="桐佳 小川" userId="3ce2bfa731a6bfa6" providerId="LiveId" clId="{0CDC14AF-5469-4D92-A9F1-7F9F1CC721C5}" dt="2025-09-12T02:48:33.275" v="131" actId="1037"/>
          <ac:spMkLst>
            <pc:docMk/>
            <pc:sldMk cId="1006134175" sldId="262"/>
            <ac:spMk id="69" creationId="{0C0F8620-846B-81A5-8840-606D6C7BFA97}"/>
          </ac:spMkLst>
        </pc:spChg>
        <pc:spChg chg="mod">
          <ac:chgData name="桐佳 小川" userId="3ce2bfa731a6bfa6" providerId="LiveId" clId="{0CDC14AF-5469-4D92-A9F1-7F9F1CC721C5}" dt="2025-09-12T02:48:33.275" v="131" actId="1037"/>
          <ac:spMkLst>
            <pc:docMk/>
            <pc:sldMk cId="1006134175" sldId="262"/>
            <ac:spMk id="70" creationId="{06878EFD-AD7A-3690-6B38-A4357B124FBA}"/>
          </ac:spMkLst>
        </pc:spChg>
        <pc:spChg chg="mod">
          <ac:chgData name="桐佳 小川" userId="3ce2bfa731a6bfa6" providerId="LiveId" clId="{0CDC14AF-5469-4D92-A9F1-7F9F1CC721C5}" dt="2025-09-12T02:48:33.275" v="131" actId="1037"/>
          <ac:spMkLst>
            <pc:docMk/>
            <pc:sldMk cId="1006134175" sldId="262"/>
            <ac:spMk id="73" creationId="{EE553AD9-B8B3-3EF9-B47E-4F8DC30E97D1}"/>
          </ac:spMkLst>
        </pc:spChg>
        <pc:spChg chg="mod">
          <ac:chgData name="桐佳 小川" userId="3ce2bfa731a6bfa6" providerId="LiveId" clId="{0CDC14AF-5469-4D92-A9F1-7F9F1CC721C5}" dt="2025-09-12T02:51:58.891" v="153" actId="1036"/>
          <ac:spMkLst>
            <pc:docMk/>
            <pc:sldMk cId="1006134175" sldId="262"/>
            <ac:spMk id="79" creationId="{B900F641-3624-D5E5-E2CD-184C72D54808}"/>
          </ac:spMkLst>
        </pc:spChg>
        <pc:spChg chg="mod">
          <ac:chgData name="桐佳 小川" userId="3ce2bfa731a6bfa6" providerId="LiveId" clId="{0CDC14AF-5469-4D92-A9F1-7F9F1CC721C5}" dt="2025-09-12T02:50:29.167" v="147" actId="1036"/>
          <ac:spMkLst>
            <pc:docMk/>
            <pc:sldMk cId="1006134175" sldId="262"/>
            <ac:spMk id="85" creationId="{456DD2B8-D538-A875-3F77-371597654FB5}"/>
          </ac:spMkLst>
        </pc:spChg>
        <pc:spChg chg="mod">
          <ac:chgData name="桐佳 小川" userId="3ce2bfa731a6bfa6" providerId="LiveId" clId="{0CDC14AF-5469-4D92-A9F1-7F9F1CC721C5}" dt="2025-09-12T02:41:35.206" v="9" actId="14100"/>
          <ac:spMkLst>
            <pc:docMk/>
            <pc:sldMk cId="1006134175" sldId="262"/>
            <ac:spMk id="1071" creationId="{5B5C6541-9492-975C-EC7F-A71B5E2B9FBF}"/>
          </ac:spMkLst>
        </pc:spChg>
        <pc:spChg chg="mod">
          <ac:chgData name="桐佳 小川" userId="3ce2bfa731a6bfa6" providerId="LiveId" clId="{0CDC14AF-5469-4D92-A9F1-7F9F1CC721C5}" dt="2025-09-12T02:42:45.788" v="10" actId="1038"/>
          <ac:spMkLst>
            <pc:docMk/>
            <pc:sldMk cId="1006134175" sldId="262"/>
            <ac:spMk id="1202" creationId="{35EC60F9-15D8-EF4A-0773-58FF3373E55C}"/>
          </ac:spMkLst>
        </pc:spChg>
        <pc:spChg chg="mod">
          <ac:chgData name="桐佳 小川" userId="3ce2bfa731a6bfa6" providerId="LiveId" clId="{0CDC14AF-5469-4D92-A9F1-7F9F1CC721C5}" dt="2025-09-12T02:48:33.275" v="131" actId="1037"/>
          <ac:spMkLst>
            <pc:docMk/>
            <pc:sldMk cId="1006134175" sldId="262"/>
            <ac:spMk id="1219" creationId="{C3B552AA-142F-DB99-6A1C-1610E4879CF6}"/>
          </ac:spMkLst>
        </pc:spChg>
        <pc:spChg chg="mod">
          <ac:chgData name="桐佳 小川" userId="3ce2bfa731a6bfa6" providerId="LiveId" clId="{0CDC14AF-5469-4D92-A9F1-7F9F1CC721C5}" dt="2025-09-12T02:48:33.275" v="131" actId="1037"/>
          <ac:spMkLst>
            <pc:docMk/>
            <pc:sldMk cId="1006134175" sldId="262"/>
            <ac:spMk id="1220" creationId="{8D5F88ED-31EC-6F0C-95FB-8D56065BE861}"/>
          </ac:spMkLst>
        </pc:spChg>
        <pc:grpChg chg="mod">
          <ac:chgData name="桐佳 小川" userId="3ce2bfa731a6bfa6" providerId="LiveId" clId="{0CDC14AF-5469-4D92-A9F1-7F9F1CC721C5}" dt="2025-09-12T02:49:15.399" v="143" actId="1038"/>
          <ac:grpSpMkLst>
            <pc:docMk/>
            <pc:sldMk cId="1006134175" sldId="262"/>
            <ac:grpSpMk id="1109" creationId="{4B39CBB3-8912-942F-3D2A-F3F6F76C1B2F}"/>
          </ac:grpSpMkLst>
        </pc:grpChg>
        <pc:graphicFrameChg chg="mod modGraphic">
          <ac:chgData name="桐佳 小川" userId="3ce2bfa731a6bfa6" providerId="LiveId" clId="{0CDC14AF-5469-4D92-A9F1-7F9F1CC721C5}" dt="2025-09-12T02:44:30.650" v="26" actId="14100"/>
          <ac:graphicFrameMkLst>
            <pc:docMk/>
            <pc:sldMk cId="1006134175" sldId="262"/>
            <ac:graphicFrameMk id="30" creationId="{EDEF106C-5CA8-1215-2109-2839E7972D98}"/>
          </ac:graphicFrameMkLst>
        </pc:graphicFrameChg>
        <pc:graphicFrameChg chg="mod">
          <ac:chgData name="桐佳 小川" userId="3ce2bfa731a6bfa6" providerId="LiveId" clId="{0CDC14AF-5469-4D92-A9F1-7F9F1CC721C5}" dt="2025-09-12T02:48:33.275" v="131" actId="1037"/>
          <ac:graphicFrameMkLst>
            <pc:docMk/>
            <pc:sldMk cId="1006134175" sldId="262"/>
            <ac:graphicFrameMk id="68" creationId="{130E198B-4C91-DAD4-D36D-D9B0480FA24B}"/>
          </ac:graphicFrameMkLst>
        </pc:graphicFrameChg>
        <pc:graphicFrameChg chg="mod">
          <ac:chgData name="桐佳 小川" userId="3ce2bfa731a6bfa6" providerId="LiveId" clId="{0CDC14AF-5469-4D92-A9F1-7F9F1CC721C5}" dt="2025-09-12T02:47:22.409" v="121" actId="1037"/>
          <ac:graphicFrameMkLst>
            <pc:docMk/>
            <pc:sldMk cId="1006134175" sldId="262"/>
            <ac:graphicFrameMk id="1133" creationId="{CD6CD069-ADDE-998B-7747-08ECA7EE9721}"/>
          </ac:graphicFrameMkLst>
        </pc:graphicFrameChg>
        <pc:picChg chg="mod">
          <ac:chgData name="桐佳 小川" userId="3ce2bfa731a6bfa6" providerId="LiveId" clId="{0CDC14AF-5469-4D92-A9F1-7F9F1CC721C5}" dt="2025-09-12T02:32:35.046" v="8" actId="1076"/>
          <ac:picMkLst>
            <pc:docMk/>
            <pc:sldMk cId="1006134175" sldId="262"/>
            <ac:picMk id="7" creationId="{C1B53228-D469-CE05-C278-53FE78D98292}"/>
          </ac:picMkLst>
        </pc:picChg>
        <pc:cxnChg chg="mod">
          <ac:chgData name="桐佳 小川" userId="3ce2bfa731a6bfa6" providerId="LiveId" clId="{0CDC14AF-5469-4D92-A9F1-7F9F1CC721C5}" dt="2025-09-12T02:48:33.275" v="131" actId="1037"/>
          <ac:cxnSpMkLst>
            <pc:docMk/>
            <pc:sldMk cId="1006134175" sldId="262"/>
            <ac:cxnSpMk id="75" creationId="{58CFF1D9-5DD1-4068-B963-8B030A75CB00}"/>
          </ac:cxnSpMkLst>
        </pc:cxnChg>
        <pc:cxnChg chg="mod">
          <ac:chgData name="桐佳 小川" userId="3ce2bfa731a6bfa6" providerId="LiveId" clId="{0CDC14AF-5469-4D92-A9F1-7F9F1CC721C5}" dt="2025-09-12T02:48:33.275" v="131" actId="1037"/>
          <ac:cxnSpMkLst>
            <pc:docMk/>
            <pc:sldMk cId="1006134175" sldId="262"/>
            <ac:cxnSpMk id="77" creationId="{080CA0C0-24B2-0819-BAE9-630117923F1C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3ce2bfa731a6bfa6/&#12487;&#12473;&#12463;&#12488;&#12483;&#12503;/&#30740;&#31350;&#38306;&#20418;/&#12381;&#12398;&#20182;/&#36039;&#26009;&#20316;&#12426;202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d.docs.live.net/3ce2bfa731a6bfa6/&#12487;&#12473;&#12463;&#12488;&#12483;&#12503;/&#30740;&#31350;&#38306;&#20418;/&#12381;&#12398;&#20182;/&#36039;&#26009;&#20316;&#12426;202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.docs.live.net/3ce2bfa731a6bfa6/&#12487;&#12473;&#12463;&#12488;&#12483;&#12503;/&#30740;&#31350;&#38306;&#20418;/&#12381;&#12398;&#20182;/&#36039;&#26009;&#20316;&#12426;20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nari\Documents\M1:2021\&#23455;&#39443;&#12486;&#12441;&#12540;&#12479;\smithii&#12288;&#22522;&#30990;&#26908;&#35342;\20210222%20&#28201;&#24230;&#26908;&#35342;%20&#12501;&#12521;&#12473;&#1246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nari\Documents\M1:2021\&#23455;&#39443;&#12486;&#12441;&#12540;&#12479;\&#31958;&#21270;\20210719%20&#37237;&#32032;&#31958;&#21270;(&#20877;&#29694;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d.docs.live.net/3ce2bfa731a6bfa6/&#12487;&#12473;&#12463;&#12488;&#12483;&#12503;/&#30740;&#31350;&#38306;&#20418;/&#12381;&#12398;&#20182;/&#36039;&#26009;&#20316;&#12426;2023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d.docs.live.net/3ce2bfa731a6bfa6/&#12487;&#12473;&#12463;&#12488;&#12483;&#12503;/&#30740;&#31350;&#38306;&#20418;/&#12381;&#12398;&#20182;/&#36039;&#26009;&#20316;&#12426;202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d.docs.live.net/3ce2bfa731a6bfa6/&#12487;&#12473;&#12463;&#12488;&#12483;&#12503;/&#30740;&#31350;&#38306;&#20418;/&#12381;&#12398;&#20182;/&#36039;&#26009;&#20316;&#12426;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55805919516976"/>
          <c:y val="4.3035993740219089E-2"/>
          <c:w val="0.69928814406329776"/>
          <c:h val="0.72424283261459832"/>
        </c:manualLayout>
      </c:layout>
      <c:scatterChart>
        <c:scatterStyle val="lineMarker"/>
        <c:varyColors val="0"/>
        <c:ser>
          <c:idx val="2"/>
          <c:order val="0"/>
          <c:tx>
            <c:v>Anaerobic+1×R medium</c:v>
          </c:tx>
          <c:spPr>
            <a:ln w="539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xVal>
            <c:numRef>
              <c:f>培地成分2倍!$AL$6:$AL$25</c:f>
              <c:numCache>
                <c:formatCode>General</c:formatCode>
                <c:ptCount val="20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16</c:v>
                </c:pt>
                <c:pt idx="7">
                  <c:v>19</c:v>
                </c:pt>
                <c:pt idx="8">
                  <c:v>23</c:v>
                </c:pt>
                <c:pt idx="9">
                  <c:v>26</c:v>
                </c:pt>
                <c:pt idx="10">
                  <c:v>30</c:v>
                </c:pt>
                <c:pt idx="11">
                  <c:v>33</c:v>
                </c:pt>
                <c:pt idx="12">
                  <c:v>39</c:v>
                </c:pt>
                <c:pt idx="13">
                  <c:v>44</c:v>
                </c:pt>
                <c:pt idx="14">
                  <c:v>50</c:v>
                </c:pt>
                <c:pt idx="15">
                  <c:v>56</c:v>
                </c:pt>
                <c:pt idx="16">
                  <c:v>64.5</c:v>
                </c:pt>
                <c:pt idx="17">
                  <c:v>70</c:v>
                </c:pt>
                <c:pt idx="18">
                  <c:v>77</c:v>
                </c:pt>
                <c:pt idx="19">
                  <c:v>89</c:v>
                </c:pt>
              </c:numCache>
            </c:numRef>
          </c:xVal>
          <c:yVal>
            <c:numRef>
              <c:f>培地成分2倍!$AM$6:$AM$25</c:f>
              <c:numCache>
                <c:formatCode>General</c:formatCode>
                <c:ptCount val="20"/>
                <c:pt idx="0">
                  <c:v>4.4999999999999998E-2</c:v>
                </c:pt>
                <c:pt idx="1">
                  <c:v>2.65</c:v>
                </c:pt>
                <c:pt idx="2">
                  <c:v>6.57</c:v>
                </c:pt>
                <c:pt idx="3">
                  <c:v>7.76</c:v>
                </c:pt>
                <c:pt idx="4">
                  <c:v>9.49</c:v>
                </c:pt>
                <c:pt idx="5">
                  <c:v>13.6</c:v>
                </c:pt>
                <c:pt idx="6">
                  <c:v>12.9</c:v>
                </c:pt>
                <c:pt idx="7">
                  <c:v>11.4</c:v>
                </c:pt>
                <c:pt idx="8">
                  <c:v>9.16</c:v>
                </c:pt>
                <c:pt idx="9">
                  <c:v>8.59</c:v>
                </c:pt>
                <c:pt idx="10">
                  <c:v>8.67</c:v>
                </c:pt>
                <c:pt idx="11">
                  <c:v>7.87</c:v>
                </c:pt>
                <c:pt idx="12">
                  <c:v>7.23</c:v>
                </c:pt>
                <c:pt idx="13">
                  <c:v>6.94</c:v>
                </c:pt>
                <c:pt idx="14">
                  <c:v>6.54</c:v>
                </c:pt>
                <c:pt idx="15">
                  <c:v>6.22</c:v>
                </c:pt>
                <c:pt idx="16">
                  <c:v>5.58</c:v>
                </c:pt>
                <c:pt idx="17">
                  <c:v>5.61</c:v>
                </c:pt>
                <c:pt idx="18">
                  <c:v>5.43</c:v>
                </c:pt>
                <c:pt idx="1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7B-4DC0-9264-C178F8C86D04}"/>
            </c:ext>
          </c:extLst>
        </c:ser>
        <c:ser>
          <c:idx val="0"/>
          <c:order val="1"/>
          <c:tx>
            <c:v>Initial aerobic+1×R medium</c:v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2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培地成分2倍!$AB$6:$AB$25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11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35</c:v>
                </c:pt>
                <c:pt idx="11">
                  <c:v>40</c:v>
                </c:pt>
                <c:pt idx="12">
                  <c:v>45</c:v>
                </c:pt>
                <c:pt idx="13">
                  <c:v>50.75</c:v>
                </c:pt>
                <c:pt idx="14">
                  <c:v>55.75</c:v>
                </c:pt>
                <c:pt idx="15">
                  <c:v>61</c:v>
                </c:pt>
                <c:pt idx="16">
                  <c:v>70</c:v>
                </c:pt>
                <c:pt idx="17">
                  <c:v>75</c:v>
                </c:pt>
                <c:pt idx="18">
                  <c:v>80</c:v>
                </c:pt>
                <c:pt idx="19">
                  <c:v>95</c:v>
                </c:pt>
              </c:numCache>
            </c:numRef>
          </c:xVal>
          <c:yVal>
            <c:numRef>
              <c:f>培地成分2倍!$AC$6:$AC$25</c:f>
              <c:numCache>
                <c:formatCode>General</c:formatCode>
                <c:ptCount val="20"/>
                <c:pt idx="0">
                  <c:v>0.1</c:v>
                </c:pt>
                <c:pt idx="1">
                  <c:v>0.36799999999999999</c:v>
                </c:pt>
                <c:pt idx="2">
                  <c:v>4.4000000000000004</c:v>
                </c:pt>
                <c:pt idx="3">
                  <c:v>7.72</c:v>
                </c:pt>
                <c:pt idx="4">
                  <c:v>9.2200000000000006</c:v>
                </c:pt>
                <c:pt idx="5">
                  <c:v>14.7</c:v>
                </c:pt>
                <c:pt idx="6">
                  <c:v>12.2</c:v>
                </c:pt>
                <c:pt idx="7">
                  <c:v>8.44</c:v>
                </c:pt>
                <c:pt idx="8">
                  <c:v>8.11</c:v>
                </c:pt>
                <c:pt idx="9">
                  <c:v>7.58</c:v>
                </c:pt>
                <c:pt idx="10">
                  <c:v>6.63</c:v>
                </c:pt>
                <c:pt idx="11">
                  <c:v>6.25</c:v>
                </c:pt>
                <c:pt idx="12">
                  <c:v>5.49</c:v>
                </c:pt>
                <c:pt idx="13">
                  <c:v>5.29</c:v>
                </c:pt>
                <c:pt idx="14">
                  <c:v>5.01</c:v>
                </c:pt>
                <c:pt idx="15">
                  <c:v>4.8</c:v>
                </c:pt>
                <c:pt idx="16">
                  <c:v>4.6399999999999997</c:v>
                </c:pt>
                <c:pt idx="17">
                  <c:v>4.47</c:v>
                </c:pt>
                <c:pt idx="18">
                  <c:v>4.37</c:v>
                </c:pt>
                <c:pt idx="19">
                  <c:v>4.13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07B-4DC0-9264-C178F8C86D04}"/>
            </c:ext>
          </c:extLst>
        </c:ser>
        <c:ser>
          <c:idx val="1"/>
          <c:order val="2"/>
          <c:tx>
            <c:v>Anaerobic+2×R medium</c:v>
          </c:tx>
          <c:spPr>
            <a:ln w="53975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20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培地成分2倍!$R$6:$R$21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  <c:pt idx="6">
                  <c:v>13</c:v>
                </c:pt>
                <c:pt idx="7">
                  <c:v>15</c:v>
                </c:pt>
                <c:pt idx="8">
                  <c:v>21</c:v>
                </c:pt>
                <c:pt idx="9">
                  <c:v>24</c:v>
                </c:pt>
                <c:pt idx="10">
                  <c:v>36</c:v>
                </c:pt>
                <c:pt idx="11">
                  <c:v>45</c:v>
                </c:pt>
                <c:pt idx="12">
                  <c:v>49</c:v>
                </c:pt>
                <c:pt idx="13">
                  <c:v>54</c:v>
                </c:pt>
                <c:pt idx="14">
                  <c:v>58</c:v>
                </c:pt>
                <c:pt idx="15">
                  <c:v>69</c:v>
                </c:pt>
              </c:numCache>
            </c:numRef>
          </c:xVal>
          <c:yVal>
            <c:numRef>
              <c:f>培地成分2倍!$S$6:$S$21</c:f>
              <c:numCache>
                <c:formatCode>General</c:formatCode>
                <c:ptCount val="16"/>
                <c:pt idx="0">
                  <c:v>0.188</c:v>
                </c:pt>
                <c:pt idx="1">
                  <c:v>0.313</c:v>
                </c:pt>
                <c:pt idx="2">
                  <c:v>3.95</c:v>
                </c:pt>
                <c:pt idx="3">
                  <c:v>11.8</c:v>
                </c:pt>
                <c:pt idx="4">
                  <c:v>13.1</c:v>
                </c:pt>
                <c:pt idx="5">
                  <c:v>15.1</c:v>
                </c:pt>
                <c:pt idx="6">
                  <c:v>12.1</c:v>
                </c:pt>
                <c:pt idx="7">
                  <c:v>11.5</c:v>
                </c:pt>
                <c:pt idx="8">
                  <c:v>8.2100000000000009</c:v>
                </c:pt>
                <c:pt idx="9">
                  <c:v>7.55</c:v>
                </c:pt>
                <c:pt idx="10">
                  <c:v>5.93</c:v>
                </c:pt>
                <c:pt idx="11">
                  <c:v>5.01</c:v>
                </c:pt>
                <c:pt idx="12">
                  <c:v>4.76</c:v>
                </c:pt>
                <c:pt idx="13">
                  <c:v>3.86</c:v>
                </c:pt>
                <c:pt idx="14">
                  <c:v>4.01</c:v>
                </c:pt>
                <c:pt idx="15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07B-4DC0-9264-C178F8C86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39248"/>
        <c:axId val="789832528"/>
        <c:extLst/>
      </c:scatterChart>
      <c:valAx>
        <c:axId val="78983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/>
                  <a:t>Time</a:t>
                </a:r>
                <a:r>
                  <a:rPr lang="en-US" altLang="ja-JP" sz="2800" baseline="0"/>
                  <a:t> (h)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0.41165065060427636"/>
              <c:y val="0.835902233122336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2528"/>
        <c:crosses val="autoZero"/>
        <c:crossBetween val="midCat"/>
        <c:majorUnit val="20"/>
      </c:valAx>
      <c:valAx>
        <c:axId val="78983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 baseline="0"/>
                  <a:t>OD</a:t>
                </a:r>
                <a:r>
                  <a:rPr lang="en-US" altLang="ja-JP" sz="2800" baseline="-25000"/>
                  <a:t>600</a:t>
                </a:r>
                <a:endParaRPr lang="ja-JP" altLang="en-US" sz="2800" baseline="-25000"/>
              </a:p>
            </c:rich>
          </c:tx>
          <c:layout>
            <c:manualLayout>
              <c:xMode val="edge"/>
              <c:yMode val="edge"/>
              <c:x val="1.2611842190204446E-2"/>
              <c:y val="0.33202156310157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9248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0576071929372872"/>
          <c:y val="0.624327368042771"/>
          <c:w val="0.56977499539884713"/>
          <c:h val="0.13110386246521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65302390915231"/>
          <c:y val="3.0048006619438572E-2"/>
          <c:w val="0.7165799533921603"/>
          <c:h val="0.82430860377448734"/>
        </c:manualLayout>
      </c:layout>
      <c:scatterChart>
        <c:scatterStyle val="lineMarker"/>
        <c:varyColors val="0"/>
        <c:ser>
          <c:idx val="0"/>
          <c:order val="0"/>
          <c:tx>
            <c:v>CCR 50 g</c:v>
          </c:tx>
          <c:spPr>
            <a:ln w="53975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20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高濃度化まとめ!$C$5:$C$15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15</c:v>
                </c:pt>
                <c:pt idx="8">
                  <c:v>18</c:v>
                </c:pt>
                <c:pt idx="9">
                  <c:v>30</c:v>
                </c:pt>
                <c:pt idx="10">
                  <c:v>32.5</c:v>
                </c:pt>
              </c:numCache>
            </c:numRef>
          </c:xVal>
          <c:yVal>
            <c:numRef>
              <c:f>高濃度化まとめ!$D$5:$D$15</c:f>
              <c:numCache>
                <c:formatCode>General</c:formatCode>
                <c:ptCount val="11"/>
                <c:pt idx="0">
                  <c:v>0.114991</c:v>
                </c:pt>
                <c:pt idx="1">
                  <c:v>0.20676600000000001</c:v>
                </c:pt>
                <c:pt idx="2">
                  <c:v>1.6376520000000001</c:v>
                </c:pt>
                <c:pt idx="3">
                  <c:v>7.9446199999999996</c:v>
                </c:pt>
                <c:pt idx="4">
                  <c:v>12.546299999999999</c:v>
                </c:pt>
                <c:pt idx="5">
                  <c:v>16.423099999999998</c:v>
                </c:pt>
                <c:pt idx="6">
                  <c:v>20.438799999999997</c:v>
                </c:pt>
                <c:pt idx="7">
                  <c:v>23.3217</c:v>
                </c:pt>
                <c:pt idx="8">
                  <c:v>23.721</c:v>
                </c:pt>
                <c:pt idx="9">
                  <c:v>24.674800000000001</c:v>
                </c:pt>
                <c:pt idx="10">
                  <c:v>25.567499999999999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4E-4BB7-82EE-C1B2DA373DAE}"/>
            </c:ext>
          </c:extLst>
        </c:ser>
        <c:ser>
          <c:idx val="2"/>
          <c:order val="1"/>
          <c:tx>
            <c:v>CCR 50+50 g</c:v>
          </c:tx>
          <c:spPr>
            <a:ln w="539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高濃度化まとめ!$E$5:$E$21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28</c:v>
                </c:pt>
                <c:pt idx="12">
                  <c:v>33</c:v>
                </c:pt>
                <c:pt idx="13">
                  <c:v>40</c:v>
                </c:pt>
                <c:pt idx="14">
                  <c:v>50</c:v>
                </c:pt>
                <c:pt idx="15">
                  <c:v>52</c:v>
                </c:pt>
                <c:pt idx="16">
                  <c:v>59</c:v>
                </c:pt>
              </c:numCache>
            </c:numRef>
          </c:xVal>
          <c:yVal>
            <c:numRef>
              <c:f>高濃度化まとめ!$F$5:$F$21</c:f>
              <c:numCache>
                <c:formatCode>General</c:formatCode>
                <c:ptCount val="17"/>
                <c:pt idx="0">
                  <c:v>0.31221399999999999</c:v>
                </c:pt>
                <c:pt idx="1">
                  <c:v>0.30671999999999999</c:v>
                </c:pt>
                <c:pt idx="2">
                  <c:v>0.86434</c:v>
                </c:pt>
                <c:pt idx="3">
                  <c:v>4.7283999999999997</c:v>
                </c:pt>
                <c:pt idx="4">
                  <c:v>9.7926700000000011</c:v>
                </c:pt>
                <c:pt idx="5">
                  <c:v>13.605900000000002</c:v>
                </c:pt>
                <c:pt idx="6">
                  <c:v>17.209399999999999</c:v>
                </c:pt>
                <c:pt idx="7">
                  <c:v>20.596700000000002</c:v>
                </c:pt>
                <c:pt idx="8">
                  <c:v>25.055</c:v>
                </c:pt>
                <c:pt idx="9">
                  <c:v>26.542700000000004</c:v>
                </c:pt>
                <c:pt idx="10">
                  <c:v>26.319100000000002</c:v>
                </c:pt>
                <c:pt idx="11">
                  <c:v>36.625300000000003</c:v>
                </c:pt>
                <c:pt idx="12">
                  <c:v>41.244999999999997</c:v>
                </c:pt>
                <c:pt idx="13">
                  <c:v>43.630299999999998</c:v>
                </c:pt>
                <c:pt idx="14">
                  <c:v>45.545099999999998</c:v>
                </c:pt>
                <c:pt idx="15">
                  <c:v>45.310099999999998</c:v>
                </c:pt>
                <c:pt idx="16">
                  <c:v>47.023199999999996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4E-4BB7-82EE-C1B2DA373DAE}"/>
            </c:ext>
          </c:extLst>
        </c:ser>
        <c:ser>
          <c:idx val="1"/>
          <c:order val="2"/>
          <c:tx>
            <c:v>CCR 50+50+50 g</c:v>
          </c:tx>
          <c:spPr>
            <a:ln w="53975" cap="rnd">
              <a:solidFill>
                <a:srgbClr val="ED7D31"/>
              </a:solidFill>
              <a:round/>
            </a:ln>
            <a:effectLst/>
          </c:spPr>
          <c:marker>
            <c:symbol val="x"/>
            <c:size val="19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xVal>
            <c:numRef>
              <c:f>高濃度化まとめ!$G$5:$G$23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12</c:v>
                </c:pt>
                <c:pt idx="7">
                  <c:v>15</c:v>
                </c:pt>
                <c:pt idx="8">
                  <c:v>21</c:v>
                </c:pt>
                <c:pt idx="9">
                  <c:v>24</c:v>
                </c:pt>
                <c:pt idx="10">
                  <c:v>30</c:v>
                </c:pt>
                <c:pt idx="11">
                  <c:v>35</c:v>
                </c:pt>
                <c:pt idx="12">
                  <c:v>43</c:v>
                </c:pt>
                <c:pt idx="13">
                  <c:v>50</c:v>
                </c:pt>
                <c:pt idx="14">
                  <c:v>55</c:v>
                </c:pt>
                <c:pt idx="15">
                  <c:v>60</c:v>
                </c:pt>
                <c:pt idx="16">
                  <c:v>70</c:v>
                </c:pt>
                <c:pt idx="17">
                  <c:v>75</c:v>
                </c:pt>
                <c:pt idx="18">
                  <c:v>80</c:v>
                </c:pt>
              </c:numCache>
            </c:numRef>
          </c:xVal>
          <c:yVal>
            <c:numRef>
              <c:f>高濃度化まとめ!$H$5:$H$23</c:f>
              <c:numCache>
                <c:formatCode>General</c:formatCode>
                <c:ptCount val="19"/>
                <c:pt idx="0">
                  <c:v>0.29869600000000002</c:v>
                </c:pt>
                <c:pt idx="1">
                  <c:v>0.29727599999999998</c:v>
                </c:pt>
                <c:pt idx="2">
                  <c:v>1.1450899999999999</c:v>
                </c:pt>
                <c:pt idx="3">
                  <c:v>6.1184000000000003</c:v>
                </c:pt>
                <c:pt idx="4">
                  <c:v>10.4917</c:v>
                </c:pt>
                <c:pt idx="5">
                  <c:v>15.9093</c:v>
                </c:pt>
                <c:pt idx="6">
                  <c:v>20.768800000000002</c:v>
                </c:pt>
                <c:pt idx="7">
                  <c:v>25.026900000000001</c:v>
                </c:pt>
                <c:pt idx="8">
                  <c:v>26.6751</c:v>
                </c:pt>
                <c:pt idx="9">
                  <c:v>30.622500000000002</c:v>
                </c:pt>
                <c:pt idx="10">
                  <c:v>33.080799999999996</c:v>
                </c:pt>
                <c:pt idx="11">
                  <c:v>34.291700000000006</c:v>
                </c:pt>
                <c:pt idx="12">
                  <c:v>37.043199999999999</c:v>
                </c:pt>
                <c:pt idx="13">
                  <c:v>53.553399999999996</c:v>
                </c:pt>
                <c:pt idx="14">
                  <c:v>55.919899999999998</c:v>
                </c:pt>
                <c:pt idx="15">
                  <c:v>55.991800000000005</c:v>
                </c:pt>
                <c:pt idx="16">
                  <c:v>57.474299999999999</c:v>
                </c:pt>
                <c:pt idx="17">
                  <c:v>57.574300000000001</c:v>
                </c:pt>
                <c:pt idx="18">
                  <c:v>57.773499999999999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C4E-4BB7-82EE-C1B2DA373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39248"/>
        <c:axId val="789832528"/>
        <c:extLst/>
      </c:scatterChart>
      <c:valAx>
        <c:axId val="789839248"/>
        <c:scaling>
          <c:orientation val="minMax"/>
          <c:max val="8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/>
                  <a:t>Time</a:t>
                </a:r>
                <a:r>
                  <a:rPr lang="en-US" altLang="ja-JP" sz="2800" baseline="0"/>
                  <a:t> (h)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0.47989434683564192"/>
              <c:y val="0.925808447327912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2528"/>
        <c:crosses val="autoZero"/>
        <c:crossBetween val="midCat"/>
        <c:majorUnit val="20"/>
      </c:valAx>
      <c:valAx>
        <c:axId val="78983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/>
                  <a:t>Lactic</a:t>
                </a:r>
                <a:r>
                  <a:rPr lang="en-US" altLang="ja-JP" sz="2800" baseline="0"/>
                  <a:t> acid conc. (g/L)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6.9681808450394511E-2"/>
              <c:y val="0.16948817416310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9248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50364575423529101"/>
          <c:y val="0.53712113173164944"/>
          <c:w val="0.44944919532503214"/>
          <c:h val="0.174613299941917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323638471518084"/>
          <c:y val="5.776809808460702E-2"/>
          <c:w val="0.71203889041775359"/>
          <c:h val="0.73533192395230507"/>
        </c:manualLayout>
      </c:layout>
      <c:scatterChart>
        <c:scatterStyle val="lineMarker"/>
        <c:varyColors val="0"/>
        <c:ser>
          <c:idx val="0"/>
          <c:order val="0"/>
          <c:tx>
            <c:v>Glucose</c:v>
          </c:tx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温度比較!$D$6:$D$15</c:f>
              <c:numCache>
                <c:formatCode>General</c:formatCode>
                <c:ptCount val="10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14.5</c:v>
                </c:pt>
                <c:pt idx="5">
                  <c:v>19</c:v>
                </c:pt>
                <c:pt idx="6">
                  <c:v>22</c:v>
                </c:pt>
                <c:pt idx="7">
                  <c:v>28</c:v>
                </c:pt>
                <c:pt idx="8">
                  <c:v>39</c:v>
                </c:pt>
                <c:pt idx="9">
                  <c:v>45</c:v>
                </c:pt>
              </c:numCache>
            </c:numRef>
          </c:xVal>
          <c:yVal>
            <c:numRef>
              <c:f>温度比較!$E$6:$E$15</c:f>
              <c:numCache>
                <c:formatCode>General</c:formatCode>
                <c:ptCount val="10"/>
                <c:pt idx="0">
                  <c:v>2.46</c:v>
                </c:pt>
                <c:pt idx="1">
                  <c:v>6.36</c:v>
                </c:pt>
                <c:pt idx="2">
                  <c:v>5.98</c:v>
                </c:pt>
                <c:pt idx="3">
                  <c:v>0.45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05-43EB-A816-E2FA7C20D712}"/>
            </c:ext>
          </c:extLst>
        </c:ser>
        <c:ser>
          <c:idx val="2"/>
          <c:order val="1"/>
          <c:tx>
            <c:v>Lactic acid</c:v>
          </c:tx>
          <c:spPr>
            <a:ln w="50800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温度比較!$H$6:$H$13</c:f>
              <c:numCache>
                <c:formatCode>General</c:formatCode>
                <c:ptCount val="8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19</c:v>
                </c:pt>
                <c:pt idx="5">
                  <c:v>28</c:v>
                </c:pt>
                <c:pt idx="6">
                  <c:v>39</c:v>
                </c:pt>
                <c:pt idx="7">
                  <c:v>45</c:v>
                </c:pt>
              </c:numCache>
            </c:numRef>
          </c:xVal>
          <c:yVal>
            <c:numRef>
              <c:f>温度比較!$I$6:$I$13</c:f>
              <c:numCache>
                <c:formatCode>General</c:formatCode>
                <c:ptCount val="8"/>
                <c:pt idx="0">
                  <c:v>1.053936</c:v>
                </c:pt>
                <c:pt idx="1">
                  <c:v>1.918704</c:v>
                </c:pt>
                <c:pt idx="2">
                  <c:v>3.2248640000000002</c:v>
                </c:pt>
                <c:pt idx="3">
                  <c:v>15.601856</c:v>
                </c:pt>
                <c:pt idx="4">
                  <c:v>23.150559999999999</c:v>
                </c:pt>
                <c:pt idx="5">
                  <c:v>25.672799999999999</c:v>
                </c:pt>
                <c:pt idx="6">
                  <c:v>26.75376</c:v>
                </c:pt>
                <c:pt idx="7">
                  <c:v>26.213280000000001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05-43EB-A816-E2FA7C20D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39248"/>
        <c:axId val="789832528"/>
        <c:extLst/>
      </c:scatterChart>
      <c:valAx>
        <c:axId val="78983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200"/>
                  <a:t>Time</a:t>
                </a:r>
                <a:r>
                  <a:rPr lang="en-US" altLang="ja-JP" sz="2200" baseline="0"/>
                  <a:t> (h)</a:t>
                </a:r>
                <a:endParaRPr lang="ja-JP" altLang="en-US" sz="2200"/>
              </a:p>
            </c:rich>
          </c:tx>
          <c:layout>
            <c:manualLayout>
              <c:xMode val="edge"/>
              <c:yMode val="edge"/>
              <c:x val="0.4587737649025983"/>
              <c:y val="0.894842696381570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2528"/>
        <c:crosses val="autoZero"/>
        <c:crossBetween val="midCat"/>
      </c:valAx>
      <c:valAx>
        <c:axId val="78983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200"/>
                  <a:t>Concentracion</a:t>
                </a:r>
                <a:r>
                  <a:rPr lang="en-US" altLang="ja-JP" sz="2200" baseline="0"/>
                  <a:t> (g/L)</a:t>
                </a:r>
                <a:endParaRPr lang="ja-JP" altLang="en-US" sz="2200"/>
              </a:p>
            </c:rich>
          </c:tx>
          <c:layout>
            <c:manualLayout>
              <c:xMode val="edge"/>
              <c:yMode val="edge"/>
              <c:x val="2.7730145970809184E-2"/>
              <c:y val="0.180089195375625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9248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5221747902364926"/>
          <c:y val="0.57123529230946402"/>
          <c:w val="0.4437992309577562"/>
          <c:h val="0.14751751330245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34418581209999"/>
          <c:y val="9.331014758446593E-2"/>
          <c:w val="0.70006320560679125"/>
          <c:h val="0.69294335742227042"/>
        </c:manualLayout>
      </c:layout>
      <c:scatterChart>
        <c:scatterStyle val="smoothMarker"/>
        <c:varyColors val="0"/>
        <c:ser>
          <c:idx val="1"/>
          <c:order val="0"/>
          <c:tx>
            <c:v>50℃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Sheet1!$G$66:$G$75</c:f>
                <c:numCache>
                  <c:formatCode>General</c:formatCode>
                  <c:ptCount val="10"/>
                  <c:pt idx="0">
                    <c:v>1.0000000000000009E-3</c:v>
                  </c:pt>
                  <c:pt idx="1">
                    <c:v>1.9999999999999948E-3</c:v>
                  </c:pt>
                  <c:pt idx="2">
                    <c:v>0</c:v>
                  </c:pt>
                  <c:pt idx="3">
                    <c:v>5.0000000000000044E-3</c:v>
                  </c:pt>
                  <c:pt idx="4">
                    <c:v>3.7000000000000005E-2</c:v>
                  </c:pt>
                  <c:pt idx="5">
                    <c:v>5.799999999999994E-2</c:v>
                  </c:pt>
                  <c:pt idx="6">
                    <c:v>2.6000000000000023E-2</c:v>
                  </c:pt>
                  <c:pt idx="7">
                    <c:v>3.7000000000000033E-2</c:v>
                  </c:pt>
                  <c:pt idx="8">
                    <c:v>7.2999999999999954E-2</c:v>
                  </c:pt>
                  <c:pt idx="9">
                    <c:v>9.000000000000008E-2</c:v>
                  </c:pt>
                </c:numCache>
              </c:numRef>
            </c:plus>
            <c:minus>
              <c:numRef>
                <c:f>Sheet1!$G$66:$G$75</c:f>
                <c:numCache>
                  <c:formatCode>General</c:formatCode>
                  <c:ptCount val="10"/>
                  <c:pt idx="0">
                    <c:v>1.0000000000000009E-3</c:v>
                  </c:pt>
                  <c:pt idx="1">
                    <c:v>1.9999999999999948E-3</c:v>
                  </c:pt>
                  <c:pt idx="2">
                    <c:v>0</c:v>
                  </c:pt>
                  <c:pt idx="3">
                    <c:v>5.0000000000000044E-3</c:v>
                  </c:pt>
                  <c:pt idx="4">
                    <c:v>3.7000000000000005E-2</c:v>
                  </c:pt>
                  <c:pt idx="5">
                    <c:v>5.799999999999994E-2</c:v>
                  </c:pt>
                  <c:pt idx="6">
                    <c:v>2.6000000000000023E-2</c:v>
                  </c:pt>
                  <c:pt idx="7">
                    <c:v>3.7000000000000033E-2</c:v>
                  </c:pt>
                  <c:pt idx="8">
                    <c:v>7.2999999999999954E-2</c:v>
                  </c:pt>
                  <c:pt idx="9">
                    <c:v>9.000000000000008E-2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Sheet1!$D$7:$D$20</c:f>
              <c:numCache>
                <c:formatCode>General</c:formatCode>
                <c:ptCount val="14"/>
                <c:pt idx="0">
                  <c:v>0</c:v>
                </c:pt>
                <c:pt idx="1">
                  <c:v>2.5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12</c:v>
                </c:pt>
                <c:pt idx="9">
                  <c:v>21</c:v>
                </c:pt>
              </c:numCache>
            </c:numRef>
          </c:xVal>
          <c:yVal>
            <c:numRef>
              <c:f>Sheet1!$H$66:$H$75</c:f>
              <c:numCache>
                <c:formatCode>General</c:formatCode>
                <c:ptCount val="10"/>
                <c:pt idx="0">
                  <c:v>5.2499999999999998E-2</c:v>
                </c:pt>
                <c:pt idx="1">
                  <c:v>0.05</c:v>
                </c:pt>
                <c:pt idx="2">
                  <c:v>0.06</c:v>
                </c:pt>
                <c:pt idx="3">
                  <c:v>9.35E-2</c:v>
                </c:pt>
                <c:pt idx="4">
                  <c:v>0.22949999999999998</c:v>
                </c:pt>
                <c:pt idx="5">
                  <c:v>0.57800000000000007</c:v>
                </c:pt>
                <c:pt idx="6">
                  <c:v>0.66600000000000004</c:v>
                </c:pt>
                <c:pt idx="7">
                  <c:v>0.71249999999999991</c:v>
                </c:pt>
                <c:pt idx="8">
                  <c:v>0.84750000000000003</c:v>
                </c:pt>
                <c:pt idx="9">
                  <c:v>1.1219999999999999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97-43B4-A8EA-AA743756E353}"/>
            </c:ext>
          </c:extLst>
        </c:ser>
        <c:ser>
          <c:idx val="4"/>
          <c:order val="1"/>
          <c:tx>
            <c:v>55℃</c:v>
          </c:tx>
          <c:spPr>
            <a:ln w="50800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(Sheet1!$H$7:$H$12,Sheet1!$H$14:$H$17)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9</c:v>
                </c:pt>
                <c:pt idx="7">
                  <c:v>10</c:v>
                </c:pt>
                <c:pt idx="8">
                  <c:v>14</c:v>
                </c:pt>
                <c:pt idx="9">
                  <c:v>52</c:v>
                </c:pt>
              </c:numCache>
            </c:numRef>
          </c:xVal>
          <c:yVal>
            <c:numRef>
              <c:f>(Sheet1!$I$7:$I$12,Sheet1!$I$14:$I$17)</c:f>
              <c:numCache>
                <c:formatCode>General</c:formatCode>
                <c:ptCount val="10"/>
                <c:pt idx="0">
                  <c:v>3.5000000000000003E-2</c:v>
                </c:pt>
                <c:pt idx="1">
                  <c:v>0.19700000000000001</c:v>
                </c:pt>
                <c:pt idx="2">
                  <c:v>0.52400000000000002</c:v>
                </c:pt>
                <c:pt idx="3">
                  <c:v>0.63300000000000001</c:v>
                </c:pt>
                <c:pt idx="4">
                  <c:v>0.72899999999999998</c:v>
                </c:pt>
                <c:pt idx="5">
                  <c:v>0.80300000000000005</c:v>
                </c:pt>
                <c:pt idx="6">
                  <c:v>0.87</c:v>
                </c:pt>
                <c:pt idx="7">
                  <c:v>0.877</c:v>
                </c:pt>
                <c:pt idx="8">
                  <c:v>0.94599999999999995</c:v>
                </c:pt>
                <c:pt idx="9">
                  <c:v>1.458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97-43B4-A8EA-AA743756E353}"/>
            </c:ext>
          </c:extLst>
        </c:ser>
        <c:ser>
          <c:idx val="2"/>
          <c:order val="2"/>
          <c:tx>
            <c:v>60℃</c:v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Sheet1!$L$66:$L$75</c:f>
                <c:numCache>
                  <c:formatCode>General</c:formatCode>
                  <c:ptCount val="10"/>
                  <c:pt idx="0">
                    <c:v>1.0000000000000009E-3</c:v>
                  </c:pt>
                  <c:pt idx="1">
                    <c:v>1.0000000000000009E-3</c:v>
                  </c:pt>
                  <c:pt idx="2">
                    <c:v>4.0000000000000036E-3</c:v>
                  </c:pt>
                  <c:pt idx="3">
                    <c:v>2.7000000000000024E-2</c:v>
                  </c:pt>
                  <c:pt idx="4">
                    <c:v>2.0000000000000018E-2</c:v>
                  </c:pt>
                  <c:pt idx="5">
                    <c:v>1.3000000000000012E-2</c:v>
                  </c:pt>
                  <c:pt idx="6">
                    <c:v>3.400000000000003E-2</c:v>
                  </c:pt>
                  <c:pt idx="7">
                    <c:v>1.3000000000000012E-2</c:v>
                  </c:pt>
                  <c:pt idx="8">
                    <c:v>3.1000000000000028E-2</c:v>
                  </c:pt>
                  <c:pt idx="9">
                    <c:v>5.4999999999999938E-2</c:v>
                  </c:pt>
                </c:numCache>
              </c:numRef>
            </c:plus>
            <c:minus>
              <c:numRef>
                <c:f>Sheet1!$L$66:$L$75</c:f>
                <c:numCache>
                  <c:formatCode>General</c:formatCode>
                  <c:ptCount val="10"/>
                  <c:pt idx="0">
                    <c:v>1.0000000000000009E-3</c:v>
                  </c:pt>
                  <c:pt idx="1">
                    <c:v>1.0000000000000009E-3</c:v>
                  </c:pt>
                  <c:pt idx="2">
                    <c:v>4.0000000000000036E-3</c:v>
                  </c:pt>
                  <c:pt idx="3">
                    <c:v>2.7000000000000024E-2</c:v>
                  </c:pt>
                  <c:pt idx="4">
                    <c:v>2.0000000000000018E-2</c:v>
                  </c:pt>
                  <c:pt idx="5">
                    <c:v>1.3000000000000012E-2</c:v>
                  </c:pt>
                  <c:pt idx="6">
                    <c:v>3.400000000000003E-2</c:v>
                  </c:pt>
                  <c:pt idx="7">
                    <c:v>1.3000000000000012E-2</c:v>
                  </c:pt>
                  <c:pt idx="8">
                    <c:v>3.1000000000000028E-2</c:v>
                  </c:pt>
                  <c:pt idx="9">
                    <c:v>5.4999999999999938E-2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Sheet1!$L$66:$L$75</c:f>
                <c:numCache>
                  <c:formatCode>General</c:formatCode>
                  <c:ptCount val="10"/>
                  <c:pt idx="0">
                    <c:v>1.0000000000000009E-3</c:v>
                  </c:pt>
                  <c:pt idx="1">
                    <c:v>1.0000000000000009E-3</c:v>
                  </c:pt>
                  <c:pt idx="2">
                    <c:v>4.0000000000000036E-3</c:v>
                  </c:pt>
                  <c:pt idx="3">
                    <c:v>2.7000000000000024E-2</c:v>
                  </c:pt>
                  <c:pt idx="4">
                    <c:v>2.0000000000000018E-2</c:v>
                  </c:pt>
                  <c:pt idx="5">
                    <c:v>1.3000000000000012E-2</c:v>
                  </c:pt>
                  <c:pt idx="6">
                    <c:v>3.400000000000003E-2</c:v>
                  </c:pt>
                  <c:pt idx="7">
                    <c:v>1.3000000000000012E-2</c:v>
                  </c:pt>
                  <c:pt idx="8">
                    <c:v>3.1000000000000028E-2</c:v>
                  </c:pt>
                  <c:pt idx="9">
                    <c:v>5.4999999999999938E-2</c:v>
                  </c:pt>
                </c:numCache>
              </c:numRef>
            </c:plus>
            <c:minus>
              <c:numRef>
                <c:f>Sheet1!$L$66:$L$75</c:f>
                <c:numCache>
                  <c:formatCode>General</c:formatCode>
                  <c:ptCount val="10"/>
                  <c:pt idx="0">
                    <c:v>1.0000000000000009E-3</c:v>
                  </c:pt>
                  <c:pt idx="1">
                    <c:v>1.0000000000000009E-3</c:v>
                  </c:pt>
                  <c:pt idx="2">
                    <c:v>4.0000000000000036E-3</c:v>
                  </c:pt>
                  <c:pt idx="3">
                    <c:v>2.7000000000000024E-2</c:v>
                  </c:pt>
                  <c:pt idx="4">
                    <c:v>2.0000000000000018E-2</c:v>
                  </c:pt>
                  <c:pt idx="5">
                    <c:v>1.3000000000000012E-2</c:v>
                  </c:pt>
                  <c:pt idx="6">
                    <c:v>3.400000000000003E-2</c:v>
                  </c:pt>
                  <c:pt idx="7">
                    <c:v>1.3000000000000012E-2</c:v>
                  </c:pt>
                  <c:pt idx="8">
                    <c:v>3.1000000000000028E-2</c:v>
                  </c:pt>
                  <c:pt idx="9">
                    <c:v>5.4999999999999938E-2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Sheet1!$D$7:$D$20</c:f>
              <c:numCache>
                <c:formatCode>General</c:formatCode>
                <c:ptCount val="14"/>
                <c:pt idx="0">
                  <c:v>0</c:v>
                </c:pt>
                <c:pt idx="1">
                  <c:v>2.5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12</c:v>
                </c:pt>
                <c:pt idx="9">
                  <c:v>21</c:v>
                </c:pt>
              </c:numCache>
            </c:numRef>
          </c:xVal>
          <c:yVal>
            <c:numRef>
              <c:f>Sheet1!$M$66:$M$75</c:f>
              <c:numCache>
                <c:formatCode>General</c:formatCode>
                <c:ptCount val="10"/>
                <c:pt idx="0">
                  <c:v>5.3499999999999999E-2</c:v>
                </c:pt>
                <c:pt idx="1">
                  <c:v>5.2499999999999998E-2</c:v>
                </c:pt>
                <c:pt idx="2">
                  <c:v>0.19800000000000001</c:v>
                </c:pt>
                <c:pt idx="3">
                  <c:v>0.54849999999999999</c:v>
                </c:pt>
                <c:pt idx="4">
                  <c:v>0.63500000000000001</c:v>
                </c:pt>
                <c:pt idx="5">
                  <c:v>0.71449999999999991</c:v>
                </c:pt>
                <c:pt idx="6">
                  <c:v>0.73899999999999999</c:v>
                </c:pt>
                <c:pt idx="7">
                  <c:v>0.76150000000000007</c:v>
                </c:pt>
                <c:pt idx="8">
                  <c:v>0.77649999999999997</c:v>
                </c:pt>
                <c:pt idx="9">
                  <c:v>0.79449999999999998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497-43B4-A8EA-AA743756E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045551"/>
        <c:axId val="2089525167"/>
      </c:scatterChart>
      <c:valAx>
        <c:axId val="2089045551"/>
        <c:scaling>
          <c:orientation val="minMax"/>
          <c:max val="2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(h)</a:t>
                </a:r>
                <a:endParaRPr lang="ja-JP" sz="2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4783300531889292"/>
              <c:y val="0.87014902700959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089525167"/>
        <c:crosses val="autoZero"/>
        <c:crossBetween val="midCat"/>
        <c:majorUnit val="4"/>
      </c:valAx>
      <c:valAx>
        <c:axId val="2089525167"/>
        <c:scaling>
          <c:orientation val="minMax"/>
          <c:max val="1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</a:t>
                </a:r>
              </a:p>
            </c:rich>
          </c:tx>
          <c:layout>
            <c:manualLayout>
              <c:xMode val="edge"/>
              <c:yMode val="edge"/>
              <c:x val="1.2521283047480474E-2"/>
              <c:y val="0.35466988983004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089045551"/>
        <c:crosses val="autoZero"/>
        <c:crossBetween val="midCat"/>
        <c:majorUnit val="0.30000000000000004"/>
      </c:valAx>
      <c:spPr>
        <a:noFill/>
        <a:ln w="381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3140995239209818"/>
          <c:y val="0.47535748657373356"/>
          <c:w val="0.20741479941015034"/>
          <c:h val="0.258246382233352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1548630678803"/>
          <c:y val="7.1635953118855483E-2"/>
          <c:w val="0.70241918232033274"/>
          <c:h val="0.75109158981796853"/>
        </c:manualLayout>
      </c:layout>
      <c:scatterChart>
        <c:scatterStyle val="smoothMarker"/>
        <c:varyColors val="0"/>
        <c:ser>
          <c:idx val="4"/>
          <c:order val="0"/>
          <c:tx>
            <c:v>30 ℃ </c:v>
          </c:tx>
          <c:spPr>
            <a:ln w="508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square"/>
            <c:size val="15"/>
            <c:spPr>
              <a:solidFill>
                <a:schemeClr val="accent1"/>
              </a:solidFill>
              <a:ln w="9525" cmpd="sng">
                <a:solidFill>
                  <a:schemeClr val="accent1"/>
                </a:solidFill>
                <a:prstDash val="solid"/>
              </a:ln>
              <a:effectLst/>
            </c:spPr>
          </c:marker>
          <c:xVal>
            <c:numRef>
              <c:f>'[4]50 g-dw'!$B$4:$B$13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8.5</c:v>
                </c:pt>
                <c:pt idx="5">
                  <c:v>19</c:v>
                </c:pt>
                <c:pt idx="6">
                  <c:v>23</c:v>
                </c:pt>
                <c:pt idx="7">
                  <c:v>27</c:v>
                </c:pt>
                <c:pt idx="8">
                  <c:v>33.5</c:v>
                </c:pt>
                <c:pt idx="9">
                  <c:v>43.5</c:v>
                </c:pt>
              </c:numCache>
            </c:numRef>
          </c:xVal>
          <c:yVal>
            <c:numRef>
              <c:f>'[4]50 g-dw'!$F$4:$F$13</c:f>
              <c:numCache>
                <c:formatCode>General</c:formatCode>
                <c:ptCount val="10"/>
                <c:pt idx="0">
                  <c:v>0</c:v>
                </c:pt>
                <c:pt idx="1">
                  <c:v>4.5199999999999996</c:v>
                </c:pt>
                <c:pt idx="2">
                  <c:v>8.8000000000000007</c:v>
                </c:pt>
                <c:pt idx="3">
                  <c:v>13.899999999999999</c:v>
                </c:pt>
                <c:pt idx="4">
                  <c:v>15.700000000000001</c:v>
                </c:pt>
                <c:pt idx="5">
                  <c:v>22.9</c:v>
                </c:pt>
                <c:pt idx="6">
                  <c:v>23.900000000000002</c:v>
                </c:pt>
                <c:pt idx="7">
                  <c:v>24.8</c:v>
                </c:pt>
                <c:pt idx="8">
                  <c:v>25.099999999999998</c:v>
                </c:pt>
                <c:pt idx="9">
                  <c:v>26.200000000000003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EB-4374-A59F-B35FD16D9333}"/>
            </c:ext>
          </c:extLst>
        </c:ser>
        <c:ser>
          <c:idx val="3"/>
          <c:order val="1"/>
          <c:tx>
            <c:v>40 ℃</c:v>
          </c:tx>
          <c:spPr>
            <a:ln w="50800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0"/>
            <c:marker>
              <c:symbol val="triangle"/>
              <c:size val="1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DEB-4374-A59F-B35FD16D9333}"/>
              </c:ext>
            </c:extLst>
          </c:dPt>
          <c:xVal>
            <c:numRef>
              <c:f>('[3]40 ℃'!$J$7,'[3]40 ℃'!$J$9:$J$18,'[3]40 ℃'!$J$20)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9</c:v>
                </c:pt>
                <c:pt idx="5">
                  <c:v>12.5</c:v>
                </c:pt>
                <c:pt idx="6">
                  <c:v>22</c:v>
                </c:pt>
                <c:pt idx="7">
                  <c:v>26</c:v>
                </c:pt>
                <c:pt idx="8">
                  <c:v>30</c:v>
                </c:pt>
                <c:pt idx="9">
                  <c:v>46.5</c:v>
                </c:pt>
                <c:pt idx="10">
                  <c:v>51.5</c:v>
                </c:pt>
                <c:pt idx="11">
                  <c:v>77</c:v>
                </c:pt>
              </c:numCache>
            </c:numRef>
          </c:xVal>
          <c:yVal>
            <c:numRef>
              <c:f>('[3]40 ℃'!$M$7,'[3]40 ℃'!$M$9:$M$18,'[3]40 ℃'!$M$20)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14.2</c:v>
                </c:pt>
                <c:pt idx="3">
                  <c:v>18.3</c:v>
                </c:pt>
                <c:pt idx="4">
                  <c:v>20.6</c:v>
                </c:pt>
                <c:pt idx="5">
                  <c:v>23.5</c:v>
                </c:pt>
                <c:pt idx="6">
                  <c:v>26.9</c:v>
                </c:pt>
                <c:pt idx="7">
                  <c:v>27.9</c:v>
                </c:pt>
                <c:pt idx="8">
                  <c:v>28</c:v>
                </c:pt>
                <c:pt idx="9">
                  <c:v>29.6</c:v>
                </c:pt>
                <c:pt idx="10">
                  <c:v>30.299999999999997</c:v>
                </c:pt>
                <c:pt idx="11">
                  <c:v>30.2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EB-4374-A59F-B35FD16D9333}"/>
            </c:ext>
          </c:extLst>
        </c:ser>
        <c:ser>
          <c:idx val="1"/>
          <c:order val="2"/>
          <c:tx>
            <c:v>50 ℃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chemeClr val="accent2"/>
              </a:solidFill>
              <a:ln w="12700">
                <a:solidFill>
                  <a:schemeClr val="accent2"/>
                </a:solidFill>
              </a:ln>
              <a:effectLst/>
            </c:spPr>
          </c:marker>
          <c:xVal>
            <c:numRef>
              <c:f>'[1]50 ℃'!$K$7:$K$20</c:f>
              <c:numCache>
                <c:formatCode>General</c:formatCode>
                <c:ptCount val="14"/>
                <c:pt idx="0">
                  <c:v>0</c:v>
                </c:pt>
                <c:pt idx="1">
                  <c:v>3.3333333333333333E-2</c:v>
                </c:pt>
                <c:pt idx="2">
                  <c:v>8.3333333333333329E-2</c:v>
                </c:pt>
                <c:pt idx="3">
                  <c:v>1</c:v>
                </c:pt>
                <c:pt idx="4">
                  <c:v>3</c:v>
                </c:pt>
                <c:pt idx="5">
                  <c:v>5</c:v>
                </c:pt>
                <c:pt idx="6">
                  <c:v>9.5</c:v>
                </c:pt>
                <c:pt idx="7">
                  <c:v>14</c:v>
                </c:pt>
                <c:pt idx="8">
                  <c:v>17</c:v>
                </c:pt>
                <c:pt idx="9">
                  <c:v>23</c:v>
                </c:pt>
                <c:pt idx="10">
                  <c:v>34</c:v>
                </c:pt>
                <c:pt idx="11">
                  <c:v>40</c:v>
                </c:pt>
                <c:pt idx="12">
                  <c:v>57.5</c:v>
                </c:pt>
                <c:pt idx="13">
                  <c:v>63</c:v>
                </c:pt>
              </c:numCache>
            </c:numRef>
          </c:xVal>
          <c:yVal>
            <c:numRef>
              <c:f>'[1]50 ℃'!$P$7:$P$20</c:f>
              <c:numCache>
                <c:formatCode>General</c:formatCode>
                <c:ptCount val="14"/>
                <c:pt idx="0">
                  <c:v>0</c:v>
                </c:pt>
                <c:pt idx="1">
                  <c:v>1.34</c:v>
                </c:pt>
                <c:pt idx="2">
                  <c:v>2.36</c:v>
                </c:pt>
                <c:pt idx="3">
                  <c:v>10</c:v>
                </c:pt>
                <c:pt idx="4">
                  <c:v>15.2</c:v>
                </c:pt>
                <c:pt idx="5">
                  <c:v>20</c:v>
                </c:pt>
                <c:pt idx="6">
                  <c:v>25</c:v>
                </c:pt>
                <c:pt idx="7">
                  <c:v>27.400000000000002</c:v>
                </c:pt>
                <c:pt idx="8">
                  <c:v>28.900000000000002</c:v>
                </c:pt>
                <c:pt idx="9">
                  <c:v>29.8</c:v>
                </c:pt>
                <c:pt idx="10">
                  <c:v>31.099999999999998</c:v>
                </c:pt>
                <c:pt idx="11">
                  <c:v>32.200000000000003</c:v>
                </c:pt>
                <c:pt idx="12">
                  <c:v>32.799999999999997</c:v>
                </c:pt>
                <c:pt idx="13">
                  <c:v>32.599999999999994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DEB-4374-A59F-B35FD16D9333}"/>
            </c:ext>
          </c:extLst>
        </c:ser>
        <c:ser>
          <c:idx val="0"/>
          <c:order val="3"/>
          <c:tx>
            <c:v>55 ℃</c:v>
          </c:tx>
          <c:spPr>
            <a:ln w="50800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bg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濃度まとめ!$H$6:$H$20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12</c:v>
                </c:pt>
                <c:pt idx="6">
                  <c:v>16</c:v>
                </c:pt>
                <c:pt idx="7">
                  <c:v>21</c:v>
                </c:pt>
                <c:pt idx="8">
                  <c:v>24</c:v>
                </c:pt>
                <c:pt idx="9">
                  <c:v>28</c:v>
                </c:pt>
                <c:pt idx="10">
                  <c:v>35</c:v>
                </c:pt>
                <c:pt idx="11">
                  <c:v>47</c:v>
                </c:pt>
                <c:pt idx="12">
                  <c:v>55</c:v>
                </c:pt>
                <c:pt idx="13">
                  <c:v>72</c:v>
                </c:pt>
                <c:pt idx="14">
                  <c:v>78</c:v>
                </c:pt>
              </c:numCache>
            </c:numRef>
          </c:xVal>
          <c:yVal>
            <c:numRef>
              <c:f>濃度まとめ!$K$6:$K$20</c:f>
              <c:numCache>
                <c:formatCode>General</c:formatCode>
                <c:ptCount val="15"/>
                <c:pt idx="0">
                  <c:v>0.45108800000000004</c:v>
                </c:pt>
                <c:pt idx="1">
                  <c:v>8.9482400000000002</c:v>
                </c:pt>
                <c:pt idx="2">
                  <c:v>14.125599999999999</c:v>
                </c:pt>
                <c:pt idx="3">
                  <c:v>16.614799999999999</c:v>
                </c:pt>
                <c:pt idx="4">
                  <c:v>20.358800000000002</c:v>
                </c:pt>
                <c:pt idx="5">
                  <c:v>22.372800000000002</c:v>
                </c:pt>
                <c:pt idx="6">
                  <c:v>23.754799999999996</c:v>
                </c:pt>
                <c:pt idx="7">
                  <c:v>25.8</c:v>
                </c:pt>
                <c:pt idx="8">
                  <c:v>26.21</c:v>
                </c:pt>
                <c:pt idx="9">
                  <c:v>25.866799999999998</c:v>
                </c:pt>
                <c:pt idx="10">
                  <c:v>26.9056</c:v>
                </c:pt>
                <c:pt idx="11">
                  <c:v>27.626399999999997</c:v>
                </c:pt>
                <c:pt idx="12">
                  <c:v>27.842399999999998</c:v>
                </c:pt>
                <c:pt idx="13">
                  <c:v>27</c:v>
                </c:pt>
                <c:pt idx="14">
                  <c:v>28.017199999999999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DEB-4374-A59F-B35FD16D9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962640"/>
        <c:axId val="670957064"/>
      </c:scatterChart>
      <c:valAx>
        <c:axId val="670962640"/>
        <c:scaling>
          <c:orientation val="minMax"/>
          <c:max val="43.5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(h)</a:t>
                </a:r>
                <a:endParaRPr lang="ja-JP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7039265428710353"/>
              <c:y val="0.9261479352767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670957064"/>
        <c:crosses val="autoZero"/>
        <c:crossBetween val="midCat"/>
        <c:majorUnit val="10"/>
      </c:valAx>
      <c:valAx>
        <c:axId val="670957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Glucose conc. (g/L)</a:t>
                </a:r>
                <a:endParaRPr lang="ja-JP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90659362277266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670962640"/>
        <c:crosses val="autoZero"/>
        <c:crossBetween val="midCat"/>
      </c:valAx>
      <c:spPr>
        <a:noFill/>
        <a:ln w="38100">
          <a:solidFill>
            <a:schemeClr val="tx1"/>
          </a:solidFill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</c:legendEntry>
      <c:layout>
        <c:manualLayout>
          <c:xMode val="edge"/>
          <c:yMode val="edge"/>
          <c:x val="0.60695552473505454"/>
          <c:y val="0.47345619679702972"/>
          <c:w val="0.29944245498766026"/>
          <c:h val="0.2780783560268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span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848425781059528"/>
          <c:y val="3.069023219531835E-2"/>
          <c:w val="0.71676830854980822"/>
          <c:h val="0.75293113186010974"/>
        </c:manualLayout>
      </c:layout>
      <c:scatterChart>
        <c:scatterStyle val="lineMarker"/>
        <c:varyColors val="0"/>
        <c:ser>
          <c:idx val="0"/>
          <c:order val="0"/>
          <c:tx>
            <c:v>Glucose</c:v>
          </c:tx>
          <c:spPr>
            <a:ln w="53975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20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Sheet1!$D$7:$D$17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15</c:v>
                </c:pt>
                <c:pt idx="8">
                  <c:v>18</c:v>
                </c:pt>
                <c:pt idx="9">
                  <c:v>30</c:v>
                </c:pt>
                <c:pt idx="10">
                  <c:v>32.5</c:v>
                </c:pt>
              </c:numCache>
            </c:numRef>
          </c:xVal>
          <c:yVal>
            <c:numRef>
              <c:f>Sheet1!$G$7:$G$17</c:f>
              <c:numCache>
                <c:formatCode>General</c:formatCode>
                <c:ptCount val="11"/>
                <c:pt idx="0">
                  <c:v>0.63975599999999999</c:v>
                </c:pt>
                <c:pt idx="1">
                  <c:v>4.4975399999999999</c:v>
                </c:pt>
                <c:pt idx="2">
                  <c:v>6.5736600000000003</c:v>
                </c:pt>
                <c:pt idx="3">
                  <c:v>5.9880300000000002</c:v>
                </c:pt>
                <c:pt idx="4">
                  <c:v>4.1370399999999998</c:v>
                </c:pt>
                <c:pt idx="5">
                  <c:v>0.69362299999999999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28-4E2E-95EB-DF0950ABCB97}"/>
            </c:ext>
          </c:extLst>
        </c:ser>
        <c:ser>
          <c:idx val="2"/>
          <c:order val="1"/>
          <c:tx>
            <c:v>Lactic acid</c:v>
          </c:tx>
          <c:spPr>
            <a:ln w="539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Sheet1!$I$7:$I$17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15</c:v>
                </c:pt>
                <c:pt idx="8">
                  <c:v>18</c:v>
                </c:pt>
                <c:pt idx="9">
                  <c:v>30</c:v>
                </c:pt>
                <c:pt idx="10">
                  <c:v>32.5</c:v>
                </c:pt>
              </c:numCache>
            </c:numRef>
          </c:xVal>
          <c:yVal>
            <c:numRef>
              <c:f>Sheet1!$L$7:$L$17</c:f>
              <c:numCache>
                <c:formatCode>General</c:formatCode>
                <c:ptCount val="11"/>
                <c:pt idx="0">
                  <c:v>0.114991</c:v>
                </c:pt>
                <c:pt idx="1">
                  <c:v>0.20676600000000001</c:v>
                </c:pt>
                <c:pt idx="2">
                  <c:v>1.6376520000000001</c:v>
                </c:pt>
                <c:pt idx="3">
                  <c:v>7.9446199999999996</c:v>
                </c:pt>
                <c:pt idx="4">
                  <c:v>12.546299999999999</c:v>
                </c:pt>
                <c:pt idx="5">
                  <c:v>16.423099999999998</c:v>
                </c:pt>
                <c:pt idx="6">
                  <c:v>20.438799999999997</c:v>
                </c:pt>
                <c:pt idx="7">
                  <c:v>23.3217</c:v>
                </c:pt>
                <c:pt idx="8">
                  <c:v>23.721</c:v>
                </c:pt>
                <c:pt idx="9">
                  <c:v>24.674800000000001</c:v>
                </c:pt>
                <c:pt idx="10">
                  <c:v>25.567499999999999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28-4E2E-95EB-DF0950ABCB97}"/>
            </c:ext>
          </c:extLst>
        </c:ser>
        <c:ser>
          <c:idx val="1"/>
          <c:order val="2"/>
          <c:tx>
            <c:v>Acetic acid</c:v>
          </c:tx>
          <c:spPr>
            <a:ln w="53975" cap="rnd">
              <a:solidFill>
                <a:srgbClr val="70AD47"/>
              </a:solidFill>
              <a:round/>
            </a:ln>
            <a:effectLst/>
          </c:spPr>
          <c:marker>
            <c:symbol val="x"/>
            <c:size val="2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Sheet1!$N$7:$N$17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15</c:v>
                </c:pt>
                <c:pt idx="8">
                  <c:v>18</c:v>
                </c:pt>
                <c:pt idx="9">
                  <c:v>30</c:v>
                </c:pt>
                <c:pt idx="10">
                  <c:v>32.5</c:v>
                </c:pt>
              </c:numCache>
            </c:numRef>
          </c:xVal>
          <c:yVal>
            <c:numRef>
              <c:f>Sheet1!$Q$7:$Q$17</c:f>
              <c:numCache>
                <c:formatCode>General</c:formatCode>
                <c:ptCount val="11"/>
                <c:pt idx="0">
                  <c:v>0</c:v>
                </c:pt>
                <c:pt idx="1">
                  <c:v>7.3740919599999996E-2</c:v>
                </c:pt>
                <c:pt idx="2">
                  <c:v>0.34152236499999999</c:v>
                </c:pt>
                <c:pt idx="3">
                  <c:v>0.53312149799999997</c:v>
                </c:pt>
                <c:pt idx="4">
                  <c:v>0.55025736600000008</c:v>
                </c:pt>
                <c:pt idx="5">
                  <c:v>0.5492058904999999</c:v>
                </c:pt>
                <c:pt idx="6">
                  <c:v>0.57617494599999997</c:v>
                </c:pt>
                <c:pt idx="7">
                  <c:v>0.5260265905</c:v>
                </c:pt>
                <c:pt idx="8">
                  <c:v>0.56183320449999996</c:v>
                </c:pt>
                <c:pt idx="9">
                  <c:v>0.71034345999999993</c:v>
                </c:pt>
                <c:pt idx="10">
                  <c:v>0.65407660999999995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928-4E2E-95EB-DF0950ABC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39248"/>
        <c:axId val="789832528"/>
        <c:extLst/>
      </c:scatterChart>
      <c:valAx>
        <c:axId val="78983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 dirty="0"/>
                  <a:t>Time</a:t>
                </a:r>
                <a:r>
                  <a:rPr lang="en-US" altLang="ja-JP" sz="2800" baseline="0" dirty="0"/>
                  <a:t> (h)</a:t>
                </a:r>
                <a:endParaRPr lang="ja-JP" altLang="en-US" sz="2800" dirty="0"/>
              </a:p>
            </c:rich>
          </c:tx>
          <c:layout>
            <c:manualLayout>
              <c:xMode val="edge"/>
              <c:yMode val="edge"/>
              <c:x val="0.43489289094108441"/>
              <c:y val="0.851542236469374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2528"/>
        <c:crosses val="autoZero"/>
        <c:crossBetween val="midCat"/>
        <c:majorUnit val="10"/>
      </c:valAx>
      <c:valAx>
        <c:axId val="78983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/>
                  <a:t>Concentration</a:t>
                </a:r>
                <a:r>
                  <a:rPr lang="en-US" altLang="ja-JP" sz="2800" baseline="0"/>
                  <a:t> (g/L)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2.0148387841882016E-2"/>
              <c:y val="0.2067900206171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9248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48789113313362836"/>
          <c:y val="0.42804824082521375"/>
          <c:w val="0.37791018867221249"/>
          <c:h val="0.15791125606463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90157793225157"/>
          <c:y val="3.071706724499576E-2"/>
          <c:w val="0.6741783749529402"/>
          <c:h val="0.71688629063625908"/>
        </c:manualLayout>
      </c:layout>
      <c:scatterChart>
        <c:scatterStyle val="lineMarker"/>
        <c:varyColors val="0"/>
        <c:ser>
          <c:idx val="2"/>
          <c:order val="0"/>
          <c:tx>
            <c:v>Anaerobic+1×R medium</c:v>
          </c:tx>
          <c:spPr>
            <a:ln w="539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xVal>
            <c:numRef>
              <c:f>培地成分2倍!$AF$6:$AF$25</c:f>
              <c:numCache>
                <c:formatCode>General</c:formatCode>
                <c:ptCount val="20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16</c:v>
                </c:pt>
                <c:pt idx="7">
                  <c:v>19</c:v>
                </c:pt>
                <c:pt idx="8">
                  <c:v>23</c:v>
                </c:pt>
                <c:pt idx="9">
                  <c:v>26</c:v>
                </c:pt>
                <c:pt idx="10">
                  <c:v>30</c:v>
                </c:pt>
                <c:pt idx="11">
                  <c:v>33</c:v>
                </c:pt>
                <c:pt idx="12">
                  <c:v>39</c:v>
                </c:pt>
                <c:pt idx="13">
                  <c:v>44</c:v>
                </c:pt>
                <c:pt idx="14">
                  <c:v>50</c:v>
                </c:pt>
                <c:pt idx="15">
                  <c:v>56</c:v>
                </c:pt>
                <c:pt idx="16">
                  <c:v>64.5</c:v>
                </c:pt>
                <c:pt idx="17">
                  <c:v>70</c:v>
                </c:pt>
                <c:pt idx="18">
                  <c:v>77</c:v>
                </c:pt>
                <c:pt idx="19">
                  <c:v>89</c:v>
                </c:pt>
              </c:numCache>
            </c:numRef>
          </c:xVal>
          <c:yVal>
            <c:numRef>
              <c:f>培地成分2倍!$AG$6:$AG$25</c:f>
              <c:numCache>
                <c:formatCode>General</c:formatCode>
                <c:ptCount val="20"/>
                <c:pt idx="0">
                  <c:v>0</c:v>
                </c:pt>
                <c:pt idx="1">
                  <c:v>2.1415999999999999</c:v>
                </c:pt>
                <c:pt idx="2">
                  <c:v>10.264299999999999</c:v>
                </c:pt>
                <c:pt idx="3">
                  <c:v>23.931800000000003</c:v>
                </c:pt>
                <c:pt idx="4">
                  <c:v>25.290499999999998</c:v>
                </c:pt>
                <c:pt idx="5">
                  <c:v>28.535700000000002</c:v>
                </c:pt>
                <c:pt idx="6">
                  <c:v>37.052500000000002</c:v>
                </c:pt>
                <c:pt idx="7">
                  <c:v>41.727499999999999</c:v>
                </c:pt>
                <c:pt idx="8">
                  <c:v>44.5456</c:v>
                </c:pt>
                <c:pt idx="9">
                  <c:v>46.134</c:v>
                </c:pt>
                <c:pt idx="10">
                  <c:v>48.901000000000003</c:v>
                </c:pt>
                <c:pt idx="11">
                  <c:v>48.940100000000001</c:v>
                </c:pt>
                <c:pt idx="12">
                  <c:v>51.231200000000001</c:v>
                </c:pt>
                <c:pt idx="13">
                  <c:v>52.879299999999994</c:v>
                </c:pt>
                <c:pt idx="14">
                  <c:v>53.651499999999999</c:v>
                </c:pt>
                <c:pt idx="15">
                  <c:v>56.650599999999997</c:v>
                </c:pt>
                <c:pt idx="16">
                  <c:v>56.740199999999994</c:v>
                </c:pt>
                <c:pt idx="17">
                  <c:v>58.368499999999997</c:v>
                </c:pt>
                <c:pt idx="18">
                  <c:v>61.216400000000007</c:v>
                </c:pt>
                <c:pt idx="19">
                  <c:v>62.732700000000001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5C-4B6D-8345-BD0B88303B01}"/>
            </c:ext>
          </c:extLst>
        </c:ser>
        <c:ser>
          <c:idx val="0"/>
          <c:order val="1"/>
          <c:tx>
            <c:v>Initial aerobic+1×R medium</c:v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2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培地成分2倍!$V$6:$V$25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11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35</c:v>
                </c:pt>
                <c:pt idx="11">
                  <c:v>40</c:v>
                </c:pt>
                <c:pt idx="12">
                  <c:v>45</c:v>
                </c:pt>
                <c:pt idx="13">
                  <c:v>50.75</c:v>
                </c:pt>
                <c:pt idx="14">
                  <c:v>55.75</c:v>
                </c:pt>
                <c:pt idx="15">
                  <c:v>61</c:v>
                </c:pt>
                <c:pt idx="16">
                  <c:v>70</c:v>
                </c:pt>
                <c:pt idx="17">
                  <c:v>75</c:v>
                </c:pt>
                <c:pt idx="18">
                  <c:v>80</c:v>
                </c:pt>
                <c:pt idx="19">
                  <c:v>95</c:v>
                </c:pt>
              </c:numCache>
            </c:numRef>
          </c:xVal>
          <c:yVal>
            <c:numRef>
              <c:f>培地成分2倍!$W$6:$W$25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4.8424399999999999</c:v>
                </c:pt>
                <c:pt idx="3">
                  <c:v>13.042899999999999</c:v>
                </c:pt>
                <c:pt idx="4">
                  <c:v>24.100999999999999</c:v>
                </c:pt>
                <c:pt idx="5">
                  <c:v>30.560700000000001</c:v>
                </c:pt>
                <c:pt idx="6">
                  <c:v>34.880499999999998</c:v>
                </c:pt>
                <c:pt idx="7">
                  <c:v>41.082800000000006</c:v>
                </c:pt>
                <c:pt idx="8">
                  <c:v>42.390699999999995</c:v>
                </c:pt>
                <c:pt idx="9">
                  <c:v>45.2866</c:v>
                </c:pt>
                <c:pt idx="10">
                  <c:v>47.592300000000002</c:v>
                </c:pt>
                <c:pt idx="11">
                  <c:v>49.118299999999998</c:v>
                </c:pt>
                <c:pt idx="12">
                  <c:v>50.307900000000004</c:v>
                </c:pt>
                <c:pt idx="13">
                  <c:v>52.454199999999993</c:v>
                </c:pt>
                <c:pt idx="14">
                  <c:v>54.8964</c:v>
                </c:pt>
                <c:pt idx="15">
                  <c:v>54.678699999999999</c:v>
                </c:pt>
                <c:pt idx="16">
                  <c:v>56.714699999999993</c:v>
                </c:pt>
                <c:pt idx="17">
                  <c:v>54.402099999999997</c:v>
                </c:pt>
                <c:pt idx="18">
                  <c:v>59.479800000000004</c:v>
                </c:pt>
                <c:pt idx="19">
                  <c:v>59.205500000000001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5C-4B6D-8345-BD0B88303B01}"/>
            </c:ext>
          </c:extLst>
        </c:ser>
        <c:ser>
          <c:idx val="1"/>
          <c:order val="2"/>
          <c:tx>
            <c:v>Anaerobic+2×R medium</c:v>
          </c:tx>
          <c:spPr>
            <a:ln w="53975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20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培地成分2倍!$H$6:$H$21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  <c:pt idx="6">
                  <c:v>13</c:v>
                </c:pt>
                <c:pt idx="7">
                  <c:v>15</c:v>
                </c:pt>
                <c:pt idx="8">
                  <c:v>21</c:v>
                </c:pt>
                <c:pt idx="9">
                  <c:v>24</c:v>
                </c:pt>
                <c:pt idx="10">
                  <c:v>36</c:v>
                </c:pt>
                <c:pt idx="11">
                  <c:v>45</c:v>
                </c:pt>
                <c:pt idx="12">
                  <c:v>49</c:v>
                </c:pt>
                <c:pt idx="13">
                  <c:v>54</c:v>
                </c:pt>
                <c:pt idx="14">
                  <c:v>58</c:v>
                </c:pt>
                <c:pt idx="15">
                  <c:v>69</c:v>
                </c:pt>
              </c:numCache>
            </c:numRef>
          </c:xVal>
          <c:yVal>
            <c:numRef>
              <c:f>培地成分2倍!$K$6:$K$21</c:f>
              <c:numCache>
                <c:formatCode>General</c:formatCode>
                <c:ptCount val="16"/>
                <c:pt idx="0">
                  <c:v>0</c:v>
                </c:pt>
                <c:pt idx="1">
                  <c:v>0.58533000000000002</c:v>
                </c:pt>
                <c:pt idx="2">
                  <c:v>3.9422600000000001</c:v>
                </c:pt>
                <c:pt idx="3">
                  <c:v>17.422999999999998</c:v>
                </c:pt>
                <c:pt idx="4">
                  <c:v>27.128499999999999</c:v>
                </c:pt>
                <c:pt idx="5">
                  <c:v>40.304200000000002</c:v>
                </c:pt>
                <c:pt idx="6">
                  <c:v>47.553400000000003</c:v>
                </c:pt>
                <c:pt idx="7">
                  <c:v>51.146100000000004</c:v>
                </c:pt>
                <c:pt idx="8">
                  <c:v>60.474000000000004</c:v>
                </c:pt>
                <c:pt idx="9">
                  <c:v>63.423700000000004</c:v>
                </c:pt>
                <c:pt idx="10">
                  <c:v>68.377099999999999</c:v>
                </c:pt>
                <c:pt idx="11">
                  <c:v>69.831800000000001</c:v>
                </c:pt>
                <c:pt idx="12">
                  <c:v>75.397499999999994</c:v>
                </c:pt>
                <c:pt idx="13">
                  <c:v>76.531300000000002</c:v>
                </c:pt>
                <c:pt idx="14">
                  <c:v>76.481799999999993</c:v>
                </c:pt>
                <c:pt idx="15">
                  <c:v>79.414000000000001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5C-4B6D-8345-BD0B88303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39248"/>
        <c:axId val="789832528"/>
        <c:extLst/>
      </c:scatterChart>
      <c:valAx>
        <c:axId val="78983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/>
                  <a:t>Time</a:t>
                </a:r>
                <a:r>
                  <a:rPr lang="en-US" altLang="ja-JP" sz="2800" baseline="0"/>
                  <a:t> (h)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0.40878119006648489"/>
              <c:y val="0.82229065803945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2528"/>
        <c:crosses val="autoZero"/>
        <c:crossBetween val="midCat"/>
        <c:majorUnit val="20"/>
      </c:valAx>
      <c:valAx>
        <c:axId val="78983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 baseline="0"/>
                  <a:t>Lactic acid conc. (g/L)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1.6802943037413295E-2"/>
              <c:y val="0.150102326302640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9248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27816862888871807"/>
          <c:y val="0.56988350805945687"/>
          <c:w val="0.58002584101566435"/>
          <c:h val="0.14621083592718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42187953521906"/>
          <c:y val="4.3036041814863375E-2"/>
          <c:w val="0.71827102234955942"/>
          <c:h val="0.77513688584560336"/>
        </c:manualLayout>
      </c:layout>
      <c:scatterChart>
        <c:scatterStyle val="lineMarker"/>
        <c:varyColors val="0"/>
        <c:ser>
          <c:idx val="2"/>
          <c:order val="0"/>
          <c:tx>
            <c:v>Anaerobic+1×R medium</c:v>
          </c:tx>
          <c:spPr>
            <a:ln w="53975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xVal>
            <c:numRef>
              <c:f>培地成分2倍!$AI$6:$AI$25</c:f>
              <c:numCache>
                <c:formatCode>General</c:formatCode>
                <c:ptCount val="20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16</c:v>
                </c:pt>
                <c:pt idx="7">
                  <c:v>19</c:v>
                </c:pt>
                <c:pt idx="8">
                  <c:v>23</c:v>
                </c:pt>
                <c:pt idx="9">
                  <c:v>26</c:v>
                </c:pt>
                <c:pt idx="10">
                  <c:v>30</c:v>
                </c:pt>
                <c:pt idx="11">
                  <c:v>33</c:v>
                </c:pt>
                <c:pt idx="12">
                  <c:v>39</c:v>
                </c:pt>
                <c:pt idx="13">
                  <c:v>44</c:v>
                </c:pt>
                <c:pt idx="14">
                  <c:v>50</c:v>
                </c:pt>
                <c:pt idx="15">
                  <c:v>56</c:v>
                </c:pt>
                <c:pt idx="16">
                  <c:v>64.5</c:v>
                </c:pt>
                <c:pt idx="17">
                  <c:v>70</c:v>
                </c:pt>
                <c:pt idx="18">
                  <c:v>77</c:v>
                </c:pt>
                <c:pt idx="19">
                  <c:v>89</c:v>
                </c:pt>
              </c:numCache>
            </c:numRef>
          </c:xVal>
          <c:yVal>
            <c:numRef>
              <c:f>培地成分2倍!$AJ$6:$AJ$25</c:f>
              <c:numCache>
                <c:formatCode>General</c:formatCode>
                <c:ptCount val="20"/>
                <c:pt idx="0">
                  <c:v>0</c:v>
                </c:pt>
                <c:pt idx="1">
                  <c:v>0.41156828799999995</c:v>
                </c:pt>
                <c:pt idx="2">
                  <c:v>0.48285004000000004</c:v>
                </c:pt>
                <c:pt idx="3">
                  <c:v>0.46346890249999995</c:v>
                </c:pt>
                <c:pt idx="4">
                  <c:v>0.49182991700000006</c:v>
                </c:pt>
                <c:pt idx="5">
                  <c:v>0.50704298400000003</c:v>
                </c:pt>
                <c:pt idx="6">
                  <c:v>0.58991018250000005</c:v>
                </c:pt>
                <c:pt idx="7">
                  <c:v>0.60453535999999997</c:v>
                </c:pt>
                <c:pt idx="8">
                  <c:v>0.64323157999999991</c:v>
                </c:pt>
                <c:pt idx="9">
                  <c:v>0.61495403500000001</c:v>
                </c:pt>
                <c:pt idx="10">
                  <c:v>0.672229725</c:v>
                </c:pt>
                <c:pt idx="11">
                  <c:v>0.70796547999999992</c:v>
                </c:pt>
                <c:pt idx="12">
                  <c:v>0.69831544499999998</c:v>
                </c:pt>
                <c:pt idx="13">
                  <c:v>0.70674646500000005</c:v>
                </c:pt>
                <c:pt idx="14">
                  <c:v>0.71415663500000004</c:v>
                </c:pt>
                <c:pt idx="15">
                  <c:v>0.77403849499999999</c:v>
                </c:pt>
                <c:pt idx="16">
                  <c:v>0.82938057500000006</c:v>
                </c:pt>
                <c:pt idx="17">
                  <c:v>0.82685847499999987</c:v>
                </c:pt>
                <c:pt idx="18">
                  <c:v>0.83530150499999989</c:v>
                </c:pt>
                <c:pt idx="19">
                  <c:v>0.86118906000000006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0F-4F20-A77B-7971F1D09EFA}"/>
            </c:ext>
          </c:extLst>
        </c:ser>
        <c:ser>
          <c:idx val="0"/>
          <c:order val="1"/>
          <c:tx>
            <c:v>Initial aerobic+1×R medium</c:v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2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培地成分2倍!$Y$6:$Y$24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11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35</c:v>
                </c:pt>
                <c:pt idx="11">
                  <c:v>40</c:v>
                </c:pt>
                <c:pt idx="12">
                  <c:v>45</c:v>
                </c:pt>
                <c:pt idx="13">
                  <c:v>50.75</c:v>
                </c:pt>
                <c:pt idx="14">
                  <c:v>55.75</c:v>
                </c:pt>
                <c:pt idx="15">
                  <c:v>70</c:v>
                </c:pt>
                <c:pt idx="16">
                  <c:v>75</c:v>
                </c:pt>
                <c:pt idx="17">
                  <c:v>80</c:v>
                </c:pt>
                <c:pt idx="18">
                  <c:v>95</c:v>
                </c:pt>
              </c:numCache>
            </c:numRef>
          </c:xVal>
          <c:yVal>
            <c:numRef>
              <c:f>培地成分2倍!$Z$6:$Z$24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0.457728723</c:v>
                </c:pt>
                <c:pt idx="3">
                  <c:v>0.449032282</c:v>
                </c:pt>
                <c:pt idx="4">
                  <c:v>0.49484262550000002</c:v>
                </c:pt>
                <c:pt idx="5">
                  <c:v>0.47570769299999993</c:v>
                </c:pt>
                <c:pt idx="6">
                  <c:v>0.53517700949999991</c:v>
                </c:pt>
                <c:pt idx="7">
                  <c:v>0.55044712399999995</c:v>
                </c:pt>
                <c:pt idx="8">
                  <c:v>0.57960380099999997</c:v>
                </c:pt>
                <c:pt idx="9">
                  <c:v>0.61183143499999992</c:v>
                </c:pt>
                <c:pt idx="10">
                  <c:v>0.63170198000000011</c:v>
                </c:pt>
                <c:pt idx="11">
                  <c:v>0.67445157500000008</c:v>
                </c:pt>
                <c:pt idx="12">
                  <c:v>0.67633714499999997</c:v>
                </c:pt>
                <c:pt idx="13">
                  <c:v>0.65989545500000002</c:v>
                </c:pt>
                <c:pt idx="14">
                  <c:v>0.679447735</c:v>
                </c:pt>
                <c:pt idx="15">
                  <c:v>0.74621132499999998</c:v>
                </c:pt>
                <c:pt idx="16">
                  <c:v>0.73092259500000001</c:v>
                </c:pt>
                <c:pt idx="17">
                  <c:v>0.7940651700000001</c:v>
                </c:pt>
                <c:pt idx="18">
                  <c:v>0.82584362999999994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0F-4F20-A77B-7971F1D09EFA}"/>
            </c:ext>
          </c:extLst>
        </c:ser>
        <c:ser>
          <c:idx val="1"/>
          <c:order val="2"/>
          <c:tx>
            <c:v>Anaerobic+2×R medium</c:v>
          </c:tx>
          <c:spPr>
            <a:ln w="53975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20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培地成分2倍!$M$6:$M$21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  <c:pt idx="6">
                  <c:v>13</c:v>
                </c:pt>
                <c:pt idx="7">
                  <c:v>15</c:v>
                </c:pt>
                <c:pt idx="8">
                  <c:v>21</c:v>
                </c:pt>
                <c:pt idx="9">
                  <c:v>24</c:v>
                </c:pt>
                <c:pt idx="10">
                  <c:v>36</c:v>
                </c:pt>
                <c:pt idx="11">
                  <c:v>45</c:v>
                </c:pt>
                <c:pt idx="12">
                  <c:v>49</c:v>
                </c:pt>
                <c:pt idx="13">
                  <c:v>54</c:v>
                </c:pt>
                <c:pt idx="14">
                  <c:v>58</c:v>
                </c:pt>
                <c:pt idx="15">
                  <c:v>69</c:v>
                </c:pt>
              </c:numCache>
            </c:numRef>
          </c:xVal>
          <c:yVal>
            <c:numRef>
              <c:f>培地成分2倍!$P$6:$P$21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0.48338028150000001</c:v>
                </c:pt>
                <c:pt idx="3">
                  <c:v>0.56475043350000009</c:v>
                </c:pt>
                <c:pt idx="4">
                  <c:v>0.66235750500000012</c:v>
                </c:pt>
                <c:pt idx="5">
                  <c:v>0.87175786</c:v>
                </c:pt>
                <c:pt idx="6">
                  <c:v>0.85444544499999997</c:v>
                </c:pt>
                <c:pt idx="7">
                  <c:v>0.98533042500000001</c:v>
                </c:pt>
                <c:pt idx="8">
                  <c:v>1.27566617</c:v>
                </c:pt>
                <c:pt idx="9">
                  <c:v>1.0670884999999999</c:v>
                </c:pt>
                <c:pt idx="10">
                  <c:v>1.52734773</c:v>
                </c:pt>
                <c:pt idx="11">
                  <c:v>1.416969825</c:v>
                </c:pt>
                <c:pt idx="12">
                  <c:v>1.5836866400000003</c:v>
                </c:pt>
                <c:pt idx="13">
                  <c:v>1.5767328500000002</c:v>
                </c:pt>
                <c:pt idx="14">
                  <c:v>1.7169676150000002</c:v>
                </c:pt>
                <c:pt idx="15">
                  <c:v>1.98440029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E0F-4F20-A77B-7971F1D09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839248"/>
        <c:axId val="789832528"/>
        <c:extLst/>
      </c:scatterChart>
      <c:valAx>
        <c:axId val="78983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/>
                  <a:t>Time</a:t>
                </a:r>
                <a:r>
                  <a:rPr lang="en-US" altLang="ja-JP" sz="2800" baseline="0"/>
                  <a:t> (h)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0.42865603026132226"/>
              <c:y val="0.886426459298373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2528"/>
        <c:crosses val="autoZero"/>
        <c:crossBetween val="midCat"/>
        <c:majorUnit val="20"/>
      </c:valAx>
      <c:valAx>
        <c:axId val="789832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defRPr>
                </a:pPr>
                <a:r>
                  <a:rPr lang="en-US" altLang="ja-JP" sz="2800" baseline="0"/>
                  <a:t>Acetic acid conc. (g/L)</a:t>
                </a:r>
                <a:endParaRPr lang="ja-JP" altLang="en-US" sz="2800"/>
              </a:p>
            </c:rich>
          </c:tx>
          <c:layout>
            <c:manualLayout>
              <c:xMode val="edge"/>
              <c:yMode val="edge"/>
              <c:x val="1.4933907391282182E-2"/>
              <c:y val="0.182423429039752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defRPr>
              </a:pPr>
              <a:endParaRPr lang="ja-JP" alt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789839248"/>
        <c:crosses val="autoZero"/>
        <c:crossBetween val="midCat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1929762688730134"/>
          <c:y val="0.65967422465174008"/>
          <c:w val="0.53578017991587834"/>
          <c:h val="0.138189882678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4306737" cy="720603"/>
          </a:xfrm>
          <a:prstGeom prst="rect">
            <a:avLst/>
          </a:prstGeom>
        </p:spPr>
        <p:txBody>
          <a:bodyPr vert="horz" lIns="132613" tIns="66307" rIns="132613" bIns="66307" rtlCol="0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0289" y="7"/>
            <a:ext cx="4306737" cy="720603"/>
          </a:xfrm>
          <a:prstGeom prst="rect">
            <a:avLst/>
          </a:prstGeom>
        </p:spPr>
        <p:txBody>
          <a:bodyPr vert="horz" lIns="132613" tIns="66307" rIns="132613" bIns="66307" rtlCol="0"/>
          <a:lstStyle>
            <a:lvl1pPr algn="r">
              <a:defRPr sz="1700"/>
            </a:lvl1pPr>
          </a:lstStyle>
          <a:p>
            <a:fld id="{6EFB5F3A-5A72-43D0-9E5F-E7A0237EC6DE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1797050"/>
            <a:ext cx="3430588" cy="4849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613" tIns="66307" rIns="132613" bIns="663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4401" y="6914586"/>
            <a:ext cx="7950545" cy="5656965"/>
          </a:xfrm>
          <a:prstGeom prst="rect">
            <a:avLst/>
          </a:prstGeom>
        </p:spPr>
        <p:txBody>
          <a:bodyPr vert="horz" lIns="132613" tIns="66307" rIns="132613" bIns="663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13647866"/>
            <a:ext cx="4306737" cy="720603"/>
          </a:xfrm>
          <a:prstGeom prst="rect">
            <a:avLst/>
          </a:prstGeom>
        </p:spPr>
        <p:txBody>
          <a:bodyPr vert="horz" lIns="132613" tIns="66307" rIns="132613" bIns="66307" rtlCol="0" anchor="b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0289" y="13647866"/>
            <a:ext cx="4306737" cy="720603"/>
          </a:xfrm>
          <a:prstGeom prst="rect">
            <a:avLst/>
          </a:prstGeom>
        </p:spPr>
        <p:txBody>
          <a:bodyPr vert="horz" lIns="132613" tIns="66307" rIns="132613" bIns="66307" rtlCol="0" anchor="b"/>
          <a:lstStyle>
            <a:lvl1pPr algn="r">
              <a:defRPr sz="1700"/>
            </a:lvl1pPr>
          </a:lstStyle>
          <a:p>
            <a:fld id="{CB3E9216-CD99-4331-8DEB-1EE730723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3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>
                <a:ea typeface="游明朝" panose="02020400000000000000" pitchFamily="18" charset="-128"/>
                <a:cs typeface="Times New Roman" panose="02020603050405020304" pitchFamily="18" charset="0"/>
              </a:rPr>
              <a:t>耐熱性乳酸菌</a:t>
            </a:r>
            <a:r>
              <a:rPr lang="en-US" altLang="ja-JP" i="1" dirty="0">
                <a:ea typeface="游明朝" panose="02020400000000000000" pitchFamily="18" charset="-128"/>
                <a:cs typeface="Times New Roman" panose="02020603050405020304" pitchFamily="18" charset="0"/>
              </a:rPr>
              <a:t>Bacillus </a:t>
            </a:r>
            <a:r>
              <a:rPr lang="en-US" altLang="ja-JP" i="1" dirty="0" err="1">
                <a:ea typeface="游明朝" panose="02020400000000000000" pitchFamily="18" charset="-128"/>
                <a:cs typeface="Times New Roman" panose="02020603050405020304" pitchFamily="18" charset="0"/>
              </a:rPr>
              <a:t>smithii</a:t>
            </a:r>
            <a:r>
              <a:rPr lang="ja-JP" altLang="ja-JP" dirty="0">
                <a:ea typeface="游明朝" panose="02020400000000000000" pitchFamily="18" charset="-128"/>
                <a:cs typeface="Times New Roman" panose="02020603050405020304" pitchFamily="18" charset="0"/>
              </a:rPr>
              <a:t>を用いた高温同時糖化発酵によるバイオマスからの</a:t>
            </a:r>
            <a:r>
              <a:rPr lang="en-US" altLang="ja-JP" dirty="0">
                <a:ea typeface="游明朝" panose="02020400000000000000" pitchFamily="18" charset="-128"/>
                <a:cs typeface="Times New Roman" panose="02020603050405020304" pitchFamily="18" charset="0"/>
              </a:rPr>
              <a:t>L-</a:t>
            </a:r>
            <a:r>
              <a:rPr lang="ja-JP" altLang="ja-JP" dirty="0">
                <a:ea typeface="游明朝" panose="02020400000000000000" pitchFamily="18" charset="-128"/>
                <a:cs typeface="Times New Roman" panose="02020603050405020304" pitchFamily="18" charset="0"/>
              </a:rPr>
              <a:t>乳酸生産</a:t>
            </a:r>
            <a:endParaRPr lang="en-US" altLang="ja-JP" dirty="0"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lang="en-US" altLang="ja-JP" dirty="0"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游明朝" panose="02020400000000000000" pitchFamily="18" charset="-128"/>
                <a:cs typeface="Times New Roman" panose="02020603050405020304" pitchFamily="18" charset="0"/>
              </a:rPr>
              <a:t>L-lactic acid production using thermotolerant</a:t>
            </a:r>
            <a:r>
              <a:rPr lang="en-US" altLang="ja-JP" i="1" dirty="0">
                <a:latin typeface="游明朝" panose="02020400000000000000" pitchFamily="18" charset="-128"/>
                <a:cs typeface="Times New Roman" panose="02020603050405020304" pitchFamily="18" charset="0"/>
              </a:rPr>
              <a:t> Bacillus smithii </a:t>
            </a:r>
            <a:r>
              <a:rPr lang="en-US" altLang="ja-JP" dirty="0">
                <a:latin typeface="游明朝" panose="02020400000000000000" pitchFamily="18" charset="-128"/>
                <a:cs typeface="Times New Roman" panose="02020603050405020304" pitchFamily="18" charset="0"/>
              </a:rPr>
              <a:t>from biomass by simultaneous saccharification and fermentation at high temperature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E9216-CD99-4331-8DEB-1EE730723CB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01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94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74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18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94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12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4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48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95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25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59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12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26FED-192A-4DE0-A859-7A5A643E131A}" type="datetimeFigureOut">
              <a:rPr kumimoji="1" lang="ja-JP" altLang="en-US" smtClean="0"/>
              <a:t>2025/9/12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0DC3D-11AA-4BCC-88FA-7F8FFC2C5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594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kumimoji="1"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kumimoji="1"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emf"/><Relationship Id="rId18" Type="http://schemas.openxmlformats.org/officeDocument/2006/relationships/image" Target="file:////var/folders/rf/k21r6dw565z8djs_b0zn5kbr0000gn/T/com.microsoft.Word/WebArchiveCopyPasteTempFiles/page28image64077040" TargetMode="External"/><Relationship Id="rId3" Type="http://schemas.openxmlformats.org/officeDocument/2006/relationships/chart" Target="../charts/chart1.xml"/><Relationship Id="rId21" Type="http://schemas.openxmlformats.org/officeDocument/2006/relationships/chart" Target="../charts/chart7.xml"/><Relationship Id="rId7" Type="http://schemas.openxmlformats.org/officeDocument/2006/relationships/image" Target="../media/image3.jpg"/><Relationship Id="rId12" Type="http://schemas.openxmlformats.org/officeDocument/2006/relationships/image" Target="../media/image8.tiff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5.xml"/><Relationship Id="rId20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chart" Target="../charts/chart4.xml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chart" Target="../charts/chart2.xml"/><Relationship Id="rId9" Type="http://schemas.openxmlformats.org/officeDocument/2006/relationships/image" Target="../media/image5.jpg"/><Relationship Id="rId14" Type="http://schemas.openxmlformats.org/officeDocument/2006/relationships/chart" Target="../charts/chart3.xml"/><Relationship Id="rId22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グラフ 14">
            <a:extLst>
              <a:ext uri="{FF2B5EF4-FFF2-40B4-BE49-F238E27FC236}">
                <a16:creationId xmlns:a16="http://schemas.microsoft.com/office/drawing/2014/main" id="{7E095A04-BE88-467D-BB03-224022AF6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013329"/>
              </p:ext>
            </p:extLst>
          </p:nvPr>
        </p:nvGraphicFramePr>
        <p:xfrm>
          <a:off x="15152847" y="23778095"/>
          <a:ext cx="7900194" cy="76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A491C8FD-F041-4385-AFC9-37B412A0582D}"/>
              </a:ext>
            </a:extLst>
          </p:cNvPr>
          <p:cNvSpPr/>
          <p:nvPr/>
        </p:nvSpPr>
        <p:spPr>
          <a:xfrm>
            <a:off x="16398120" y="14403358"/>
            <a:ext cx="510205" cy="5459973"/>
          </a:xfrm>
          <a:prstGeom prst="rect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graphicFrame>
        <p:nvGraphicFramePr>
          <p:cNvPr id="68" name="グラフ 67">
            <a:extLst>
              <a:ext uri="{FF2B5EF4-FFF2-40B4-BE49-F238E27FC236}">
                <a16:creationId xmlns:a16="http://schemas.microsoft.com/office/drawing/2014/main" id="{130E198B-4C91-DAD4-D36D-D9B0480FA2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21067"/>
              </p:ext>
            </p:extLst>
          </p:nvPr>
        </p:nvGraphicFramePr>
        <p:xfrm>
          <a:off x="14762465" y="14213218"/>
          <a:ext cx="7638200" cy="6606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D206F21A-C19F-D7E6-BD23-767DB86D0D38}"/>
              </a:ext>
            </a:extLst>
          </p:cNvPr>
          <p:cNvSpPr/>
          <p:nvPr/>
        </p:nvSpPr>
        <p:spPr>
          <a:xfrm>
            <a:off x="11246965" y="11548604"/>
            <a:ext cx="1028700" cy="34082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634E1FFA-3C2F-BC29-8585-F31DFC47D5C0}"/>
              </a:ext>
            </a:extLst>
          </p:cNvPr>
          <p:cNvGrpSpPr/>
          <p:nvPr/>
        </p:nvGrpSpPr>
        <p:grpSpPr>
          <a:xfrm>
            <a:off x="4966007" y="16309659"/>
            <a:ext cx="4766920" cy="470748"/>
            <a:chOff x="5148595" y="14368731"/>
            <a:chExt cx="4766920" cy="470748"/>
          </a:xfrm>
        </p:grpSpPr>
        <p:sp>
          <p:nvSpPr>
            <p:cNvPr id="130" name="正方形/長方形 129">
              <a:extLst>
                <a:ext uri="{FF2B5EF4-FFF2-40B4-BE49-F238E27FC236}">
                  <a16:creationId xmlns:a16="http://schemas.microsoft.com/office/drawing/2014/main" id="{4B013040-6C89-8255-2CAF-DB01B32594D2}"/>
                </a:ext>
              </a:extLst>
            </p:cNvPr>
            <p:cNvSpPr/>
            <p:nvPr/>
          </p:nvSpPr>
          <p:spPr>
            <a:xfrm>
              <a:off x="5148595" y="14512064"/>
              <a:ext cx="4533900" cy="1840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二等辺三角形 130">
              <a:extLst>
                <a:ext uri="{FF2B5EF4-FFF2-40B4-BE49-F238E27FC236}">
                  <a16:creationId xmlns:a16="http://schemas.microsoft.com/office/drawing/2014/main" id="{065AC24B-D14F-4270-D645-33997DE285BA}"/>
                </a:ext>
              </a:extLst>
            </p:cNvPr>
            <p:cNvSpPr/>
            <p:nvPr/>
          </p:nvSpPr>
          <p:spPr>
            <a:xfrm rot="5400000">
              <a:off x="9557488" y="14481451"/>
              <a:ext cx="470748" cy="24530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FEE93406-39E3-0B17-EBC2-18355B2A2F79}"/>
              </a:ext>
            </a:extLst>
          </p:cNvPr>
          <p:cNvSpPr txBox="1">
            <a:spLocks/>
          </p:cNvSpPr>
          <p:nvPr/>
        </p:nvSpPr>
        <p:spPr>
          <a:xfrm>
            <a:off x="0" y="-1802"/>
            <a:ext cx="30275214" cy="3621236"/>
          </a:xfrm>
          <a:prstGeom prst="rect">
            <a:avLst/>
          </a:prstGeom>
          <a:solidFill>
            <a:srgbClr val="FFE699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lIns="129280" tIns="356283" rIns="129280" bIns="64640" rtlCol="0" anchor="t">
            <a:norm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79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D91725-03B3-18DF-91B9-B1F54172A957}"/>
              </a:ext>
            </a:extLst>
          </p:cNvPr>
          <p:cNvSpPr txBox="1"/>
          <p:nvPr/>
        </p:nvSpPr>
        <p:spPr>
          <a:xfrm>
            <a:off x="-76562" y="420506"/>
            <a:ext cx="303517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kern="1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好熱性</a:t>
            </a:r>
            <a:r>
              <a:rPr lang="en-US" altLang="ja-JP" sz="4800" b="1" i="1" kern="1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Bacillus smithii</a:t>
            </a:r>
            <a:r>
              <a:rPr lang="ja-JP" altLang="en-US" sz="4800" b="1" kern="1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を用いた高温同時糖化発酵による</a:t>
            </a:r>
            <a:r>
              <a:rPr lang="en-US" altLang="ja-JP" sz="4800" b="1" kern="1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L-</a:t>
            </a:r>
            <a:r>
              <a:rPr lang="ja-JP" altLang="en-US" sz="4800" b="1" kern="1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乳酸生産プロセスの効率化</a:t>
            </a:r>
            <a:endParaRPr lang="en-US" altLang="ja-JP" sz="1100" b="1" kern="100" dirty="0">
              <a:effectLst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200" b="1" kern="100" dirty="0">
              <a:effectLst/>
              <a:latin typeface="Times New Roman" panose="02020603050405020304" pitchFamily="18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4800" b="1" kern="100" dirty="0">
                <a:latin typeface="Times New Roman" panose="020206030504050203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Efficient L-lactic acid production by high temperature </a:t>
            </a:r>
          </a:p>
          <a:p>
            <a:pPr algn="ctr"/>
            <a:r>
              <a:rPr lang="en-US" altLang="ja-JP" sz="4800" b="1" kern="100" dirty="0">
                <a:latin typeface="Times New Roman" panose="020206030504050203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simultaneous saccharification and fermentation using thermophilic </a:t>
            </a:r>
            <a:r>
              <a:rPr lang="en-US" altLang="ja-JP" sz="4800" b="1" i="1" kern="1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Bacillus </a:t>
            </a:r>
            <a:r>
              <a:rPr lang="en-US" altLang="ja-JP" sz="4800" b="1" i="1" kern="100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smitii</a:t>
            </a:r>
            <a:endParaRPr lang="en-US" altLang="ja-JP" sz="4800" b="1" kern="100" dirty="0">
              <a:latin typeface="Times New Roman" panose="02020603050405020304" pitchFamily="18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endParaRPr lang="en-US" altLang="ja-JP" sz="4800" b="1" kern="100" dirty="0">
              <a:latin typeface="Times New Roman" panose="02020603050405020304" pitchFamily="18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611F0C-39EE-2048-F232-337B80FE9D07}"/>
              </a:ext>
            </a:extLst>
          </p:cNvPr>
          <p:cNvSpPr txBox="1"/>
          <p:nvPr/>
        </p:nvSpPr>
        <p:spPr>
          <a:xfrm>
            <a:off x="0" y="2877132"/>
            <a:ext cx="3027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(Kyoto Inst. Tech.)</a:t>
            </a:r>
            <a:r>
              <a:rPr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○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Kirika Ogawa</a:t>
            </a:r>
            <a:r>
              <a:rPr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･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Jun-</a:t>
            </a:r>
            <a:r>
              <a:rPr lang="en-US" altLang="ja-JP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ichi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Horiuchi</a:t>
            </a:r>
            <a:r>
              <a:rPr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･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Yoichi Kumada</a:t>
            </a:r>
            <a:r>
              <a:rPr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ja-JP" altLang="en-US" sz="36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67AC665-B6E5-693F-986F-53B84953FF3D}"/>
              </a:ext>
            </a:extLst>
          </p:cNvPr>
          <p:cNvSpPr/>
          <p:nvPr/>
        </p:nvSpPr>
        <p:spPr>
          <a:xfrm>
            <a:off x="103460" y="17605728"/>
            <a:ext cx="14970494" cy="25059897"/>
          </a:xfrm>
          <a:prstGeom prst="rect">
            <a:avLst/>
          </a:prstGeom>
          <a:noFill/>
          <a:ln w="38100"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76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98BE848-06CD-94A9-1182-4F858B258B62}"/>
              </a:ext>
            </a:extLst>
          </p:cNvPr>
          <p:cNvSpPr/>
          <p:nvPr/>
        </p:nvSpPr>
        <p:spPr>
          <a:xfrm>
            <a:off x="110459" y="3647018"/>
            <a:ext cx="14963494" cy="13853572"/>
          </a:xfrm>
          <a:prstGeom prst="rect">
            <a:avLst/>
          </a:prstGeom>
          <a:noFill/>
          <a:ln w="38100"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76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8EB5FD-1A5E-43C5-E4A3-329F0DD5C69F}"/>
              </a:ext>
            </a:extLst>
          </p:cNvPr>
          <p:cNvSpPr/>
          <p:nvPr/>
        </p:nvSpPr>
        <p:spPr>
          <a:xfrm>
            <a:off x="15206078" y="3647019"/>
            <a:ext cx="14963494" cy="35844899"/>
          </a:xfrm>
          <a:prstGeom prst="rect">
            <a:avLst/>
          </a:prstGeom>
          <a:noFill/>
          <a:ln w="38100"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76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AD18DDC-026C-4C93-EABC-476DC3807AE8}"/>
              </a:ext>
            </a:extLst>
          </p:cNvPr>
          <p:cNvSpPr/>
          <p:nvPr/>
        </p:nvSpPr>
        <p:spPr>
          <a:xfrm>
            <a:off x="15205670" y="39622015"/>
            <a:ext cx="14963930" cy="3043609"/>
          </a:xfrm>
          <a:prstGeom prst="rect">
            <a:avLst/>
          </a:prstGeom>
          <a:noFill/>
          <a:ln w="38100"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9762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FDF9F689-A1AD-562D-C176-596ACBD2F6D1}"/>
              </a:ext>
            </a:extLst>
          </p:cNvPr>
          <p:cNvSpPr txBox="1">
            <a:spLocks/>
          </p:cNvSpPr>
          <p:nvPr/>
        </p:nvSpPr>
        <p:spPr>
          <a:xfrm>
            <a:off x="94332" y="3629756"/>
            <a:ext cx="14995311" cy="875235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Introduction</a:t>
            </a:r>
            <a:endParaRPr lang="ja-JP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28B6AF72-EAD4-EA84-3DA9-55A206DE1DB1}"/>
              </a:ext>
            </a:extLst>
          </p:cNvPr>
          <p:cNvSpPr txBox="1">
            <a:spLocks/>
          </p:cNvSpPr>
          <p:nvPr/>
        </p:nvSpPr>
        <p:spPr>
          <a:xfrm>
            <a:off x="15192630" y="3624586"/>
            <a:ext cx="14988251" cy="880405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Results</a:t>
            </a:r>
            <a:r>
              <a:rPr lang="ja-JP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and discussion</a:t>
            </a:r>
            <a:endParaRPr lang="ja-JP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ED39D116-FE71-29C7-C94C-B554160A5F53}"/>
              </a:ext>
            </a:extLst>
          </p:cNvPr>
          <p:cNvSpPr txBox="1">
            <a:spLocks/>
          </p:cNvSpPr>
          <p:nvPr/>
        </p:nvSpPr>
        <p:spPr>
          <a:xfrm>
            <a:off x="89522" y="17601917"/>
            <a:ext cx="14995311" cy="83577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Materials</a:t>
            </a:r>
            <a:r>
              <a:rPr lang="ja-JP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and</a:t>
            </a:r>
            <a:r>
              <a:rPr lang="ja-JP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methods</a:t>
            </a:r>
            <a:endParaRPr lang="ja-JP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42A539A7-C7CD-0332-2D42-88990A4E8448}"/>
              </a:ext>
            </a:extLst>
          </p:cNvPr>
          <p:cNvSpPr txBox="1">
            <a:spLocks/>
          </p:cNvSpPr>
          <p:nvPr/>
        </p:nvSpPr>
        <p:spPr>
          <a:xfrm>
            <a:off x="15192630" y="39595773"/>
            <a:ext cx="14995847" cy="887467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Future plan</a:t>
            </a:r>
            <a:endParaRPr lang="ja-JP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0FCE7830-BC1E-7C05-90BD-5B2835BACE6F}"/>
              </a:ext>
            </a:extLst>
          </p:cNvPr>
          <p:cNvSpPr txBox="1">
            <a:spLocks/>
          </p:cNvSpPr>
          <p:nvPr/>
        </p:nvSpPr>
        <p:spPr>
          <a:xfrm>
            <a:off x="15361069" y="22641173"/>
            <a:ext cx="14878584" cy="1115079"/>
          </a:xfrm>
          <a:prstGeom prst="rect">
            <a:avLst/>
          </a:prstGeom>
          <a:noFill/>
          <a:ln>
            <a:noFill/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medium concentration on lactic acid production using </a:t>
            </a:r>
            <a:r>
              <a:rPr lang="en-US" altLang="ja-JP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B.smithii</a:t>
            </a:r>
            <a:endParaRPr lang="en-US" altLang="ja-JP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129CBF46-5D4A-63B8-3EFE-A61A75A56CD6}"/>
              </a:ext>
            </a:extLst>
          </p:cNvPr>
          <p:cNvSpPr txBox="1">
            <a:spLocks/>
          </p:cNvSpPr>
          <p:nvPr/>
        </p:nvSpPr>
        <p:spPr>
          <a:xfrm>
            <a:off x="15362736" y="13421665"/>
            <a:ext cx="14948289" cy="714576"/>
          </a:xfrm>
          <a:prstGeom prst="rect">
            <a:avLst/>
          </a:prstGeom>
          <a:noFill/>
          <a:ln>
            <a:noFill/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High-level lactic acid production by fed-batch SSF at 50 </a:t>
            </a:r>
            <a:r>
              <a:rPr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1130" name="テキスト ボックス 1129">
            <a:extLst>
              <a:ext uri="{FF2B5EF4-FFF2-40B4-BE49-F238E27FC236}">
                <a16:creationId xmlns:a16="http://schemas.microsoft.com/office/drawing/2014/main" id="{4206B63F-DB1B-532F-E704-E8579CD8A8F0}"/>
              </a:ext>
            </a:extLst>
          </p:cNvPr>
          <p:cNvSpPr txBox="1"/>
          <p:nvPr/>
        </p:nvSpPr>
        <p:spPr>
          <a:xfrm>
            <a:off x="4594870" y="21191345"/>
            <a:ext cx="2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Hydrolysis</a:t>
            </a:r>
            <a:endParaRPr lang="ja-JP" altLang="en-US" sz="20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E2839CCB-C681-7E1D-DA90-D8CC94F15BB3}"/>
              </a:ext>
            </a:extLst>
          </p:cNvPr>
          <p:cNvGrpSpPr/>
          <p:nvPr/>
        </p:nvGrpSpPr>
        <p:grpSpPr>
          <a:xfrm>
            <a:off x="2397258" y="19686727"/>
            <a:ext cx="2274113" cy="1549045"/>
            <a:chOff x="2229317" y="17424496"/>
            <a:chExt cx="2274113" cy="1549045"/>
          </a:xfrm>
        </p:grpSpPr>
        <p:sp>
          <p:nvSpPr>
            <p:cNvPr id="1182" name="矢印: 五方向 1181">
              <a:extLst>
                <a:ext uri="{FF2B5EF4-FFF2-40B4-BE49-F238E27FC236}">
                  <a16:creationId xmlns:a16="http://schemas.microsoft.com/office/drawing/2014/main" id="{282EBDC9-D2A6-0C18-98E1-38B735842580}"/>
                </a:ext>
              </a:extLst>
            </p:cNvPr>
            <p:cNvSpPr/>
            <p:nvPr/>
          </p:nvSpPr>
          <p:spPr>
            <a:xfrm>
              <a:off x="2274980" y="17424496"/>
              <a:ext cx="2228450" cy="1089759"/>
            </a:xfrm>
            <a:prstGeom prst="homePlate">
              <a:avLst>
                <a:gd name="adj" fmla="val 29658"/>
              </a:avLst>
            </a:prstGeom>
            <a:solidFill>
              <a:srgbClr val="FFF8E5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5" name="正方形/長方形 1124">
              <a:extLst>
                <a:ext uri="{FF2B5EF4-FFF2-40B4-BE49-F238E27FC236}">
                  <a16:creationId xmlns:a16="http://schemas.microsoft.com/office/drawing/2014/main" id="{352857A9-FEE8-D48A-029B-356A6A1B210E}"/>
                </a:ext>
              </a:extLst>
            </p:cNvPr>
            <p:cNvSpPr/>
            <p:nvPr/>
          </p:nvSpPr>
          <p:spPr>
            <a:xfrm>
              <a:off x="2229317" y="18534959"/>
              <a:ext cx="2063706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121</a:t>
              </a:r>
              <a:r>
                <a:rPr kumimoji="0" lang="ja-JP" altLang="en-US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℃、</a:t>
              </a: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60min</a:t>
              </a:r>
              <a:endParaRPr kumimoji="0" lang="ja-JP" altLang="en-US" sz="2400" b="1" kern="0" dirty="0">
                <a:ln w="0"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124" name="正方形/長方形 1123">
              <a:extLst>
                <a:ext uri="{FF2B5EF4-FFF2-40B4-BE49-F238E27FC236}">
                  <a16:creationId xmlns:a16="http://schemas.microsoft.com/office/drawing/2014/main" id="{016FB25C-830E-D780-E38D-17054F32DAC8}"/>
                </a:ext>
              </a:extLst>
            </p:cNvPr>
            <p:cNvSpPr/>
            <p:nvPr/>
          </p:nvSpPr>
          <p:spPr>
            <a:xfrm>
              <a:off x="2293361" y="17583552"/>
              <a:ext cx="1892185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Hydrolysis</a:t>
              </a:r>
            </a:p>
            <a:p>
              <a:pPr algn="ctr" defTabSz="342900">
                <a:defRPr/>
              </a:pP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(1.5</a:t>
              </a:r>
              <a:r>
                <a:rPr kumimoji="0" lang="ja-JP" altLang="en-US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％</a:t>
              </a: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H</a:t>
              </a:r>
              <a:r>
                <a:rPr kumimoji="0" lang="en-US" altLang="ja-JP" sz="2400" b="1" kern="0" baseline="-2500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2</a:t>
              </a: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SO</a:t>
              </a:r>
              <a:r>
                <a:rPr kumimoji="0" lang="en-US" altLang="ja-JP" sz="2400" b="1" kern="0" baseline="-2500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4</a:t>
              </a:r>
              <a:r>
                <a:rPr kumimoji="0"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)</a:t>
              </a:r>
              <a:endParaRPr kumimoji="0" lang="ja-JP" altLang="en-US" sz="2400" b="1" kern="0" dirty="0">
                <a:ln w="0"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D4CEE62F-9319-4AFD-D7C7-470D5CCD9739}"/>
              </a:ext>
            </a:extLst>
          </p:cNvPr>
          <p:cNvGrpSpPr/>
          <p:nvPr/>
        </p:nvGrpSpPr>
        <p:grpSpPr>
          <a:xfrm>
            <a:off x="6877172" y="19655370"/>
            <a:ext cx="1641796" cy="1089759"/>
            <a:chOff x="6098454" y="17393139"/>
            <a:chExt cx="2070311" cy="1089759"/>
          </a:xfrm>
        </p:grpSpPr>
        <p:sp>
          <p:nvSpPr>
            <p:cNvPr id="1183" name="矢印: 五方向 1182">
              <a:extLst>
                <a:ext uri="{FF2B5EF4-FFF2-40B4-BE49-F238E27FC236}">
                  <a16:creationId xmlns:a16="http://schemas.microsoft.com/office/drawing/2014/main" id="{37019073-BF34-2049-D837-CA62ADB78399}"/>
                </a:ext>
              </a:extLst>
            </p:cNvPr>
            <p:cNvSpPr/>
            <p:nvPr/>
          </p:nvSpPr>
          <p:spPr>
            <a:xfrm>
              <a:off x="6188904" y="17393139"/>
              <a:ext cx="1979861" cy="1089759"/>
            </a:xfrm>
            <a:prstGeom prst="homePlate">
              <a:avLst>
                <a:gd name="adj" fmla="val 29658"/>
              </a:avLst>
            </a:prstGeom>
            <a:solidFill>
              <a:srgbClr val="FFF8E5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2" name="正方形/長方形 1111">
              <a:extLst>
                <a:ext uri="{FF2B5EF4-FFF2-40B4-BE49-F238E27FC236}">
                  <a16:creationId xmlns:a16="http://schemas.microsoft.com/office/drawing/2014/main" id="{DEC8B8F3-8200-5147-A989-B97A50943426}"/>
                </a:ext>
              </a:extLst>
            </p:cNvPr>
            <p:cNvSpPr/>
            <p:nvPr/>
          </p:nvSpPr>
          <p:spPr>
            <a:xfrm>
              <a:off x="6098454" y="17516882"/>
              <a:ext cx="1932072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Washing </a:t>
              </a:r>
            </a:p>
            <a:p>
              <a:pPr algn="ctr" defTabSz="342900">
                <a:defRPr/>
              </a:pPr>
              <a:r>
                <a:rPr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and</a:t>
              </a:r>
              <a:r>
                <a:rPr lang="ja-JP" altLang="en-US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2400" b="1" kern="0" dirty="0">
                  <a:ln w="0"/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dry</a:t>
              </a:r>
              <a:endParaRPr kumimoji="0" lang="ja-JP" altLang="en-US" sz="2400" b="1" kern="0" dirty="0">
                <a:ln w="0"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56D6609E-0C3B-271C-8848-E5D718368E28}"/>
              </a:ext>
            </a:extLst>
          </p:cNvPr>
          <p:cNvGrpSpPr/>
          <p:nvPr/>
        </p:nvGrpSpPr>
        <p:grpSpPr>
          <a:xfrm>
            <a:off x="10782459" y="19686727"/>
            <a:ext cx="1817512" cy="1089759"/>
            <a:chOff x="10776435" y="17424496"/>
            <a:chExt cx="1416471" cy="1089759"/>
          </a:xfrm>
        </p:grpSpPr>
        <p:sp>
          <p:nvSpPr>
            <p:cNvPr id="1184" name="矢印: 五方向 1183">
              <a:extLst>
                <a:ext uri="{FF2B5EF4-FFF2-40B4-BE49-F238E27FC236}">
                  <a16:creationId xmlns:a16="http://schemas.microsoft.com/office/drawing/2014/main" id="{94942C54-747B-D1C0-4A23-799879E6CA7B}"/>
                </a:ext>
              </a:extLst>
            </p:cNvPr>
            <p:cNvSpPr/>
            <p:nvPr/>
          </p:nvSpPr>
          <p:spPr>
            <a:xfrm>
              <a:off x="10794635" y="17424496"/>
              <a:ext cx="1398271" cy="1089759"/>
            </a:xfrm>
            <a:prstGeom prst="homePlate">
              <a:avLst>
                <a:gd name="adj" fmla="val 29658"/>
              </a:avLst>
            </a:prstGeom>
            <a:solidFill>
              <a:srgbClr val="FFF8E5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4" name="正方形/長方形 1113">
              <a:extLst>
                <a:ext uri="{FF2B5EF4-FFF2-40B4-BE49-F238E27FC236}">
                  <a16:creationId xmlns:a16="http://schemas.microsoft.com/office/drawing/2014/main" id="{9561C7A0-EE01-67F2-5D27-295209A34B96}"/>
                </a:ext>
              </a:extLst>
            </p:cNvPr>
            <p:cNvSpPr/>
            <p:nvPr/>
          </p:nvSpPr>
          <p:spPr>
            <a:xfrm>
              <a:off x="10776435" y="17700421"/>
              <a:ext cx="1384896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en-US" altLang="ja-JP" sz="2400" b="1" kern="0" dirty="0">
                  <a:ln w="0"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Pulverizing</a:t>
              </a:r>
              <a:endParaRPr kumimoji="0" lang="ja-JP" altLang="en-US" sz="2400" b="1" kern="0" dirty="0">
                <a:ln w="0"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156" name="タイトル 1">
            <a:extLst>
              <a:ext uri="{FF2B5EF4-FFF2-40B4-BE49-F238E27FC236}">
                <a16:creationId xmlns:a16="http://schemas.microsoft.com/office/drawing/2014/main" id="{C43E7465-1504-C355-54A1-3C4D333D70E8}"/>
              </a:ext>
            </a:extLst>
          </p:cNvPr>
          <p:cNvSpPr txBox="1">
            <a:spLocks/>
          </p:cNvSpPr>
          <p:nvPr/>
        </p:nvSpPr>
        <p:spPr>
          <a:xfrm>
            <a:off x="273501" y="18475549"/>
            <a:ext cx="14975213" cy="653464"/>
          </a:xfrm>
          <a:prstGeom prst="rect">
            <a:avLst/>
          </a:prstGeom>
          <a:noFill/>
          <a:ln>
            <a:noFill/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Preparation of Corn Cob Residues (CCR)</a:t>
            </a:r>
            <a:endParaRPr lang="ja-JP" altLang="en-US" sz="36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57" name="タイトル 1">
            <a:extLst>
              <a:ext uri="{FF2B5EF4-FFF2-40B4-BE49-F238E27FC236}">
                <a16:creationId xmlns:a16="http://schemas.microsoft.com/office/drawing/2014/main" id="{54553BD2-67D0-500F-C138-0A667D1BE1CB}"/>
              </a:ext>
            </a:extLst>
          </p:cNvPr>
          <p:cNvSpPr txBox="1">
            <a:spLocks/>
          </p:cNvSpPr>
          <p:nvPr/>
        </p:nvSpPr>
        <p:spPr>
          <a:xfrm>
            <a:off x="275443" y="34477965"/>
            <a:ext cx="14966823" cy="653464"/>
          </a:xfrm>
          <a:prstGeom prst="rect">
            <a:avLst/>
          </a:prstGeom>
          <a:noFill/>
          <a:ln>
            <a:noFill/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Simultaneous</a:t>
            </a:r>
            <a:r>
              <a:rPr lang="ja-JP" altLang="en-US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saccharification</a:t>
            </a:r>
            <a:r>
              <a:rPr lang="ja-JP" altLang="en-US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and</a:t>
            </a:r>
            <a:r>
              <a:rPr lang="ja-JP" altLang="en-US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fermentation</a:t>
            </a:r>
            <a:r>
              <a:rPr lang="ja-JP" altLang="en-US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(SSF) </a:t>
            </a:r>
            <a:endParaRPr lang="ja-JP" altLang="en-US" sz="36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61" name="テキスト ボックス 1160">
            <a:extLst>
              <a:ext uri="{FF2B5EF4-FFF2-40B4-BE49-F238E27FC236}">
                <a16:creationId xmlns:a16="http://schemas.microsoft.com/office/drawing/2014/main" id="{EAC3E113-6C11-DF4E-D48A-EE2C24C7FAFD}"/>
              </a:ext>
            </a:extLst>
          </p:cNvPr>
          <p:cNvSpPr txBox="1"/>
          <p:nvPr/>
        </p:nvSpPr>
        <p:spPr>
          <a:xfrm>
            <a:off x="9666191" y="36289001"/>
            <a:ext cx="5385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Fermentation</a:t>
            </a:r>
            <a:r>
              <a:rPr kumimoji="1" lang="ja-JP" altLang="en-US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Conditions</a:t>
            </a:r>
          </a:p>
        </p:txBody>
      </p:sp>
      <p:sp>
        <p:nvSpPr>
          <p:cNvPr id="1162" name="テキスト ボックス 1161">
            <a:extLst>
              <a:ext uri="{FF2B5EF4-FFF2-40B4-BE49-F238E27FC236}">
                <a16:creationId xmlns:a16="http://schemas.microsoft.com/office/drawing/2014/main" id="{E46EBE5B-76BB-3148-09D9-03B0080A0D49}"/>
              </a:ext>
            </a:extLst>
          </p:cNvPr>
          <p:cNvSpPr txBox="1"/>
          <p:nvPr/>
        </p:nvSpPr>
        <p:spPr>
          <a:xfrm>
            <a:off x="407073" y="36732704"/>
            <a:ext cx="6208601" cy="1826252"/>
          </a:xfrm>
          <a:prstGeom prst="rightArrowCallout">
            <a:avLst>
              <a:gd name="adj1" fmla="val 25065"/>
              <a:gd name="adj2" fmla="val 31201"/>
              <a:gd name="adj3" fmla="val 32197"/>
              <a:gd name="adj4" fmla="val 87179"/>
            </a:avLst>
          </a:prstGeom>
          <a:solidFill>
            <a:srgbClr val="FFE699">
              <a:alpha val="50196"/>
            </a:srgb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85725" algn="ctr">
              <a:lnSpc>
                <a:spcPts val="2480"/>
              </a:lnSpc>
            </a:pPr>
            <a:endParaRPr lang="en-US" altLang="ja-JP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85725" algn="ctr"/>
            <a:r>
              <a:rPr lang="en-US" altLang="ja-JP" sz="36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Inoculation of </a:t>
            </a:r>
          </a:p>
          <a:p>
            <a:pPr marL="85725" algn="ctr"/>
            <a:r>
              <a:rPr lang="en-US" altLang="ja-JP" sz="3600" b="1" i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B. smithii</a:t>
            </a:r>
          </a:p>
          <a:p>
            <a:pPr marL="85725">
              <a:lnSpc>
                <a:spcPts val="2480"/>
              </a:lnSpc>
            </a:pPr>
            <a:endParaRPr lang="en-US" altLang="ja-JP" sz="36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163" name="表 1162">
            <a:extLst>
              <a:ext uri="{FF2B5EF4-FFF2-40B4-BE49-F238E27FC236}">
                <a16:creationId xmlns:a16="http://schemas.microsoft.com/office/drawing/2014/main" id="{90E6F217-AC07-8350-DE8F-DE1D9677F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25892"/>
              </p:ext>
            </p:extLst>
          </p:nvPr>
        </p:nvGraphicFramePr>
        <p:xfrm>
          <a:off x="9970296" y="36935332"/>
          <a:ext cx="4552603" cy="4131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2484">
                  <a:extLst>
                    <a:ext uri="{9D8B030D-6E8A-4147-A177-3AD203B41FA5}">
                      <a16:colId xmlns:a16="http://schemas.microsoft.com/office/drawing/2014/main" val="1988262949"/>
                    </a:ext>
                  </a:extLst>
                </a:gridCol>
                <a:gridCol w="1560119">
                  <a:extLst>
                    <a:ext uri="{9D8B030D-6E8A-4147-A177-3AD203B41FA5}">
                      <a16:colId xmlns:a16="http://schemas.microsoft.com/office/drawing/2014/main" val="3954149211"/>
                    </a:ext>
                  </a:extLst>
                </a:gridCol>
              </a:tblGrid>
              <a:tr h="1021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Temperature (</a:t>
                      </a:r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ja-JP" sz="2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269885"/>
                  </a:ext>
                </a:extLst>
              </a:tr>
              <a:tr h="10707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pH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932492"/>
                  </a:ext>
                </a:extLst>
              </a:tr>
              <a:tr h="1065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Agitation</a:t>
                      </a:r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speed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(rpm)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435037"/>
                  </a:ext>
                </a:extLst>
              </a:tr>
              <a:tr h="97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Liquid</a:t>
                      </a:r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volume 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(L)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34263"/>
                  </a:ext>
                </a:extLst>
              </a:tr>
            </a:tbl>
          </a:graphicData>
        </a:graphic>
      </p:graphicFrame>
      <p:sp>
        <p:nvSpPr>
          <p:cNvPr id="1179" name="テキスト ボックス 1178">
            <a:extLst>
              <a:ext uri="{FF2B5EF4-FFF2-40B4-BE49-F238E27FC236}">
                <a16:creationId xmlns:a16="http://schemas.microsoft.com/office/drawing/2014/main" id="{11FFD7B0-660A-9789-232A-5EF87B88B1E2}"/>
              </a:ext>
            </a:extLst>
          </p:cNvPr>
          <p:cNvSpPr txBox="1"/>
          <p:nvPr/>
        </p:nvSpPr>
        <p:spPr>
          <a:xfrm>
            <a:off x="-192993" y="21365050"/>
            <a:ext cx="304705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Corn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cobs</a:t>
            </a:r>
          </a:p>
          <a:p>
            <a:pPr algn="ctr">
              <a:lnSpc>
                <a:spcPts val="2180"/>
              </a:lnSpc>
            </a:pP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en-US" altLang="ja-JP" sz="20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(Cellulose content</a:t>
            </a:r>
            <a:r>
              <a:rPr lang="ja-JP" altLang="en-US" sz="20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33 %)</a:t>
            </a:r>
            <a:endParaRPr lang="ja-JP" altLang="en-US" sz="20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41A877-B101-3BBA-956D-E525C3E0E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28949" r="4094" b="28279"/>
          <a:stretch/>
        </p:blipFill>
        <p:spPr>
          <a:xfrm rot="5400000">
            <a:off x="5165034" y="38056084"/>
            <a:ext cx="5725704" cy="2505550"/>
          </a:xfrm>
          <a:prstGeom prst="rect">
            <a:avLst/>
          </a:prstGeom>
        </p:spPr>
      </p:pic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D33D60B6-1A13-D9D8-2761-6C4FC81B0468}"/>
              </a:ext>
            </a:extLst>
          </p:cNvPr>
          <p:cNvGrpSpPr/>
          <p:nvPr/>
        </p:nvGrpSpPr>
        <p:grpSpPr>
          <a:xfrm>
            <a:off x="8073623" y="19328021"/>
            <a:ext cx="3132336" cy="2706308"/>
            <a:chOff x="7826774" y="17065790"/>
            <a:chExt cx="3132336" cy="2706308"/>
          </a:xfrm>
        </p:grpSpPr>
        <p:sp>
          <p:nvSpPr>
            <p:cNvPr id="1121" name="テキスト ボックス 1120">
              <a:extLst>
                <a:ext uri="{FF2B5EF4-FFF2-40B4-BE49-F238E27FC236}">
                  <a16:creationId xmlns:a16="http://schemas.microsoft.com/office/drawing/2014/main" id="{3B1210B7-70AE-3BC1-10FF-B271279354A3}"/>
                </a:ext>
              </a:extLst>
            </p:cNvPr>
            <p:cNvSpPr txBox="1"/>
            <p:nvPr/>
          </p:nvSpPr>
          <p:spPr>
            <a:xfrm>
              <a:off x="7826774" y="18941101"/>
              <a:ext cx="3132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Corn cob residues</a:t>
              </a:r>
            </a:p>
            <a:p>
              <a:pPr algn="ctr"/>
              <a:r>
                <a:rPr lang="en-US" altLang="ja-JP" sz="24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CCR</a:t>
              </a:r>
              <a:endPara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endParaRPr>
            </a:p>
          </p:txBody>
        </p:sp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2E9CC1AE-30ED-8C5A-6945-69346559A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1" t="12758" r="28525" b="20289"/>
            <a:stretch/>
          </p:blipFill>
          <p:spPr>
            <a:xfrm>
              <a:off x="8419701" y="17065790"/>
              <a:ext cx="1979861" cy="1951462"/>
            </a:xfrm>
            <a:prstGeom prst="rect">
              <a:avLst/>
            </a:prstGeom>
          </p:spPr>
        </p:pic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C7D70B5A-4F4A-61AC-42CB-F8030FDE80F4}"/>
              </a:ext>
            </a:extLst>
          </p:cNvPr>
          <p:cNvGrpSpPr/>
          <p:nvPr/>
        </p:nvGrpSpPr>
        <p:grpSpPr>
          <a:xfrm>
            <a:off x="12037900" y="19350746"/>
            <a:ext cx="3271425" cy="2714619"/>
            <a:chOff x="11810050" y="17065985"/>
            <a:chExt cx="3271425" cy="2714619"/>
          </a:xfrm>
        </p:grpSpPr>
        <p:sp>
          <p:nvSpPr>
            <p:cNvPr id="1119" name="テキスト ボックス 1118">
              <a:extLst>
                <a:ext uri="{FF2B5EF4-FFF2-40B4-BE49-F238E27FC236}">
                  <a16:creationId xmlns:a16="http://schemas.microsoft.com/office/drawing/2014/main" id="{3BE329D8-9FB1-F3D9-13B0-4582CEA3B6A2}"/>
                </a:ext>
              </a:extLst>
            </p:cNvPr>
            <p:cNvSpPr txBox="1"/>
            <p:nvPr/>
          </p:nvSpPr>
          <p:spPr>
            <a:xfrm>
              <a:off x="11810050" y="19124014"/>
              <a:ext cx="3271425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80"/>
                </a:lnSpc>
              </a:pPr>
              <a:r>
                <a:rPr lang="ja-JP" altLang="en-US" sz="24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　    </a:t>
              </a:r>
              <a:r>
                <a:rPr lang="en-US" altLang="ja-JP" sz="24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Pulverized CCR</a:t>
              </a:r>
            </a:p>
            <a:p>
              <a:pPr algn="ctr">
                <a:lnSpc>
                  <a:spcPts val="2180"/>
                </a:lnSpc>
              </a:pPr>
              <a:r>
                <a:rPr lang="en-US" altLang="ja-JP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(Cellulose</a:t>
              </a:r>
              <a:r>
                <a:rPr lang="ja-JP" altLang="en-US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content</a:t>
              </a:r>
              <a:r>
                <a:rPr lang="ja-JP" altLang="en-US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60 </a:t>
              </a:r>
              <a:r>
                <a:rPr lang="ja-JP" altLang="en-US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％</a:t>
              </a:r>
              <a:r>
                <a:rPr lang="en-US" altLang="ja-JP" sz="2000" dirty="0">
                  <a:latin typeface="Times New Roman" panose="020206030504050203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)</a:t>
              </a:r>
              <a:endParaRPr lang="ja-JP" altLang="en-US" sz="20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endParaRPr>
            </a:p>
          </p:txBody>
        </p:sp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6379B727-C2A3-765F-3E21-A88BBAEE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9" t="35763" r="20032" b="22821"/>
            <a:stretch/>
          </p:blipFill>
          <p:spPr>
            <a:xfrm>
              <a:off x="12454330" y="17065985"/>
              <a:ext cx="1979861" cy="1925935"/>
            </a:xfrm>
            <a:prstGeom prst="rect">
              <a:avLst/>
            </a:prstGeom>
          </p:spPr>
        </p:pic>
      </p:grpSp>
      <p:pic>
        <p:nvPicPr>
          <p:cNvPr id="99" name="図 98">
            <a:extLst>
              <a:ext uri="{FF2B5EF4-FFF2-40B4-BE49-F238E27FC236}">
                <a16:creationId xmlns:a16="http://schemas.microsoft.com/office/drawing/2014/main" id="{B8501760-FFCE-57B2-D829-5C8012B7CC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20232" r="11872" b="16285"/>
          <a:stretch/>
        </p:blipFill>
        <p:spPr>
          <a:xfrm>
            <a:off x="413522" y="19368651"/>
            <a:ext cx="1873851" cy="1884029"/>
          </a:xfrm>
          <a:prstGeom prst="rect">
            <a:avLst/>
          </a:prstGeom>
          <a:ln w="38100">
            <a:noFill/>
          </a:ln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451D50B4-438F-E60F-2114-BC28B32841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37636" r="16722" b="9656"/>
          <a:stretch/>
        </p:blipFill>
        <p:spPr>
          <a:xfrm>
            <a:off x="4790901" y="19350746"/>
            <a:ext cx="1979621" cy="1905553"/>
          </a:xfrm>
          <a:prstGeom prst="rect">
            <a:avLst/>
          </a:prstGeom>
        </p:spPr>
      </p:pic>
      <p:sp>
        <p:nvSpPr>
          <p:cNvPr id="64" name="楕円 63">
            <a:extLst>
              <a:ext uri="{FF2B5EF4-FFF2-40B4-BE49-F238E27FC236}">
                <a16:creationId xmlns:a16="http://schemas.microsoft.com/office/drawing/2014/main" id="{8DAA0D28-4596-E664-376B-0661A90E409F}"/>
              </a:ext>
            </a:extLst>
          </p:cNvPr>
          <p:cNvSpPr/>
          <p:nvPr/>
        </p:nvSpPr>
        <p:spPr>
          <a:xfrm>
            <a:off x="22686887" y="19886436"/>
            <a:ext cx="7218015" cy="22310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FA90752-7191-BF63-D22B-B0365EF0486E}"/>
              </a:ext>
            </a:extLst>
          </p:cNvPr>
          <p:cNvSpPr txBox="1"/>
          <p:nvPr/>
        </p:nvSpPr>
        <p:spPr>
          <a:xfrm>
            <a:off x="22656278" y="19987559"/>
            <a:ext cx="7334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Lactic acid production</a:t>
            </a:r>
            <a:r>
              <a:rPr kumimoji="1" lang="en-US" altLang="ja-JP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achieved at </a:t>
            </a:r>
            <a:r>
              <a:rPr kumimoji="1" lang="en-US" altLang="ja-JP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concentration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fed-batch SSF</a:t>
            </a:r>
            <a:endParaRPr kumimoji="1" lang="en-US" altLang="ja-JP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Productivity was decreased 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</a:t>
            </a:r>
          </a:p>
          <a:p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spore formation of </a:t>
            </a:r>
            <a:r>
              <a:rPr kumimoji="1" lang="en-US" altLang="ja-JP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B.smithii</a:t>
            </a:r>
            <a:endParaRPr kumimoji="1" lang="ja-JP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テキスト ボックス 2">
            <a:extLst>
              <a:ext uri="{FF2B5EF4-FFF2-40B4-BE49-F238E27FC236}">
                <a16:creationId xmlns:a16="http://schemas.microsoft.com/office/drawing/2014/main" id="{0C0F8620-846B-81A5-8840-606D6C7BFA97}"/>
              </a:ext>
            </a:extLst>
          </p:cNvPr>
          <p:cNvSpPr txBox="1"/>
          <p:nvPr/>
        </p:nvSpPr>
        <p:spPr>
          <a:xfrm>
            <a:off x="19121610" y="18801628"/>
            <a:ext cx="3234918" cy="4315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</a:t>
            </a:r>
            <a:r>
              <a:rPr kumimoji="1" lang="en-US" altLang="ja-JP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aerobic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3">
            <a:extLst>
              <a:ext uri="{FF2B5EF4-FFF2-40B4-BE49-F238E27FC236}">
                <a16:creationId xmlns:a16="http://schemas.microsoft.com/office/drawing/2014/main" id="{06878EFD-AD7A-3690-6B38-A4357B124FBA}"/>
              </a:ext>
            </a:extLst>
          </p:cNvPr>
          <p:cNvSpPr txBox="1"/>
          <p:nvPr/>
        </p:nvSpPr>
        <p:spPr>
          <a:xfrm>
            <a:off x="19147657" y="19118240"/>
            <a:ext cx="1944846" cy="33430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Anaerobic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58CFF1D9-5DD1-4068-B963-8B030A75CB00}"/>
              </a:ext>
            </a:extLst>
          </p:cNvPr>
          <p:cNvCxnSpPr>
            <a:cxnSpLocks/>
          </p:cNvCxnSpPr>
          <p:nvPr/>
        </p:nvCxnSpPr>
        <p:spPr>
          <a:xfrm>
            <a:off x="17043279" y="15725025"/>
            <a:ext cx="0" cy="27746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080CA0C0-24B2-0819-BAE9-630117923F1C}"/>
              </a:ext>
            </a:extLst>
          </p:cNvPr>
          <p:cNvCxnSpPr>
            <a:cxnSpLocks/>
          </p:cNvCxnSpPr>
          <p:nvPr/>
        </p:nvCxnSpPr>
        <p:spPr>
          <a:xfrm>
            <a:off x="18029522" y="15725025"/>
            <a:ext cx="0" cy="16834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51565324-0BDA-F485-FB75-856521B705DF}"/>
              </a:ext>
            </a:extLst>
          </p:cNvPr>
          <p:cNvSpPr txBox="1"/>
          <p:nvPr/>
        </p:nvSpPr>
        <p:spPr>
          <a:xfrm>
            <a:off x="15914473" y="21016853"/>
            <a:ext cx="6527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courses of lactic acid production by fed-batch SSF with initial aeration【50 ℃, 400 rpm】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2" name="表 81">
            <a:extLst>
              <a:ext uri="{FF2B5EF4-FFF2-40B4-BE49-F238E27FC236}">
                <a16:creationId xmlns:a16="http://schemas.microsoft.com/office/drawing/2014/main" id="{58DB908C-12A6-59AC-1BF8-41CB75247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25412"/>
              </p:ext>
            </p:extLst>
          </p:nvPr>
        </p:nvGraphicFramePr>
        <p:xfrm>
          <a:off x="22438074" y="14399608"/>
          <a:ext cx="7600991" cy="54477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92910">
                  <a:extLst>
                    <a:ext uri="{9D8B030D-6E8A-4147-A177-3AD203B41FA5}">
                      <a16:colId xmlns:a16="http://schemas.microsoft.com/office/drawing/2014/main" val="4137771892"/>
                    </a:ext>
                  </a:extLst>
                </a:gridCol>
                <a:gridCol w="1836027">
                  <a:extLst>
                    <a:ext uri="{9D8B030D-6E8A-4147-A177-3AD203B41FA5}">
                      <a16:colId xmlns:a16="http://schemas.microsoft.com/office/drawing/2014/main" val="4223083127"/>
                    </a:ext>
                  </a:extLst>
                </a:gridCol>
                <a:gridCol w="1836027">
                  <a:extLst>
                    <a:ext uri="{9D8B030D-6E8A-4147-A177-3AD203B41FA5}">
                      <a16:colId xmlns:a16="http://schemas.microsoft.com/office/drawing/2014/main" val="1492122223"/>
                    </a:ext>
                  </a:extLst>
                </a:gridCol>
                <a:gridCol w="1836027">
                  <a:extLst>
                    <a:ext uri="{9D8B030D-6E8A-4147-A177-3AD203B41FA5}">
                      <a16:colId xmlns:a16="http://schemas.microsoft.com/office/drawing/2014/main" val="1094658726"/>
                    </a:ext>
                  </a:extLst>
                </a:gridCol>
              </a:tblGrid>
              <a:tr h="1361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CCR</a:t>
                      </a:r>
                      <a:r>
                        <a:rPr kumimoji="1" lang="ja-JP" alt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ja-JP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(g-</a:t>
                      </a:r>
                      <a:r>
                        <a:rPr kumimoji="1" lang="en-US" altLang="ja-JP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dw</a:t>
                      </a:r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/L)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50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50+50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50+50+50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15859"/>
                  </a:ext>
                </a:extLst>
              </a:tr>
              <a:tr h="1361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 conc.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(g/L)</a:t>
                      </a:r>
                      <a:endParaRPr kumimoji="1" lang="ja-JP" altLang="en-US" sz="20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24.7</a:t>
                      </a:r>
                      <a:endParaRPr kumimoji="1" lang="ja-JP" altLang="en-US" sz="28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45.4</a:t>
                      </a:r>
                      <a:endParaRPr kumimoji="1" lang="ja-JP" altLang="en-US" sz="28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56.4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75167"/>
                  </a:ext>
                </a:extLst>
              </a:tr>
              <a:tr h="1361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kumimoji="1" lang="ja-JP" altLang="en-US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productivity 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(g/L/h)</a:t>
                      </a:r>
                      <a:endParaRPr kumimoji="1" lang="ja-JP" altLang="en-US" sz="20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1.81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1.16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1.12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445596"/>
                  </a:ext>
                </a:extLst>
              </a:tr>
              <a:tr h="13619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kumimoji="1" lang="ja-JP" altLang="en-US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yield</a:t>
                      </a:r>
                    </a:p>
                    <a:p>
                      <a:pPr algn="ctr"/>
                      <a:r>
                        <a:rPr kumimoji="1" lang="ja-JP" altLang="en-US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(g/g-Cellulose)</a:t>
                      </a:r>
                      <a:endParaRPr kumimoji="1" lang="ja-JP" altLang="en-US" sz="20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0.82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0.81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0.70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0030"/>
                  </a:ext>
                </a:extLst>
              </a:tr>
            </a:tbl>
          </a:graphicData>
        </a:graphic>
      </p:graphicFrame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9A80AFA2-2F7E-025D-3D55-BEE18FE6CADF}"/>
              </a:ext>
            </a:extLst>
          </p:cNvPr>
          <p:cNvSpPr/>
          <p:nvPr/>
        </p:nvSpPr>
        <p:spPr>
          <a:xfrm>
            <a:off x="22443605" y="15786837"/>
            <a:ext cx="7589928" cy="13071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76" name="図 1075">
            <a:extLst>
              <a:ext uri="{FF2B5EF4-FFF2-40B4-BE49-F238E27FC236}">
                <a16:creationId xmlns:a16="http://schemas.microsoft.com/office/drawing/2014/main" id="{D5EFE322-1285-CF03-201E-B505AB86DB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35763" r="20032" b="22821"/>
          <a:stretch/>
        </p:blipFill>
        <p:spPr>
          <a:xfrm>
            <a:off x="1196814" y="6695675"/>
            <a:ext cx="1827268" cy="1777498"/>
          </a:xfrm>
          <a:prstGeom prst="rect">
            <a:avLst/>
          </a:prstGeom>
          <a:ln w="38100">
            <a:noFill/>
          </a:ln>
        </p:spPr>
      </p:pic>
      <p:sp>
        <p:nvSpPr>
          <p:cNvPr id="1083" name="コンテンツ プレースホルダー 2">
            <a:extLst>
              <a:ext uri="{FF2B5EF4-FFF2-40B4-BE49-F238E27FC236}">
                <a16:creationId xmlns:a16="http://schemas.microsoft.com/office/drawing/2014/main" id="{71ADE6BE-5723-6446-345C-9F30E283EF59}"/>
              </a:ext>
            </a:extLst>
          </p:cNvPr>
          <p:cNvSpPr txBox="1">
            <a:spLocks/>
          </p:cNvSpPr>
          <p:nvPr/>
        </p:nvSpPr>
        <p:spPr>
          <a:xfrm>
            <a:off x="620768" y="8791335"/>
            <a:ext cx="3146275" cy="244864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CCR</a:t>
            </a:r>
          </a:p>
        </p:txBody>
      </p:sp>
      <p:sp>
        <p:nvSpPr>
          <p:cNvPr id="1115" name="テキスト ボックス 1114">
            <a:extLst>
              <a:ext uri="{FF2B5EF4-FFF2-40B4-BE49-F238E27FC236}">
                <a16:creationId xmlns:a16="http://schemas.microsoft.com/office/drawing/2014/main" id="{75E94CB9-A519-0ABD-2D32-1F9A89204E25}"/>
              </a:ext>
            </a:extLst>
          </p:cNvPr>
          <p:cNvSpPr txBox="1"/>
          <p:nvPr/>
        </p:nvSpPr>
        <p:spPr>
          <a:xfrm>
            <a:off x="10126791" y="16051916"/>
            <a:ext cx="3934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800" b="1" u="sng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SSF at </a:t>
            </a:r>
            <a:r>
              <a:rPr lang="en-US" altLang="ja-JP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50 </a:t>
            </a:r>
            <a:r>
              <a:rPr lang="ja-JP" alt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  <a:endParaRPr lang="en-US" altLang="ja-JP" sz="4800" b="1" u="sng" dirty="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02" name="テキスト ボックス 1201">
            <a:extLst>
              <a:ext uri="{FF2B5EF4-FFF2-40B4-BE49-F238E27FC236}">
                <a16:creationId xmlns:a16="http://schemas.microsoft.com/office/drawing/2014/main" id="{35EC60F9-15D8-EF4A-0773-58FF3373E55C}"/>
              </a:ext>
            </a:extLst>
          </p:cNvPr>
          <p:cNvSpPr txBox="1"/>
          <p:nvPr/>
        </p:nvSpPr>
        <p:spPr>
          <a:xfrm>
            <a:off x="-156952" y="35424399"/>
            <a:ext cx="154194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0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SSF was performed by adding cellulase and inoculum into the fermenter at the same time.</a:t>
            </a:r>
            <a:r>
              <a:rPr lang="en-US" altLang="ja-JP" sz="3000" dirty="0"/>
              <a:t> </a:t>
            </a:r>
            <a:endParaRPr kumimoji="1" lang="en-US" altLang="ja-JP" sz="3000" b="1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03" name="テキスト ボックス 1202">
            <a:extLst>
              <a:ext uri="{FF2B5EF4-FFF2-40B4-BE49-F238E27FC236}">
                <a16:creationId xmlns:a16="http://schemas.microsoft.com/office/drawing/2014/main" id="{E0864F35-65A0-71C7-0657-2C4B1A5433C4}"/>
              </a:ext>
            </a:extLst>
          </p:cNvPr>
          <p:cNvSpPr txBox="1"/>
          <p:nvPr/>
        </p:nvSpPr>
        <p:spPr>
          <a:xfrm>
            <a:off x="407072" y="39086994"/>
            <a:ext cx="6208602" cy="2736141"/>
          </a:xfrm>
          <a:prstGeom prst="rightArrowCallout">
            <a:avLst>
              <a:gd name="adj1" fmla="val 18334"/>
              <a:gd name="adj2" fmla="val 24268"/>
              <a:gd name="adj3" fmla="val 21057"/>
              <a:gd name="adj4" fmla="val 87183"/>
            </a:avLst>
          </a:prstGeom>
          <a:solidFill>
            <a:srgbClr val="FFE699">
              <a:alpha val="50196"/>
            </a:srgb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85725"/>
            <a:endParaRPr lang="en-US" altLang="ja-JP" sz="32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19" name="正方形/長方形 1218">
            <a:extLst>
              <a:ext uri="{FF2B5EF4-FFF2-40B4-BE49-F238E27FC236}">
                <a16:creationId xmlns:a16="http://schemas.microsoft.com/office/drawing/2014/main" id="{C3B552AA-142F-DB99-6A1C-1610E4879CF6}"/>
              </a:ext>
            </a:extLst>
          </p:cNvPr>
          <p:cNvSpPr/>
          <p:nvPr/>
        </p:nvSpPr>
        <p:spPr>
          <a:xfrm flipV="1">
            <a:off x="18736620" y="18936197"/>
            <a:ext cx="409492" cy="249097"/>
          </a:xfrm>
          <a:prstGeom prst="rect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2800"/>
          </a:p>
        </p:txBody>
      </p:sp>
      <p:sp>
        <p:nvSpPr>
          <p:cNvPr id="1220" name="正方形/長方形 1219">
            <a:extLst>
              <a:ext uri="{FF2B5EF4-FFF2-40B4-BE49-F238E27FC236}">
                <a16:creationId xmlns:a16="http://schemas.microsoft.com/office/drawing/2014/main" id="{8D5F88ED-31EC-6F0C-95FB-8D56065BE861}"/>
              </a:ext>
            </a:extLst>
          </p:cNvPr>
          <p:cNvSpPr/>
          <p:nvPr/>
        </p:nvSpPr>
        <p:spPr>
          <a:xfrm>
            <a:off x="18736620" y="19279127"/>
            <a:ext cx="409492" cy="256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2800"/>
          </a:p>
        </p:txBody>
      </p:sp>
      <p:pic>
        <p:nvPicPr>
          <p:cNvPr id="1228" name="Picture 4" descr="とうもろこしのイラスト（野菜）">
            <a:extLst>
              <a:ext uri="{FF2B5EF4-FFF2-40B4-BE49-F238E27FC236}">
                <a16:creationId xmlns:a16="http://schemas.microsoft.com/office/drawing/2014/main" id="{72D4E080-45EE-3064-2D05-F74AED4B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430">
            <a:off x="1163" y="5134232"/>
            <a:ext cx="1469549" cy="146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" name="テキスト ボックス 1231">
            <a:extLst>
              <a:ext uri="{FF2B5EF4-FFF2-40B4-BE49-F238E27FC236}">
                <a16:creationId xmlns:a16="http://schemas.microsoft.com/office/drawing/2014/main" id="{9124D214-F145-D8DD-0291-A896888726B8}"/>
              </a:ext>
            </a:extLst>
          </p:cNvPr>
          <p:cNvSpPr txBox="1"/>
          <p:nvPr/>
        </p:nvSpPr>
        <p:spPr>
          <a:xfrm>
            <a:off x="23037800" y="-42123"/>
            <a:ext cx="772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SCEJ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altLang="ja-JP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Autumn Meeting, 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Sep, 16</a:t>
            </a:r>
            <a:r>
              <a:rPr kumimoji="1" lang="en-US" altLang="ja-JP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27B93A5-65A7-3369-1875-B832DAE509A3}"/>
              </a:ext>
            </a:extLst>
          </p:cNvPr>
          <p:cNvSpPr txBox="1"/>
          <p:nvPr/>
        </p:nvSpPr>
        <p:spPr>
          <a:xfrm>
            <a:off x="1105634" y="39462813"/>
            <a:ext cx="4469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/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 L</a:t>
            </a:r>
          </a:p>
          <a:p>
            <a:pPr marL="85725"/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CCR</a:t>
            </a:r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g-</a:t>
            </a:r>
            <a:r>
              <a:rPr lang="en-US" altLang="ja-JP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</a:t>
            </a:r>
            <a:endParaRPr lang="en-US" altLang="ja-JP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/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Meiselase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g</a:t>
            </a:r>
          </a:p>
          <a:p>
            <a:pPr marL="85725"/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(51.8 FPU/g-CCR)</a:t>
            </a:r>
            <a:endParaRPr lang="en-US" altLang="ja-JP" sz="32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88A2FD49-2C48-4362-DFFC-33926B88D71E}"/>
              </a:ext>
            </a:extLst>
          </p:cNvPr>
          <p:cNvSpPr txBox="1">
            <a:spLocks/>
          </p:cNvSpPr>
          <p:nvPr/>
        </p:nvSpPr>
        <p:spPr>
          <a:xfrm>
            <a:off x="15284769" y="4595621"/>
            <a:ext cx="11066783" cy="706095"/>
          </a:xfrm>
          <a:prstGeom prst="rect">
            <a:avLst/>
          </a:prstGeom>
          <a:noFill/>
          <a:ln>
            <a:noFill/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Lactic acid production by SSF using </a:t>
            </a:r>
            <a:r>
              <a:rPr lang="en-US" altLang="ja-JP" sz="3600" b="1" i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B. smithii </a:t>
            </a:r>
            <a:r>
              <a:rPr lang="en-US" altLang="ja-JP" sz="36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at 50 </a:t>
            </a:r>
            <a:r>
              <a:rPr lang="ja-JP" altLang="en-US" sz="36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993B3D2-A475-88D2-C86D-06F60FC0E8D7}"/>
              </a:ext>
            </a:extLst>
          </p:cNvPr>
          <p:cNvSpPr/>
          <p:nvPr/>
        </p:nvSpPr>
        <p:spPr>
          <a:xfrm>
            <a:off x="22608262" y="11443778"/>
            <a:ext cx="7296640" cy="15187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4" name="表 23">
            <a:extLst>
              <a:ext uri="{FF2B5EF4-FFF2-40B4-BE49-F238E27FC236}">
                <a16:creationId xmlns:a16="http://schemas.microsoft.com/office/drawing/2014/main" id="{15D856F1-5DCC-561B-1164-6F48FBCB3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471656"/>
              </p:ext>
            </p:extLst>
          </p:nvPr>
        </p:nvGraphicFramePr>
        <p:xfrm>
          <a:off x="22517395" y="5704728"/>
          <a:ext cx="7010106" cy="54942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702">
                  <a:extLst>
                    <a:ext uri="{9D8B030D-6E8A-4147-A177-3AD203B41FA5}">
                      <a16:colId xmlns:a16="http://schemas.microsoft.com/office/drawing/2014/main" val="4137771892"/>
                    </a:ext>
                  </a:extLst>
                </a:gridCol>
                <a:gridCol w="2336702">
                  <a:extLst>
                    <a:ext uri="{9D8B030D-6E8A-4147-A177-3AD203B41FA5}">
                      <a16:colId xmlns:a16="http://schemas.microsoft.com/office/drawing/2014/main" val="452711971"/>
                    </a:ext>
                  </a:extLst>
                </a:gridCol>
                <a:gridCol w="2336702">
                  <a:extLst>
                    <a:ext uri="{9D8B030D-6E8A-4147-A177-3AD203B41FA5}">
                      <a16:colId xmlns:a16="http://schemas.microsoft.com/office/drawing/2014/main" val="1492122223"/>
                    </a:ext>
                  </a:extLst>
                </a:gridCol>
              </a:tblGrid>
              <a:tr h="13342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Conditions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58" marR="39758" marT="19879" marB="1987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SSF at 30 </a:t>
                      </a:r>
                      <a:r>
                        <a:rPr kumimoji="1" lang="ja-JP" alt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℃</a:t>
                      </a:r>
                      <a:endParaRPr kumimoji="1" lang="en-US" altLang="ja-JP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58" marR="39758" marT="19879" marB="1987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SSF at </a:t>
                      </a:r>
                      <a:r>
                        <a:rPr kumimoji="1" lang="en-US" altLang="ja-JP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kumimoji="1" lang="ja-JP" alt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℃</a:t>
                      </a:r>
                      <a:endParaRPr kumimoji="1" lang="en-US" altLang="ja-JP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58" marR="39758" marT="19879" marB="1987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15859"/>
                  </a:ext>
                </a:extLst>
              </a:tr>
              <a:tr h="13342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 conc.</a:t>
                      </a:r>
                    </a:p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(g/L)</a:t>
                      </a:r>
                      <a:endParaRPr kumimoji="1" lang="ja-JP" altLang="en-US" sz="28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58" marR="39758" marT="19879" marB="1987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25.8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24.7</a:t>
                      </a:r>
                      <a:endParaRPr lang="en-US" altLang="ja-JP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75167"/>
                  </a:ext>
                </a:extLst>
              </a:tr>
              <a:tr h="1412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 productivity</a:t>
                      </a:r>
                    </a:p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(g/L/h)</a:t>
                      </a:r>
                      <a:endParaRPr kumimoji="1" lang="ja-JP" altLang="en-US" sz="28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58" marR="39758" marT="19879" marB="19879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 marL="9525" marR="9525" marT="9525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1.81</a:t>
                      </a:r>
                    </a:p>
                  </a:txBody>
                  <a:tcPr marL="9525" marR="9525" marT="9525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445596"/>
                  </a:ext>
                </a:extLst>
              </a:tr>
              <a:tr h="1412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 yield</a:t>
                      </a:r>
                    </a:p>
                    <a:p>
                      <a:pPr algn="ctr"/>
                      <a:r>
                        <a:rPr kumimoji="1" lang="en-US" altLang="ja-JP" sz="28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(g/g-Cellulose)</a:t>
                      </a:r>
                      <a:endParaRPr kumimoji="1" lang="ja-JP" altLang="en-US" sz="28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9758" marR="39758" marT="19879" marB="1987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0.86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</a:t>
                      </a:r>
                      <a:endParaRPr lang="en-US" altLang="ja-JP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0030"/>
                  </a:ext>
                </a:extLst>
              </a:tr>
            </a:tbl>
          </a:graphicData>
        </a:graphic>
      </p:graphicFrame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F63B3B7-0FFA-6E62-29CC-0F4385EAB87C}"/>
              </a:ext>
            </a:extLst>
          </p:cNvPr>
          <p:cNvSpPr txBox="1"/>
          <p:nvPr/>
        </p:nvSpPr>
        <p:spPr>
          <a:xfrm>
            <a:off x="15660211" y="12108875"/>
            <a:ext cx="70763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Lactic acid production from CCR by SSF at high temperature under initial aerobic condition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℃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400 rpm</a:t>
            </a:r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CCR = 50 g】</a:t>
            </a:r>
            <a:endParaRPr lang="ja-JP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8C79DFF-D5EB-C807-56BD-E657946ECB6E}"/>
              </a:ext>
            </a:extLst>
          </p:cNvPr>
          <p:cNvSpPr txBox="1"/>
          <p:nvPr/>
        </p:nvSpPr>
        <p:spPr>
          <a:xfrm>
            <a:off x="22422341" y="11680990"/>
            <a:ext cx="7863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L-lactic acid was successfully produced from CCR by SSF using </a:t>
            </a:r>
            <a:r>
              <a:rPr lang="en-US" altLang="ja-JP" sz="3200" b="1" i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B. smithii</a:t>
            </a:r>
            <a:r>
              <a:rPr lang="ja-JP" altLang="en-US" sz="3200" b="1" i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at </a:t>
            </a:r>
            <a:r>
              <a:rPr lang="en-US" altLang="ja-JP" sz="3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50 </a:t>
            </a:r>
            <a:r>
              <a:rPr lang="ja-JP" alt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  <a:r>
              <a:rPr lang="en-US" altLang="ja-JP" sz="32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.</a:t>
            </a:r>
            <a:endParaRPr lang="ja-JP" altLang="en-US" sz="3200" b="1" dirty="0">
              <a:ln w="22225">
                <a:noFill/>
                <a:prstDash val="solid"/>
              </a:ln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3" name="テキスト ボックス 6">
            <a:extLst>
              <a:ext uri="{FF2B5EF4-FFF2-40B4-BE49-F238E27FC236}">
                <a16:creationId xmlns:a16="http://schemas.microsoft.com/office/drawing/2014/main" id="{EE553AD9-B8B3-3EF9-B47E-4F8DC30E97D1}"/>
              </a:ext>
            </a:extLst>
          </p:cNvPr>
          <p:cNvSpPr txBox="1"/>
          <p:nvPr/>
        </p:nvSpPr>
        <p:spPr>
          <a:xfrm>
            <a:off x="16979779" y="14570328"/>
            <a:ext cx="2386808" cy="11546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9 h</a:t>
            </a:r>
            <a:r>
              <a:rPr kumimoji="1" lang="ja-JP" altLang="en-US" sz="24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、</a:t>
            </a:r>
            <a:r>
              <a:rPr kumimoji="1" lang="en-US" altLang="ja-JP" sz="24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24 h</a:t>
            </a:r>
          </a:p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+CCR 50 g</a:t>
            </a:r>
          </a:p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+</a:t>
            </a:r>
            <a:r>
              <a:rPr kumimoji="1" lang="en-US" altLang="ja-JP" sz="2400" b="1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Meicelase</a:t>
            </a:r>
            <a:r>
              <a:rPr kumimoji="1" lang="en-US" altLang="ja-JP" sz="2400" b="1" baseline="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5 g</a:t>
            </a:r>
            <a:endParaRPr kumimoji="1" lang="ja-JP" altLang="en-US" sz="2800" b="1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5506F14D-947A-408D-AF72-56D050691851}"/>
              </a:ext>
            </a:extLst>
          </p:cNvPr>
          <p:cNvSpPr/>
          <p:nvPr/>
        </p:nvSpPr>
        <p:spPr>
          <a:xfrm>
            <a:off x="15194441" y="4639204"/>
            <a:ext cx="210152" cy="58466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790DD2C-7EF5-1BB3-785C-01F2F62CB3A2}"/>
              </a:ext>
            </a:extLst>
          </p:cNvPr>
          <p:cNvCxnSpPr>
            <a:cxnSpLocks/>
          </p:cNvCxnSpPr>
          <p:nvPr/>
        </p:nvCxnSpPr>
        <p:spPr>
          <a:xfrm>
            <a:off x="15192630" y="5213494"/>
            <a:ext cx="14334870" cy="0"/>
          </a:xfrm>
          <a:prstGeom prst="line">
            <a:avLst/>
          </a:prstGeom>
          <a:ln w="38100">
            <a:solidFill>
              <a:srgbClr val="EE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B900F641-3624-D5E5-E2CD-184C72D54808}"/>
              </a:ext>
            </a:extLst>
          </p:cNvPr>
          <p:cNvSpPr/>
          <p:nvPr/>
        </p:nvSpPr>
        <p:spPr>
          <a:xfrm>
            <a:off x="89928" y="18518140"/>
            <a:ext cx="210152" cy="58466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3B9D4D8B-EAF5-34DF-D927-EF41007A38CC}"/>
              </a:ext>
            </a:extLst>
          </p:cNvPr>
          <p:cNvCxnSpPr>
            <a:cxnSpLocks/>
          </p:cNvCxnSpPr>
          <p:nvPr/>
        </p:nvCxnSpPr>
        <p:spPr>
          <a:xfrm>
            <a:off x="99547" y="19087668"/>
            <a:ext cx="14334870" cy="0"/>
          </a:xfrm>
          <a:prstGeom prst="line">
            <a:avLst/>
          </a:prstGeom>
          <a:ln w="38100">
            <a:solidFill>
              <a:srgbClr val="EE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456DD2B8-D538-A875-3F77-371597654FB5}"/>
              </a:ext>
            </a:extLst>
          </p:cNvPr>
          <p:cNvSpPr/>
          <p:nvPr/>
        </p:nvSpPr>
        <p:spPr>
          <a:xfrm>
            <a:off x="15195308" y="13495255"/>
            <a:ext cx="210152" cy="58466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9221D9FB-F0FD-D48A-0509-F2766876DC65}"/>
              </a:ext>
            </a:extLst>
          </p:cNvPr>
          <p:cNvCxnSpPr>
            <a:cxnSpLocks/>
          </p:cNvCxnSpPr>
          <p:nvPr/>
        </p:nvCxnSpPr>
        <p:spPr>
          <a:xfrm>
            <a:off x="15204927" y="14066204"/>
            <a:ext cx="14334870" cy="0"/>
          </a:xfrm>
          <a:prstGeom prst="line">
            <a:avLst/>
          </a:prstGeom>
          <a:ln w="38100">
            <a:solidFill>
              <a:srgbClr val="EE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813177BE-7A96-9611-7198-DDD9CE2886A6}"/>
              </a:ext>
            </a:extLst>
          </p:cNvPr>
          <p:cNvSpPr/>
          <p:nvPr/>
        </p:nvSpPr>
        <p:spPr>
          <a:xfrm>
            <a:off x="92086" y="34538682"/>
            <a:ext cx="210152" cy="58466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6F8BC598-590E-25FC-E14A-E1B4F333D72B}"/>
              </a:ext>
            </a:extLst>
          </p:cNvPr>
          <p:cNvCxnSpPr>
            <a:cxnSpLocks/>
          </p:cNvCxnSpPr>
          <p:nvPr/>
        </p:nvCxnSpPr>
        <p:spPr>
          <a:xfrm>
            <a:off x="101705" y="35110750"/>
            <a:ext cx="14334870" cy="0"/>
          </a:xfrm>
          <a:prstGeom prst="line">
            <a:avLst/>
          </a:prstGeom>
          <a:ln w="38100">
            <a:solidFill>
              <a:srgbClr val="EE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C1B53228-D469-CE05-C278-53FE78D98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94292" y="844123"/>
            <a:ext cx="2257223" cy="222839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48419C-B539-1DC2-0975-984348725949}"/>
              </a:ext>
            </a:extLst>
          </p:cNvPr>
          <p:cNvSpPr txBox="1"/>
          <p:nvPr/>
        </p:nvSpPr>
        <p:spPr>
          <a:xfrm>
            <a:off x="9061" y="-17860"/>
            <a:ext cx="1362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QB120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タイトル 1">
            <a:extLst>
              <a:ext uri="{FF2B5EF4-FFF2-40B4-BE49-F238E27FC236}">
                <a16:creationId xmlns:a16="http://schemas.microsoft.com/office/drawing/2014/main" id="{A8688267-5973-7DC2-7717-951C47A55660}"/>
              </a:ext>
            </a:extLst>
          </p:cNvPr>
          <p:cNvSpPr txBox="1">
            <a:spLocks/>
          </p:cNvSpPr>
          <p:nvPr/>
        </p:nvSpPr>
        <p:spPr>
          <a:xfrm>
            <a:off x="134112" y="4534010"/>
            <a:ext cx="10616596" cy="706095"/>
          </a:xfrm>
          <a:prstGeom prst="rect">
            <a:avLst/>
          </a:prstGeom>
          <a:noFill/>
          <a:ln>
            <a:noFill/>
          </a:ln>
        </p:spPr>
        <p:txBody>
          <a:bodyPr vert="horz" lIns="129280" tIns="64640" rIns="129280" bIns="64640" rtlCol="0" anchor="ctr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Lactic acid production from lignocellulosic biomass </a:t>
            </a:r>
            <a:endParaRPr lang="ja-JP" altLang="en-US" sz="3600" b="1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FB522B32-6A6B-94F8-5DD5-B2E9BCBB3168}"/>
              </a:ext>
            </a:extLst>
          </p:cNvPr>
          <p:cNvSpPr/>
          <p:nvPr/>
        </p:nvSpPr>
        <p:spPr>
          <a:xfrm>
            <a:off x="95521" y="4598652"/>
            <a:ext cx="210152" cy="58466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9DFD382-629E-79F5-4FF1-56979ACE3CA0}"/>
              </a:ext>
            </a:extLst>
          </p:cNvPr>
          <p:cNvCxnSpPr>
            <a:cxnSpLocks/>
          </p:cNvCxnSpPr>
          <p:nvPr/>
        </p:nvCxnSpPr>
        <p:spPr>
          <a:xfrm>
            <a:off x="93710" y="5174530"/>
            <a:ext cx="14334870" cy="0"/>
          </a:xfrm>
          <a:prstGeom prst="line">
            <a:avLst/>
          </a:prstGeom>
          <a:ln w="38100">
            <a:solidFill>
              <a:srgbClr val="EE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グループ化 128">
            <a:extLst>
              <a:ext uri="{FF2B5EF4-FFF2-40B4-BE49-F238E27FC236}">
                <a16:creationId xmlns:a16="http://schemas.microsoft.com/office/drawing/2014/main" id="{80B0870B-F798-2991-99C8-E0804AF7912F}"/>
              </a:ext>
            </a:extLst>
          </p:cNvPr>
          <p:cNvGrpSpPr/>
          <p:nvPr/>
        </p:nvGrpSpPr>
        <p:grpSpPr>
          <a:xfrm>
            <a:off x="936623" y="15647859"/>
            <a:ext cx="8344038" cy="1727234"/>
            <a:chOff x="998635" y="11227810"/>
            <a:chExt cx="8360208" cy="1727234"/>
          </a:xfrm>
        </p:grpSpPr>
        <p:sp>
          <p:nvSpPr>
            <p:cNvPr id="59" name="吹き出し: 角を丸めた四角形 58">
              <a:extLst>
                <a:ext uri="{FF2B5EF4-FFF2-40B4-BE49-F238E27FC236}">
                  <a16:creationId xmlns:a16="http://schemas.microsoft.com/office/drawing/2014/main" id="{5145E0AD-924E-D99F-A782-5D33F78CD324}"/>
                </a:ext>
              </a:extLst>
            </p:cNvPr>
            <p:cNvSpPr/>
            <p:nvPr/>
          </p:nvSpPr>
          <p:spPr>
            <a:xfrm rot="10800000">
              <a:off x="1140907" y="11227810"/>
              <a:ext cx="8075664" cy="1727234"/>
            </a:xfrm>
            <a:prstGeom prst="wedgeRoundRectCallout">
              <a:avLst>
                <a:gd name="adj1" fmla="val -8906"/>
                <a:gd name="adj2" fmla="val 38474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/>
            </a:p>
          </p:txBody>
        </p:sp>
        <p:sp>
          <p:nvSpPr>
            <p:cNvPr id="1106" name="テキスト ボックス 1105">
              <a:extLst>
                <a:ext uri="{FF2B5EF4-FFF2-40B4-BE49-F238E27FC236}">
                  <a16:creationId xmlns:a16="http://schemas.microsoft.com/office/drawing/2014/main" id="{3B7C41DA-1341-CBCD-F245-07209518F1F8}"/>
                </a:ext>
              </a:extLst>
            </p:cNvPr>
            <p:cNvSpPr txBox="1"/>
            <p:nvPr/>
          </p:nvSpPr>
          <p:spPr>
            <a:xfrm>
              <a:off x="998635" y="11866311"/>
              <a:ext cx="8360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Thermophilic</a:t>
              </a:r>
              <a:r>
                <a:rPr lang="ja-JP" altLang="en-US" sz="3000" b="1" dirty="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　</a:t>
              </a:r>
              <a:r>
                <a:rPr lang="en-US" altLang="ja-JP" sz="3000" b="1" i="1" u="sng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Bacillus </a:t>
              </a:r>
              <a:r>
                <a:rPr lang="en-US" altLang="ja-JP" sz="3000" b="1" i="1" u="sng" dirty="0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smithii</a:t>
              </a:r>
              <a:endParaRPr lang="en-US" altLang="ja-JP" sz="3000" b="1" i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Optimal growth temperature : </a:t>
              </a:r>
              <a:r>
                <a:rPr lang="en-US" altLang="ja-JP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50~60 </a:t>
              </a:r>
              <a:r>
                <a:rPr lang="ja-JP" alt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</a:p>
          </p:txBody>
        </p:sp>
        <p:sp>
          <p:nvSpPr>
            <p:cNvPr id="90" name="コンテンツ プレースホルダー 2">
              <a:extLst>
                <a:ext uri="{FF2B5EF4-FFF2-40B4-BE49-F238E27FC236}">
                  <a16:creationId xmlns:a16="http://schemas.microsoft.com/office/drawing/2014/main" id="{02C5E58E-9F0A-632C-939C-93F7883ED6E1}"/>
                </a:ext>
              </a:extLst>
            </p:cNvPr>
            <p:cNvSpPr txBox="1">
              <a:spLocks/>
            </p:cNvSpPr>
            <p:nvPr/>
          </p:nvSpPr>
          <p:spPr>
            <a:xfrm>
              <a:off x="3602638" y="11319806"/>
              <a:ext cx="3014878" cy="8022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51435" tIns="25718" rIns="51435" bIns="25718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ja-JP" sz="3600" b="1" u="sng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Fermentation</a:t>
              </a:r>
            </a:p>
          </p:txBody>
        </p:sp>
      </p:grp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EA21EE16-E407-ED0D-4A34-A5FBFBC1A36C}"/>
              </a:ext>
            </a:extLst>
          </p:cNvPr>
          <p:cNvSpPr/>
          <p:nvPr/>
        </p:nvSpPr>
        <p:spPr>
          <a:xfrm>
            <a:off x="24863898" y="8353732"/>
            <a:ext cx="4687617" cy="13749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矢印: 右 154">
            <a:extLst>
              <a:ext uri="{FF2B5EF4-FFF2-40B4-BE49-F238E27FC236}">
                <a16:creationId xmlns:a16="http://schemas.microsoft.com/office/drawing/2014/main" id="{5AC5E352-560A-91DA-95B2-74677942ADE5}"/>
              </a:ext>
            </a:extLst>
          </p:cNvPr>
          <p:cNvSpPr/>
          <p:nvPr/>
        </p:nvSpPr>
        <p:spPr>
          <a:xfrm>
            <a:off x="26596170" y="8623569"/>
            <a:ext cx="1244392" cy="81618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55932D48-27CA-6715-178C-7B17E6FD7CB4}"/>
              </a:ext>
            </a:extLst>
          </p:cNvPr>
          <p:cNvSpPr txBox="1"/>
          <p:nvPr/>
        </p:nvSpPr>
        <p:spPr>
          <a:xfrm>
            <a:off x="26585183" y="8764315"/>
            <a:ext cx="1276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×1.8</a:t>
            </a: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EE3D062F-8F0A-509F-A105-35068DC2F262}"/>
              </a:ext>
            </a:extLst>
          </p:cNvPr>
          <p:cNvCxnSpPr>
            <a:cxnSpLocks/>
          </p:cNvCxnSpPr>
          <p:nvPr/>
        </p:nvCxnSpPr>
        <p:spPr>
          <a:xfrm>
            <a:off x="11226647" y="11770424"/>
            <a:ext cx="1059178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矢印: 五方向 82">
            <a:extLst>
              <a:ext uri="{FF2B5EF4-FFF2-40B4-BE49-F238E27FC236}">
                <a16:creationId xmlns:a16="http://schemas.microsoft.com/office/drawing/2014/main" id="{D1CF8C8B-40AC-5D43-76D2-0147945499DC}"/>
              </a:ext>
            </a:extLst>
          </p:cNvPr>
          <p:cNvSpPr/>
          <p:nvPr/>
        </p:nvSpPr>
        <p:spPr>
          <a:xfrm>
            <a:off x="3095937" y="7422611"/>
            <a:ext cx="2989738" cy="65877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/>
          </a:p>
        </p:txBody>
      </p:sp>
      <p:pic>
        <p:nvPicPr>
          <p:cNvPr id="84" name="図 83">
            <a:extLst>
              <a:ext uri="{FF2B5EF4-FFF2-40B4-BE49-F238E27FC236}">
                <a16:creationId xmlns:a16="http://schemas.microsoft.com/office/drawing/2014/main" id="{F4248D79-8D54-7BB3-AB16-84BD7AC4CA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2397" y="6627187"/>
            <a:ext cx="2570477" cy="1911322"/>
          </a:xfrm>
          <a:prstGeom prst="rect">
            <a:avLst/>
          </a:prstGeom>
        </p:spPr>
      </p:pic>
      <p:sp>
        <p:nvSpPr>
          <p:cNvPr id="91" name="矢印: 五方向 90">
            <a:extLst>
              <a:ext uri="{FF2B5EF4-FFF2-40B4-BE49-F238E27FC236}">
                <a16:creationId xmlns:a16="http://schemas.microsoft.com/office/drawing/2014/main" id="{41957A92-9DD9-936A-38E7-D4349E6EA315}"/>
              </a:ext>
            </a:extLst>
          </p:cNvPr>
          <p:cNvSpPr/>
          <p:nvPr/>
        </p:nvSpPr>
        <p:spPr>
          <a:xfrm>
            <a:off x="9114791" y="7431563"/>
            <a:ext cx="2660222" cy="62134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/>
          </a:p>
        </p:txBody>
      </p:sp>
      <p:sp>
        <p:nvSpPr>
          <p:cNvPr id="94" name="コンテンツ プレースホルダー 2">
            <a:extLst>
              <a:ext uri="{FF2B5EF4-FFF2-40B4-BE49-F238E27FC236}">
                <a16:creationId xmlns:a16="http://schemas.microsoft.com/office/drawing/2014/main" id="{208534B7-6553-E8A9-B44E-03B2B513F369}"/>
              </a:ext>
            </a:extLst>
          </p:cNvPr>
          <p:cNvSpPr txBox="1">
            <a:spLocks/>
          </p:cNvSpPr>
          <p:nvPr/>
        </p:nvSpPr>
        <p:spPr>
          <a:xfrm>
            <a:off x="6654776" y="8698883"/>
            <a:ext cx="1711183" cy="43191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Glucose</a:t>
            </a:r>
          </a:p>
        </p:txBody>
      </p:sp>
      <p:sp>
        <p:nvSpPr>
          <p:cNvPr id="95" name="コンテンツ プレースホルダー 2">
            <a:extLst>
              <a:ext uri="{FF2B5EF4-FFF2-40B4-BE49-F238E27FC236}">
                <a16:creationId xmlns:a16="http://schemas.microsoft.com/office/drawing/2014/main" id="{7BCB4599-77B3-8E8B-59C9-49CEC35AFCA6}"/>
              </a:ext>
            </a:extLst>
          </p:cNvPr>
          <p:cNvSpPr txBox="1">
            <a:spLocks/>
          </p:cNvSpPr>
          <p:nvPr/>
        </p:nvSpPr>
        <p:spPr>
          <a:xfrm>
            <a:off x="2964872" y="7526481"/>
            <a:ext cx="3217262" cy="330553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Saccharification</a:t>
            </a:r>
          </a:p>
        </p:txBody>
      </p:sp>
      <p:sp>
        <p:nvSpPr>
          <p:cNvPr id="96" name="四角形: 角を丸くする 95">
            <a:extLst>
              <a:ext uri="{FF2B5EF4-FFF2-40B4-BE49-F238E27FC236}">
                <a16:creationId xmlns:a16="http://schemas.microsoft.com/office/drawing/2014/main" id="{E1C7F123-02C4-2982-E6D9-869D7D21499F}"/>
              </a:ext>
            </a:extLst>
          </p:cNvPr>
          <p:cNvSpPr/>
          <p:nvPr/>
        </p:nvSpPr>
        <p:spPr>
          <a:xfrm>
            <a:off x="1018572" y="6081076"/>
            <a:ext cx="13541407" cy="335820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8" name="コンテンツ プレースホルダー 2">
            <a:extLst>
              <a:ext uri="{FF2B5EF4-FFF2-40B4-BE49-F238E27FC236}">
                <a16:creationId xmlns:a16="http://schemas.microsoft.com/office/drawing/2014/main" id="{3BBBFD06-25C0-5729-0A0C-F15876F0FE5C}"/>
              </a:ext>
            </a:extLst>
          </p:cNvPr>
          <p:cNvSpPr txBox="1">
            <a:spLocks/>
          </p:cNvSpPr>
          <p:nvPr/>
        </p:nvSpPr>
        <p:spPr>
          <a:xfrm>
            <a:off x="12118998" y="8759968"/>
            <a:ext cx="2184468" cy="557568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L-lactic acid</a:t>
            </a:r>
          </a:p>
        </p:txBody>
      </p:sp>
      <p:sp>
        <p:nvSpPr>
          <p:cNvPr id="107" name="コンテンツ プレースホルダー 2">
            <a:extLst>
              <a:ext uri="{FF2B5EF4-FFF2-40B4-BE49-F238E27FC236}">
                <a16:creationId xmlns:a16="http://schemas.microsoft.com/office/drawing/2014/main" id="{911308B0-13B3-2EF6-9606-0041DBE9F6E6}"/>
              </a:ext>
            </a:extLst>
          </p:cNvPr>
          <p:cNvSpPr txBox="1">
            <a:spLocks/>
          </p:cNvSpPr>
          <p:nvPr/>
        </p:nvSpPr>
        <p:spPr>
          <a:xfrm>
            <a:off x="8894019" y="7490783"/>
            <a:ext cx="3014878" cy="802276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Fermentation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14543EE-588B-9B80-2E6E-295803C5E924}"/>
              </a:ext>
            </a:extLst>
          </p:cNvPr>
          <p:cNvSpPr txBox="1"/>
          <p:nvPr/>
        </p:nvSpPr>
        <p:spPr>
          <a:xfrm>
            <a:off x="3038867" y="5702827"/>
            <a:ext cx="10037274" cy="715089"/>
          </a:xfrm>
          <a:prstGeom prst="roundRect">
            <a:avLst/>
          </a:prstGeom>
          <a:solidFill>
            <a:srgbClr val="FFE699"/>
          </a:solidFill>
          <a:ln w="38100">
            <a:solidFill>
              <a:srgbClr val="FFE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imultaneous </a:t>
            </a:r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accharification and </a:t>
            </a:r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ermentation</a:t>
            </a:r>
            <a:endParaRPr lang="ja-JP" altLang="en-US" sz="36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4" name="図 113">
            <a:extLst>
              <a:ext uri="{FF2B5EF4-FFF2-40B4-BE49-F238E27FC236}">
                <a16:creationId xmlns:a16="http://schemas.microsoft.com/office/drawing/2014/main" id="{64632662-6E04-15ED-27BF-3ABEEC1A2D2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293"/>
          <a:stretch/>
        </p:blipFill>
        <p:spPr>
          <a:xfrm>
            <a:off x="11927223" y="6800385"/>
            <a:ext cx="2460853" cy="1920997"/>
          </a:xfrm>
          <a:prstGeom prst="rect">
            <a:avLst/>
          </a:prstGeom>
        </p:spPr>
      </p:pic>
      <p:sp>
        <p:nvSpPr>
          <p:cNvPr id="115" name="矢印: 右カーブ 114">
            <a:extLst>
              <a:ext uri="{FF2B5EF4-FFF2-40B4-BE49-F238E27FC236}">
                <a16:creationId xmlns:a16="http://schemas.microsoft.com/office/drawing/2014/main" id="{0AC77290-230B-3FC2-1759-4972EB54CFB1}"/>
              </a:ext>
            </a:extLst>
          </p:cNvPr>
          <p:cNvSpPr/>
          <p:nvPr/>
        </p:nvSpPr>
        <p:spPr>
          <a:xfrm rot="19435002">
            <a:off x="384840" y="6745762"/>
            <a:ext cx="594840" cy="1087576"/>
          </a:xfrm>
          <a:prstGeom prst="curvedRightArrow">
            <a:avLst>
              <a:gd name="adj1" fmla="val 25000"/>
              <a:gd name="adj2" fmla="val 50000"/>
              <a:gd name="adj3" fmla="val 5199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6" name="コンテンツ プレースホルダー 2">
            <a:extLst>
              <a:ext uri="{FF2B5EF4-FFF2-40B4-BE49-F238E27FC236}">
                <a16:creationId xmlns:a16="http://schemas.microsoft.com/office/drawing/2014/main" id="{71653F90-CF18-D78F-D339-F11912B1C3BD}"/>
              </a:ext>
            </a:extLst>
          </p:cNvPr>
          <p:cNvSpPr txBox="1">
            <a:spLocks/>
          </p:cNvSpPr>
          <p:nvPr/>
        </p:nvSpPr>
        <p:spPr>
          <a:xfrm>
            <a:off x="3390479" y="8148340"/>
            <a:ext cx="2184468" cy="517048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Cellulase</a:t>
            </a:r>
          </a:p>
        </p:txBody>
      </p:sp>
      <p:sp>
        <p:nvSpPr>
          <p:cNvPr id="117" name="コンテンツ プレースホルダー 2">
            <a:extLst>
              <a:ext uri="{FF2B5EF4-FFF2-40B4-BE49-F238E27FC236}">
                <a16:creationId xmlns:a16="http://schemas.microsoft.com/office/drawing/2014/main" id="{B0D1EFB1-124D-0B54-7635-F4FAB5482040}"/>
              </a:ext>
            </a:extLst>
          </p:cNvPr>
          <p:cNvSpPr txBox="1">
            <a:spLocks/>
          </p:cNvSpPr>
          <p:nvPr/>
        </p:nvSpPr>
        <p:spPr>
          <a:xfrm>
            <a:off x="8437813" y="8064472"/>
            <a:ext cx="3953818" cy="539453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Lactic acid bacteria</a:t>
            </a:r>
          </a:p>
        </p:txBody>
      </p:sp>
      <p:sp>
        <p:nvSpPr>
          <p:cNvPr id="126" name="コンテンツ プレースホルダー 2">
            <a:extLst>
              <a:ext uri="{FF2B5EF4-FFF2-40B4-BE49-F238E27FC236}">
                <a16:creationId xmlns:a16="http://schemas.microsoft.com/office/drawing/2014/main" id="{18BBC679-C756-D7B2-6361-9AF885873B2C}"/>
              </a:ext>
            </a:extLst>
          </p:cNvPr>
          <p:cNvSpPr txBox="1">
            <a:spLocks/>
          </p:cNvSpPr>
          <p:nvPr/>
        </p:nvSpPr>
        <p:spPr>
          <a:xfrm>
            <a:off x="8325202" y="8486837"/>
            <a:ext cx="3953818" cy="564006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3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（</a:t>
            </a:r>
            <a:r>
              <a:rPr lang="en-US" altLang="ja-JP" sz="3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LAB)</a:t>
            </a: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0C033AD0-716E-45A0-78ED-6DB940EFB78E}"/>
              </a:ext>
            </a:extLst>
          </p:cNvPr>
          <p:cNvSpPr txBox="1"/>
          <p:nvPr/>
        </p:nvSpPr>
        <p:spPr>
          <a:xfrm>
            <a:off x="1070090" y="11525093"/>
            <a:ext cx="8050762" cy="3744000"/>
          </a:xfrm>
          <a:prstGeom prst="roundRect">
            <a:avLst>
              <a:gd name="adj" fmla="val 18143"/>
            </a:avLst>
          </a:prstGeom>
          <a:solidFill>
            <a:srgbClr val="FFE699"/>
          </a:solidFill>
          <a:ln w="38100">
            <a:solidFill>
              <a:srgbClr val="FFE69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ja-JP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ja-JP" sz="40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endParaRPr lang="ja-JP" altLang="en-US" sz="40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59A3CFD5-8E8F-8758-361B-4EB4F7E98355}"/>
              </a:ext>
            </a:extLst>
          </p:cNvPr>
          <p:cNvSpPr/>
          <p:nvPr/>
        </p:nvSpPr>
        <p:spPr>
          <a:xfrm>
            <a:off x="735937" y="12724771"/>
            <a:ext cx="8676132" cy="2075941"/>
          </a:xfrm>
          <a:prstGeom prst="rect">
            <a:avLst/>
          </a:prstGeom>
          <a:noFill/>
        </p:spPr>
        <p:txBody>
          <a:bodyPr wrap="square" lIns="227064" tIns="113532" rIns="227064" bIns="113532">
            <a:spAutoFit/>
          </a:bodyPr>
          <a:lstStyle/>
          <a:p>
            <a:pPr algn="ctr"/>
            <a:r>
              <a:rPr lang="en-US" altLang="ja-JP" sz="40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Efficient lactic acid production </a:t>
            </a:r>
          </a:p>
          <a:p>
            <a:pPr algn="ctr"/>
            <a:r>
              <a:rPr lang="en-US" altLang="ja-JP" sz="40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by high temperature SSF </a:t>
            </a:r>
          </a:p>
          <a:p>
            <a:pPr algn="ctr"/>
            <a:r>
              <a:rPr lang="en-US" altLang="ja-JP" sz="40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using thermophilic LAB </a:t>
            </a:r>
            <a:r>
              <a:rPr lang="en-US" altLang="ja-JP" sz="4000" b="1" i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B. </a:t>
            </a:r>
            <a:r>
              <a:rPr lang="en-US" altLang="ja-JP" sz="4000" b="1" i="1" dirty="0" err="1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smithii</a:t>
            </a:r>
            <a:endParaRPr lang="ja-JP" altLang="en-US" sz="4000" b="1" i="1" dirty="0">
              <a:ln w="22225">
                <a:noFill/>
                <a:prstDash val="solid"/>
              </a:ln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8017BA86-05C3-5FD9-F1F4-8A4030BD61A4}"/>
              </a:ext>
            </a:extLst>
          </p:cNvPr>
          <p:cNvSpPr txBox="1"/>
          <p:nvPr/>
        </p:nvSpPr>
        <p:spPr>
          <a:xfrm>
            <a:off x="2813621" y="11808601"/>
            <a:ext cx="4160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〈 Objective 〉</a:t>
            </a:r>
            <a:endParaRPr lang="ja-JP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正方形/長方形 1026">
            <a:extLst>
              <a:ext uri="{FF2B5EF4-FFF2-40B4-BE49-F238E27FC236}">
                <a16:creationId xmlns:a16="http://schemas.microsoft.com/office/drawing/2014/main" id="{50EE9655-7DA3-34F0-C5E6-D4F2D6970930}"/>
              </a:ext>
            </a:extLst>
          </p:cNvPr>
          <p:cNvSpPr/>
          <p:nvPr/>
        </p:nvSpPr>
        <p:spPr>
          <a:xfrm>
            <a:off x="4852322" y="9943892"/>
            <a:ext cx="4533900" cy="1840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28" name="グループ化 1027">
            <a:extLst>
              <a:ext uri="{FF2B5EF4-FFF2-40B4-BE49-F238E27FC236}">
                <a16:creationId xmlns:a16="http://schemas.microsoft.com/office/drawing/2014/main" id="{04B53115-A502-C71F-20EE-2739063ED98D}"/>
              </a:ext>
            </a:extLst>
          </p:cNvPr>
          <p:cNvGrpSpPr/>
          <p:nvPr/>
        </p:nvGrpSpPr>
        <p:grpSpPr>
          <a:xfrm>
            <a:off x="643454" y="9717017"/>
            <a:ext cx="4621406" cy="1564591"/>
            <a:chOff x="1307896" y="9638371"/>
            <a:chExt cx="4621406" cy="1114334"/>
          </a:xfrm>
        </p:grpSpPr>
        <p:sp>
          <p:nvSpPr>
            <p:cNvPr id="1029" name="吹き出し: 角を丸めた四角形 1028">
              <a:extLst>
                <a:ext uri="{FF2B5EF4-FFF2-40B4-BE49-F238E27FC236}">
                  <a16:creationId xmlns:a16="http://schemas.microsoft.com/office/drawing/2014/main" id="{E8B5958F-2989-F207-5B7B-0625FF69C113}"/>
                </a:ext>
              </a:extLst>
            </p:cNvPr>
            <p:cNvSpPr/>
            <p:nvPr/>
          </p:nvSpPr>
          <p:spPr>
            <a:xfrm rot="10800000">
              <a:off x="1730824" y="9638371"/>
              <a:ext cx="3822539" cy="1073968"/>
            </a:xfrm>
            <a:prstGeom prst="wedgeRoundRectCallout">
              <a:avLst>
                <a:gd name="adj1" fmla="val -31570"/>
                <a:gd name="adj2" fmla="val 23233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/>
            </a:p>
          </p:txBody>
        </p:sp>
        <p:sp>
          <p:nvSpPr>
            <p:cNvPr id="1030" name="テキスト ボックス 1029">
              <a:extLst>
                <a:ext uri="{FF2B5EF4-FFF2-40B4-BE49-F238E27FC236}">
                  <a16:creationId xmlns:a16="http://schemas.microsoft.com/office/drawing/2014/main" id="{437EEEF6-CBD9-4DBD-2D58-85D9036266A9}"/>
                </a:ext>
              </a:extLst>
            </p:cNvPr>
            <p:cNvSpPr txBox="1"/>
            <p:nvPr/>
          </p:nvSpPr>
          <p:spPr>
            <a:xfrm>
              <a:off x="1307896" y="9985488"/>
              <a:ext cx="4621406" cy="76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Optimal temperature of </a:t>
              </a:r>
              <a:r>
                <a:rPr lang="en-US" altLang="ja-JP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Cellulase</a:t>
              </a:r>
              <a:r>
                <a:rPr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 </a:t>
              </a:r>
              <a:r>
                <a:rPr lang="en-US" altLang="ja-JP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 </a:t>
              </a:r>
              <a:r>
                <a:rPr lang="ja-JP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ja-JP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479BEFF1-EF08-2F17-DF10-A3F979D4FFB8}"/>
              </a:ext>
            </a:extLst>
          </p:cNvPr>
          <p:cNvSpPr txBox="1"/>
          <p:nvPr/>
        </p:nvSpPr>
        <p:spPr>
          <a:xfrm>
            <a:off x="9755718" y="10217262"/>
            <a:ext cx="482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Rate limiting step</a:t>
            </a:r>
          </a:p>
          <a:p>
            <a:pPr algn="ctr"/>
            <a:r>
              <a:rPr lang="ja-JP" altLang="en-US" sz="32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　⇒</a:t>
            </a:r>
            <a:r>
              <a:rPr lang="en-US" altLang="ja-JP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Saccharification</a:t>
            </a:r>
            <a:r>
              <a:rPr lang="en-US" altLang="ja-JP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3200" b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　　</a:t>
            </a:r>
            <a:endParaRPr lang="en-US" altLang="ja-JP" sz="32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32" name="テキスト ボックス 1031">
            <a:extLst>
              <a:ext uri="{FF2B5EF4-FFF2-40B4-BE49-F238E27FC236}">
                <a16:creationId xmlns:a16="http://schemas.microsoft.com/office/drawing/2014/main" id="{C1D6207E-495D-5C9D-0A9C-030E35404B81}"/>
              </a:ext>
            </a:extLst>
          </p:cNvPr>
          <p:cNvSpPr txBox="1"/>
          <p:nvPr/>
        </p:nvSpPr>
        <p:spPr>
          <a:xfrm>
            <a:off x="9902798" y="9686691"/>
            <a:ext cx="3005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u="sng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SSF at </a:t>
            </a:r>
            <a:r>
              <a:rPr lang="en-US" altLang="ja-JP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30 </a:t>
            </a:r>
            <a:r>
              <a:rPr lang="ja-JP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  <a:endParaRPr lang="en-US" altLang="ja-JP" sz="3600" b="1" u="sng" dirty="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033" name="グループ化 1032">
            <a:extLst>
              <a:ext uri="{FF2B5EF4-FFF2-40B4-BE49-F238E27FC236}">
                <a16:creationId xmlns:a16="http://schemas.microsoft.com/office/drawing/2014/main" id="{184D8EA5-BF6A-62D5-FC24-2921F7493AEB}"/>
              </a:ext>
            </a:extLst>
          </p:cNvPr>
          <p:cNvGrpSpPr/>
          <p:nvPr/>
        </p:nvGrpSpPr>
        <p:grpSpPr>
          <a:xfrm>
            <a:off x="5093828" y="9694429"/>
            <a:ext cx="4217053" cy="1594505"/>
            <a:chOff x="755292" y="10878516"/>
            <a:chExt cx="4217053" cy="1013508"/>
          </a:xfrm>
        </p:grpSpPr>
        <p:sp>
          <p:nvSpPr>
            <p:cNvPr id="1034" name="吹き出し: 角を丸めた四角形 1033">
              <a:extLst>
                <a:ext uri="{FF2B5EF4-FFF2-40B4-BE49-F238E27FC236}">
                  <a16:creationId xmlns:a16="http://schemas.microsoft.com/office/drawing/2014/main" id="{389BBEA4-EBD1-0DEF-1E81-97E28B580D25}"/>
                </a:ext>
              </a:extLst>
            </p:cNvPr>
            <p:cNvSpPr/>
            <p:nvPr/>
          </p:nvSpPr>
          <p:spPr>
            <a:xfrm rot="10800000">
              <a:off x="911980" y="10878516"/>
              <a:ext cx="3845772" cy="986034"/>
            </a:xfrm>
            <a:prstGeom prst="wedgeRoundRectCallout">
              <a:avLst>
                <a:gd name="adj1" fmla="val -8906"/>
                <a:gd name="adj2" fmla="val 38474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 dirty="0"/>
            </a:p>
          </p:txBody>
        </p:sp>
        <p:grpSp>
          <p:nvGrpSpPr>
            <p:cNvPr id="1035" name="グループ化 1034">
              <a:extLst>
                <a:ext uri="{FF2B5EF4-FFF2-40B4-BE49-F238E27FC236}">
                  <a16:creationId xmlns:a16="http://schemas.microsoft.com/office/drawing/2014/main" id="{0BCBDA09-965E-ABA2-D5E2-EB01D3EDC6FA}"/>
                </a:ext>
              </a:extLst>
            </p:cNvPr>
            <p:cNvGrpSpPr/>
            <p:nvPr/>
          </p:nvGrpSpPr>
          <p:grpSpPr>
            <a:xfrm>
              <a:off x="755292" y="11265395"/>
              <a:ext cx="4217053" cy="626629"/>
              <a:chOff x="8424593" y="10352482"/>
              <a:chExt cx="4217053" cy="626629"/>
            </a:xfrm>
          </p:grpSpPr>
          <p:sp>
            <p:nvSpPr>
              <p:cNvPr id="1036" name="テキスト ボックス 1035">
                <a:extLst>
                  <a:ext uri="{FF2B5EF4-FFF2-40B4-BE49-F238E27FC236}">
                    <a16:creationId xmlns:a16="http://schemas.microsoft.com/office/drawing/2014/main" id="{572701A5-F4E7-0177-2F96-4C4CA7109856}"/>
                  </a:ext>
                </a:extLst>
              </p:cNvPr>
              <p:cNvSpPr txBox="1"/>
              <p:nvPr/>
            </p:nvSpPr>
            <p:spPr>
              <a:xfrm>
                <a:off x="8424593" y="10568286"/>
                <a:ext cx="4217053" cy="41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growing at </a:t>
                </a:r>
                <a:r>
                  <a:rPr lang="en-US" altLang="ja-JP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ja-JP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</a:t>
                </a:r>
              </a:p>
            </p:txBody>
          </p:sp>
          <p:sp>
            <p:nvSpPr>
              <p:cNvPr id="1037" name="コンテンツ プレースホルダー 2">
                <a:extLst>
                  <a:ext uri="{FF2B5EF4-FFF2-40B4-BE49-F238E27FC236}">
                    <a16:creationId xmlns:a16="http://schemas.microsoft.com/office/drawing/2014/main" id="{433990C4-074A-CAE2-75D3-34A535ED35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98012" y="10352482"/>
                <a:ext cx="3606078" cy="434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51435" tIns="25718" rIns="51435" bIns="25718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sz="30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Mesophilic LAB</a:t>
                </a:r>
              </a:p>
            </p:txBody>
          </p:sp>
        </p:grpSp>
      </p:grpSp>
      <p:sp>
        <p:nvSpPr>
          <p:cNvPr id="1038" name="コンテンツ プレースホルダー 2">
            <a:extLst>
              <a:ext uri="{FF2B5EF4-FFF2-40B4-BE49-F238E27FC236}">
                <a16:creationId xmlns:a16="http://schemas.microsoft.com/office/drawing/2014/main" id="{67271C00-C9F4-F1B3-BC9E-9EB5F45766A2}"/>
              </a:ext>
            </a:extLst>
          </p:cNvPr>
          <p:cNvSpPr txBox="1">
            <a:spLocks/>
          </p:cNvSpPr>
          <p:nvPr/>
        </p:nvSpPr>
        <p:spPr>
          <a:xfrm>
            <a:off x="5685366" y="9698748"/>
            <a:ext cx="3014878" cy="802276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6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Fermentation</a:t>
            </a:r>
          </a:p>
        </p:txBody>
      </p:sp>
      <p:sp>
        <p:nvSpPr>
          <p:cNvPr id="1039" name="コンテンツ プレースホルダー 2">
            <a:extLst>
              <a:ext uri="{FF2B5EF4-FFF2-40B4-BE49-F238E27FC236}">
                <a16:creationId xmlns:a16="http://schemas.microsoft.com/office/drawing/2014/main" id="{76F19BE0-1E93-3BF0-FC5F-835AB4FBF7BC}"/>
              </a:ext>
            </a:extLst>
          </p:cNvPr>
          <p:cNvSpPr txBox="1">
            <a:spLocks/>
          </p:cNvSpPr>
          <p:nvPr/>
        </p:nvSpPr>
        <p:spPr>
          <a:xfrm>
            <a:off x="1304602" y="9737768"/>
            <a:ext cx="3352285" cy="305788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6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Saccharification</a:t>
            </a:r>
          </a:p>
        </p:txBody>
      </p:sp>
      <p:sp>
        <p:nvSpPr>
          <p:cNvPr id="1040" name="二等辺三角形 1039">
            <a:extLst>
              <a:ext uri="{FF2B5EF4-FFF2-40B4-BE49-F238E27FC236}">
                <a16:creationId xmlns:a16="http://schemas.microsoft.com/office/drawing/2014/main" id="{76ECEDF4-5C10-3573-4FAE-36F610FD29A7}"/>
              </a:ext>
            </a:extLst>
          </p:cNvPr>
          <p:cNvSpPr/>
          <p:nvPr/>
        </p:nvSpPr>
        <p:spPr>
          <a:xfrm rot="5400000">
            <a:off x="9261215" y="9913279"/>
            <a:ext cx="470748" cy="24530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42" name="直線コネクタ 1041">
            <a:extLst>
              <a:ext uri="{FF2B5EF4-FFF2-40B4-BE49-F238E27FC236}">
                <a16:creationId xmlns:a16="http://schemas.microsoft.com/office/drawing/2014/main" id="{30AE479C-0ED6-B325-4F5D-6B0C06C1D1D6}"/>
              </a:ext>
            </a:extLst>
          </p:cNvPr>
          <p:cNvCxnSpPr>
            <a:cxnSpLocks/>
          </p:cNvCxnSpPr>
          <p:nvPr/>
        </p:nvCxnSpPr>
        <p:spPr>
          <a:xfrm>
            <a:off x="11761315" y="11234228"/>
            <a:ext cx="0" cy="557552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グラフ 70">
            <a:extLst>
              <a:ext uri="{FF2B5EF4-FFF2-40B4-BE49-F238E27FC236}">
                <a16:creationId xmlns:a16="http://schemas.microsoft.com/office/drawing/2014/main" id="{B992DAB5-6CAC-0013-4C0E-3AAF0B5E8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727595"/>
              </p:ext>
            </p:extLst>
          </p:nvPr>
        </p:nvGraphicFramePr>
        <p:xfrm>
          <a:off x="9591888" y="11293788"/>
          <a:ext cx="4782052" cy="46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048" name="正方形/長方形 1047">
            <a:extLst>
              <a:ext uri="{FF2B5EF4-FFF2-40B4-BE49-F238E27FC236}">
                <a16:creationId xmlns:a16="http://schemas.microsoft.com/office/drawing/2014/main" id="{5E65A270-B809-7BEB-38D1-29AD75D57C3B}"/>
              </a:ext>
            </a:extLst>
          </p:cNvPr>
          <p:cNvSpPr/>
          <p:nvPr/>
        </p:nvSpPr>
        <p:spPr>
          <a:xfrm>
            <a:off x="9824720" y="9720472"/>
            <a:ext cx="4686233" cy="149123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1" name="正方形/長方形 1070">
            <a:extLst>
              <a:ext uri="{FF2B5EF4-FFF2-40B4-BE49-F238E27FC236}">
                <a16:creationId xmlns:a16="http://schemas.microsoft.com/office/drawing/2014/main" id="{5B5C6541-9492-975C-EC7F-A71B5E2B9FBF}"/>
              </a:ext>
            </a:extLst>
          </p:cNvPr>
          <p:cNvSpPr/>
          <p:nvPr/>
        </p:nvSpPr>
        <p:spPr>
          <a:xfrm>
            <a:off x="257556" y="22141130"/>
            <a:ext cx="4604427" cy="5730294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ja-JP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1072" name="表 1071">
            <a:extLst>
              <a:ext uri="{FF2B5EF4-FFF2-40B4-BE49-F238E27FC236}">
                <a16:creationId xmlns:a16="http://schemas.microsoft.com/office/drawing/2014/main" id="{06B6225A-A69B-90BF-2677-60BE3018E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176047"/>
              </p:ext>
            </p:extLst>
          </p:nvPr>
        </p:nvGraphicFramePr>
        <p:xfrm>
          <a:off x="315958" y="22830476"/>
          <a:ext cx="4511543" cy="4854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4749">
                  <a:extLst>
                    <a:ext uri="{9D8B030D-6E8A-4147-A177-3AD203B41FA5}">
                      <a16:colId xmlns:a16="http://schemas.microsoft.com/office/drawing/2014/main" val="2564143295"/>
                    </a:ext>
                  </a:extLst>
                </a:gridCol>
                <a:gridCol w="1706794">
                  <a:extLst>
                    <a:ext uri="{9D8B030D-6E8A-4147-A177-3AD203B41FA5}">
                      <a16:colId xmlns:a16="http://schemas.microsoft.com/office/drawing/2014/main" val="1396120581"/>
                    </a:ext>
                  </a:extLst>
                </a:gridCol>
              </a:tblGrid>
              <a:tr h="606861">
                <a:tc gridSpan="2"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1" lang="ja-JP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medium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023326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marL="0" marR="0" lvl="0" indent="0" algn="l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Peptone</a:t>
                      </a:r>
                      <a:endParaRPr lang="ja-JP" alt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g/L</a:t>
                      </a:r>
                      <a:endParaRPr lang="ja-JP" alt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996045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Malt extract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g/L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79033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Yeast extract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g/L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39880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Casamino acid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g/L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17278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Beef extract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g/L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460795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MgSO</a:t>
                      </a:r>
                      <a:r>
                        <a:rPr lang="en-US" altLang="ja-JP" sz="2800" b="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ja-JP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7H</a:t>
                      </a:r>
                      <a:r>
                        <a:rPr lang="en-US" altLang="ja-JP" sz="2800" b="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ja-JP" alt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g/L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986541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Tween 80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 g/L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641832"/>
                  </a:ext>
                </a:extLst>
              </a:tr>
            </a:tbl>
          </a:graphicData>
        </a:graphic>
      </p:graphicFrame>
      <p:sp>
        <p:nvSpPr>
          <p:cNvPr id="1073" name="正方形/長方形 1072">
            <a:extLst>
              <a:ext uri="{FF2B5EF4-FFF2-40B4-BE49-F238E27FC236}">
                <a16:creationId xmlns:a16="http://schemas.microsoft.com/office/drawing/2014/main" id="{671B179D-5D9C-A713-3752-11214ADD6989}"/>
              </a:ext>
            </a:extLst>
          </p:cNvPr>
          <p:cNvSpPr/>
          <p:nvPr/>
        </p:nvSpPr>
        <p:spPr>
          <a:xfrm>
            <a:off x="5071176" y="22132900"/>
            <a:ext cx="9782300" cy="5738524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endParaRPr lang="en-US" altLang="ja-JP" sz="2800" i="1" dirty="0">
              <a:solidFill>
                <a:prstClr val="black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endParaRPr kumimoji="1" lang="en-US" altLang="ja-JP" sz="2800" b="1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endParaRPr kumimoji="1" lang="en-US" altLang="ja-JP" sz="2800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74" name="正方形/長方形 1073">
            <a:extLst>
              <a:ext uri="{FF2B5EF4-FFF2-40B4-BE49-F238E27FC236}">
                <a16:creationId xmlns:a16="http://schemas.microsoft.com/office/drawing/2014/main" id="{A2ED9C60-E9D1-96D3-991C-A108950634D1}"/>
              </a:ext>
            </a:extLst>
          </p:cNvPr>
          <p:cNvSpPr/>
          <p:nvPr/>
        </p:nvSpPr>
        <p:spPr>
          <a:xfrm>
            <a:off x="5071175" y="22132901"/>
            <a:ext cx="9782299" cy="534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Strain</a:t>
            </a:r>
            <a:endParaRPr kumimoji="1" lang="ja-JP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75" name="正方形/長方形 1074">
            <a:extLst>
              <a:ext uri="{FF2B5EF4-FFF2-40B4-BE49-F238E27FC236}">
                <a16:creationId xmlns:a16="http://schemas.microsoft.com/office/drawing/2014/main" id="{73D1C1D9-D34C-BDD8-3882-799AEE49CE3A}"/>
              </a:ext>
            </a:extLst>
          </p:cNvPr>
          <p:cNvSpPr/>
          <p:nvPr/>
        </p:nvSpPr>
        <p:spPr>
          <a:xfrm>
            <a:off x="255264" y="22132900"/>
            <a:ext cx="4615140" cy="5277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Medium</a:t>
            </a:r>
            <a:endParaRPr kumimoji="1" lang="ja-JP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78" name="テキスト ボックス 1077">
            <a:extLst>
              <a:ext uri="{FF2B5EF4-FFF2-40B4-BE49-F238E27FC236}">
                <a16:creationId xmlns:a16="http://schemas.microsoft.com/office/drawing/2014/main" id="{4CC95F02-575D-6AEC-65C0-FCC22481519C}"/>
              </a:ext>
            </a:extLst>
          </p:cNvPr>
          <p:cNvSpPr txBox="1"/>
          <p:nvPr/>
        </p:nvSpPr>
        <p:spPr>
          <a:xfrm>
            <a:off x="336322" y="23373589"/>
            <a:ext cx="2664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80" name="正方形/長方形 1079">
            <a:extLst>
              <a:ext uri="{FF2B5EF4-FFF2-40B4-BE49-F238E27FC236}">
                <a16:creationId xmlns:a16="http://schemas.microsoft.com/office/drawing/2014/main" id="{AD2BEA85-4857-ABE7-9646-D5049DDDD908}"/>
              </a:ext>
            </a:extLst>
          </p:cNvPr>
          <p:cNvSpPr/>
          <p:nvPr/>
        </p:nvSpPr>
        <p:spPr>
          <a:xfrm>
            <a:off x="255027" y="28231187"/>
            <a:ext cx="4617100" cy="5891421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1082" name="正方形/長方形 1081">
            <a:extLst>
              <a:ext uri="{FF2B5EF4-FFF2-40B4-BE49-F238E27FC236}">
                <a16:creationId xmlns:a16="http://schemas.microsoft.com/office/drawing/2014/main" id="{6A826E0A-A1D5-8AD7-6CF6-7D80E70BAAD2}"/>
              </a:ext>
            </a:extLst>
          </p:cNvPr>
          <p:cNvSpPr/>
          <p:nvPr/>
        </p:nvSpPr>
        <p:spPr>
          <a:xfrm>
            <a:off x="255027" y="28227675"/>
            <a:ext cx="4615140" cy="5271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Analytical</a:t>
            </a:r>
            <a:r>
              <a:rPr kumimoji="1" lang="ja-JP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methods</a:t>
            </a:r>
            <a:endParaRPr kumimoji="1" lang="ja-JP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84" name="テキスト ボックス 1083">
            <a:extLst>
              <a:ext uri="{FF2B5EF4-FFF2-40B4-BE49-F238E27FC236}">
                <a16:creationId xmlns:a16="http://schemas.microsoft.com/office/drawing/2014/main" id="{5264D91F-467C-3019-EA01-EE89D44D3C59}"/>
              </a:ext>
            </a:extLst>
          </p:cNvPr>
          <p:cNvSpPr txBox="1"/>
          <p:nvPr/>
        </p:nvSpPr>
        <p:spPr>
          <a:xfrm>
            <a:off x="480470" y="29266970"/>
            <a:ext cx="376770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Lactic</a:t>
            </a:r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endParaRPr lang="ja-JP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 kit</a:t>
            </a:r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D/L-lactic acid </a:t>
            </a:r>
          </a:p>
          <a:p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J. K. international Inc)</a:t>
            </a:r>
            <a:r>
              <a:rPr kumimoji="1" lang="en-US" altLang="ja-JP" sz="28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.</a:t>
            </a:r>
            <a:endParaRPr kumimoji="1" lang="en-US" altLang="ja-JP" sz="280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endParaRPr lang="ja-JP" altLang="e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HPLC</a:t>
            </a:r>
          </a:p>
          <a:p>
            <a:r>
              <a:rPr lang="ja-JP" altLang="e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JASCO</a:t>
            </a:r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corp.</a:t>
            </a:r>
            <a:r>
              <a:rPr lang="ja-JP" altLang="e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ja-JP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ja-JP" alt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HPLC</a:t>
            </a:r>
          </a:p>
          <a:p>
            <a:r>
              <a:rPr lang="ja-JP" altLang="e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JASCO</a:t>
            </a:r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corp.</a:t>
            </a:r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ja-JP" altLang="e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8" name="正方形/長方形 1087">
            <a:extLst>
              <a:ext uri="{FF2B5EF4-FFF2-40B4-BE49-F238E27FC236}">
                <a16:creationId xmlns:a16="http://schemas.microsoft.com/office/drawing/2014/main" id="{E50DC1AA-51F5-0116-A664-31ABE65647F2}"/>
              </a:ext>
            </a:extLst>
          </p:cNvPr>
          <p:cNvSpPr/>
          <p:nvPr/>
        </p:nvSpPr>
        <p:spPr>
          <a:xfrm>
            <a:off x="5071174" y="28218893"/>
            <a:ext cx="9778629" cy="5891421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ja-JP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9" name="正方形/長方形 1088">
            <a:extLst>
              <a:ext uri="{FF2B5EF4-FFF2-40B4-BE49-F238E27FC236}">
                <a16:creationId xmlns:a16="http://schemas.microsoft.com/office/drawing/2014/main" id="{00FA5F8F-13CB-5CDA-902B-F642084AF3E0}"/>
              </a:ext>
            </a:extLst>
          </p:cNvPr>
          <p:cNvSpPr/>
          <p:nvPr/>
        </p:nvSpPr>
        <p:spPr>
          <a:xfrm>
            <a:off x="5070606" y="28218232"/>
            <a:ext cx="9778629" cy="5343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Enzyme</a:t>
            </a:r>
            <a:r>
              <a:rPr kumimoji="1" lang="ja-JP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(Cellulase)</a:t>
            </a:r>
            <a:endParaRPr kumimoji="1" lang="ja-JP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092" name="グラフ 1091">
            <a:extLst>
              <a:ext uri="{FF2B5EF4-FFF2-40B4-BE49-F238E27FC236}">
                <a16:creationId xmlns:a16="http://schemas.microsoft.com/office/drawing/2014/main" id="{4B3D150B-E1BA-FA65-4730-81622536AB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342385"/>
              </p:ext>
            </p:extLst>
          </p:nvPr>
        </p:nvGraphicFramePr>
        <p:xfrm>
          <a:off x="9645853" y="22417713"/>
          <a:ext cx="4882407" cy="4891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093" name="テキスト ボックス 113">
            <a:extLst>
              <a:ext uri="{FF2B5EF4-FFF2-40B4-BE49-F238E27FC236}">
                <a16:creationId xmlns:a16="http://schemas.microsoft.com/office/drawing/2014/main" id="{DC9E876D-AA2A-8137-832B-D5EFC587D83F}"/>
              </a:ext>
            </a:extLst>
          </p:cNvPr>
          <p:cNvSpPr txBox="1"/>
          <p:nvPr/>
        </p:nvSpPr>
        <p:spPr>
          <a:xfrm>
            <a:off x="9489303" y="33143278"/>
            <a:ext cx="562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Saccharification of CCR </a:t>
            </a:r>
            <a:r>
              <a:rPr lang="en" altLang="ja-JP" sz="24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by Meicelase </a:t>
            </a:r>
          </a:p>
          <a:p>
            <a:pPr algn="ctr"/>
            <a:r>
              <a:rPr lang="en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at different temperatures </a:t>
            </a:r>
            <a:endParaRPr lang="ja-JP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94" name="テキスト ボックス 1093">
            <a:extLst>
              <a:ext uri="{FF2B5EF4-FFF2-40B4-BE49-F238E27FC236}">
                <a16:creationId xmlns:a16="http://schemas.microsoft.com/office/drawing/2014/main" id="{4B17F612-7E59-5B47-17D9-16A70935F2BD}"/>
              </a:ext>
            </a:extLst>
          </p:cNvPr>
          <p:cNvSpPr txBox="1"/>
          <p:nvPr/>
        </p:nvSpPr>
        <p:spPr>
          <a:xfrm>
            <a:off x="9674755" y="26999756"/>
            <a:ext cx="525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Growth characteristics of thermophilic </a:t>
            </a:r>
          </a:p>
          <a:p>
            <a:pPr algn="ctr"/>
            <a:r>
              <a:rPr lang="en-US" altLang="ja-JP" sz="2400" i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B. smithii </a:t>
            </a:r>
            <a:r>
              <a:rPr lang="en-US" altLang="ja-JP" sz="24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at different temperatures</a:t>
            </a:r>
          </a:p>
        </p:txBody>
      </p:sp>
      <p:sp>
        <p:nvSpPr>
          <p:cNvPr id="1097" name="テキスト ボックス 1096">
            <a:extLst>
              <a:ext uri="{FF2B5EF4-FFF2-40B4-BE49-F238E27FC236}">
                <a16:creationId xmlns:a16="http://schemas.microsoft.com/office/drawing/2014/main" id="{F3280FF8-6B78-A423-515D-1C7741CA0CA6}"/>
              </a:ext>
            </a:extLst>
          </p:cNvPr>
          <p:cNvSpPr txBox="1"/>
          <p:nvPr/>
        </p:nvSpPr>
        <p:spPr>
          <a:xfrm>
            <a:off x="5235438" y="28941533"/>
            <a:ext cx="4606974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Meiselase</a:t>
            </a:r>
            <a:r>
              <a:rPr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ja-JP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Meiselase</a:t>
            </a:r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from </a:t>
            </a:r>
            <a:r>
              <a:rPr kumimoji="1" lang="en-US" altLang="ja-JP" sz="24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Trichoderma</a:t>
            </a:r>
            <a:r>
              <a:rPr kumimoji="1" lang="ja-JP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　 </a:t>
            </a:r>
            <a:endParaRPr kumimoji="1" lang="en-US" altLang="ja-JP" sz="2400" i="1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r>
              <a:rPr kumimoji="1" lang="en-US" altLang="ja-JP" sz="2400" i="1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</a:t>
            </a:r>
            <a:r>
              <a:rPr kumimoji="1" lang="en-US" altLang="ja-JP" sz="2400" i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viride, </a:t>
            </a:r>
            <a:r>
              <a:rPr kumimoji="1"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Meiji corp.</a:t>
            </a:r>
            <a:endParaRPr lang="en-US" altLang="ja-JP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</a:t>
            </a:r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pH</a:t>
            </a:r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</a:t>
            </a:r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(3.0〜6.0)</a:t>
            </a:r>
          </a:p>
          <a:p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Specific activity</a:t>
            </a:r>
            <a:endParaRPr kumimoji="1" lang="en-US" altLang="ja-JP" sz="24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r>
              <a:rPr kumimoji="1"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518 FPU/g   </a:t>
            </a:r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</a:t>
            </a:r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temperature 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ja-JP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45〜55 ℃)</a:t>
            </a:r>
          </a:p>
          <a:p>
            <a:endParaRPr lang="en-US" altLang="ja-JP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The saccharification of </a:t>
            </a:r>
          </a:p>
          <a:p>
            <a:r>
              <a:rPr lang="en-US" altLang="ja-JP" sz="28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CCR using </a:t>
            </a:r>
            <a:r>
              <a:rPr lang="en-US" altLang="ja-JP" sz="2800" b="1" dirty="0" err="1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Meicelase</a:t>
            </a:r>
            <a:r>
              <a:rPr lang="en-US" altLang="ja-JP" sz="28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was maximized at </a:t>
            </a:r>
            <a:r>
              <a:rPr lang="en-US" altLang="ja-JP" sz="28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50 ℃</a:t>
            </a:r>
            <a:r>
              <a:rPr lang="en-US" altLang="ja-JP" sz="28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.</a:t>
            </a:r>
            <a:endParaRPr lang="en-US" altLang="ja-JP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8" name="テキスト ボックス 1097">
            <a:extLst>
              <a:ext uri="{FF2B5EF4-FFF2-40B4-BE49-F238E27FC236}">
                <a16:creationId xmlns:a16="http://schemas.microsoft.com/office/drawing/2014/main" id="{005A8E30-3DC2-2971-9676-434BC7E2E728}"/>
              </a:ext>
            </a:extLst>
          </p:cNvPr>
          <p:cNvSpPr txBox="1"/>
          <p:nvPr/>
        </p:nvSpPr>
        <p:spPr>
          <a:xfrm>
            <a:off x="4910728" y="22807835"/>
            <a:ext cx="4955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Bacillus smithii </a:t>
            </a:r>
            <a:r>
              <a:rPr kumimoji="1" lang="en-US" altLang="ja-JP" sz="2800" b="1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(JCM9076)</a:t>
            </a:r>
          </a:p>
        </p:txBody>
      </p:sp>
      <p:sp>
        <p:nvSpPr>
          <p:cNvPr id="1102" name="テキスト ボックス 1101">
            <a:extLst>
              <a:ext uri="{FF2B5EF4-FFF2-40B4-BE49-F238E27FC236}">
                <a16:creationId xmlns:a16="http://schemas.microsoft.com/office/drawing/2014/main" id="{7FA198DC-70E6-2060-39A5-EF2526E69606}"/>
              </a:ext>
            </a:extLst>
          </p:cNvPr>
          <p:cNvSpPr txBox="1"/>
          <p:nvPr/>
        </p:nvSpPr>
        <p:spPr>
          <a:xfrm>
            <a:off x="5076357" y="23458680"/>
            <a:ext cx="50171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・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Optimal</a:t>
            </a:r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temperature</a:t>
            </a:r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55</a:t>
            </a:r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℃</a:t>
            </a:r>
            <a:endParaRPr kumimoji="1" lang="en-US" altLang="ja-JP" sz="2800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(25~65 </a:t>
            </a:r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℃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</a:p>
          <a:p>
            <a:endParaRPr kumimoji="1" lang="en-US" altLang="ja-JP" sz="600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・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Optimal pH 5.5~7.0</a:t>
            </a:r>
          </a:p>
          <a:p>
            <a:endParaRPr kumimoji="1" lang="en-US" altLang="ja-JP" sz="600" dirty="0">
              <a:solidFill>
                <a:schemeClr val="tx1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・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Facultative</a:t>
            </a:r>
            <a:r>
              <a:rPr kumimoji="1" lang="ja-JP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anaerobes</a:t>
            </a:r>
          </a:p>
        </p:txBody>
      </p:sp>
      <p:graphicFrame>
        <p:nvGraphicFramePr>
          <p:cNvPr id="1104" name="グラフ 1103">
            <a:extLst>
              <a:ext uri="{FF2B5EF4-FFF2-40B4-BE49-F238E27FC236}">
                <a16:creationId xmlns:a16="http://schemas.microsoft.com/office/drawing/2014/main" id="{4B569A2B-719B-3B0B-38AC-F61CA0773B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477638"/>
              </p:ext>
            </p:extLst>
          </p:nvPr>
        </p:nvGraphicFramePr>
        <p:xfrm>
          <a:off x="9784804" y="28736611"/>
          <a:ext cx="4852218" cy="447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1185" name="図 2" descr="page28image64077040">
            <a:extLst>
              <a:ext uri="{FF2B5EF4-FFF2-40B4-BE49-F238E27FC236}">
                <a16:creationId xmlns:a16="http://schemas.microsoft.com/office/drawing/2014/main" id="{83AE0C24-2105-73FE-83F8-AF0866F9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16" y="25670153"/>
            <a:ext cx="2042111" cy="16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" name="図 1186">
            <a:extLst>
              <a:ext uri="{FF2B5EF4-FFF2-40B4-BE49-F238E27FC236}">
                <a16:creationId xmlns:a16="http://schemas.microsoft.com/office/drawing/2014/main" id="{16446EDA-C433-726B-AF01-76B65B3D30C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2286" t="59262" r="56103" b="25193"/>
          <a:stretch/>
        </p:blipFill>
        <p:spPr>
          <a:xfrm>
            <a:off x="7388321" y="25670153"/>
            <a:ext cx="2185888" cy="1646167"/>
          </a:xfrm>
          <a:prstGeom prst="rect">
            <a:avLst/>
          </a:prstGeom>
        </p:spPr>
      </p:pic>
      <p:grpSp>
        <p:nvGrpSpPr>
          <p:cNvPr id="1109" name="グループ化 1108">
            <a:extLst>
              <a:ext uri="{FF2B5EF4-FFF2-40B4-BE49-F238E27FC236}">
                <a16:creationId xmlns:a16="http://schemas.microsoft.com/office/drawing/2014/main" id="{4B39CBB3-8912-942F-3D2A-F3F6F76C1B2F}"/>
              </a:ext>
            </a:extLst>
          </p:cNvPr>
          <p:cNvGrpSpPr/>
          <p:nvPr/>
        </p:nvGrpSpPr>
        <p:grpSpPr>
          <a:xfrm>
            <a:off x="15132632" y="5502129"/>
            <a:ext cx="7628253" cy="7262894"/>
            <a:chOff x="624693" y="1075057"/>
            <a:chExt cx="3322346" cy="3179220"/>
          </a:xfrm>
        </p:grpSpPr>
        <p:sp>
          <p:nvSpPr>
            <p:cNvPr id="1111" name="正方形/長方形 1110">
              <a:extLst>
                <a:ext uri="{FF2B5EF4-FFF2-40B4-BE49-F238E27FC236}">
                  <a16:creationId xmlns:a16="http://schemas.microsoft.com/office/drawing/2014/main" id="{C99302FA-FA70-FA96-B40A-8CCA1502FD62}"/>
                </a:ext>
              </a:extLst>
            </p:cNvPr>
            <p:cNvSpPr/>
            <p:nvPr/>
          </p:nvSpPr>
          <p:spPr>
            <a:xfrm>
              <a:off x="1184197" y="1166617"/>
              <a:ext cx="420629" cy="239777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/>
            <a:lstStyle>
              <a:defPPr>
                <a:defRPr lang="ja-JP"/>
              </a:defPPr>
              <a:lvl1pPr marL="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defRPr kumimoji="1" sz="1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 sz="2800"/>
            </a:p>
          </p:txBody>
        </p:sp>
        <p:graphicFrame>
          <p:nvGraphicFramePr>
            <p:cNvPr id="1113" name="グラフ 1112">
              <a:extLst>
                <a:ext uri="{FF2B5EF4-FFF2-40B4-BE49-F238E27FC236}">
                  <a16:creationId xmlns:a16="http://schemas.microsoft.com/office/drawing/2014/main" id="{8B9A1B1C-0CE9-6D39-8BF4-4ADC4DA8BD0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70869244"/>
                </p:ext>
              </p:extLst>
            </p:nvPr>
          </p:nvGraphicFramePr>
          <p:xfrm>
            <a:off x="624693" y="1075057"/>
            <a:ext cx="3322346" cy="31792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</p:grpSp>
      <p:graphicFrame>
        <p:nvGraphicFramePr>
          <p:cNvPr id="1133" name="グラフ 1132">
            <a:extLst>
              <a:ext uri="{FF2B5EF4-FFF2-40B4-BE49-F238E27FC236}">
                <a16:creationId xmlns:a16="http://schemas.microsoft.com/office/drawing/2014/main" id="{CD6CD069-ADDE-998B-7747-08ECA7EE97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431267"/>
              </p:ext>
            </p:extLst>
          </p:nvPr>
        </p:nvGraphicFramePr>
        <p:xfrm>
          <a:off x="22564956" y="23860107"/>
          <a:ext cx="8117328" cy="7725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136" name="テキスト ボックス 1135">
            <a:extLst>
              <a:ext uri="{FF2B5EF4-FFF2-40B4-BE49-F238E27FC236}">
                <a16:creationId xmlns:a16="http://schemas.microsoft.com/office/drawing/2014/main" id="{F6F0A02E-BABD-0769-E1B8-1F8E3CB09A36}"/>
              </a:ext>
            </a:extLst>
          </p:cNvPr>
          <p:cNvSpPr txBox="1"/>
          <p:nvPr/>
        </p:nvSpPr>
        <p:spPr>
          <a:xfrm>
            <a:off x="9970296" y="41112791"/>
            <a:ext cx="4552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pt-BR" altLang="ja-JP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Initially aerated</a:t>
            </a:r>
          </a:p>
          <a:p>
            <a:pPr algn="ctr" fontAlgn="ctr"/>
            <a:r>
              <a:rPr lang="pt-BR" altLang="ja-JP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0~7 h</a:t>
            </a:r>
            <a:r>
              <a:rPr lang="ja-JP" alt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⇒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</a:t>
            </a:r>
            <a:r>
              <a:rPr lang="en-US" altLang="ja-JP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icro aerobic</a:t>
            </a:r>
          </a:p>
          <a:p>
            <a:pPr algn="ctr" fontAlgn="ctr"/>
            <a:r>
              <a:rPr lang="en-US" altLang="ja-JP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7 h~ </a:t>
            </a:r>
            <a:r>
              <a:rPr lang="ja-JP" alt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⇒</a:t>
            </a:r>
            <a:r>
              <a:rPr lang="en-US" altLang="ja-JP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Anaerobic (N</a:t>
            </a:r>
            <a:r>
              <a:rPr lang="en-US" altLang="ja-JP" sz="2400" b="1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en-US" altLang="ja-JP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gas)</a:t>
            </a:r>
            <a:endParaRPr lang="pt-BR" altLang="ja-JP" sz="24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CBBB892-7D33-21E3-6419-6E53C3EE9BD3}"/>
              </a:ext>
            </a:extLst>
          </p:cNvPr>
          <p:cNvCxnSpPr>
            <a:cxnSpLocks/>
          </p:cNvCxnSpPr>
          <p:nvPr/>
        </p:nvCxnSpPr>
        <p:spPr>
          <a:xfrm>
            <a:off x="15208320" y="23475338"/>
            <a:ext cx="14334870" cy="0"/>
          </a:xfrm>
          <a:prstGeom prst="line">
            <a:avLst/>
          </a:prstGeom>
          <a:ln w="38100">
            <a:solidFill>
              <a:srgbClr val="EE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楕円 20">
            <a:extLst>
              <a:ext uri="{FF2B5EF4-FFF2-40B4-BE49-F238E27FC236}">
                <a16:creationId xmlns:a16="http://schemas.microsoft.com/office/drawing/2014/main" id="{ACB40790-26FE-4A32-3BDC-54644C01B6C7}"/>
              </a:ext>
            </a:extLst>
          </p:cNvPr>
          <p:cNvSpPr/>
          <p:nvPr/>
        </p:nvSpPr>
        <p:spPr>
          <a:xfrm>
            <a:off x="16019144" y="38603348"/>
            <a:ext cx="13447701" cy="8547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C27A4AE-DC06-CC7A-46E9-D061D0E62D95}"/>
              </a:ext>
            </a:extLst>
          </p:cNvPr>
          <p:cNvSpPr txBox="1"/>
          <p:nvPr/>
        </p:nvSpPr>
        <p:spPr>
          <a:xfrm>
            <a:off x="16716374" y="38713529"/>
            <a:ext cx="13450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Productivity increased 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use of 2-times concentrated R medium.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BEFB275-E687-9B31-18AE-A861DE319871}"/>
              </a:ext>
            </a:extLst>
          </p:cNvPr>
          <p:cNvSpPr txBox="1"/>
          <p:nvPr/>
        </p:nvSpPr>
        <p:spPr>
          <a:xfrm>
            <a:off x="15914473" y="37773046"/>
            <a:ext cx="13830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aeration and medium composition on lactic acid production using </a:t>
            </a:r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B.smithii</a:t>
            </a:r>
            <a:endParaRPr lang="en-US" altLang="ja-JP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【50 ℃, 400 rpm</a:t>
            </a:r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glucose conc. 】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EDEF106C-5CA8-1215-2109-2839E7972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29582"/>
              </p:ext>
            </p:extLst>
          </p:nvPr>
        </p:nvGraphicFramePr>
        <p:xfrm>
          <a:off x="22438075" y="31143380"/>
          <a:ext cx="7534184" cy="55154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5982">
                  <a:extLst>
                    <a:ext uri="{9D8B030D-6E8A-4147-A177-3AD203B41FA5}">
                      <a16:colId xmlns:a16="http://schemas.microsoft.com/office/drawing/2014/main" val="4137771892"/>
                    </a:ext>
                  </a:extLst>
                </a:gridCol>
                <a:gridCol w="2012734">
                  <a:extLst>
                    <a:ext uri="{9D8B030D-6E8A-4147-A177-3AD203B41FA5}">
                      <a16:colId xmlns:a16="http://schemas.microsoft.com/office/drawing/2014/main" val="4223083127"/>
                    </a:ext>
                  </a:extLst>
                </a:gridCol>
                <a:gridCol w="2012734">
                  <a:extLst>
                    <a:ext uri="{9D8B030D-6E8A-4147-A177-3AD203B41FA5}">
                      <a16:colId xmlns:a16="http://schemas.microsoft.com/office/drawing/2014/main" val="1492122223"/>
                    </a:ext>
                  </a:extLst>
                </a:gridCol>
                <a:gridCol w="2012734">
                  <a:extLst>
                    <a:ext uri="{9D8B030D-6E8A-4147-A177-3AD203B41FA5}">
                      <a16:colId xmlns:a16="http://schemas.microsoft.com/office/drawing/2014/main" val="1094658726"/>
                    </a:ext>
                  </a:extLst>
                </a:gridCol>
              </a:tblGrid>
              <a:tr h="1459522">
                <a:tc>
                  <a:txBody>
                    <a:bodyPr/>
                    <a:lstStyle/>
                    <a:p>
                      <a:pPr algn="ctr"/>
                      <a:endParaRPr kumimoji="1" lang="ja-JP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Initial aerobic</a:t>
                      </a:r>
                    </a:p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1×R medium</a:t>
                      </a: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Anaerobic</a:t>
                      </a:r>
                    </a:p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1×R medium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Anaerobic 2×R medium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15859"/>
                  </a:ext>
                </a:extLst>
              </a:tr>
              <a:tr h="13605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 conc.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(g/L)</a:t>
                      </a:r>
                      <a:endParaRPr kumimoji="1" lang="ja-JP" altLang="en-US" sz="20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56.6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59.1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77.0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75167"/>
                  </a:ext>
                </a:extLst>
              </a:tr>
              <a:tr h="13605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kumimoji="1" lang="ja-JP" altLang="en-US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productivity 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(g/L/h)</a:t>
                      </a:r>
                      <a:endParaRPr kumimoji="1" lang="ja-JP" altLang="en-US" sz="20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0.98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1.05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1.59</a:t>
                      </a:r>
                    </a:p>
                  </a:txBody>
                  <a:tcPr marL="53010" marR="53010" marT="26505" marB="26505" anchor="ctr"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445596"/>
                  </a:ext>
                </a:extLst>
              </a:tr>
              <a:tr h="13348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kumimoji="1" lang="ja-JP" altLang="en-US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yield</a:t>
                      </a:r>
                    </a:p>
                    <a:p>
                      <a:pPr algn="ctr"/>
                      <a:r>
                        <a:rPr kumimoji="1" lang="ja-JP" altLang="en-US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000" b="1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(g/g-glucose)</a:t>
                      </a:r>
                      <a:endParaRPr kumimoji="1" lang="ja-JP" altLang="en-US" sz="2000" b="1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0.77</a:t>
                      </a: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0.71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0.73</a:t>
                      </a:r>
                      <a:endParaRPr kumimoji="1" lang="ja-JP" altLang="en-US" sz="2800" b="0" dirty="0">
                        <a:latin typeface="Times New Roman" panose="020206030504050203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010" marR="53010" marT="26505" marB="2650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0030"/>
                  </a:ext>
                </a:extLst>
              </a:tr>
            </a:tbl>
          </a:graphicData>
        </a:graphic>
      </p:graphicFrame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5CC3B38-CB5F-1545-D922-FB1120B0E434}"/>
              </a:ext>
            </a:extLst>
          </p:cNvPr>
          <p:cNvSpPr/>
          <p:nvPr/>
        </p:nvSpPr>
        <p:spPr>
          <a:xfrm>
            <a:off x="25937633" y="33932729"/>
            <a:ext cx="4049526" cy="13529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28B9F83-0176-15D3-C617-B4F9430C034A}"/>
              </a:ext>
            </a:extLst>
          </p:cNvPr>
          <p:cNvSpPr txBox="1"/>
          <p:nvPr/>
        </p:nvSpPr>
        <p:spPr>
          <a:xfrm>
            <a:off x="17632878" y="22143412"/>
            <a:ext cx="976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kumimoji="1" lang="en-US" altLang="ja-JP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components in R medium might be deficient</a:t>
            </a:r>
            <a:endParaRPr kumimoji="1" lang="ja-JP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BB8C6423-0F8E-B6CC-9C43-38F4ED2A5906}"/>
              </a:ext>
            </a:extLst>
          </p:cNvPr>
          <p:cNvSpPr/>
          <p:nvPr/>
        </p:nvSpPr>
        <p:spPr>
          <a:xfrm>
            <a:off x="27448080" y="34238491"/>
            <a:ext cx="1098346" cy="76251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D7D1EFD-D9A1-89A0-081E-3BCFB1622589}"/>
              </a:ext>
            </a:extLst>
          </p:cNvPr>
          <p:cNvSpPr txBox="1"/>
          <p:nvPr/>
        </p:nvSpPr>
        <p:spPr>
          <a:xfrm>
            <a:off x="27341954" y="34366307"/>
            <a:ext cx="127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×1.5</a:t>
            </a:r>
          </a:p>
        </p:txBody>
      </p:sp>
      <p:sp>
        <p:nvSpPr>
          <p:cNvPr id="36" name="テキスト ボックス 2">
            <a:extLst>
              <a:ext uri="{FF2B5EF4-FFF2-40B4-BE49-F238E27FC236}">
                <a16:creationId xmlns:a16="http://schemas.microsoft.com/office/drawing/2014/main" id="{38015529-3BA7-975C-EF17-F0783745E6BF}"/>
              </a:ext>
            </a:extLst>
          </p:cNvPr>
          <p:cNvSpPr txBox="1"/>
          <p:nvPr/>
        </p:nvSpPr>
        <p:spPr>
          <a:xfrm>
            <a:off x="19686742" y="9664623"/>
            <a:ext cx="3234918" cy="4315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</a:t>
            </a:r>
            <a:r>
              <a:rPr kumimoji="1" lang="en-US" altLang="ja-JP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aerobic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">
            <a:extLst>
              <a:ext uri="{FF2B5EF4-FFF2-40B4-BE49-F238E27FC236}">
                <a16:creationId xmlns:a16="http://schemas.microsoft.com/office/drawing/2014/main" id="{1BBC4B0C-57A3-4C3B-34E9-C175D64D406A}"/>
              </a:ext>
            </a:extLst>
          </p:cNvPr>
          <p:cNvSpPr txBox="1"/>
          <p:nvPr/>
        </p:nvSpPr>
        <p:spPr>
          <a:xfrm>
            <a:off x="19557149" y="9981235"/>
            <a:ext cx="1944846" cy="33430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Anaerobic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9107534-6CFB-0187-F50E-866A9279F0BF}"/>
              </a:ext>
            </a:extLst>
          </p:cNvPr>
          <p:cNvSpPr/>
          <p:nvPr/>
        </p:nvSpPr>
        <p:spPr>
          <a:xfrm flipV="1">
            <a:off x="19146112" y="9799192"/>
            <a:ext cx="409492" cy="249097"/>
          </a:xfrm>
          <a:prstGeom prst="rect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2800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BF03183-CCD8-D7D7-754F-41758C62AA52}"/>
              </a:ext>
            </a:extLst>
          </p:cNvPr>
          <p:cNvSpPr/>
          <p:nvPr/>
        </p:nvSpPr>
        <p:spPr>
          <a:xfrm>
            <a:off x="19146112" y="10142122"/>
            <a:ext cx="409492" cy="256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280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D3782812-5EFF-F928-FCE7-6D0A7DC5D522}"/>
              </a:ext>
            </a:extLst>
          </p:cNvPr>
          <p:cNvSpPr txBox="1"/>
          <p:nvPr/>
        </p:nvSpPr>
        <p:spPr>
          <a:xfrm>
            <a:off x="15763589" y="40660103"/>
            <a:ext cx="1394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✓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Optimization of medium components for efficient lactic acid production</a:t>
            </a:r>
            <a:endParaRPr kumimoji="1" lang="en-US" altLang="ja-JP" sz="32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D2B1E30F-62CD-51C2-B250-B494FF9ACEF2}"/>
              </a:ext>
            </a:extLst>
          </p:cNvPr>
          <p:cNvSpPr txBox="1"/>
          <p:nvPr/>
        </p:nvSpPr>
        <p:spPr>
          <a:xfrm>
            <a:off x="15800873" y="41426523"/>
            <a:ext cx="13940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✓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Achievement of high productivity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and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high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concentration of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lactic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acid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endParaRPr kumimoji="1" lang="en-US" altLang="ja-JP" sz="3200" b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   by SSF at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high</a:t>
            </a:r>
            <a:r>
              <a:rPr kumimoji="1" lang="ja-JP" altLang="en-US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temperature 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FAB1FE-0777-8DCB-8B41-72AB1C4917BF}"/>
              </a:ext>
            </a:extLst>
          </p:cNvPr>
          <p:cNvSpPr/>
          <p:nvPr/>
        </p:nvSpPr>
        <p:spPr>
          <a:xfrm>
            <a:off x="15200388" y="22904728"/>
            <a:ext cx="210152" cy="584662"/>
          </a:xfrm>
          <a:prstGeom prst="rect">
            <a:avLst/>
          </a:prstGeom>
          <a:solidFill>
            <a:srgbClr val="EEB5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2" name="グラフ 41">
            <a:extLst>
              <a:ext uri="{FF2B5EF4-FFF2-40B4-BE49-F238E27FC236}">
                <a16:creationId xmlns:a16="http://schemas.microsoft.com/office/drawing/2014/main" id="{1F329D88-17CC-4027-B38B-F9BF7534E6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540745"/>
              </p:ext>
            </p:extLst>
          </p:nvPr>
        </p:nvGraphicFramePr>
        <p:xfrm>
          <a:off x="15061860" y="30847084"/>
          <a:ext cx="7689816" cy="709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:p14="http://schemas.microsoft.com/office/powerpoint/2010/main" val="1006134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84226</TotalTime>
  <Words>915</Words>
  <Application>Microsoft Office PowerPoint</Application>
  <PresentationFormat>ユーザー設定</PresentationFormat>
  <Paragraphs>227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ＭＳ Ｐゴシック</vt:lpstr>
      <vt:lpstr>游ゴシック</vt:lpstr>
      <vt:lpstr>游明朝</vt:lpstr>
      <vt:lpstr>Arial</vt:lpstr>
      <vt:lpstr>Calibri</vt:lpstr>
      <vt:lpstr>Calibri Light</vt:lpstr>
      <vt:lpstr>Times New Roman</vt:lpstr>
      <vt:lpstr>Wingdings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小川 桐佳</dc:creator>
  <cp:lastModifiedBy>桐佳 小川</cp:lastModifiedBy>
  <cp:revision>1</cp:revision>
  <cp:lastPrinted>2025-08-25T01:21:21Z</cp:lastPrinted>
  <dcterms:created xsi:type="dcterms:W3CDTF">2024-01-18T08:13:07Z</dcterms:created>
  <dcterms:modified xsi:type="dcterms:W3CDTF">2025-09-12T02:52:07Z</dcterms:modified>
</cp:coreProperties>
</file>