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sldIdLst>
    <p:sldId id="259"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320"/>
    <p:restoredTop sz="94698"/>
  </p:normalViewPr>
  <p:slideViewPr>
    <p:cSldViewPr snapToGrid="0">
      <p:cViewPr>
        <p:scale>
          <a:sx n="83" d="100"/>
          <a:sy n="83" d="100"/>
        </p:scale>
        <p:origin x="187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Users/yamamotoatsuya/Downloads/&#30740;&#31350;&#23460;/&#30740;&#31350;&#12486;&#12441;&#12540;&#12479;/2024.06.03%20Anti-GFP%60VHH%20DO-stat/Anti-GFP%20VHH%20DO-stat.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Users/yamamotoatsuya/Downloads/&#30740;&#31350;&#23460;/&#30740;&#31350;&#12486;&#12441;&#12540;&#12479;/2024.06.03%20Anti-GFP%60VHH%20DO-stat/Anti-GFP%20VHH%20DO-stat.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979019596681673"/>
          <c:y val="0.1446450679748586"/>
          <c:w val="0.62678565385955354"/>
          <c:h val="0.42924274749518115"/>
        </c:manualLayout>
      </c:layout>
      <c:scatterChart>
        <c:scatterStyle val="smoothMarker"/>
        <c:varyColors val="0"/>
        <c:ser>
          <c:idx val="0"/>
          <c:order val="0"/>
          <c:tx>
            <c:v>DO(%)</c:v>
          </c:tx>
          <c:spPr>
            <a:ln w="12700" cap="rnd">
              <a:solidFill>
                <a:srgbClr val="00B0F0"/>
              </a:solidFill>
              <a:round/>
            </a:ln>
            <a:effectLst/>
          </c:spPr>
          <c:marker>
            <c:symbol val="none"/>
          </c:marker>
          <c:xVal>
            <c:numRef>
              <c:f>'DO(%)と基質流加量の経時変化'!$D$2:$D$1518</c:f>
              <c:numCache>
                <c:formatCode>General</c:formatCode>
                <c:ptCount val="1517"/>
                <c:pt idx="0">
                  <c:v>0</c:v>
                </c:pt>
                <c:pt idx="1">
                  <c:v>5.0555555555555555E-2</c:v>
                </c:pt>
                <c:pt idx="2">
                  <c:v>0.10083333333333333</c:v>
                </c:pt>
                <c:pt idx="3">
                  <c:v>0.15138888888888888</c:v>
                </c:pt>
                <c:pt idx="4">
                  <c:v>0.20166666666666666</c:v>
                </c:pt>
                <c:pt idx="5">
                  <c:v>0.25222222222222224</c:v>
                </c:pt>
                <c:pt idx="6">
                  <c:v>0.29972222222222222</c:v>
                </c:pt>
                <c:pt idx="7">
                  <c:v>0.35</c:v>
                </c:pt>
                <c:pt idx="8">
                  <c:v>0.40055555555555555</c:v>
                </c:pt>
                <c:pt idx="9">
                  <c:v>0.45111111111111113</c:v>
                </c:pt>
                <c:pt idx="10">
                  <c:v>0.50138888888888888</c:v>
                </c:pt>
                <c:pt idx="11">
                  <c:v>0.55166666666666664</c:v>
                </c:pt>
                <c:pt idx="12">
                  <c:v>0.60194444444444439</c:v>
                </c:pt>
                <c:pt idx="13">
                  <c:v>0.6497222222222222</c:v>
                </c:pt>
                <c:pt idx="14">
                  <c:v>0.7</c:v>
                </c:pt>
                <c:pt idx="15">
                  <c:v>0.75055555555555553</c:v>
                </c:pt>
                <c:pt idx="16">
                  <c:v>0.80083333333333329</c:v>
                </c:pt>
                <c:pt idx="17">
                  <c:v>0.85111111111111115</c:v>
                </c:pt>
                <c:pt idx="18">
                  <c:v>0.90166666666666662</c:v>
                </c:pt>
                <c:pt idx="19">
                  <c:v>0.95222222222222219</c:v>
                </c:pt>
                <c:pt idx="20">
                  <c:v>0.99972222222222218</c:v>
                </c:pt>
                <c:pt idx="21">
                  <c:v>1.05</c:v>
                </c:pt>
                <c:pt idx="22">
                  <c:v>1.1005555555555555</c:v>
                </c:pt>
                <c:pt idx="23">
                  <c:v>1.1508333333333334</c:v>
                </c:pt>
                <c:pt idx="24">
                  <c:v>1.2013888888888888</c:v>
                </c:pt>
                <c:pt idx="25">
                  <c:v>1.2516666666666667</c:v>
                </c:pt>
                <c:pt idx="26">
                  <c:v>1.3022222222222222</c:v>
                </c:pt>
                <c:pt idx="27">
                  <c:v>1.3497222222222223</c:v>
                </c:pt>
                <c:pt idx="28">
                  <c:v>1.4</c:v>
                </c:pt>
                <c:pt idx="29">
                  <c:v>1.4505555555555556</c:v>
                </c:pt>
                <c:pt idx="30">
                  <c:v>1.5011111111111111</c:v>
                </c:pt>
                <c:pt idx="31">
                  <c:v>1.5513888888888889</c:v>
                </c:pt>
                <c:pt idx="32">
                  <c:v>1.6016666666666666</c:v>
                </c:pt>
                <c:pt idx="33">
                  <c:v>1.6522222222222223</c:v>
                </c:pt>
                <c:pt idx="34">
                  <c:v>1.6997222222222221</c:v>
                </c:pt>
                <c:pt idx="35">
                  <c:v>1.7502777777777778</c:v>
                </c:pt>
                <c:pt idx="36">
                  <c:v>1.8005555555555555</c:v>
                </c:pt>
                <c:pt idx="37">
                  <c:v>1.8511111111111112</c:v>
                </c:pt>
                <c:pt idx="38">
                  <c:v>1.9013888888888888</c:v>
                </c:pt>
                <c:pt idx="39">
                  <c:v>1.9519444444444445</c:v>
                </c:pt>
                <c:pt idx="40">
                  <c:v>2.0022222222222221</c:v>
                </c:pt>
                <c:pt idx="41">
                  <c:v>2.0499999999999998</c:v>
                </c:pt>
                <c:pt idx="42">
                  <c:v>2.1002777777777779</c:v>
                </c:pt>
                <c:pt idx="43">
                  <c:v>2.1505555555555556</c:v>
                </c:pt>
                <c:pt idx="44">
                  <c:v>2.201111111111111</c:v>
                </c:pt>
                <c:pt idx="45">
                  <c:v>2.2513888888888891</c:v>
                </c:pt>
                <c:pt idx="46">
                  <c:v>2.3019444444444446</c:v>
                </c:pt>
                <c:pt idx="47">
                  <c:v>2.3522222222222222</c:v>
                </c:pt>
                <c:pt idx="48">
                  <c:v>2.3997222222222221</c:v>
                </c:pt>
                <c:pt idx="49">
                  <c:v>2.450277777777778</c:v>
                </c:pt>
                <c:pt idx="50">
                  <c:v>2.5005555555555556</c:v>
                </c:pt>
                <c:pt idx="51">
                  <c:v>2.5511111111111111</c:v>
                </c:pt>
                <c:pt idx="52">
                  <c:v>2.6013888888888888</c:v>
                </c:pt>
                <c:pt idx="53">
                  <c:v>2.6519444444444447</c:v>
                </c:pt>
                <c:pt idx="54">
                  <c:v>2.7022222222222223</c:v>
                </c:pt>
                <c:pt idx="55">
                  <c:v>2.7497222222222222</c:v>
                </c:pt>
                <c:pt idx="56">
                  <c:v>2.8002777777777776</c:v>
                </c:pt>
                <c:pt idx="57">
                  <c:v>2.8505555555555557</c:v>
                </c:pt>
                <c:pt idx="58">
                  <c:v>2.9011111111111112</c:v>
                </c:pt>
                <c:pt idx="59">
                  <c:v>2.9513888888888888</c:v>
                </c:pt>
                <c:pt idx="60">
                  <c:v>3.0019444444444443</c:v>
                </c:pt>
                <c:pt idx="61">
                  <c:v>3.0522222222222224</c:v>
                </c:pt>
                <c:pt idx="62">
                  <c:v>3.0997222222222223</c:v>
                </c:pt>
                <c:pt idx="63">
                  <c:v>3.1502777777777777</c:v>
                </c:pt>
                <c:pt idx="64">
                  <c:v>3.2008333333333332</c:v>
                </c:pt>
                <c:pt idx="65">
                  <c:v>3.2511111111111113</c:v>
                </c:pt>
                <c:pt idx="66">
                  <c:v>3.3013888888888889</c:v>
                </c:pt>
                <c:pt idx="67">
                  <c:v>3.3519444444444444</c:v>
                </c:pt>
                <c:pt idx="68">
                  <c:v>3.402222222222222</c:v>
                </c:pt>
                <c:pt idx="69">
                  <c:v>3.45</c:v>
                </c:pt>
                <c:pt idx="70">
                  <c:v>3.5002777777777778</c:v>
                </c:pt>
                <c:pt idx="71">
                  <c:v>3.5505555555555555</c:v>
                </c:pt>
                <c:pt idx="72">
                  <c:v>3.6008333333333336</c:v>
                </c:pt>
                <c:pt idx="73">
                  <c:v>3.651388888888889</c:v>
                </c:pt>
                <c:pt idx="74">
                  <c:v>3.7016666666666667</c:v>
                </c:pt>
                <c:pt idx="75">
                  <c:v>3.7522222222222221</c:v>
                </c:pt>
                <c:pt idx="76">
                  <c:v>3.799722222222222</c:v>
                </c:pt>
                <c:pt idx="77">
                  <c:v>3.85</c:v>
                </c:pt>
                <c:pt idx="78">
                  <c:v>3.9005555555555556</c:v>
                </c:pt>
                <c:pt idx="79">
                  <c:v>3.9508333333333332</c:v>
                </c:pt>
                <c:pt idx="80">
                  <c:v>4.0011111111111113</c:v>
                </c:pt>
                <c:pt idx="81">
                  <c:v>4.0516666666666667</c:v>
                </c:pt>
                <c:pt idx="82">
                  <c:v>4.1019444444444444</c:v>
                </c:pt>
                <c:pt idx="83">
                  <c:v>4.1497222222222225</c:v>
                </c:pt>
                <c:pt idx="84">
                  <c:v>4.2</c:v>
                </c:pt>
                <c:pt idx="85">
                  <c:v>4.2502777777777778</c:v>
                </c:pt>
                <c:pt idx="86">
                  <c:v>4.3008333333333333</c:v>
                </c:pt>
                <c:pt idx="87">
                  <c:v>4.3511111111111109</c:v>
                </c:pt>
                <c:pt idx="88">
                  <c:v>4.4013888888888886</c:v>
                </c:pt>
                <c:pt idx="89">
                  <c:v>4.451944444444444</c:v>
                </c:pt>
                <c:pt idx="90">
                  <c:v>4.5022222222222226</c:v>
                </c:pt>
                <c:pt idx="91">
                  <c:v>4.549722222222222</c:v>
                </c:pt>
                <c:pt idx="92">
                  <c:v>4.6002777777777775</c:v>
                </c:pt>
                <c:pt idx="93">
                  <c:v>4.650555555555556</c:v>
                </c:pt>
                <c:pt idx="94">
                  <c:v>4.7008333333333336</c:v>
                </c:pt>
                <c:pt idx="95">
                  <c:v>4.7513888888888891</c:v>
                </c:pt>
                <c:pt idx="96">
                  <c:v>4.8016666666666667</c:v>
                </c:pt>
                <c:pt idx="97">
                  <c:v>4.8519444444444444</c:v>
                </c:pt>
                <c:pt idx="98">
                  <c:v>4.902222222222222</c:v>
                </c:pt>
                <c:pt idx="99">
                  <c:v>5.0002777777777778</c:v>
                </c:pt>
                <c:pt idx="100">
                  <c:v>5.0505555555555555</c:v>
                </c:pt>
                <c:pt idx="101">
                  <c:v>5.1011111111111109</c:v>
                </c:pt>
                <c:pt idx="102">
                  <c:v>5.1513888888888886</c:v>
                </c:pt>
                <c:pt idx="103">
                  <c:v>5.2016666666666671</c:v>
                </c:pt>
                <c:pt idx="104">
                  <c:v>5.2522222222222226</c:v>
                </c:pt>
                <c:pt idx="105">
                  <c:v>5.299722222222222</c:v>
                </c:pt>
                <c:pt idx="106">
                  <c:v>5.3502777777777775</c:v>
                </c:pt>
                <c:pt idx="107">
                  <c:v>5.400555555555556</c:v>
                </c:pt>
                <c:pt idx="108">
                  <c:v>5.4508333333333336</c:v>
                </c:pt>
                <c:pt idx="109">
                  <c:v>5.5013888888888891</c:v>
                </c:pt>
                <c:pt idx="110">
                  <c:v>5.5516666666666667</c:v>
                </c:pt>
                <c:pt idx="111">
                  <c:v>5.6022222222222222</c:v>
                </c:pt>
                <c:pt idx="112">
                  <c:v>5.6497222222222225</c:v>
                </c:pt>
                <c:pt idx="113">
                  <c:v>5.700277777777778</c:v>
                </c:pt>
                <c:pt idx="114">
                  <c:v>5.7505555555555556</c:v>
                </c:pt>
                <c:pt idx="115">
                  <c:v>5.8008333333333333</c:v>
                </c:pt>
                <c:pt idx="116">
                  <c:v>5.8513888888888888</c:v>
                </c:pt>
                <c:pt idx="117">
                  <c:v>5.9016666666666664</c:v>
                </c:pt>
                <c:pt idx="118">
                  <c:v>5.9522222222222219</c:v>
                </c:pt>
                <c:pt idx="119">
                  <c:v>5.9997222222222222</c:v>
                </c:pt>
                <c:pt idx="120">
                  <c:v>6.0502777777777776</c:v>
                </c:pt>
                <c:pt idx="121">
                  <c:v>6.1005555555555553</c:v>
                </c:pt>
                <c:pt idx="122">
                  <c:v>6.1508333333333329</c:v>
                </c:pt>
                <c:pt idx="123">
                  <c:v>6.2013888888888893</c:v>
                </c:pt>
                <c:pt idx="124">
                  <c:v>6.2516666666666669</c:v>
                </c:pt>
                <c:pt idx="125">
                  <c:v>6.3019444444444446</c:v>
                </c:pt>
                <c:pt idx="126">
                  <c:v>6.4</c:v>
                </c:pt>
                <c:pt idx="127">
                  <c:v>6.450277777777778</c:v>
                </c:pt>
                <c:pt idx="128">
                  <c:v>6.5008333333333335</c:v>
                </c:pt>
                <c:pt idx="129">
                  <c:v>6.5511111111111111</c:v>
                </c:pt>
                <c:pt idx="130">
                  <c:v>6.6013888888888888</c:v>
                </c:pt>
                <c:pt idx="131">
                  <c:v>6.6519444444444442</c:v>
                </c:pt>
                <c:pt idx="132">
                  <c:v>6.7022222222222219</c:v>
                </c:pt>
                <c:pt idx="133">
                  <c:v>6.75</c:v>
                </c:pt>
                <c:pt idx="134">
                  <c:v>6.8002777777777776</c:v>
                </c:pt>
                <c:pt idx="135">
                  <c:v>6.8505555555555553</c:v>
                </c:pt>
                <c:pt idx="136">
                  <c:v>6.9011111111111108</c:v>
                </c:pt>
                <c:pt idx="137">
                  <c:v>6.9513888888888893</c:v>
                </c:pt>
                <c:pt idx="138">
                  <c:v>7.0019444444444447</c:v>
                </c:pt>
                <c:pt idx="139">
                  <c:v>7.0522222222222224</c:v>
                </c:pt>
                <c:pt idx="140">
                  <c:v>7.1</c:v>
                </c:pt>
                <c:pt idx="141">
                  <c:v>7.1502777777777782</c:v>
                </c:pt>
                <c:pt idx="142">
                  <c:v>7.2008333333333336</c:v>
                </c:pt>
                <c:pt idx="143">
                  <c:v>7.2511111111111113</c:v>
                </c:pt>
                <c:pt idx="144">
                  <c:v>7.3013888888888889</c:v>
                </c:pt>
                <c:pt idx="145">
                  <c:v>7.3516666666666666</c:v>
                </c:pt>
                <c:pt idx="146">
                  <c:v>7.402222222222222</c:v>
                </c:pt>
                <c:pt idx="147">
                  <c:v>7.4497222222222224</c:v>
                </c:pt>
                <c:pt idx="148">
                  <c:v>7.5002777777777778</c:v>
                </c:pt>
                <c:pt idx="149">
                  <c:v>7.5505555555555555</c:v>
                </c:pt>
                <c:pt idx="150">
                  <c:v>7.6008333333333331</c:v>
                </c:pt>
                <c:pt idx="151">
                  <c:v>7.6513888888888886</c:v>
                </c:pt>
                <c:pt idx="152">
                  <c:v>7.7016666666666671</c:v>
                </c:pt>
                <c:pt idx="153">
                  <c:v>7.7522222222222226</c:v>
                </c:pt>
                <c:pt idx="154">
                  <c:v>7.799722222222222</c:v>
                </c:pt>
                <c:pt idx="155">
                  <c:v>7.85</c:v>
                </c:pt>
                <c:pt idx="156">
                  <c:v>7.900555555555556</c:v>
                </c:pt>
                <c:pt idx="157">
                  <c:v>7.9508333333333336</c:v>
                </c:pt>
                <c:pt idx="158">
                  <c:v>8.0013888888888882</c:v>
                </c:pt>
                <c:pt idx="159">
                  <c:v>8.0516666666666659</c:v>
                </c:pt>
                <c:pt idx="160">
                  <c:v>8.1022222222222222</c:v>
                </c:pt>
                <c:pt idx="161">
                  <c:v>8.1497222222222216</c:v>
                </c:pt>
                <c:pt idx="162">
                  <c:v>8.1999999999999993</c:v>
                </c:pt>
                <c:pt idx="163">
                  <c:v>8.2505555555555556</c:v>
                </c:pt>
                <c:pt idx="164">
                  <c:v>8.3008333333333333</c:v>
                </c:pt>
                <c:pt idx="165">
                  <c:v>8.3513888888888896</c:v>
                </c:pt>
                <c:pt idx="166">
                  <c:v>8.4016666666666673</c:v>
                </c:pt>
                <c:pt idx="167">
                  <c:v>8.4522222222222219</c:v>
                </c:pt>
                <c:pt idx="168">
                  <c:v>8.4997222222222231</c:v>
                </c:pt>
                <c:pt idx="169">
                  <c:v>8.5502777777777776</c:v>
                </c:pt>
                <c:pt idx="170">
                  <c:v>8.6005555555555553</c:v>
                </c:pt>
                <c:pt idx="171">
                  <c:v>8.6511111111111116</c:v>
                </c:pt>
                <c:pt idx="172">
                  <c:v>8.7013888888888893</c:v>
                </c:pt>
                <c:pt idx="173">
                  <c:v>8.7516666666666669</c:v>
                </c:pt>
                <c:pt idx="174">
                  <c:v>8.8022222222222215</c:v>
                </c:pt>
                <c:pt idx="175">
                  <c:v>8.8497222222222227</c:v>
                </c:pt>
                <c:pt idx="176">
                  <c:v>8.9</c:v>
                </c:pt>
                <c:pt idx="177">
                  <c:v>8.9505555555555549</c:v>
                </c:pt>
                <c:pt idx="178">
                  <c:v>9.0008333333333326</c:v>
                </c:pt>
                <c:pt idx="179">
                  <c:v>9.0513888888888889</c:v>
                </c:pt>
                <c:pt idx="180">
                  <c:v>9.1016666666666666</c:v>
                </c:pt>
                <c:pt idx="181">
                  <c:v>9.1519444444444442</c:v>
                </c:pt>
                <c:pt idx="182">
                  <c:v>9.1997222222222224</c:v>
                </c:pt>
                <c:pt idx="183">
                  <c:v>9.25</c:v>
                </c:pt>
                <c:pt idx="184">
                  <c:v>9.3005555555555564</c:v>
                </c:pt>
                <c:pt idx="185">
                  <c:v>9.350833333333334</c:v>
                </c:pt>
                <c:pt idx="186">
                  <c:v>9.4011111111111116</c:v>
                </c:pt>
                <c:pt idx="187">
                  <c:v>9.4513888888888893</c:v>
                </c:pt>
                <c:pt idx="188">
                  <c:v>9.5019444444444439</c:v>
                </c:pt>
                <c:pt idx="189">
                  <c:v>9.5522222222222215</c:v>
                </c:pt>
                <c:pt idx="190">
                  <c:v>9.5997222222222227</c:v>
                </c:pt>
                <c:pt idx="191">
                  <c:v>9.6502777777777773</c:v>
                </c:pt>
                <c:pt idx="192">
                  <c:v>9.7008333333333336</c:v>
                </c:pt>
                <c:pt idx="193">
                  <c:v>9.7511111111111113</c:v>
                </c:pt>
                <c:pt idx="194">
                  <c:v>9.8013888888888889</c:v>
                </c:pt>
                <c:pt idx="195">
                  <c:v>9.8519444444444453</c:v>
                </c:pt>
                <c:pt idx="196">
                  <c:v>9.9022222222222229</c:v>
                </c:pt>
                <c:pt idx="197">
                  <c:v>10.000277777777777</c:v>
                </c:pt>
                <c:pt idx="198">
                  <c:v>10.050555555555556</c:v>
                </c:pt>
                <c:pt idx="199">
                  <c:v>10.100833333333334</c:v>
                </c:pt>
                <c:pt idx="200">
                  <c:v>10.151388888888889</c:v>
                </c:pt>
                <c:pt idx="201">
                  <c:v>10.201666666666666</c:v>
                </c:pt>
                <c:pt idx="202">
                  <c:v>10.252222222222223</c:v>
                </c:pt>
                <c:pt idx="203">
                  <c:v>10.299722222222222</c:v>
                </c:pt>
                <c:pt idx="204">
                  <c:v>10.35</c:v>
                </c:pt>
                <c:pt idx="205">
                  <c:v>10.400555555555556</c:v>
                </c:pt>
                <c:pt idx="206">
                  <c:v>10.450833333333334</c:v>
                </c:pt>
                <c:pt idx="207">
                  <c:v>10.501388888888888</c:v>
                </c:pt>
                <c:pt idx="208">
                  <c:v>10.551666666666666</c:v>
                </c:pt>
                <c:pt idx="209">
                  <c:v>10.602222222222222</c:v>
                </c:pt>
                <c:pt idx="210">
                  <c:v>10.649722222222222</c:v>
                </c:pt>
                <c:pt idx="211">
                  <c:v>10.7</c:v>
                </c:pt>
                <c:pt idx="212">
                  <c:v>10.750555555555556</c:v>
                </c:pt>
                <c:pt idx="213">
                  <c:v>10.800833333333333</c:v>
                </c:pt>
                <c:pt idx="214">
                  <c:v>10.85138888888889</c:v>
                </c:pt>
                <c:pt idx="215">
                  <c:v>10.901666666666667</c:v>
                </c:pt>
                <c:pt idx="216">
                  <c:v>10.951944444444445</c:v>
                </c:pt>
                <c:pt idx="217">
                  <c:v>11.002222222222223</c:v>
                </c:pt>
                <c:pt idx="218">
                  <c:v>11.05</c:v>
                </c:pt>
                <c:pt idx="219">
                  <c:v>11.100277777777778</c:v>
                </c:pt>
                <c:pt idx="220">
                  <c:v>11.150833333333333</c:v>
                </c:pt>
                <c:pt idx="221">
                  <c:v>11.201111111111111</c:v>
                </c:pt>
                <c:pt idx="222">
                  <c:v>11.251388888888888</c:v>
                </c:pt>
                <c:pt idx="223">
                  <c:v>11.301944444444445</c:v>
                </c:pt>
                <c:pt idx="224">
                  <c:v>11.352222222222222</c:v>
                </c:pt>
                <c:pt idx="225">
                  <c:v>11.4</c:v>
                </c:pt>
                <c:pt idx="226">
                  <c:v>11.450277777777778</c:v>
                </c:pt>
                <c:pt idx="227">
                  <c:v>11.500833333333333</c:v>
                </c:pt>
                <c:pt idx="228">
                  <c:v>11.551111111111112</c:v>
                </c:pt>
                <c:pt idx="229">
                  <c:v>11.601666666666667</c:v>
                </c:pt>
                <c:pt idx="230">
                  <c:v>11.651944444444444</c:v>
                </c:pt>
                <c:pt idx="231">
                  <c:v>11.702222222222222</c:v>
                </c:pt>
                <c:pt idx="232">
                  <c:v>11.75</c:v>
                </c:pt>
                <c:pt idx="233">
                  <c:v>11.800277777777778</c:v>
                </c:pt>
                <c:pt idx="234">
                  <c:v>11.850833333333334</c:v>
                </c:pt>
                <c:pt idx="235">
                  <c:v>11.901111111111112</c:v>
                </c:pt>
                <c:pt idx="236">
                  <c:v>11.951388888888889</c:v>
                </c:pt>
                <c:pt idx="237">
                  <c:v>12.001944444444444</c:v>
                </c:pt>
                <c:pt idx="238">
                  <c:v>12.1</c:v>
                </c:pt>
                <c:pt idx="239">
                  <c:v>12.150277777777777</c:v>
                </c:pt>
                <c:pt idx="240">
                  <c:v>12.200833333333334</c:v>
                </c:pt>
                <c:pt idx="241">
                  <c:v>12.251111111111111</c:v>
                </c:pt>
                <c:pt idx="242">
                  <c:v>12.301388888888889</c:v>
                </c:pt>
                <c:pt idx="243">
                  <c:v>12.351944444444445</c:v>
                </c:pt>
                <c:pt idx="244">
                  <c:v>12.402222222222223</c:v>
                </c:pt>
                <c:pt idx="245">
                  <c:v>12.45</c:v>
                </c:pt>
                <c:pt idx="246">
                  <c:v>12.500277777777777</c:v>
                </c:pt>
                <c:pt idx="247">
                  <c:v>12.550555555555556</c:v>
                </c:pt>
                <c:pt idx="248">
                  <c:v>12.601111111111111</c:v>
                </c:pt>
                <c:pt idx="249">
                  <c:v>12.651388888888889</c:v>
                </c:pt>
                <c:pt idx="250">
                  <c:v>12.701944444444445</c:v>
                </c:pt>
                <c:pt idx="251">
                  <c:v>12.752222222222223</c:v>
                </c:pt>
                <c:pt idx="252">
                  <c:v>12.799722222222222</c:v>
                </c:pt>
                <c:pt idx="253">
                  <c:v>12.850277777777778</c:v>
                </c:pt>
                <c:pt idx="254">
                  <c:v>12.900555555555556</c:v>
                </c:pt>
                <c:pt idx="255">
                  <c:v>12.950833333333334</c:v>
                </c:pt>
                <c:pt idx="256">
                  <c:v>13.001388888888888</c:v>
                </c:pt>
                <c:pt idx="257">
                  <c:v>13.051666666666666</c:v>
                </c:pt>
                <c:pt idx="258">
                  <c:v>13.102222222222222</c:v>
                </c:pt>
                <c:pt idx="259">
                  <c:v>13.149722222222222</c:v>
                </c:pt>
                <c:pt idx="260">
                  <c:v>13.2</c:v>
                </c:pt>
                <c:pt idx="261">
                  <c:v>13.250555555555556</c:v>
                </c:pt>
                <c:pt idx="262">
                  <c:v>13.300833333333333</c:v>
                </c:pt>
                <c:pt idx="263">
                  <c:v>13.351111111111111</c:v>
                </c:pt>
                <c:pt idx="264">
                  <c:v>13.401666666666667</c:v>
                </c:pt>
                <c:pt idx="265">
                  <c:v>13.451944444444445</c:v>
                </c:pt>
                <c:pt idx="266">
                  <c:v>13.502222222222223</c:v>
                </c:pt>
                <c:pt idx="267">
                  <c:v>13.55</c:v>
                </c:pt>
                <c:pt idx="268">
                  <c:v>13.600277777777778</c:v>
                </c:pt>
                <c:pt idx="269">
                  <c:v>13.650833333333333</c:v>
                </c:pt>
                <c:pt idx="270">
                  <c:v>13.701111111111111</c:v>
                </c:pt>
                <c:pt idx="271">
                  <c:v>13.751666666666667</c:v>
                </c:pt>
                <c:pt idx="272">
                  <c:v>13.801944444444445</c:v>
                </c:pt>
                <c:pt idx="273">
                  <c:v>13.849722222222223</c:v>
                </c:pt>
                <c:pt idx="274">
                  <c:v>13.9</c:v>
                </c:pt>
                <c:pt idx="275">
                  <c:v>13.950555555555555</c:v>
                </c:pt>
                <c:pt idx="276">
                  <c:v>14.000833333333333</c:v>
                </c:pt>
                <c:pt idx="277">
                  <c:v>14.051388888888889</c:v>
                </c:pt>
                <c:pt idx="278">
                  <c:v>14.101666666666667</c:v>
                </c:pt>
                <c:pt idx="279">
                  <c:v>14.152222222222223</c:v>
                </c:pt>
                <c:pt idx="280">
                  <c:v>14.199722222222222</c:v>
                </c:pt>
                <c:pt idx="281">
                  <c:v>14.25</c:v>
                </c:pt>
                <c:pt idx="282">
                  <c:v>14.300555555555556</c:v>
                </c:pt>
                <c:pt idx="283">
                  <c:v>14.350833333333334</c:v>
                </c:pt>
                <c:pt idx="284">
                  <c:v>14.401388888888889</c:v>
                </c:pt>
                <c:pt idx="285">
                  <c:v>14.451666666666666</c:v>
                </c:pt>
                <c:pt idx="286">
                  <c:v>14.502222222222223</c:v>
                </c:pt>
                <c:pt idx="287">
                  <c:v>14.549722222222222</c:v>
                </c:pt>
                <c:pt idx="288">
                  <c:v>14.600277777777778</c:v>
                </c:pt>
                <c:pt idx="289">
                  <c:v>14.650555555555556</c:v>
                </c:pt>
                <c:pt idx="290">
                  <c:v>14.701111111111111</c:v>
                </c:pt>
                <c:pt idx="291">
                  <c:v>14.751388888888888</c:v>
                </c:pt>
                <c:pt idx="292">
                  <c:v>14.801666666666666</c:v>
                </c:pt>
                <c:pt idx="293">
                  <c:v>14.852222222222222</c:v>
                </c:pt>
                <c:pt idx="294">
                  <c:v>14.9</c:v>
                </c:pt>
                <c:pt idx="295">
                  <c:v>15.000555555555556</c:v>
                </c:pt>
                <c:pt idx="296">
                  <c:v>15.051111111111112</c:v>
                </c:pt>
                <c:pt idx="297">
                  <c:v>15.10138888888889</c:v>
                </c:pt>
                <c:pt idx="298">
                  <c:v>15.151666666666667</c:v>
                </c:pt>
                <c:pt idx="299">
                  <c:v>15.202222222222222</c:v>
                </c:pt>
                <c:pt idx="300">
                  <c:v>15.249722222222223</c:v>
                </c:pt>
                <c:pt idx="301">
                  <c:v>15.300277777777778</c:v>
                </c:pt>
                <c:pt idx="302">
                  <c:v>15.350833333333334</c:v>
                </c:pt>
                <c:pt idx="303">
                  <c:v>15.401111111111112</c:v>
                </c:pt>
                <c:pt idx="304">
                  <c:v>15.451388888888889</c:v>
                </c:pt>
                <c:pt idx="305">
                  <c:v>15.501666666666667</c:v>
                </c:pt>
                <c:pt idx="306">
                  <c:v>15.552222222222222</c:v>
                </c:pt>
                <c:pt idx="307">
                  <c:v>15.599722222222223</c:v>
                </c:pt>
                <c:pt idx="308">
                  <c:v>15.650277777777777</c:v>
                </c:pt>
                <c:pt idx="309">
                  <c:v>15.700555555555555</c:v>
                </c:pt>
                <c:pt idx="310">
                  <c:v>15.751111111111111</c:v>
                </c:pt>
                <c:pt idx="311">
                  <c:v>15.801388888888889</c:v>
                </c:pt>
                <c:pt idx="312">
                  <c:v>15.851944444444445</c:v>
                </c:pt>
                <c:pt idx="313">
                  <c:v>15.902222222222223</c:v>
                </c:pt>
                <c:pt idx="314">
                  <c:v>15.95</c:v>
                </c:pt>
                <c:pt idx="315">
                  <c:v>16.000277777777779</c:v>
                </c:pt>
                <c:pt idx="316">
                  <c:v>16.050833333333333</c:v>
                </c:pt>
                <c:pt idx="317">
                  <c:v>16.101111111111113</c:v>
                </c:pt>
                <c:pt idx="318">
                  <c:v>16.151666666666667</c:v>
                </c:pt>
                <c:pt idx="319">
                  <c:v>16.201944444444443</c:v>
                </c:pt>
                <c:pt idx="320">
                  <c:v>16.252222222222223</c:v>
                </c:pt>
                <c:pt idx="321">
                  <c:v>16.3</c:v>
                </c:pt>
                <c:pt idx="322">
                  <c:v>16.350277777777777</c:v>
                </c:pt>
                <c:pt idx="323">
                  <c:v>16.400833333333335</c:v>
                </c:pt>
                <c:pt idx="324">
                  <c:v>16.451111111111111</c:v>
                </c:pt>
                <c:pt idx="325">
                  <c:v>16.50138888888889</c:v>
                </c:pt>
                <c:pt idx="326">
                  <c:v>16.551944444444445</c:v>
                </c:pt>
                <c:pt idx="327">
                  <c:v>16.602222222222224</c:v>
                </c:pt>
                <c:pt idx="328">
                  <c:v>16.649999999999999</c:v>
                </c:pt>
                <c:pt idx="329">
                  <c:v>16.700277777777778</c:v>
                </c:pt>
                <c:pt idx="330">
                  <c:v>16.750555555555554</c:v>
                </c:pt>
                <c:pt idx="331">
                  <c:v>16.801111111111112</c:v>
                </c:pt>
                <c:pt idx="332">
                  <c:v>16.851388888888888</c:v>
                </c:pt>
                <c:pt idx="333">
                  <c:v>16.901666666666667</c:v>
                </c:pt>
                <c:pt idx="334">
                  <c:v>16.952222222222222</c:v>
                </c:pt>
                <c:pt idx="335">
                  <c:v>16.999722222222221</c:v>
                </c:pt>
                <c:pt idx="336">
                  <c:v>17.05</c:v>
                </c:pt>
                <c:pt idx="337">
                  <c:v>17.100555555555555</c:v>
                </c:pt>
                <c:pt idx="338">
                  <c:v>17.150833333333335</c:v>
                </c:pt>
                <c:pt idx="339">
                  <c:v>17.201111111111111</c:v>
                </c:pt>
                <c:pt idx="340">
                  <c:v>17.251666666666665</c:v>
                </c:pt>
                <c:pt idx="341">
                  <c:v>17.301944444444445</c:v>
                </c:pt>
                <c:pt idx="342">
                  <c:v>17.349722222222223</c:v>
                </c:pt>
                <c:pt idx="343">
                  <c:v>17.399999999999999</c:v>
                </c:pt>
                <c:pt idx="344">
                  <c:v>17.450555555555557</c:v>
                </c:pt>
                <c:pt idx="345">
                  <c:v>17.500833333333333</c:v>
                </c:pt>
                <c:pt idx="346">
                  <c:v>17.551111111111112</c:v>
                </c:pt>
                <c:pt idx="347">
                  <c:v>17.601666666666667</c:v>
                </c:pt>
                <c:pt idx="348">
                  <c:v>17.651944444444446</c:v>
                </c:pt>
                <c:pt idx="349">
                  <c:v>17.702222222222222</c:v>
                </c:pt>
                <c:pt idx="350">
                  <c:v>17.75</c:v>
                </c:pt>
                <c:pt idx="351">
                  <c:v>17.800277777777779</c:v>
                </c:pt>
                <c:pt idx="352">
                  <c:v>17.850833333333334</c:v>
                </c:pt>
                <c:pt idx="353">
                  <c:v>17.90111111111111</c:v>
                </c:pt>
                <c:pt idx="354">
                  <c:v>17.951666666666668</c:v>
                </c:pt>
                <c:pt idx="355">
                  <c:v>18.001944444444444</c:v>
                </c:pt>
                <c:pt idx="356">
                  <c:v>18.049722222222222</c:v>
                </c:pt>
                <c:pt idx="357">
                  <c:v>18.100000000000001</c:v>
                </c:pt>
                <c:pt idx="358">
                  <c:v>18.150277777777777</c:v>
                </c:pt>
                <c:pt idx="359">
                  <c:v>18.200833333333332</c:v>
                </c:pt>
                <c:pt idx="360">
                  <c:v>18.251111111111111</c:v>
                </c:pt>
                <c:pt idx="361">
                  <c:v>18.301666666666666</c:v>
                </c:pt>
                <c:pt idx="362">
                  <c:v>18.351944444444445</c:v>
                </c:pt>
                <c:pt idx="363">
                  <c:v>18.402222222222221</c:v>
                </c:pt>
                <c:pt idx="364">
                  <c:v>18.45</c:v>
                </c:pt>
                <c:pt idx="365">
                  <c:v>18.500277777777779</c:v>
                </c:pt>
                <c:pt idx="366">
                  <c:v>18.550833333333333</c:v>
                </c:pt>
                <c:pt idx="367">
                  <c:v>18.601111111111113</c:v>
                </c:pt>
                <c:pt idx="368">
                  <c:v>18.651666666666667</c:v>
                </c:pt>
                <c:pt idx="369">
                  <c:v>18.701944444444443</c:v>
                </c:pt>
                <c:pt idx="370">
                  <c:v>18.8</c:v>
                </c:pt>
                <c:pt idx="371">
                  <c:v>18.850277777777777</c:v>
                </c:pt>
                <c:pt idx="372">
                  <c:v>18.900833333333335</c:v>
                </c:pt>
                <c:pt idx="373">
                  <c:v>18.951111111111111</c:v>
                </c:pt>
                <c:pt idx="374">
                  <c:v>19.00138888888889</c:v>
                </c:pt>
                <c:pt idx="375">
                  <c:v>19.051944444444445</c:v>
                </c:pt>
                <c:pt idx="376">
                  <c:v>19.102222222222224</c:v>
                </c:pt>
                <c:pt idx="377">
                  <c:v>19.149999999999999</c:v>
                </c:pt>
                <c:pt idx="378">
                  <c:v>19.200277777777778</c:v>
                </c:pt>
                <c:pt idx="379">
                  <c:v>19.250555555555554</c:v>
                </c:pt>
                <c:pt idx="380">
                  <c:v>19.300833333333333</c:v>
                </c:pt>
                <c:pt idx="381">
                  <c:v>19.351388888888888</c:v>
                </c:pt>
                <c:pt idx="382">
                  <c:v>19.401666666666667</c:v>
                </c:pt>
                <c:pt idx="383">
                  <c:v>19.452222222222222</c:v>
                </c:pt>
                <c:pt idx="384">
                  <c:v>19.499722222222221</c:v>
                </c:pt>
                <c:pt idx="385">
                  <c:v>19.55</c:v>
                </c:pt>
                <c:pt idx="386">
                  <c:v>19.600555555555555</c:v>
                </c:pt>
                <c:pt idx="387">
                  <c:v>19.650833333333335</c:v>
                </c:pt>
                <c:pt idx="388">
                  <c:v>19.701111111111111</c:v>
                </c:pt>
                <c:pt idx="389">
                  <c:v>19.751666666666665</c:v>
                </c:pt>
                <c:pt idx="390">
                  <c:v>19.801944444444445</c:v>
                </c:pt>
                <c:pt idx="391">
                  <c:v>19.849722222222223</c:v>
                </c:pt>
                <c:pt idx="392">
                  <c:v>19.899999999999999</c:v>
                </c:pt>
                <c:pt idx="393">
                  <c:v>20.000833333333333</c:v>
                </c:pt>
                <c:pt idx="394">
                  <c:v>20.051111111111112</c:v>
                </c:pt>
                <c:pt idx="395">
                  <c:v>20.101666666666667</c:v>
                </c:pt>
                <c:pt idx="396">
                  <c:v>20.151944444444446</c:v>
                </c:pt>
                <c:pt idx="397">
                  <c:v>20.199722222222221</c:v>
                </c:pt>
                <c:pt idx="398">
                  <c:v>20.25</c:v>
                </c:pt>
                <c:pt idx="399">
                  <c:v>20.300277777777779</c:v>
                </c:pt>
                <c:pt idx="400">
                  <c:v>20.350833333333334</c:v>
                </c:pt>
                <c:pt idx="401">
                  <c:v>20.40111111111111</c:v>
                </c:pt>
                <c:pt idx="402">
                  <c:v>20.451388888888889</c:v>
                </c:pt>
                <c:pt idx="403">
                  <c:v>20.501944444444444</c:v>
                </c:pt>
                <c:pt idx="404">
                  <c:v>20.6</c:v>
                </c:pt>
                <c:pt idx="405">
                  <c:v>20.650277777777777</c:v>
                </c:pt>
                <c:pt idx="406">
                  <c:v>20.700833333333332</c:v>
                </c:pt>
                <c:pt idx="407">
                  <c:v>20.751111111111111</c:v>
                </c:pt>
                <c:pt idx="408">
                  <c:v>20.801388888888887</c:v>
                </c:pt>
                <c:pt idx="409">
                  <c:v>20.851944444444445</c:v>
                </c:pt>
                <c:pt idx="410">
                  <c:v>20.902222222222221</c:v>
                </c:pt>
                <c:pt idx="411">
                  <c:v>20.95</c:v>
                </c:pt>
                <c:pt idx="412">
                  <c:v>21.000277777777779</c:v>
                </c:pt>
                <c:pt idx="413">
                  <c:v>21.050555555555555</c:v>
                </c:pt>
                <c:pt idx="414">
                  <c:v>21.101111111111113</c:v>
                </c:pt>
                <c:pt idx="415">
                  <c:v>21.151388888888889</c:v>
                </c:pt>
                <c:pt idx="416">
                  <c:v>21.201666666666668</c:v>
                </c:pt>
                <c:pt idx="417">
                  <c:v>21.252222222222223</c:v>
                </c:pt>
                <c:pt idx="418">
                  <c:v>21.299722222222222</c:v>
                </c:pt>
                <c:pt idx="419">
                  <c:v>21.35</c:v>
                </c:pt>
                <c:pt idx="420">
                  <c:v>21.400555555555556</c:v>
                </c:pt>
                <c:pt idx="421">
                  <c:v>21.451111111111111</c:v>
                </c:pt>
                <c:pt idx="422">
                  <c:v>21.50138888888889</c:v>
                </c:pt>
                <c:pt idx="423">
                  <c:v>21.551944444444445</c:v>
                </c:pt>
                <c:pt idx="424">
                  <c:v>21.602222222222224</c:v>
                </c:pt>
                <c:pt idx="425">
                  <c:v>21.649722222222223</c:v>
                </c:pt>
                <c:pt idx="426">
                  <c:v>21.700277777777778</c:v>
                </c:pt>
                <c:pt idx="427">
                  <c:v>21.750555555555554</c:v>
                </c:pt>
                <c:pt idx="428">
                  <c:v>21.800833333333333</c:v>
                </c:pt>
                <c:pt idx="429">
                  <c:v>21.851388888888888</c:v>
                </c:pt>
                <c:pt idx="430">
                  <c:v>21.901666666666667</c:v>
                </c:pt>
                <c:pt idx="431">
                  <c:v>21.952222222222222</c:v>
                </c:pt>
                <c:pt idx="432">
                  <c:v>21.999722222222221</c:v>
                </c:pt>
                <c:pt idx="433">
                  <c:v>22.05</c:v>
                </c:pt>
                <c:pt idx="434">
                  <c:v>22.101666666666667</c:v>
                </c:pt>
                <c:pt idx="435">
                  <c:v>22.152222222222221</c:v>
                </c:pt>
                <c:pt idx="436">
                  <c:v>22.2</c:v>
                </c:pt>
                <c:pt idx="437">
                  <c:v>22.250277777777779</c:v>
                </c:pt>
                <c:pt idx="438">
                  <c:v>22.300833333333333</c:v>
                </c:pt>
                <c:pt idx="439">
                  <c:v>22.351111111111113</c:v>
                </c:pt>
                <c:pt idx="440">
                  <c:v>22.401666666666667</c:v>
                </c:pt>
                <c:pt idx="441">
                  <c:v>22.451944444444443</c:v>
                </c:pt>
                <c:pt idx="442">
                  <c:v>22.499722222222221</c:v>
                </c:pt>
                <c:pt idx="443">
                  <c:v>22.55</c:v>
                </c:pt>
                <c:pt idx="444">
                  <c:v>22.600277777777777</c:v>
                </c:pt>
                <c:pt idx="445">
                  <c:v>22.650833333333335</c:v>
                </c:pt>
                <c:pt idx="446">
                  <c:v>22.701111111111111</c:v>
                </c:pt>
                <c:pt idx="447">
                  <c:v>22.751666666666665</c:v>
                </c:pt>
                <c:pt idx="448">
                  <c:v>22.801944444444445</c:v>
                </c:pt>
                <c:pt idx="449">
                  <c:v>22.852222222222224</c:v>
                </c:pt>
                <c:pt idx="450">
                  <c:v>22.9</c:v>
                </c:pt>
                <c:pt idx="451">
                  <c:v>22.950277777777778</c:v>
                </c:pt>
                <c:pt idx="452">
                  <c:v>23.000555555555554</c:v>
                </c:pt>
                <c:pt idx="453">
                  <c:v>23.051111111111112</c:v>
                </c:pt>
                <c:pt idx="454">
                  <c:v>23.101666666666667</c:v>
                </c:pt>
                <c:pt idx="455">
                  <c:v>23.151944444444446</c:v>
                </c:pt>
                <c:pt idx="456">
                  <c:v>23.202222222222222</c:v>
                </c:pt>
                <c:pt idx="457">
                  <c:v>23.249722222222221</c:v>
                </c:pt>
                <c:pt idx="458">
                  <c:v>23.300277777777779</c:v>
                </c:pt>
                <c:pt idx="459">
                  <c:v>23.350555555555555</c:v>
                </c:pt>
                <c:pt idx="460">
                  <c:v>23.400833333333335</c:v>
                </c:pt>
                <c:pt idx="461">
                  <c:v>23.451388888888889</c:v>
                </c:pt>
                <c:pt idx="462">
                  <c:v>23.501666666666665</c:v>
                </c:pt>
                <c:pt idx="463">
                  <c:v>23.552222222222223</c:v>
                </c:pt>
                <c:pt idx="464">
                  <c:v>23.599722222222223</c:v>
                </c:pt>
                <c:pt idx="465">
                  <c:v>23.650277777777777</c:v>
                </c:pt>
                <c:pt idx="466">
                  <c:v>23.700555555555557</c:v>
                </c:pt>
                <c:pt idx="467">
                  <c:v>23.751111111111111</c:v>
                </c:pt>
                <c:pt idx="468">
                  <c:v>23.801388888888887</c:v>
                </c:pt>
                <c:pt idx="469">
                  <c:v>23.851666666666667</c:v>
                </c:pt>
                <c:pt idx="470">
                  <c:v>23.902222222222221</c:v>
                </c:pt>
                <c:pt idx="471">
                  <c:v>23.949722222222221</c:v>
                </c:pt>
                <c:pt idx="472">
                  <c:v>24.000277777777779</c:v>
                </c:pt>
                <c:pt idx="473">
                  <c:v>24.050833333333333</c:v>
                </c:pt>
                <c:pt idx="474">
                  <c:v>24.101111111111113</c:v>
                </c:pt>
                <c:pt idx="475">
                  <c:v>24.151388888888889</c:v>
                </c:pt>
                <c:pt idx="476">
                  <c:v>24.201944444444443</c:v>
                </c:pt>
                <c:pt idx="477">
                  <c:v>24.252222222222223</c:v>
                </c:pt>
                <c:pt idx="478">
                  <c:v>24.299722222222222</c:v>
                </c:pt>
                <c:pt idx="479">
                  <c:v>24.350277777777777</c:v>
                </c:pt>
                <c:pt idx="480">
                  <c:v>24.400555555555556</c:v>
                </c:pt>
                <c:pt idx="481">
                  <c:v>24.451111111111111</c:v>
                </c:pt>
                <c:pt idx="482">
                  <c:v>24.50138888888889</c:v>
                </c:pt>
                <c:pt idx="483">
                  <c:v>24.551944444444445</c:v>
                </c:pt>
                <c:pt idx="484">
                  <c:v>24.602222222222224</c:v>
                </c:pt>
                <c:pt idx="485">
                  <c:v>24.65</c:v>
                </c:pt>
                <c:pt idx="486">
                  <c:v>24.700277777777778</c:v>
                </c:pt>
                <c:pt idx="487">
                  <c:v>24.750833333333333</c:v>
                </c:pt>
                <c:pt idx="488">
                  <c:v>24.801111111111112</c:v>
                </c:pt>
                <c:pt idx="489">
                  <c:v>24.851666666666667</c:v>
                </c:pt>
                <c:pt idx="490">
                  <c:v>24.901944444444446</c:v>
                </c:pt>
                <c:pt idx="491">
                  <c:v>25</c:v>
                </c:pt>
                <c:pt idx="492">
                  <c:v>25.050277777777779</c:v>
                </c:pt>
                <c:pt idx="493">
                  <c:v>25.100833333333334</c:v>
                </c:pt>
                <c:pt idx="494">
                  <c:v>25.15111111111111</c:v>
                </c:pt>
                <c:pt idx="495">
                  <c:v>25.201388888888889</c:v>
                </c:pt>
                <c:pt idx="496">
                  <c:v>25.251944444444444</c:v>
                </c:pt>
                <c:pt idx="497">
                  <c:v>25.302222222222223</c:v>
                </c:pt>
                <c:pt idx="498">
                  <c:v>25.35</c:v>
                </c:pt>
                <c:pt idx="499">
                  <c:v>25.400277777777777</c:v>
                </c:pt>
                <c:pt idx="500">
                  <c:v>25.450555555555557</c:v>
                </c:pt>
                <c:pt idx="501">
                  <c:v>25.501111111111111</c:v>
                </c:pt>
                <c:pt idx="502">
                  <c:v>25.551388888888887</c:v>
                </c:pt>
                <c:pt idx="503">
                  <c:v>25.601944444444445</c:v>
                </c:pt>
                <c:pt idx="504">
                  <c:v>25.652222222222221</c:v>
                </c:pt>
                <c:pt idx="505">
                  <c:v>25.7</c:v>
                </c:pt>
                <c:pt idx="506">
                  <c:v>25.750277777777779</c:v>
                </c:pt>
                <c:pt idx="507">
                  <c:v>25.800555555555555</c:v>
                </c:pt>
                <c:pt idx="508">
                  <c:v>25.851111111111113</c:v>
                </c:pt>
                <c:pt idx="509">
                  <c:v>25.901388888888889</c:v>
                </c:pt>
                <c:pt idx="510">
                  <c:v>25.951666666666668</c:v>
                </c:pt>
                <c:pt idx="511">
                  <c:v>26.002222222222223</c:v>
                </c:pt>
                <c:pt idx="512">
                  <c:v>26.049722222222222</c:v>
                </c:pt>
                <c:pt idx="513">
                  <c:v>26.100277777777777</c:v>
                </c:pt>
                <c:pt idx="514">
                  <c:v>26.150555555555556</c:v>
                </c:pt>
                <c:pt idx="515">
                  <c:v>26.201111111111111</c:v>
                </c:pt>
                <c:pt idx="516">
                  <c:v>26.25138888888889</c:v>
                </c:pt>
                <c:pt idx="517">
                  <c:v>26.301944444444445</c:v>
                </c:pt>
                <c:pt idx="518">
                  <c:v>26.352222222222224</c:v>
                </c:pt>
                <c:pt idx="519">
                  <c:v>26.399722222222223</c:v>
                </c:pt>
                <c:pt idx="520">
                  <c:v>26.450277777777778</c:v>
                </c:pt>
                <c:pt idx="521">
                  <c:v>26.500555555555554</c:v>
                </c:pt>
                <c:pt idx="522">
                  <c:v>26.551111111111112</c:v>
                </c:pt>
                <c:pt idx="523">
                  <c:v>26.601388888888888</c:v>
                </c:pt>
                <c:pt idx="524">
                  <c:v>26.651944444444446</c:v>
                </c:pt>
                <c:pt idx="525">
                  <c:v>26.702222222222222</c:v>
                </c:pt>
                <c:pt idx="526">
                  <c:v>26.749722222222221</c:v>
                </c:pt>
                <c:pt idx="527">
                  <c:v>26.8</c:v>
                </c:pt>
                <c:pt idx="528">
                  <c:v>26.850555555555555</c:v>
                </c:pt>
                <c:pt idx="529">
                  <c:v>26.900833333333335</c:v>
                </c:pt>
                <c:pt idx="530">
                  <c:v>26.951111111111111</c:v>
                </c:pt>
                <c:pt idx="531">
                  <c:v>27.001666666666665</c:v>
                </c:pt>
                <c:pt idx="532">
                  <c:v>27.051944444444445</c:v>
                </c:pt>
                <c:pt idx="533">
                  <c:v>27.102222222222224</c:v>
                </c:pt>
                <c:pt idx="534">
                  <c:v>27.15</c:v>
                </c:pt>
                <c:pt idx="535">
                  <c:v>27.200277777777778</c:v>
                </c:pt>
                <c:pt idx="536">
                  <c:v>27.250555555555554</c:v>
                </c:pt>
                <c:pt idx="537">
                  <c:v>27.301111111111112</c:v>
                </c:pt>
                <c:pt idx="538">
                  <c:v>27.351388888888888</c:v>
                </c:pt>
                <c:pt idx="539">
                  <c:v>27.401666666666667</c:v>
                </c:pt>
                <c:pt idx="540">
                  <c:v>27.452222222222222</c:v>
                </c:pt>
                <c:pt idx="541">
                  <c:v>27.499722222222221</c:v>
                </c:pt>
                <c:pt idx="542">
                  <c:v>27.55</c:v>
                </c:pt>
                <c:pt idx="543">
                  <c:v>27.600555555555555</c:v>
                </c:pt>
                <c:pt idx="544">
                  <c:v>27.650833333333335</c:v>
                </c:pt>
                <c:pt idx="545">
                  <c:v>27.701388888888889</c:v>
                </c:pt>
                <c:pt idx="546">
                  <c:v>27.751666666666665</c:v>
                </c:pt>
                <c:pt idx="547">
                  <c:v>27.802222222222223</c:v>
                </c:pt>
                <c:pt idx="548">
                  <c:v>27.849722222222223</c:v>
                </c:pt>
                <c:pt idx="549">
                  <c:v>27.9</c:v>
                </c:pt>
                <c:pt idx="550">
                  <c:v>27.950277777777778</c:v>
                </c:pt>
                <c:pt idx="551">
                  <c:v>28.000555555555554</c:v>
                </c:pt>
                <c:pt idx="552">
                  <c:v>28.051111111111112</c:v>
                </c:pt>
                <c:pt idx="553">
                  <c:v>28.101388888888888</c:v>
                </c:pt>
                <c:pt idx="554">
                  <c:v>28.151666666666667</c:v>
                </c:pt>
                <c:pt idx="555">
                  <c:v>28.202222222222222</c:v>
                </c:pt>
                <c:pt idx="556">
                  <c:v>28.249722222222221</c:v>
                </c:pt>
                <c:pt idx="557">
                  <c:v>28.300277777777779</c:v>
                </c:pt>
                <c:pt idx="558">
                  <c:v>28.350555555555555</c:v>
                </c:pt>
                <c:pt idx="559">
                  <c:v>28.400833333333335</c:v>
                </c:pt>
                <c:pt idx="560">
                  <c:v>28.451388888888889</c:v>
                </c:pt>
                <c:pt idx="561">
                  <c:v>28.501666666666665</c:v>
                </c:pt>
                <c:pt idx="562">
                  <c:v>28.551944444444445</c:v>
                </c:pt>
                <c:pt idx="563">
                  <c:v>28.599722222222223</c:v>
                </c:pt>
                <c:pt idx="564">
                  <c:v>28.65</c:v>
                </c:pt>
                <c:pt idx="565">
                  <c:v>28.700555555555557</c:v>
                </c:pt>
                <c:pt idx="566">
                  <c:v>28.750833333333333</c:v>
                </c:pt>
                <c:pt idx="567">
                  <c:v>28.801111111111112</c:v>
                </c:pt>
                <c:pt idx="568">
                  <c:v>28.851666666666667</c:v>
                </c:pt>
                <c:pt idx="569">
                  <c:v>28.901944444444446</c:v>
                </c:pt>
                <c:pt idx="570">
                  <c:v>28.952222222222222</c:v>
                </c:pt>
                <c:pt idx="571">
                  <c:v>28.999722222222221</c:v>
                </c:pt>
                <c:pt idx="572">
                  <c:v>29.050277777777779</c:v>
                </c:pt>
                <c:pt idx="573">
                  <c:v>29.100555555555555</c:v>
                </c:pt>
                <c:pt idx="574">
                  <c:v>29.15111111111111</c:v>
                </c:pt>
                <c:pt idx="575">
                  <c:v>29.201388888888889</c:v>
                </c:pt>
                <c:pt idx="576">
                  <c:v>29.251944444444444</c:v>
                </c:pt>
                <c:pt idx="577">
                  <c:v>29.302222222222223</c:v>
                </c:pt>
                <c:pt idx="578">
                  <c:v>29.349722222222223</c:v>
                </c:pt>
                <c:pt idx="579">
                  <c:v>29.4</c:v>
                </c:pt>
                <c:pt idx="580">
                  <c:v>29.450555555555557</c:v>
                </c:pt>
                <c:pt idx="581">
                  <c:v>29.500833333333333</c:v>
                </c:pt>
                <c:pt idx="582">
                  <c:v>29.551111111111112</c:v>
                </c:pt>
                <c:pt idx="583">
                  <c:v>29.601666666666667</c:v>
                </c:pt>
                <c:pt idx="584">
                  <c:v>29.651944444444446</c:v>
                </c:pt>
                <c:pt idx="585">
                  <c:v>29.75</c:v>
                </c:pt>
                <c:pt idx="586">
                  <c:v>29.800277777777779</c:v>
                </c:pt>
                <c:pt idx="587">
                  <c:v>29.850833333333334</c:v>
                </c:pt>
                <c:pt idx="588">
                  <c:v>29.90111111111111</c:v>
                </c:pt>
                <c:pt idx="589">
                  <c:v>30.001666666666665</c:v>
                </c:pt>
                <c:pt idx="590">
                  <c:v>30.052222222222223</c:v>
                </c:pt>
                <c:pt idx="591">
                  <c:v>30.099722222222223</c:v>
                </c:pt>
                <c:pt idx="592">
                  <c:v>30.15</c:v>
                </c:pt>
                <c:pt idx="593">
                  <c:v>30.200555555555557</c:v>
                </c:pt>
                <c:pt idx="594">
                  <c:v>30.250833333333333</c:v>
                </c:pt>
                <c:pt idx="595">
                  <c:v>30.301388888888887</c:v>
                </c:pt>
                <c:pt idx="596">
                  <c:v>30.351666666666667</c:v>
                </c:pt>
                <c:pt idx="597">
                  <c:v>30.402222222222221</c:v>
                </c:pt>
                <c:pt idx="598">
                  <c:v>30.449722222222221</c:v>
                </c:pt>
                <c:pt idx="599">
                  <c:v>30.5</c:v>
                </c:pt>
                <c:pt idx="600">
                  <c:v>30.550555555555555</c:v>
                </c:pt>
                <c:pt idx="601">
                  <c:v>30.600833333333334</c:v>
                </c:pt>
                <c:pt idx="602">
                  <c:v>30.651388888888889</c:v>
                </c:pt>
                <c:pt idx="603">
                  <c:v>30.701666666666668</c:v>
                </c:pt>
                <c:pt idx="604">
                  <c:v>30.751944444444444</c:v>
                </c:pt>
                <c:pt idx="605">
                  <c:v>30.802222222222223</c:v>
                </c:pt>
                <c:pt idx="606">
                  <c:v>30.85</c:v>
                </c:pt>
                <c:pt idx="607">
                  <c:v>30.900277777777777</c:v>
                </c:pt>
                <c:pt idx="608">
                  <c:v>30.950555555555557</c:v>
                </c:pt>
                <c:pt idx="609">
                  <c:v>31.001111111111111</c:v>
                </c:pt>
                <c:pt idx="610">
                  <c:v>31.051388888888887</c:v>
                </c:pt>
                <c:pt idx="611">
                  <c:v>31.101666666666667</c:v>
                </c:pt>
                <c:pt idx="612">
                  <c:v>31.151944444444446</c:v>
                </c:pt>
                <c:pt idx="613">
                  <c:v>31.199722222222221</c:v>
                </c:pt>
                <c:pt idx="614">
                  <c:v>31.25</c:v>
                </c:pt>
                <c:pt idx="615">
                  <c:v>31.300555555555555</c:v>
                </c:pt>
                <c:pt idx="616">
                  <c:v>31.350833333333334</c:v>
                </c:pt>
                <c:pt idx="617">
                  <c:v>31.40111111111111</c:v>
                </c:pt>
                <c:pt idx="618">
                  <c:v>31.451666666666668</c:v>
                </c:pt>
                <c:pt idx="619">
                  <c:v>31.501944444444444</c:v>
                </c:pt>
                <c:pt idx="620">
                  <c:v>31.549722222222222</c:v>
                </c:pt>
                <c:pt idx="621">
                  <c:v>31.6</c:v>
                </c:pt>
                <c:pt idx="622">
                  <c:v>31.650277777777777</c:v>
                </c:pt>
                <c:pt idx="623">
                  <c:v>31.700833333333332</c:v>
                </c:pt>
                <c:pt idx="624">
                  <c:v>31.751111111111111</c:v>
                </c:pt>
                <c:pt idx="625">
                  <c:v>31.801666666666666</c:v>
                </c:pt>
                <c:pt idx="626">
                  <c:v>31.851944444444445</c:v>
                </c:pt>
                <c:pt idx="627">
                  <c:v>31.899722222222223</c:v>
                </c:pt>
                <c:pt idx="628">
                  <c:v>31.95</c:v>
                </c:pt>
                <c:pt idx="629">
                  <c:v>32.000277777777775</c:v>
                </c:pt>
                <c:pt idx="630">
                  <c:v>32.050833333333337</c:v>
                </c:pt>
                <c:pt idx="631">
                  <c:v>32.101111111111109</c:v>
                </c:pt>
                <c:pt idx="632">
                  <c:v>32.151388888888889</c:v>
                </c:pt>
                <c:pt idx="633">
                  <c:v>32.201944444444443</c:v>
                </c:pt>
                <c:pt idx="634">
                  <c:v>32.252222222222223</c:v>
                </c:pt>
                <c:pt idx="635">
                  <c:v>32.299722222222222</c:v>
                </c:pt>
                <c:pt idx="636">
                  <c:v>32.350277777777777</c:v>
                </c:pt>
                <c:pt idx="637">
                  <c:v>32.400555555555556</c:v>
                </c:pt>
                <c:pt idx="638">
                  <c:v>32.450833333333335</c:v>
                </c:pt>
                <c:pt idx="639">
                  <c:v>32.50138888888889</c:v>
                </c:pt>
                <c:pt idx="640">
                  <c:v>32.551666666666669</c:v>
                </c:pt>
                <c:pt idx="641">
                  <c:v>32.601944444444442</c:v>
                </c:pt>
                <c:pt idx="642">
                  <c:v>32.649722222222223</c:v>
                </c:pt>
                <c:pt idx="643">
                  <c:v>32.700000000000003</c:v>
                </c:pt>
                <c:pt idx="644">
                  <c:v>32.750277777777775</c:v>
                </c:pt>
                <c:pt idx="645">
                  <c:v>32.800833333333337</c:v>
                </c:pt>
                <c:pt idx="646">
                  <c:v>32.851111111111109</c:v>
                </c:pt>
                <c:pt idx="647">
                  <c:v>32.901388888888889</c:v>
                </c:pt>
                <c:pt idx="648">
                  <c:v>32.951944444444443</c:v>
                </c:pt>
                <c:pt idx="649">
                  <c:v>33.002222222222223</c:v>
                </c:pt>
                <c:pt idx="650">
                  <c:v>33.049722222222222</c:v>
                </c:pt>
                <c:pt idx="651">
                  <c:v>33.100277777777777</c:v>
                </c:pt>
                <c:pt idx="652">
                  <c:v>33.150555555555556</c:v>
                </c:pt>
                <c:pt idx="653">
                  <c:v>33.201111111111111</c:v>
                </c:pt>
                <c:pt idx="654">
                  <c:v>33.25138888888889</c:v>
                </c:pt>
                <c:pt idx="655">
                  <c:v>33.301666666666669</c:v>
                </c:pt>
                <c:pt idx="656">
                  <c:v>33.352222222222224</c:v>
                </c:pt>
                <c:pt idx="657">
                  <c:v>33.399722222222223</c:v>
                </c:pt>
                <c:pt idx="658">
                  <c:v>33.450277777777778</c:v>
                </c:pt>
                <c:pt idx="659">
                  <c:v>33.500555555555557</c:v>
                </c:pt>
                <c:pt idx="660">
                  <c:v>33.550833333333337</c:v>
                </c:pt>
                <c:pt idx="661">
                  <c:v>33.601388888888891</c:v>
                </c:pt>
                <c:pt idx="662">
                  <c:v>33.651666666666664</c:v>
                </c:pt>
                <c:pt idx="663">
                  <c:v>33.701944444444443</c:v>
                </c:pt>
                <c:pt idx="664">
                  <c:v>33.749722222222225</c:v>
                </c:pt>
                <c:pt idx="665">
                  <c:v>33.799999999999997</c:v>
                </c:pt>
                <c:pt idx="666">
                  <c:v>33.850277777777777</c:v>
                </c:pt>
                <c:pt idx="667">
                  <c:v>33.900833333333331</c:v>
                </c:pt>
                <c:pt idx="668">
                  <c:v>33.951111111111111</c:v>
                </c:pt>
                <c:pt idx="669">
                  <c:v>34.00138888888889</c:v>
                </c:pt>
                <c:pt idx="670">
                  <c:v>34.051944444444445</c:v>
                </c:pt>
                <c:pt idx="671">
                  <c:v>34.102222222222224</c:v>
                </c:pt>
                <c:pt idx="672">
                  <c:v>34.149722222222223</c:v>
                </c:pt>
                <c:pt idx="673">
                  <c:v>34.200277777777778</c:v>
                </c:pt>
                <c:pt idx="674">
                  <c:v>34.250555555555557</c:v>
                </c:pt>
                <c:pt idx="675">
                  <c:v>34.300833333333337</c:v>
                </c:pt>
                <c:pt idx="676">
                  <c:v>34.351388888888891</c:v>
                </c:pt>
                <c:pt idx="677">
                  <c:v>34.401666666666664</c:v>
                </c:pt>
                <c:pt idx="678">
                  <c:v>34.452222222222225</c:v>
                </c:pt>
                <c:pt idx="679">
                  <c:v>34.499722222222225</c:v>
                </c:pt>
                <c:pt idx="680">
                  <c:v>34.550277777777779</c:v>
                </c:pt>
                <c:pt idx="681">
                  <c:v>34.600555555555559</c:v>
                </c:pt>
                <c:pt idx="682">
                  <c:v>34.651111111111113</c:v>
                </c:pt>
                <c:pt idx="683">
                  <c:v>34.701388888888886</c:v>
                </c:pt>
                <c:pt idx="684">
                  <c:v>34.751666666666665</c:v>
                </c:pt>
                <c:pt idx="685">
                  <c:v>34.80222222222222</c:v>
                </c:pt>
                <c:pt idx="686">
                  <c:v>34.849722222222219</c:v>
                </c:pt>
                <c:pt idx="687">
                  <c:v>34.9</c:v>
                </c:pt>
                <c:pt idx="688">
                  <c:v>35.000833333333333</c:v>
                </c:pt>
                <c:pt idx="689">
                  <c:v>35.051111111111112</c:v>
                </c:pt>
                <c:pt idx="690">
                  <c:v>35.101666666666667</c:v>
                </c:pt>
                <c:pt idx="691">
                  <c:v>35.151944444444446</c:v>
                </c:pt>
                <c:pt idx="692">
                  <c:v>35.25</c:v>
                </c:pt>
                <c:pt idx="693">
                  <c:v>35.300277777777779</c:v>
                </c:pt>
                <c:pt idx="694">
                  <c:v>35.350555555555559</c:v>
                </c:pt>
                <c:pt idx="695">
                  <c:v>35.401111111111113</c:v>
                </c:pt>
                <c:pt idx="696">
                  <c:v>35.451388888888886</c:v>
                </c:pt>
                <c:pt idx="697">
                  <c:v>35.501944444444447</c:v>
                </c:pt>
                <c:pt idx="698">
                  <c:v>35.55222222222222</c:v>
                </c:pt>
                <c:pt idx="699">
                  <c:v>35.599722222222219</c:v>
                </c:pt>
                <c:pt idx="700">
                  <c:v>35.650277777777781</c:v>
                </c:pt>
                <c:pt idx="701">
                  <c:v>35.700555555555553</c:v>
                </c:pt>
                <c:pt idx="702">
                  <c:v>35.750833333333333</c:v>
                </c:pt>
                <c:pt idx="703">
                  <c:v>35.801388888888887</c:v>
                </c:pt>
                <c:pt idx="704">
                  <c:v>35.851666666666667</c:v>
                </c:pt>
                <c:pt idx="705">
                  <c:v>35.901944444444446</c:v>
                </c:pt>
                <c:pt idx="706">
                  <c:v>35.952222222222225</c:v>
                </c:pt>
                <c:pt idx="707">
                  <c:v>36</c:v>
                </c:pt>
                <c:pt idx="708">
                  <c:v>36.050277777777779</c:v>
                </c:pt>
                <c:pt idx="709">
                  <c:v>36.100833333333334</c:v>
                </c:pt>
                <c:pt idx="710">
                  <c:v>36.151111111111113</c:v>
                </c:pt>
                <c:pt idx="711">
                  <c:v>36.201388888888886</c:v>
                </c:pt>
                <c:pt idx="712">
                  <c:v>36.251944444444447</c:v>
                </c:pt>
                <c:pt idx="713">
                  <c:v>36.30222222222222</c:v>
                </c:pt>
                <c:pt idx="714">
                  <c:v>36.349722222222219</c:v>
                </c:pt>
                <c:pt idx="715">
                  <c:v>36.400277777777781</c:v>
                </c:pt>
                <c:pt idx="716">
                  <c:v>36.450555555555553</c:v>
                </c:pt>
                <c:pt idx="717">
                  <c:v>36.501111111111108</c:v>
                </c:pt>
                <c:pt idx="718">
                  <c:v>36.551388888888887</c:v>
                </c:pt>
                <c:pt idx="719">
                  <c:v>36.601944444444442</c:v>
                </c:pt>
                <c:pt idx="720">
                  <c:v>36.652222222222221</c:v>
                </c:pt>
                <c:pt idx="721">
                  <c:v>36.699722222222221</c:v>
                </c:pt>
                <c:pt idx="722">
                  <c:v>36.75</c:v>
                </c:pt>
                <c:pt idx="723">
                  <c:v>36.800555555555555</c:v>
                </c:pt>
                <c:pt idx="724">
                  <c:v>36.850833333333334</c:v>
                </c:pt>
                <c:pt idx="725">
                  <c:v>36.901111111111113</c:v>
                </c:pt>
                <c:pt idx="726">
                  <c:v>36.951666666666668</c:v>
                </c:pt>
                <c:pt idx="727">
                  <c:v>37.001944444444447</c:v>
                </c:pt>
                <c:pt idx="728">
                  <c:v>37.049722222222222</c:v>
                </c:pt>
                <c:pt idx="729">
                  <c:v>37.1</c:v>
                </c:pt>
                <c:pt idx="730">
                  <c:v>37.150555555555556</c:v>
                </c:pt>
                <c:pt idx="731">
                  <c:v>37.200833333333335</c:v>
                </c:pt>
                <c:pt idx="732">
                  <c:v>37.251111111111108</c:v>
                </c:pt>
                <c:pt idx="733">
                  <c:v>37.301666666666669</c:v>
                </c:pt>
                <c:pt idx="734">
                  <c:v>37.351944444444442</c:v>
                </c:pt>
                <c:pt idx="735">
                  <c:v>37.402222222222221</c:v>
                </c:pt>
                <c:pt idx="736">
                  <c:v>37.450000000000003</c:v>
                </c:pt>
                <c:pt idx="737">
                  <c:v>37.500277777777775</c:v>
                </c:pt>
                <c:pt idx="738">
                  <c:v>37.550833333333337</c:v>
                </c:pt>
                <c:pt idx="739">
                  <c:v>37.601111111111109</c:v>
                </c:pt>
                <c:pt idx="740">
                  <c:v>37.651388888888889</c:v>
                </c:pt>
                <c:pt idx="741">
                  <c:v>37.701944444444443</c:v>
                </c:pt>
                <c:pt idx="742">
                  <c:v>37.752222222222223</c:v>
                </c:pt>
                <c:pt idx="743">
                  <c:v>37.799999999999997</c:v>
                </c:pt>
                <c:pt idx="744">
                  <c:v>37.850277777777777</c:v>
                </c:pt>
                <c:pt idx="745">
                  <c:v>37.900555555555556</c:v>
                </c:pt>
                <c:pt idx="746">
                  <c:v>37.951111111111111</c:v>
                </c:pt>
                <c:pt idx="747">
                  <c:v>38.00138888888889</c:v>
                </c:pt>
                <c:pt idx="748">
                  <c:v>38.051944444444445</c:v>
                </c:pt>
                <c:pt idx="749">
                  <c:v>38.102222222222224</c:v>
                </c:pt>
                <c:pt idx="750">
                  <c:v>38.15</c:v>
                </c:pt>
                <c:pt idx="751">
                  <c:v>38.200277777777778</c:v>
                </c:pt>
                <c:pt idx="752">
                  <c:v>38.250833333333333</c:v>
                </c:pt>
                <c:pt idx="753">
                  <c:v>38.301111111111112</c:v>
                </c:pt>
                <c:pt idx="754">
                  <c:v>38.351666666666667</c:v>
                </c:pt>
                <c:pt idx="755">
                  <c:v>38.401944444444446</c:v>
                </c:pt>
                <c:pt idx="756">
                  <c:v>38.449722222222221</c:v>
                </c:pt>
                <c:pt idx="757">
                  <c:v>38.5</c:v>
                </c:pt>
                <c:pt idx="758">
                  <c:v>38.550277777777779</c:v>
                </c:pt>
                <c:pt idx="759">
                  <c:v>38.600833333333334</c:v>
                </c:pt>
                <c:pt idx="760">
                  <c:v>38.651388888888889</c:v>
                </c:pt>
                <c:pt idx="761">
                  <c:v>38.701666666666668</c:v>
                </c:pt>
                <c:pt idx="762">
                  <c:v>38.751944444444447</c:v>
                </c:pt>
                <c:pt idx="763">
                  <c:v>38.799722222222222</c:v>
                </c:pt>
                <c:pt idx="764">
                  <c:v>38.85</c:v>
                </c:pt>
                <c:pt idx="765">
                  <c:v>38.900555555555556</c:v>
                </c:pt>
                <c:pt idx="766">
                  <c:v>38.950833333333335</c:v>
                </c:pt>
                <c:pt idx="767">
                  <c:v>39.001111111111108</c:v>
                </c:pt>
                <c:pt idx="768">
                  <c:v>39.051666666666669</c:v>
                </c:pt>
                <c:pt idx="769">
                  <c:v>39.101944444444442</c:v>
                </c:pt>
                <c:pt idx="770">
                  <c:v>39.152222222222221</c:v>
                </c:pt>
                <c:pt idx="771">
                  <c:v>39.200000000000003</c:v>
                </c:pt>
                <c:pt idx="772">
                  <c:v>39.250277777777775</c:v>
                </c:pt>
                <c:pt idx="773">
                  <c:v>39.300555555555555</c:v>
                </c:pt>
                <c:pt idx="774">
                  <c:v>39.351111111111109</c:v>
                </c:pt>
                <c:pt idx="775">
                  <c:v>39.401388888888889</c:v>
                </c:pt>
                <c:pt idx="776">
                  <c:v>39.451666666666668</c:v>
                </c:pt>
                <c:pt idx="777">
                  <c:v>39.502222222222223</c:v>
                </c:pt>
                <c:pt idx="778">
                  <c:v>39.549722222222222</c:v>
                </c:pt>
                <c:pt idx="779">
                  <c:v>39.6</c:v>
                </c:pt>
                <c:pt idx="780">
                  <c:v>39.650555555555556</c:v>
                </c:pt>
                <c:pt idx="781">
                  <c:v>39.700833333333335</c:v>
                </c:pt>
                <c:pt idx="782">
                  <c:v>39.75138888888889</c:v>
                </c:pt>
                <c:pt idx="783">
                  <c:v>39.801666666666669</c:v>
                </c:pt>
                <c:pt idx="784">
                  <c:v>39.851944444444442</c:v>
                </c:pt>
                <c:pt idx="785">
                  <c:v>39.899722222222223</c:v>
                </c:pt>
                <c:pt idx="786">
                  <c:v>40.000277777777775</c:v>
                </c:pt>
                <c:pt idx="787">
                  <c:v>40.050833333333337</c:v>
                </c:pt>
                <c:pt idx="788">
                  <c:v>40.101111111111109</c:v>
                </c:pt>
                <c:pt idx="789">
                  <c:v>40.151388888888889</c:v>
                </c:pt>
                <c:pt idx="790">
                  <c:v>40.201944444444443</c:v>
                </c:pt>
                <c:pt idx="791">
                  <c:v>40.252222222222223</c:v>
                </c:pt>
                <c:pt idx="792">
                  <c:v>40.299999999999997</c:v>
                </c:pt>
                <c:pt idx="793">
                  <c:v>40.350277777777777</c:v>
                </c:pt>
                <c:pt idx="794">
                  <c:v>40.400555555555556</c:v>
                </c:pt>
                <c:pt idx="795">
                  <c:v>40.450833333333335</c:v>
                </c:pt>
                <c:pt idx="796">
                  <c:v>40.50138888888889</c:v>
                </c:pt>
                <c:pt idx="797">
                  <c:v>40.551666666666669</c:v>
                </c:pt>
                <c:pt idx="798">
                  <c:v>40.602222222222224</c:v>
                </c:pt>
                <c:pt idx="799">
                  <c:v>40.649722222222223</c:v>
                </c:pt>
                <c:pt idx="800">
                  <c:v>40.700000000000003</c:v>
                </c:pt>
                <c:pt idx="801">
                  <c:v>40.750277777777775</c:v>
                </c:pt>
                <c:pt idx="802">
                  <c:v>40.800833333333337</c:v>
                </c:pt>
                <c:pt idx="803">
                  <c:v>40.851111111111109</c:v>
                </c:pt>
                <c:pt idx="804">
                  <c:v>40.901388888888889</c:v>
                </c:pt>
                <c:pt idx="805">
                  <c:v>40.951944444444443</c:v>
                </c:pt>
                <c:pt idx="806">
                  <c:v>41.002222222222223</c:v>
                </c:pt>
                <c:pt idx="807">
                  <c:v>41.05</c:v>
                </c:pt>
                <c:pt idx="808">
                  <c:v>41.100277777777777</c:v>
                </c:pt>
                <c:pt idx="809">
                  <c:v>41.150555555555556</c:v>
                </c:pt>
                <c:pt idx="810">
                  <c:v>41.201111111111111</c:v>
                </c:pt>
                <c:pt idx="811">
                  <c:v>41.25138888888889</c:v>
                </c:pt>
                <c:pt idx="812">
                  <c:v>41.301944444444445</c:v>
                </c:pt>
                <c:pt idx="813">
                  <c:v>41.352222222222224</c:v>
                </c:pt>
                <c:pt idx="814">
                  <c:v>41.399722222222223</c:v>
                </c:pt>
                <c:pt idx="815">
                  <c:v>41.45</c:v>
                </c:pt>
                <c:pt idx="816">
                  <c:v>41.500555555555557</c:v>
                </c:pt>
                <c:pt idx="817">
                  <c:v>41.550833333333337</c:v>
                </c:pt>
                <c:pt idx="818">
                  <c:v>41.601388888888891</c:v>
                </c:pt>
                <c:pt idx="819">
                  <c:v>41.651666666666664</c:v>
                </c:pt>
                <c:pt idx="820">
                  <c:v>41.702222222222225</c:v>
                </c:pt>
                <c:pt idx="821">
                  <c:v>41.749722222222225</c:v>
                </c:pt>
                <c:pt idx="822">
                  <c:v>41.800277777777779</c:v>
                </c:pt>
                <c:pt idx="823">
                  <c:v>41.850555555555559</c:v>
                </c:pt>
                <c:pt idx="824">
                  <c:v>41.900833333333331</c:v>
                </c:pt>
                <c:pt idx="825">
                  <c:v>41.951111111111111</c:v>
                </c:pt>
                <c:pt idx="826">
                  <c:v>42.001666666666665</c:v>
                </c:pt>
                <c:pt idx="827">
                  <c:v>42.051944444444445</c:v>
                </c:pt>
                <c:pt idx="828">
                  <c:v>42.099722222222219</c:v>
                </c:pt>
                <c:pt idx="829">
                  <c:v>42.15</c:v>
                </c:pt>
                <c:pt idx="830">
                  <c:v>42.200277777777778</c:v>
                </c:pt>
                <c:pt idx="831">
                  <c:v>42.250833333333333</c:v>
                </c:pt>
                <c:pt idx="832">
                  <c:v>42.301111111111112</c:v>
                </c:pt>
                <c:pt idx="833">
                  <c:v>42.351666666666667</c:v>
                </c:pt>
                <c:pt idx="834">
                  <c:v>42.401944444444446</c:v>
                </c:pt>
                <c:pt idx="835">
                  <c:v>42.449722222222221</c:v>
                </c:pt>
                <c:pt idx="836">
                  <c:v>42.5</c:v>
                </c:pt>
                <c:pt idx="837">
                  <c:v>42.550277777777779</c:v>
                </c:pt>
                <c:pt idx="838">
                  <c:v>42.600833333333334</c:v>
                </c:pt>
                <c:pt idx="839">
                  <c:v>42.651111111111113</c:v>
                </c:pt>
                <c:pt idx="840">
                  <c:v>42.701388888888886</c:v>
                </c:pt>
                <c:pt idx="841">
                  <c:v>42.751944444444447</c:v>
                </c:pt>
                <c:pt idx="842">
                  <c:v>42.80222222222222</c:v>
                </c:pt>
                <c:pt idx="843">
                  <c:v>42.849722222222219</c:v>
                </c:pt>
                <c:pt idx="844">
                  <c:v>42.900277777777781</c:v>
                </c:pt>
                <c:pt idx="845">
                  <c:v>42.950833333333335</c:v>
                </c:pt>
                <c:pt idx="846">
                  <c:v>43.001111111111108</c:v>
                </c:pt>
                <c:pt idx="847">
                  <c:v>43.051666666666669</c:v>
                </c:pt>
                <c:pt idx="848">
                  <c:v>43.101944444444442</c:v>
                </c:pt>
                <c:pt idx="849">
                  <c:v>43.2</c:v>
                </c:pt>
                <c:pt idx="850">
                  <c:v>43.250277777777775</c:v>
                </c:pt>
                <c:pt idx="851">
                  <c:v>43.300833333333337</c:v>
                </c:pt>
                <c:pt idx="852">
                  <c:v>43.351111111111109</c:v>
                </c:pt>
                <c:pt idx="853">
                  <c:v>43.401388888888889</c:v>
                </c:pt>
                <c:pt idx="854">
                  <c:v>43.451944444444443</c:v>
                </c:pt>
                <c:pt idx="855">
                  <c:v>43.502222222222223</c:v>
                </c:pt>
                <c:pt idx="856">
                  <c:v>43.549722222222222</c:v>
                </c:pt>
                <c:pt idx="857">
                  <c:v>43.6</c:v>
                </c:pt>
                <c:pt idx="858">
                  <c:v>43.650555555555556</c:v>
                </c:pt>
                <c:pt idx="859">
                  <c:v>43.700833333333335</c:v>
                </c:pt>
                <c:pt idx="860">
                  <c:v>43.75138888888889</c:v>
                </c:pt>
                <c:pt idx="861">
                  <c:v>43.801666666666669</c:v>
                </c:pt>
                <c:pt idx="862">
                  <c:v>43.851944444444442</c:v>
                </c:pt>
                <c:pt idx="863">
                  <c:v>43.95</c:v>
                </c:pt>
                <c:pt idx="864">
                  <c:v>44.000277777777775</c:v>
                </c:pt>
                <c:pt idx="865">
                  <c:v>44.050833333333337</c:v>
                </c:pt>
                <c:pt idx="866">
                  <c:v>44.101111111111109</c:v>
                </c:pt>
                <c:pt idx="867">
                  <c:v>44.151666666666664</c:v>
                </c:pt>
                <c:pt idx="868">
                  <c:v>44.201944444444443</c:v>
                </c:pt>
                <c:pt idx="869">
                  <c:v>44.249722222222225</c:v>
                </c:pt>
                <c:pt idx="870">
                  <c:v>44.3</c:v>
                </c:pt>
                <c:pt idx="871">
                  <c:v>44.350555555555559</c:v>
                </c:pt>
                <c:pt idx="872">
                  <c:v>44.400833333333331</c:v>
                </c:pt>
                <c:pt idx="873">
                  <c:v>44.451388888888886</c:v>
                </c:pt>
                <c:pt idx="874">
                  <c:v>44.501666666666665</c:v>
                </c:pt>
                <c:pt idx="875">
                  <c:v>44.55222222222222</c:v>
                </c:pt>
                <c:pt idx="876">
                  <c:v>44.599722222222219</c:v>
                </c:pt>
                <c:pt idx="877">
                  <c:v>44.65</c:v>
                </c:pt>
                <c:pt idx="878">
                  <c:v>44.700555555555553</c:v>
                </c:pt>
                <c:pt idx="879">
                  <c:v>44.750833333333333</c:v>
                </c:pt>
                <c:pt idx="880">
                  <c:v>44.801388888888887</c:v>
                </c:pt>
                <c:pt idx="881">
                  <c:v>44.851666666666667</c:v>
                </c:pt>
                <c:pt idx="882">
                  <c:v>44.901944444444446</c:v>
                </c:pt>
                <c:pt idx="883">
                  <c:v>45</c:v>
                </c:pt>
                <c:pt idx="884">
                  <c:v>45.050277777777779</c:v>
                </c:pt>
                <c:pt idx="885">
                  <c:v>45.100833333333334</c:v>
                </c:pt>
                <c:pt idx="886">
                  <c:v>45.151111111111113</c:v>
                </c:pt>
                <c:pt idx="887">
                  <c:v>45.201388888888886</c:v>
                </c:pt>
                <c:pt idx="888">
                  <c:v>45.251944444444447</c:v>
                </c:pt>
                <c:pt idx="889">
                  <c:v>45.30222222222222</c:v>
                </c:pt>
                <c:pt idx="890">
                  <c:v>45.35</c:v>
                </c:pt>
                <c:pt idx="891">
                  <c:v>45.400277777777781</c:v>
                </c:pt>
                <c:pt idx="892">
                  <c:v>45.450833333333335</c:v>
                </c:pt>
                <c:pt idx="893">
                  <c:v>45.501111111111108</c:v>
                </c:pt>
                <c:pt idx="894">
                  <c:v>45.551388888888887</c:v>
                </c:pt>
                <c:pt idx="895">
                  <c:v>45.601944444444442</c:v>
                </c:pt>
                <c:pt idx="896">
                  <c:v>45.652222222222221</c:v>
                </c:pt>
                <c:pt idx="897">
                  <c:v>45.7</c:v>
                </c:pt>
                <c:pt idx="898">
                  <c:v>45.750555555555557</c:v>
                </c:pt>
                <c:pt idx="899">
                  <c:v>45.800833333333337</c:v>
                </c:pt>
                <c:pt idx="900">
                  <c:v>45.851388888888891</c:v>
                </c:pt>
                <c:pt idx="901">
                  <c:v>45.901666666666664</c:v>
                </c:pt>
                <c:pt idx="902">
                  <c:v>45.951944444444443</c:v>
                </c:pt>
                <c:pt idx="903">
                  <c:v>45.999722222222225</c:v>
                </c:pt>
                <c:pt idx="904">
                  <c:v>46.05</c:v>
                </c:pt>
                <c:pt idx="905">
                  <c:v>46.100277777777777</c:v>
                </c:pt>
                <c:pt idx="906">
                  <c:v>46.150833333333331</c:v>
                </c:pt>
                <c:pt idx="907">
                  <c:v>46.201111111111111</c:v>
                </c:pt>
                <c:pt idx="908">
                  <c:v>46.251666666666665</c:v>
                </c:pt>
                <c:pt idx="909">
                  <c:v>46.301944444444445</c:v>
                </c:pt>
                <c:pt idx="910">
                  <c:v>46.352222222222224</c:v>
                </c:pt>
                <c:pt idx="911">
                  <c:v>46.4</c:v>
                </c:pt>
                <c:pt idx="912">
                  <c:v>46.450277777777778</c:v>
                </c:pt>
                <c:pt idx="913">
                  <c:v>46.500833333333333</c:v>
                </c:pt>
                <c:pt idx="914">
                  <c:v>46.551111111111112</c:v>
                </c:pt>
                <c:pt idx="915">
                  <c:v>46.601666666666667</c:v>
                </c:pt>
                <c:pt idx="916">
                  <c:v>46.651944444444446</c:v>
                </c:pt>
                <c:pt idx="917">
                  <c:v>46.699722222222221</c:v>
                </c:pt>
                <c:pt idx="918">
                  <c:v>46.75</c:v>
                </c:pt>
                <c:pt idx="919">
                  <c:v>46.800277777777779</c:v>
                </c:pt>
                <c:pt idx="920">
                  <c:v>46.850833333333334</c:v>
                </c:pt>
                <c:pt idx="921">
                  <c:v>46.901111111111113</c:v>
                </c:pt>
                <c:pt idx="922">
                  <c:v>46.951666666666668</c:v>
                </c:pt>
                <c:pt idx="923">
                  <c:v>47.001944444444447</c:v>
                </c:pt>
                <c:pt idx="924">
                  <c:v>47.05222222222222</c:v>
                </c:pt>
                <c:pt idx="925">
                  <c:v>47.1</c:v>
                </c:pt>
                <c:pt idx="926">
                  <c:v>47.150277777777781</c:v>
                </c:pt>
                <c:pt idx="927">
                  <c:v>47.200833333333335</c:v>
                </c:pt>
                <c:pt idx="928">
                  <c:v>47.251111111111108</c:v>
                </c:pt>
                <c:pt idx="929">
                  <c:v>47.301388888888887</c:v>
                </c:pt>
                <c:pt idx="930">
                  <c:v>47.351944444444442</c:v>
                </c:pt>
                <c:pt idx="931">
                  <c:v>47.402222222222221</c:v>
                </c:pt>
                <c:pt idx="932">
                  <c:v>47.449722222222221</c:v>
                </c:pt>
                <c:pt idx="933">
                  <c:v>47.5</c:v>
                </c:pt>
                <c:pt idx="934">
                  <c:v>47.550555555555555</c:v>
                </c:pt>
                <c:pt idx="935">
                  <c:v>47.601111111111109</c:v>
                </c:pt>
                <c:pt idx="936">
                  <c:v>47.651388888888889</c:v>
                </c:pt>
                <c:pt idx="937">
                  <c:v>47.701666666666668</c:v>
                </c:pt>
                <c:pt idx="938">
                  <c:v>47.752222222222223</c:v>
                </c:pt>
                <c:pt idx="939">
                  <c:v>47.799722222222222</c:v>
                </c:pt>
                <c:pt idx="940">
                  <c:v>47.85</c:v>
                </c:pt>
                <c:pt idx="941">
                  <c:v>47.900277777777781</c:v>
                </c:pt>
                <c:pt idx="942">
                  <c:v>47.950833333333335</c:v>
                </c:pt>
                <c:pt idx="943">
                  <c:v>48.001111111111108</c:v>
                </c:pt>
                <c:pt idx="944">
                  <c:v>48.051666666666669</c:v>
                </c:pt>
                <c:pt idx="945">
                  <c:v>48.101944444444442</c:v>
                </c:pt>
                <c:pt idx="946">
                  <c:v>48.2</c:v>
                </c:pt>
                <c:pt idx="947">
                  <c:v>48.250277777777775</c:v>
                </c:pt>
                <c:pt idx="948">
                  <c:v>48.300833333333337</c:v>
                </c:pt>
                <c:pt idx="949">
                  <c:v>48.351111111111109</c:v>
                </c:pt>
                <c:pt idx="950">
                  <c:v>48.401666666666664</c:v>
                </c:pt>
                <c:pt idx="951">
                  <c:v>48.451944444444443</c:v>
                </c:pt>
                <c:pt idx="952">
                  <c:v>48.55</c:v>
                </c:pt>
                <c:pt idx="953">
                  <c:v>48.600277777777777</c:v>
                </c:pt>
                <c:pt idx="954">
                  <c:v>48.650833333333331</c:v>
                </c:pt>
                <c:pt idx="955">
                  <c:v>48.701111111111111</c:v>
                </c:pt>
                <c:pt idx="956">
                  <c:v>48.751666666666665</c:v>
                </c:pt>
                <c:pt idx="957">
                  <c:v>48.801944444444445</c:v>
                </c:pt>
                <c:pt idx="958">
                  <c:v>48.852222222222224</c:v>
                </c:pt>
                <c:pt idx="959">
                  <c:v>48.9</c:v>
                </c:pt>
                <c:pt idx="960">
                  <c:v>48.950277777777778</c:v>
                </c:pt>
                <c:pt idx="961">
                  <c:v>49.000833333333333</c:v>
                </c:pt>
                <c:pt idx="962">
                  <c:v>49.051111111111112</c:v>
                </c:pt>
                <c:pt idx="963">
                  <c:v>49.101388888888891</c:v>
                </c:pt>
                <c:pt idx="964">
                  <c:v>49.151666666666664</c:v>
                </c:pt>
                <c:pt idx="965">
                  <c:v>49.202222222222225</c:v>
                </c:pt>
                <c:pt idx="966">
                  <c:v>49.249722222222225</c:v>
                </c:pt>
                <c:pt idx="967">
                  <c:v>49.3</c:v>
                </c:pt>
                <c:pt idx="968">
                  <c:v>49.350555555555559</c:v>
                </c:pt>
                <c:pt idx="969">
                  <c:v>49.400833333333331</c:v>
                </c:pt>
                <c:pt idx="970">
                  <c:v>49.451388888888886</c:v>
                </c:pt>
                <c:pt idx="971">
                  <c:v>49.501666666666665</c:v>
                </c:pt>
                <c:pt idx="972">
                  <c:v>49.551944444444445</c:v>
                </c:pt>
                <c:pt idx="973">
                  <c:v>49.602222222222224</c:v>
                </c:pt>
                <c:pt idx="974">
                  <c:v>49.65</c:v>
                </c:pt>
                <c:pt idx="975">
                  <c:v>49.700277777777778</c:v>
                </c:pt>
                <c:pt idx="976">
                  <c:v>49.750833333333333</c:v>
                </c:pt>
                <c:pt idx="977">
                  <c:v>49.801111111111112</c:v>
                </c:pt>
                <c:pt idx="978">
                  <c:v>49.851666666666667</c:v>
                </c:pt>
                <c:pt idx="979">
                  <c:v>49.901944444444446</c:v>
                </c:pt>
                <c:pt idx="980">
                  <c:v>50</c:v>
                </c:pt>
                <c:pt idx="981">
                  <c:v>50.050277777777779</c:v>
                </c:pt>
                <c:pt idx="982">
                  <c:v>50.100833333333334</c:v>
                </c:pt>
                <c:pt idx="983">
                  <c:v>50.151111111111113</c:v>
                </c:pt>
                <c:pt idx="984">
                  <c:v>50.201666666666668</c:v>
                </c:pt>
                <c:pt idx="985">
                  <c:v>50.251944444444447</c:v>
                </c:pt>
                <c:pt idx="986">
                  <c:v>50.35</c:v>
                </c:pt>
                <c:pt idx="987">
                  <c:v>50.400277777777781</c:v>
                </c:pt>
                <c:pt idx="988">
                  <c:v>50.450555555555553</c:v>
                </c:pt>
                <c:pt idx="989">
                  <c:v>50.501111111111108</c:v>
                </c:pt>
                <c:pt idx="990">
                  <c:v>50.551388888888887</c:v>
                </c:pt>
                <c:pt idx="991">
                  <c:v>50.601666666666667</c:v>
                </c:pt>
                <c:pt idx="992">
                  <c:v>50.652222222222221</c:v>
                </c:pt>
                <c:pt idx="993">
                  <c:v>50.699722222222221</c:v>
                </c:pt>
                <c:pt idx="994">
                  <c:v>50.750277777777775</c:v>
                </c:pt>
                <c:pt idx="995">
                  <c:v>50.800833333333337</c:v>
                </c:pt>
                <c:pt idx="996">
                  <c:v>50.851111111111109</c:v>
                </c:pt>
                <c:pt idx="997">
                  <c:v>50.901388888888889</c:v>
                </c:pt>
                <c:pt idx="998">
                  <c:v>50.951944444444443</c:v>
                </c:pt>
                <c:pt idx="999">
                  <c:v>51.002222222222223</c:v>
                </c:pt>
                <c:pt idx="1000">
                  <c:v>51.05</c:v>
                </c:pt>
                <c:pt idx="1001">
                  <c:v>51.100277777777777</c:v>
                </c:pt>
                <c:pt idx="1002">
                  <c:v>51.150555555555556</c:v>
                </c:pt>
                <c:pt idx="1003">
                  <c:v>51.201111111111111</c:v>
                </c:pt>
                <c:pt idx="1004">
                  <c:v>51.25138888888889</c:v>
                </c:pt>
                <c:pt idx="1005">
                  <c:v>51.301944444444445</c:v>
                </c:pt>
                <c:pt idx="1006">
                  <c:v>51.352222222222224</c:v>
                </c:pt>
                <c:pt idx="1007">
                  <c:v>51.4</c:v>
                </c:pt>
                <c:pt idx="1008">
                  <c:v>51.450277777777778</c:v>
                </c:pt>
                <c:pt idx="1009">
                  <c:v>51.500833333333333</c:v>
                </c:pt>
                <c:pt idx="1010">
                  <c:v>51.551111111111112</c:v>
                </c:pt>
                <c:pt idx="1011">
                  <c:v>51.601388888888891</c:v>
                </c:pt>
                <c:pt idx="1012">
                  <c:v>51.651944444444446</c:v>
                </c:pt>
                <c:pt idx="1013">
                  <c:v>51.702222222222225</c:v>
                </c:pt>
                <c:pt idx="1014">
                  <c:v>51.749722222222225</c:v>
                </c:pt>
                <c:pt idx="1015">
                  <c:v>51.800277777777779</c:v>
                </c:pt>
                <c:pt idx="1016">
                  <c:v>51.850555555555559</c:v>
                </c:pt>
                <c:pt idx="1017">
                  <c:v>51.901111111111113</c:v>
                </c:pt>
                <c:pt idx="1018">
                  <c:v>51.951388888888886</c:v>
                </c:pt>
                <c:pt idx="1019">
                  <c:v>52.001666666666665</c:v>
                </c:pt>
                <c:pt idx="1020">
                  <c:v>52.05222222222222</c:v>
                </c:pt>
                <c:pt idx="1021">
                  <c:v>52.099722222222219</c:v>
                </c:pt>
                <c:pt idx="1022">
                  <c:v>52.150277777777781</c:v>
                </c:pt>
                <c:pt idx="1023">
                  <c:v>52.200555555555553</c:v>
                </c:pt>
                <c:pt idx="1024">
                  <c:v>52.251111111111108</c:v>
                </c:pt>
                <c:pt idx="1025">
                  <c:v>52.301388888888887</c:v>
                </c:pt>
                <c:pt idx="1026">
                  <c:v>52.351944444444442</c:v>
                </c:pt>
                <c:pt idx="1027">
                  <c:v>52.402222222222221</c:v>
                </c:pt>
                <c:pt idx="1028">
                  <c:v>52.45</c:v>
                </c:pt>
                <c:pt idx="1029">
                  <c:v>52.500277777777775</c:v>
                </c:pt>
                <c:pt idx="1030">
                  <c:v>52.550555555555555</c:v>
                </c:pt>
                <c:pt idx="1031">
                  <c:v>52.601111111111109</c:v>
                </c:pt>
                <c:pt idx="1032">
                  <c:v>52.651388888888889</c:v>
                </c:pt>
                <c:pt idx="1033">
                  <c:v>52.701944444444443</c:v>
                </c:pt>
                <c:pt idx="1034">
                  <c:v>52.752222222222223</c:v>
                </c:pt>
                <c:pt idx="1035">
                  <c:v>52.799722222222222</c:v>
                </c:pt>
                <c:pt idx="1036">
                  <c:v>52.850277777777777</c:v>
                </c:pt>
                <c:pt idx="1037">
                  <c:v>52.900555555555556</c:v>
                </c:pt>
                <c:pt idx="1038">
                  <c:v>52.950833333333335</c:v>
                </c:pt>
                <c:pt idx="1039">
                  <c:v>53.00138888888889</c:v>
                </c:pt>
                <c:pt idx="1040">
                  <c:v>53.051666666666669</c:v>
                </c:pt>
                <c:pt idx="1041">
                  <c:v>53.102222222222224</c:v>
                </c:pt>
                <c:pt idx="1042">
                  <c:v>53.149722222222223</c:v>
                </c:pt>
                <c:pt idx="1043">
                  <c:v>53.200277777777778</c:v>
                </c:pt>
                <c:pt idx="1044">
                  <c:v>53.250555555555557</c:v>
                </c:pt>
                <c:pt idx="1045">
                  <c:v>53.301111111111112</c:v>
                </c:pt>
                <c:pt idx="1046">
                  <c:v>53.351388888888891</c:v>
                </c:pt>
                <c:pt idx="1047">
                  <c:v>53.401666666666664</c:v>
                </c:pt>
                <c:pt idx="1048">
                  <c:v>53.452222222222225</c:v>
                </c:pt>
                <c:pt idx="1049">
                  <c:v>53.499722222222225</c:v>
                </c:pt>
                <c:pt idx="1050">
                  <c:v>53.550277777777779</c:v>
                </c:pt>
                <c:pt idx="1051">
                  <c:v>53.600555555555559</c:v>
                </c:pt>
                <c:pt idx="1052">
                  <c:v>53.651111111111113</c:v>
                </c:pt>
                <c:pt idx="1053">
                  <c:v>53.701388888888886</c:v>
                </c:pt>
                <c:pt idx="1054">
                  <c:v>53.751944444444447</c:v>
                </c:pt>
                <c:pt idx="1055">
                  <c:v>53.799722222222222</c:v>
                </c:pt>
                <c:pt idx="1056">
                  <c:v>53.85</c:v>
                </c:pt>
                <c:pt idx="1057">
                  <c:v>53.900277777777781</c:v>
                </c:pt>
                <c:pt idx="1058">
                  <c:v>53.950833333333335</c:v>
                </c:pt>
                <c:pt idx="1059">
                  <c:v>54.001111111111108</c:v>
                </c:pt>
                <c:pt idx="1060">
                  <c:v>54.051666666666669</c:v>
                </c:pt>
                <c:pt idx="1061">
                  <c:v>54.101944444444442</c:v>
                </c:pt>
                <c:pt idx="1062">
                  <c:v>54.149722222222223</c:v>
                </c:pt>
                <c:pt idx="1063">
                  <c:v>54.2</c:v>
                </c:pt>
                <c:pt idx="1064">
                  <c:v>54.250277777777775</c:v>
                </c:pt>
                <c:pt idx="1065">
                  <c:v>54.300833333333337</c:v>
                </c:pt>
                <c:pt idx="1066">
                  <c:v>54.351111111111109</c:v>
                </c:pt>
                <c:pt idx="1067">
                  <c:v>54.401666666666664</c:v>
                </c:pt>
                <c:pt idx="1068">
                  <c:v>54.451944444444443</c:v>
                </c:pt>
                <c:pt idx="1069">
                  <c:v>54.502222222222223</c:v>
                </c:pt>
                <c:pt idx="1070">
                  <c:v>54.55</c:v>
                </c:pt>
                <c:pt idx="1071">
                  <c:v>54.600277777777777</c:v>
                </c:pt>
                <c:pt idx="1072">
                  <c:v>54.650833333333331</c:v>
                </c:pt>
                <c:pt idx="1073">
                  <c:v>54.701111111111111</c:v>
                </c:pt>
                <c:pt idx="1074">
                  <c:v>54.75138888888889</c:v>
                </c:pt>
                <c:pt idx="1075">
                  <c:v>54.801944444444445</c:v>
                </c:pt>
                <c:pt idx="1076">
                  <c:v>54.852222222222224</c:v>
                </c:pt>
                <c:pt idx="1077">
                  <c:v>54.9</c:v>
                </c:pt>
                <c:pt idx="1078">
                  <c:v>55.000555555555557</c:v>
                </c:pt>
                <c:pt idx="1079">
                  <c:v>55.051111111111112</c:v>
                </c:pt>
                <c:pt idx="1080">
                  <c:v>55.101388888888891</c:v>
                </c:pt>
                <c:pt idx="1081">
                  <c:v>55.151944444444446</c:v>
                </c:pt>
                <c:pt idx="1082">
                  <c:v>55.202222222222225</c:v>
                </c:pt>
                <c:pt idx="1083">
                  <c:v>55.249722222222225</c:v>
                </c:pt>
                <c:pt idx="1084">
                  <c:v>55.300277777777779</c:v>
                </c:pt>
                <c:pt idx="1085">
                  <c:v>55.350555555555559</c:v>
                </c:pt>
                <c:pt idx="1086">
                  <c:v>55.400833333333331</c:v>
                </c:pt>
                <c:pt idx="1087">
                  <c:v>55.451388888888886</c:v>
                </c:pt>
                <c:pt idx="1088">
                  <c:v>55.501666666666665</c:v>
                </c:pt>
                <c:pt idx="1089">
                  <c:v>55.55222222222222</c:v>
                </c:pt>
                <c:pt idx="1090">
                  <c:v>55.599722222222219</c:v>
                </c:pt>
                <c:pt idx="1091">
                  <c:v>55.65</c:v>
                </c:pt>
                <c:pt idx="1092">
                  <c:v>55.700555555555553</c:v>
                </c:pt>
                <c:pt idx="1093">
                  <c:v>55.751111111111108</c:v>
                </c:pt>
                <c:pt idx="1094">
                  <c:v>55.801388888888887</c:v>
                </c:pt>
                <c:pt idx="1095">
                  <c:v>55.851666666666667</c:v>
                </c:pt>
                <c:pt idx="1096">
                  <c:v>55.902222222222221</c:v>
                </c:pt>
                <c:pt idx="1097">
                  <c:v>55.949722222222221</c:v>
                </c:pt>
                <c:pt idx="1098">
                  <c:v>56.000277777777775</c:v>
                </c:pt>
                <c:pt idx="1099">
                  <c:v>56.050555555555555</c:v>
                </c:pt>
                <c:pt idx="1100">
                  <c:v>56.101111111111109</c:v>
                </c:pt>
                <c:pt idx="1101">
                  <c:v>56.151388888888889</c:v>
                </c:pt>
                <c:pt idx="1102">
                  <c:v>56.201666666666668</c:v>
                </c:pt>
                <c:pt idx="1103">
                  <c:v>56.251944444444447</c:v>
                </c:pt>
                <c:pt idx="1104">
                  <c:v>56.299722222222222</c:v>
                </c:pt>
                <c:pt idx="1105">
                  <c:v>56.35</c:v>
                </c:pt>
                <c:pt idx="1106">
                  <c:v>56.400277777777781</c:v>
                </c:pt>
                <c:pt idx="1107">
                  <c:v>56.450833333333335</c:v>
                </c:pt>
                <c:pt idx="1108">
                  <c:v>56.501111111111108</c:v>
                </c:pt>
                <c:pt idx="1109">
                  <c:v>56.551388888888887</c:v>
                </c:pt>
                <c:pt idx="1110">
                  <c:v>56.600277777777777</c:v>
                </c:pt>
                <c:pt idx="1111">
                  <c:v>56.650833333333331</c:v>
                </c:pt>
                <c:pt idx="1112">
                  <c:v>56.701111111111111</c:v>
                </c:pt>
                <c:pt idx="1113">
                  <c:v>56.751666666666665</c:v>
                </c:pt>
                <c:pt idx="1114">
                  <c:v>56.801944444444445</c:v>
                </c:pt>
                <c:pt idx="1115">
                  <c:v>56.852222222222224</c:v>
                </c:pt>
                <c:pt idx="1116">
                  <c:v>56.9</c:v>
                </c:pt>
                <c:pt idx="1117">
                  <c:v>56.950277777777778</c:v>
                </c:pt>
                <c:pt idx="1118">
                  <c:v>57.000833333333333</c:v>
                </c:pt>
                <c:pt idx="1119">
                  <c:v>57.051111111111112</c:v>
                </c:pt>
                <c:pt idx="1120">
                  <c:v>57.101666666666667</c:v>
                </c:pt>
                <c:pt idx="1121">
                  <c:v>57.151944444444446</c:v>
                </c:pt>
                <c:pt idx="1122">
                  <c:v>57.202222222222225</c:v>
                </c:pt>
                <c:pt idx="1123">
                  <c:v>57.25</c:v>
                </c:pt>
                <c:pt idx="1124">
                  <c:v>57.300277777777779</c:v>
                </c:pt>
                <c:pt idx="1125">
                  <c:v>57.350555555555559</c:v>
                </c:pt>
                <c:pt idx="1126">
                  <c:v>57.401111111111113</c:v>
                </c:pt>
                <c:pt idx="1127">
                  <c:v>57.451388888888886</c:v>
                </c:pt>
                <c:pt idx="1128">
                  <c:v>57.501944444444447</c:v>
                </c:pt>
                <c:pt idx="1129">
                  <c:v>57.55222222222222</c:v>
                </c:pt>
                <c:pt idx="1130">
                  <c:v>57.6</c:v>
                </c:pt>
                <c:pt idx="1131">
                  <c:v>57.650277777777781</c:v>
                </c:pt>
                <c:pt idx="1132">
                  <c:v>57.700833333333335</c:v>
                </c:pt>
                <c:pt idx="1133">
                  <c:v>57.751111111111108</c:v>
                </c:pt>
                <c:pt idx="1134">
                  <c:v>57.801388888888887</c:v>
                </c:pt>
                <c:pt idx="1135">
                  <c:v>57.851944444444442</c:v>
                </c:pt>
                <c:pt idx="1136">
                  <c:v>57.902222222222221</c:v>
                </c:pt>
                <c:pt idx="1137">
                  <c:v>57.949722222222221</c:v>
                </c:pt>
                <c:pt idx="1138">
                  <c:v>58.000277777777775</c:v>
                </c:pt>
                <c:pt idx="1139">
                  <c:v>58.050555555555555</c:v>
                </c:pt>
                <c:pt idx="1140">
                  <c:v>58.101111111111109</c:v>
                </c:pt>
                <c:pt idx="1141">
                  <c:v>58.151388888888889</c:v>
                </c:pt>
                <c:pt idx="1142">
                  <c:v>58.201944444444443</c:v>
                </c:pt>
                <c:pt idx="1143">
                  <c:v>58.252222222222223</c:v>
                </c:pt>
                <c:pt idx="1144">
                  <c:v>58.299722222222222</c:v>
                </c:pt>
                <c:pt idx="1145">
                  <c:v>58.35</c:v>
                </c:pt>
                <c:pt idx="1146">
                  <c:v>58.400555555555556</c:v>
                </c:pt>
                <c:pt idx="1147">
                  <c:v>58.450833333333335</c:v>
                </c:pt>
                <c:pt idx="1148">
                  <c:v>58.501111111111108</c:v>
                </c:pt>
                <c:pt idx="1149">
                  <c:v>58.551666666666669</c:v>
                </c:pt>
                <c:pt idx="1150">
                  <c:v>58.601944444444442</c:v>
                </c:pt>
                <c:pt idx="1151">
                  <c:v>58.652222222222221</c:v>
                </c:pt>
                <c:pt idx="1152">
                  <c:v>58.7</c:v>
                </c:pt>
                <c:pt idx="1153">
                  <c:v>58.750277777777775</c:v>
                </c:pt>
                <c:pt idx="1154">
                  <c:v>58.800833333333337</c:v>
                </c:pt>
                <c:pt idx="1155">
                  <c:v>58.851111111111109</c:v>
                </c:pt>
                <c:pt idx="1156">
                  <c:v>58.901388888888889</c:v>
                </c:pt>
                <c:pt idx="1157">
                  <c:v>58.951944444444443</c:v>
                </c:pt>
                <c:pt idx="1158">
                  <c:v>59.002222222222223</c:v>
                </c:pt>
                <c:pt idx="1159">
                  <c:v>59.05</c:v>
                </c:pt>
                <c:pt idx="1160">
                  <c:v>59.100555555555559</c:v>
                </c:pt>
                <c:pt idx="1161">
                  <c:v>59.150833333333331</c:v>
                </c:pt>
                <c:pt idx="1162">
                  <c:v>59.201388888888886</c:v>
                </c:pt>
                <c:pt idx="1163">
                  <c:v>59.251666666666665</c:v>
                </c:pt>
                <c:pt idx="1164">
                  <c:v>59.30222222222222</c:v>
                </c:pt>
                <c:pt idx="1165">
                  <c:v>59.349722222222219</c:v>
                </c:pt>
                <c:pt idx="1166">
                  <c:v>59.4</c:v>
                </c:pt>
                <c:pt idx="1167">
                  <c:v>59.450555555555553</c:v>
                </c:pt>
                <c:pt idx="1168">
                  <c:v>59.500833333333333</c:v>
                </c:pt>
                <c:pt idx="1169">
                  <c:v>59.551111111111112</c:v>
                </c:pt>
                <c:pt idx="1170">
                  <c:v>59.601666666666667</c:v>
                </c:pt>
                <c:pt idx="1171">
                  <c:v>59.651944444444446</c:v>
                </c:pt>
                <c:pt idx="1172">
                  <c:v>59.699722222222221</c:v>
                </c:pt>
                <c:pt idx="1173">
                  <c:v>59.75</c:v>
                </c:pt>
                <c:pt idx="1174">
                  <c:v>59.800277777777779</c:v>
                </c:pt>
                <c:pt idx="1175">
                  <c:v>59.850833333333334</c:v>
                </c:pt>
                <c:pt idx="1176">
                  <c:v>59.901388888888889</c:v>
                </c:pt>
                <c:pt idx="1177">
                  <c:v>60.001944444444447</c:v>
                </c:pt>
                <c:pt idx="1178">
                  <c:v>60.1</c:v>
                </c:pt>
                <c:pt idx="1179">
                  <c:v>60.150277777777781</c:v>
                </c:pt>
                <c:pt idx="1180">
                  <c:v>60.200833333333335</c:v>
                </c:pt>
                <c:pt idx="1181">
                  <c:v>60.251111111111108</c:v>
                </c:pt>
                <c:pt idx="1182">
                  <c:v>60.301666666666669</c:v>
                </c:pt>
                <c:pt idx="1183">
                  <c:v>60.351944444444442</c:v>
                </c:pt>
                <c:pt idx="1184">
                  <c:v>60.402222222222221</c:v>
                </c:pt>
                <c:pt idx="1185">
                  <c:v>60.449722222222221</c:v>
                </c:pt>
                <c:pt idx="1186">
                  <c:v>60.500277777777775</c:v>
                </c:pt>
                <c:pt idx="1187">
                  <c:v>60.550555555555555</c:v>
                </c:pt>
                <c:pt idx="1188">
                  <c:v>60.600833333333334</c:v>
                </c:pt>
                <c:pt idx="1189">
                  <c:v>60.651388888888889</c:v>
                </c:pt>
                <c:pt idx="1190">
                  <c:v>60.701666666666668</c:v>
                </c:pt>
                <c:pt idx="1191">
                  <c:v>60.752222222222223</c:v>
                </c:pt>
                <c:pt idx="1192">
                  <c:v>60.799722222222222</c:v>
                </c:pt>
                <c:pt idx="1193">
                  <c:v>60.850277777777777</c:v>
                </c:pt>
                <c:pt idx="1194">
                  <c:v>60.900555555555556</c:v>
                </c:pt>
                <c:pt idx="1195">
                  <c:v>60.950833333333335</c:v>
                </c:pt>
                <c:pt idx="1196">
                  <c:v>61.00138888888889</c:v>
                </c:pt>
                <c:pt idx="1197">
                  <c:v>61.051666666666669</c:v>
                </c:pt>
                <c:pt idx="1198">
                  <c:v>61.102222222222224</c:v>
                </c:pt>
                <c:pt idx="1199">
                  <c:v>61.149722222222223</c:v>
                </c:pt>
                <c:pt idx="1200">
                  <c:v>61.200277777777778</c:v>
                </c:pt>
                <c:pt idx="1201">
                  <c:v>61.250555555555557</c:v>
                </c:pt>
                <c:pt idx="1202">
                  <c:v>61.300833333333337</c:v>
                </c:pt>
                <c:pt idx="1203">
                  <c:v>61.351111111111109</c:v>
                </c:pt>
                <c:pt idx="1204">
                  <c:v>61.401666666666664</c:v>
                </c:pt>
                <c:pt idx="1205">
                  <c:v>61.451944444444443</c:v>
                </c:pt>
                <c:pt idx="1206">
                  <c:v>61.55</c:v>
                </c:pt>
                <c:pt idx="1207">
                  <c:v>61.600277777777777</c:v>
                </c:pt>
                <c:pt idx="1208">
                  <c:v>61.650833333333331</c:v>
                </c:pt>
                <c:pt idx="1209">
                  <c:v>61.701111111111111</c:v>
                </c:pt>
                <c:pt idx="1210">
                  <c:v>61.751666666666665</c:v>
                </c:pt>
                <c:pt idx="1211">
                  <c:v>61.801944444444445</c:v>
                </c:pt>
                <c:pt idx="1212">
                  <c:v>61.852222222222224</c:v>
                </c:pt>
                <c:pt idx="1213">
                  <c:v>61.899722222222223</c:v>
                </c:pt>
                <c:pt idx="1214">
                  <c:v>61.950277777777778</c:v>
                </c:pt>
                <c:pt idx="1215">
                  <c:v>62.000555555555557</c:v>
                </c:pt>
                <c:pt idx="1216">
                  <c:v>62.050833333333337</c:v>
                </c:pt>
                <c:pt idx="1217">
                  <c:v>62.101388888888891</c:v>
                </c:pt>
                <c:pt idx="1218">
                  <c:v>62.151666666666664</c:v>
                </c:pt>
                <c:pt idx="1219">
                  <c:v>62.202222222222225</c:v>
                </c:pt>
                <c:pt idx="1220">
                  <c:v>62.249722222222225</c:v>
                </c:pt>
                <c:pt idx="1221">
                  <c:v>62.3</c:v>
                </c:pt>
                <c:pt idx="1222">
                  <c:v>62.350555555555559</c:v>
                </c:pt>
                <c:pt idx="1223">
                  <c:v>62.400833333333331</c:v>
                </c:pt>
                <c:pt idx="1224">
                  <c:v>62.451388888888886</c:v>
                </c:pt>
                <c:pt idx="1225">
                  <c:v>62.501666666666665</c:v>
                </c:pt>
                <c:pt idx="1226">
                  <c:v>62.55222222222222</c:v>
                </c:pt>
                <c:pt idx="1227">
                  <c:v>62.599722222222219</c:v>
                </c:pt>
                <c:pt idx="1228">
                  <c:v>62.650277777777781</c:v>
                </c:pt>
                <c:pt idx="1229">
                  <c:v>62.700555555555553</c:v>
                </c:pt>
                <c:pt idx="1230">
                  <c:v>62.751111111111108</c:v>
                </c:pt>
                <c:pt idx="1231">
                  <c:v>62.801388888888887</c:v>
                </c:pt>
                <c:pt idx="1232">
                  <c:v>62.851944444444442</c:v>
                </c:pt>
                <c:pt idx="1233">
                  <c:v>62.902222222222221</c:v>
                </c:pt>
                <c:pt idx="1234">
                  <c:v>62.949722222222221</c:v>
                </c:pt>
                <c:pt idx="1235">
                  <c:v>63.000277777777775</c:v>
                </c:pt>
                <c:pt idx="1236">
                  <c:v>63.050555555555555</c:v>
                </c:pt>
                <c:pt idx="1237">
                  <c:v>63.100833333333334</c:v>
                </c:pt>
                <c:pt idx="1238">
                  <c:v>63.151388888888889</c:v>
                </c:pt>
                <c:pt idx="1239">
                  <c:v>63.201666666666668</c:v>
                </c:pt>
                <c:pt idx="1240">
                  <c:v>63.252222222222223</c:v>
                </c:pt>
                <c:pt idx="1241">
                  <c:v>63.299722222222222</c:v>
                </c:pt>
                <c:pt idx="1242">
                  <c:v>63.350277777777777</c:v>
                </c:pt>
                <c:pt idx="1243">
                  <c:v>63.400555555555556</c:v>
                </c:pt>
                <c:pt idx="1244">
                  <c:v>63.450833333333335</c:v>
                </c:pt>
                <c:pt idx="1245">
                  <c:v>63.50138888888889</c:v>
                </c:pt>
                <c:pt idx="1246">
                  <c:v>63.551666666666669</c:v>
                </c:pt>
                <c:pt idx="1247">
                  <c:v>63.601944444444442</c:v>
                </c:pt>
                <c:pt idx="1248">
                  <c:v>63.7</c:v>
                </c:pt>
                <c:pt idx="1249">
                  <c:v>63.750555555555557</c:v>
                </c:pt>
                <c:pt idx="1250">
                  <c:v>63.800833333333337</c:v>
                </c:pt>
                <c:pt idx="1251">
                  <c:v>63.851111111111109</c:v>
                </c:pt>
                <c:pt idx="1252">
                  <c:v>63.901666666666664</c:v>
                </c:pt>
                <c:pt idx="1253">
                  <c:v>63.951944444444443</c:v>
                </c:pt>
                <c:pt idx="1254">
                  <c:v>63.999722222222225</c:v>
                </c:pt>
                <c:pt idx="1255">
                  <c:v>64.05</c:v>
                </c:pt>
                <c:pt idx="1256">
                  <c:v>64.100277777777777</c:v>
                </c:pt>
                <c:pt idx="1257">
                  <c:v>64.150833333333338</c:v>
                </c:pt>
                <c:pt idx="1258">
                  <c:v>64.201111111111118</c:v>
                </c:pt>
                <c:pt idx="1259">
                  <c:v>64.251388888888883</c:v>
                </c:pt>
                <c:pt idx="1260">
                  <c:v>64.301944444444445</c:v>
                </c:pt>
                <c:pt idx="1261">
                  <c:v>64.352222222222224</c:v>
                </c:pt>
                <c:pt idx="1262">
                  <c:v>64.399722222222223</c:v>
                </c:pt>
                <c:pt idx="1263">
                  <c:v>64.450277777777771</c:v>
                </c:pt>
                <c:pt idx="1264">
                  <c:v>64.500833333333333</c:v>
                </c:pt>
                <c:pt idx="1265">
                  <c:v>64.551111111111112</c:v>
                </c:pt>
                <c:pt idx="1266">
                  <c:v>64.601388888888891</c:v>
                </c:pt>
                <c:pt idx="1267">
                  <c:v>64.651944444444439</c:v>
                </c:pt>
                <c:pt idx="1268">
                  <c:v>64.702222222222218</c:v>
                </c:pt>
                <c:pt idx="1269">
                  <c:v>64.749722222222218</c:v>
                </c:pt>
                <c:pt idx="1270">
                  <c:v>64.800277777777779</c:v>
                </c:pt>
                <c:pt idx="1271">
                  <c:v>64.850555555555559</c:v>
                </c:pt>
                <c:pt idx="1272">
                  <c:v>64.901111111111106</c:v>
                </c:pt>
                <c:pt idx="1273">
                  <c:v>65.001944444444447</c:v>
                </c:pt>
                <c:pt idx="1274">
                  <c:v>65.052222222222227</c:v>
                </c:pt>
                <c:pt idx="1275">
                  <c:v>65.099999999999994</c:v>
                </c:pt>
                <c:pt idx="1276">
                  <c:v>65.150277777777774</c:v>
                </c:pt>
                <c:pt idx="1277">
                  <c:v>65.200833333333335</c:v>
                </c:pt>
                <c:pt idx="1278">
                  <c:v>65.251111111111115</c:v>
                </c:pt>
                <c:pt idx="1279">
                  <c:v>65.301666666666662</c:v>
                </c:pt>
                <c:pt idx="1280">
                  <c:v>65.351944444444442</c:v>
                </c:pt>
                <c:pt idx="1281">
                  <c:v>65.399722222222223</c:v>
                </c:pt>
                <c:pt idx="1282">
                  <c:v>65.45</c:v>
                </c:pt>
                <c:pt idx="1283">
                  <c:v>65.50055555555555</c:v>
                </c:pt>
                <c:pt idx="1284">
                  <c:v>65.55083333333333</c:v>
                </c:pt>
                <c:pt idx="1285">
                  <c:v>65.601111111111109</c:v>
                </c:pt>
                <c:pt idx="1286">
                  <c:v>65.651666666666671</c:v>
                </c:pt>
                <c:pt idx="1287">
                  <c:v>65.70194444444445</c:v>
                </c:pt>
                <c:pt idx="1288">
                  <c:v>65.752222222222215</c:v>
                </c:pt>
                <c:pt idx="1289">
                  <c:v>65.8</c:v>
                </c:pt>
                <c:pt idx="1290">
                  <c:v>65.850277777777777</c:v>
                </c:pt>
                <c:pt idx="1291">
                  <c:v>65.900833333333338</c:v>
                </c:pt>
                <c:pt idx="1292">
                  <c:v>65.951111111111118</c:v>
                </c:pt>
                <c:pt idx="1293">
                  <c:v>66.001666666666665</c:v>
                </c:pt>
                <c:pt idx="1294">
                  <c:v>66.051944444444445</c:v>
                </c:pt>
                <c:pt idx="1295">
                  <c:v>66.102222222222224</c:v>
                </c:pt>
                <c:pt idx="1296">
                  <c:v>66.150000000000006</c:v>
                </c:pt>
                <c:pt idx="1297">
                  <c:v>66.200277777777771</c:v>
                </c:pt>
                <c:pt idx="1298">
                  <c:v>66.250833333333333</c:v>
                </c:pt>
                <c:pt idx="1299">
                  <c:v>66.301111111111112</c:v>
                </c:pt>
                <c:pt idx="1300">
                  <c:v>66.351388888888891</c:v>
                </c:pt>
                <c:pt idx="1301">
                  <c:v>66.401666666666671</c:v>
                </c:pt>
                <c:pt idx="1302">
                  <c:v>66.452222222222218</c:v>
                </c:pt>
                <c:pt idx="1303">
                  <c:v>66.5</c:v>
                </c:pt>
                <c:pt idx="1304">
                  <c:v>66.550277777777779</c:v>
                </c:pt>
                <c:pt idx="1305">
                  <c:v>66.600555555555559</c:v>
                </c:pt>
                <c:pt idx="1306">
                  <c:v>66.651111111111106</c:v>
                </c:pt>
                <c:pt idx="1307">
                  <c:v>66.701388888888886</c:v>
                </c:pt>
                <c:pt idx="1308">
                  <c:v>66.751944444444447</c:v>
                </c:pt>
                <c:pt idx="1309">
                  <c:v>66.802222222222227</c:v>
                </c:pt>
                <c:pt idx="1310">
                  <c:v>66.849722222222226</c:v>
                </c:pt>
                <c:pt idx="1311">
                  <c:v>66.900277777777774</c:v>
                </c:pt>
                <c:pt idx="1312">
                  <c:v>66.950555555555553</c:v>
                </c:pt>
                <c:pt idx="1313">
                  <c:v>67.001111111111115</c:v>
                </c:pt>
                <c:pt idx="1314">
                  <c:v>67.051388888888894</c:v>
                </c:pt>
                <c:pt idx="1315">
                  <c:v>67.101666666666674</c:v>
                </c:pt>
                <c:pt idx="1316">
                  <c:v>67.152222222222221</c:v>
                </c:pt>
                <c:pt idx="1317">
                  <c:v>67.199722222222221</c:v>
                </c:pt>
                <c:pt idx="1318">
                  <c:v>67.250277777777782</c:v>
                </c:pt>
                <c:pt idx="1319">
                  <c:v>67.300555555555562</c:v>
                </c:pt>
                <c:pt idx="1320">
                  <c:v>67.350833333333327</c:v>
                </c:pt>
                <c:pt idx="1321">
                  <c:v>67.401388888888889</c:v>
                </c:pt>
                <c:pt idx="1322">
                  <c:v>67.451666666666668</c:v>
                </c:pt>
                <c:pt idx="1323">
                  <c:v>67.502222222222215</c:v>
                </c:pt>
                <c:pt idx="1324">
                  <c:v>67.549722222222229</c:v>
                </c:pt>
                <c:pt idx="1325">
                  <c:v>67.599999999999994</c:v>
                </c:pt>
                <c:pt idx="1326">
                  <c:v>67.650555555555556</c:v>
                </c:pt>
                <c:pt idx="1327">
                  <c:v>67.700833333333335</c:v>
                </c:pt>
                <c:pt idx="1328">
                  <c:v>67.751111111111115</c:v>
                </c:pt>
                <c:pt idx="1329">
                  <c:v>67.801666666666662</c:v>
                </c:pt>
                <c:pt idx="1330">
                  <c:v>67.851944444444442</c:v>
                </c:pt>
                <c:pt idx="1331">
                  <c:v>67.902222222222221</c:v>
                </c:pt>
                <c:pt idx="1332">
                  <c:v>67.95</c:v>
                </c:pt>
                <c:pt idx="1333">
                  <c:v>68.000277777777782</c:v>
                </c:pt>
                <c:pt idx="1334">
                  <c:v>68.05083333333333</c:v>
                </c:pt>
                <c:pt idx="1335">
                  <c:v>68.101111111111109</c:v>
                </c:pt>
                <c:pt idx="1336">
                  <c:v>68.151388888888889</c:v>
                </c:pt>
                <c:pt idx="1337">
                  <c:v>68.20194444444445</c:v>
                </c:pt>
                <c:pt idx="1338">
                  <c:v>68.252222222222215</c:v>
                </c:pt>
                <c:pt idx="1339">
                  <c:v>68.299722222222229</c:v>
                </c:pt>
                <c:pt idx="1340">
                  <c:v>68.350277777777777</c:v>
                </c:pt>
                <c:pt idx="1341">
                  <c:v>68.400555555555556</c:v>
                </c:pt>
                <c:pt idx="1342">
                  <c:v>68.451111111111118</c:v>
                </c:pt>
                <c:pt idx="1343">
                  <c:v>68.501388888888883</c:v>
                </c:pt>
                <c:pt idx="1344">
                  <c:v>68.551666666666662</c:v>
                </c:pt>
                <c:pt idx="1345">
                  <c:v>68.602222222222224</c:v>
                </c:pt>
                <c:pt idx="1346">
                  <c:v>68.649722222222223</c:v>
                </c:pt>
                <c:pt idx="1347">
                  <c:v>68.7</c:v>
                </c:pt>
                <c:pt idx="1348">
                  <c:v>68.75055555555555</c:v>
                </c:pt>
                <c:pt idx="1349">
                  <c:v>68.80083333333333</c:v>
                </c:pt>
                <c:pt idx="1350">
                  <c:v>68.851388888888891</c:v>
                </c:pt>
                <c:pt idx="1351">
                  <c:v>68.901666666666671</c:v>
                </c:pt>
                <c:pt idx="1352">
                  <c:v>68.95194444444445</c:v>
                </c:pt>
                <c:pt idx="1353">
                  <c:v>68.999722222222218</c:v>
                </c:pt>
                <c:pt idx="1354">
                  <c:v>69.05</c:v>
                </c:pt>
                <c:pt idx="1355">
                  <c:v>69.100555555555559</c:v>
                </c:pt>
                <c:pt idx="1356">
                  <c:v>69.150833333333338</c:v>
                </c:pt>
                <c:pt idx="1357">
                  <c:v>69.201111111111118</c:v>
                </c:pt>
                <c:pt idx="1358">
                  <c:v>69.251666666666665</c:v>
                </c:pt>
                <c:pt idx="1359">
                  <c:v>69.301944444444445</c:v>
                </c:pt>
                <c:pt idx="1360">
                  <c:v>69.349722222222226</c:v>
                </c:pt>
                <c:pt idx="1361">
                  <c:v>69.400000000000006</c:v>
                </c:pt>
                <c:pt idx="1362">
                  <c:v>69.450555555555553</c:v>
                </c:pt>
                <c:pt idx="1363">
                  <c:v>69.500833333333333</c:v>
                </c:pt>
                <c:pt idx="1364">
                  <c:v>69.551111111111112</c:v>
                </c:pt>
                <c:pt idx="1365">
                  <c:v>69.601388888888891</c:v>
                </c:pt>
                <c:pt idx="1366">
                  <c:v>69.651944444444439</c:v>
                </c:pt>
                <c:pt idx="1367">
                  <c:v>69.702222222222218</c:v>
                </c:pt>
                <c:pt idx="1368">
                  <c:v>69.75</c:v>
                </c:pt>
                <c:pt idx="1369">
                  <c:v>69.800277777777779</c:v>
                </c:pt>
                <c:pt idx="1370">
                  <c:v>69.850555555555559</c:v>
                </c:pt>
                <c:pt idx="1371">
                  <c:v>69.901111111111106</c:v>
                </c:pt>
                <c:pt idx="1372">
                  <c:v>70.001666666666665</c:v>
                </c:pt>
                <c:pt idx="1373">
                  <c:v>70.052222222222227</c:v>
                </c:pt>
                <c:pt idx="1374">
                  <c:v>70.099722222222226</c:v>
                </c:pt>
                <c:pt idx="1375">
                  <c:v>70.150277777777774</c:v>
                </c:pt>
                <c:pt idx="1376">
                  <c:v>70.200555555555553</c:v>
                </c:pt>
                <c:pt idx="1377">
                  <c:v>70.250833333333333</c:v>
                </c:pt>
                <c:pt idx="1378">
                  <c:v>70.301388888888894</c:v>
                </c:pt>
                <c:pt idx="1379">
                  <c:v>70.351666666666674</c:v>
                </c:pt>
                <c:pt idx="1380">
                  <c:v>70.402222222222221</c:v>
                </c:pt>
                <c:pt idx="1381">
                  <c:v>70.449722222222221</c:v>
                </c:pt>
                <c:pt idx="1382">
                  <c:v>70.5</c:v>
                </c:pt>
                <c:pt idx="1383">
                  <c:v>70.550555555555562</c:v>
                </c:pt>
                <c:pt idx="1384">
                  <c:v>70.600833333333327</c:v>
                </c:pt>
                <c:pt idx="1385">
                  <c:v>70.651111111111106</c:v>
                </c:pt>
                <c:pt idx="1386">
                  <c:v>70.701666666666668</c:v>
                </c:pt>
                <c:pt idx="1387">
                  <c:v>70.751944444444447</c:v>
                </c:pt>
                <c:pt idx="1388">
                  <c:v>70.799722222222229</c:v>
                </c:pt>
                <c:pt idx="1389">
                  <c:v>70.849999999999994</c:v>
                </c:pt>
                <c:pt idx="1390">
                  <c:v>70.900555555555556</c:v>
                </c:pt>
                <c:pt idx="1391">
                  <c:v>70.950833333333335</c:v>
                </c:pt>
                <c:pt idx="1392">
                  <c:v>71.001111111111115</c:v>
                </c:pt>
                <c:pt idx="1393">
                  <c:v>71.051388888888894</c:v>
                </c:pt>
                <c:pt idx="1394">
                  <c:v>71.101944444444442</c:v>
                </c:pt>
                <c:pt idx="1395">
                  <c:v>71.152222222222221</c:v>
                </c:pt>
                <c:pt idx="1396">
                  <c:v>71.2</c:v>
                </c:pt>
                <c:pt idx="1397">
                  <c:v>71.250277777777782</c:v>
                </c:pt>
                <c:pt idx="1398">
                  <c:v>71.300555555555562</c:v>
                </c:pt>
                <c:pt idx="1399">
                  <c:v>71.351111111111109</c:v>
                </c:pt>
                <c:pt idx="1400">
                  <c:v>71.401388888888889</c:v>
                </c:pt>
                <c:pt idx="1401">
                  <c:v>71.451666666666668</c:v>
                </c:pt>
                <c:pt idx="1402">
                  <c:v>71.502222222222215</c:v>
                </c:pt>
                <c:pt idx="1403">
                  <c:v>71.549722222222229</c:v>
                </c:pt>
                <c:pt idx="1404">
                  <c:v>71.600277777777777</c:v>
                </c:pt>
                <c:pt idx="1405">
                  <c:v>71.650555555555556</c:v>
                </c:pt>
                <c:pt idx="1406">
                  <c:v>71.700833333333335</c:v>
                </c:pt>
                <c:pt idx="1407">
                  <c:v>71.751388888888883</c:v>
                </c:pt>
                <c:pt idx="1408">
                  <c:v>71.801666666666662</c:v>
                </c:pt>
                <c:pt idx="1409">
                  <c:v>71.852222222222224</c:v>
                </c:pt>
                <c:pt idx="1410">
                  <c:v>71.899722222222223</c:v>
                </c:pt>
                <c:pt idx="1411">
                  <c:v>71.950277777777771</c:v>
                </c:pt>
                <c:pt idx="1412">
                  <c:v>72.000833333333333</c:v>
                </c:pt>
                <c:pt idx="1413">
                  <c:v>72.051111111111112</c:v>
                </c:pt>
                <c:pt idx="1414">
                  <c:v>72.101388888888891</c:v>
                </c:pt>
                <c:pt idx="1415">
                  <c:v>72.151666666666671</c:v>
                </c:pt>
                <c:pt idx="1416">
                  <c:v>72.202222222222218</c:v>
                </c:pt>
                <c:pt idx="1417">
                  <c:v>72.249722222222218</c:v>
                </c:pt>
                <c:pt idx="1418">
                  <c:v>72.300277777777779</c:v>
                </c:pt>
                <c:pt idx="1419">
                  <c:v>72.350555555555559</c:v>
                </c:pt>
                <c:pt idx="1420">
                  <c:v>72.400833333333338</c:v>
                </c:pt>
                <c:pt idx="1421">
                  <c:v>72.451111111111118</c:v>
                </c:pt>
                <c:pt idx="1422">
                  <c:v>72.501666666666665</c:v>
                </c:pt>
                <c:pt idx="1423">
                  <c:v>72.551944444444445</c:v>
                </c:pt>
                <c:pt idx="1424">
                  <c:v>72.602222222222224</c:v>
                </c:pt>
                <c:pt idx="1425">
                  <c:v>72.649722222222223</c:v>
                </c:pt>
                <c:pt idx="1426">
                  <c:v>72.700277777777771</c:v>
                </c:pt>
                <c:pt idx="1427">
                  <c:v>72.75055555555555</c:v>
                </c:pt>
                <c:pt idx="1428">
                  <c:v>72.801111111111112</c:v>
                </c:pt>
                <c:pt idx="1429">
                  <c:v>72.851388888888891</c:v>
                </c:pt>
                <c:pt idx="1430">
                  <c:v>72.901944444444439</c:v>
                </c:pt>
                <c:pt idx="1431">
                  <c:v>72.952222222222218</c:v>
                </c:pt>
                <c:pt idx="1432">
                  <c:v>73</c:v>
                </c:pt>
                <c:pt idx="1433">
                  <c:v>73.050277777777779</c:v>
                </c:pt>
                <c:pt idx="1434">
                  <c:v>73.100555555555559</c:v>
                </c:pt>
                <c:pt idx="1435">
                  <c:v>73.151111111111106</c:v>
                </c:pt>
                <c:pt idx="1436">
                  <c:v>73.201388888888886</c:v>
                </c:pt>
                <c:pt idx="1437">
                  <c:v>73.251666666666665</c:v>
                </c:pt>
                <c:pt idx="1438">
                  <c:v>73.302222222222227</c:v>
                </c:pt>
                <c:pt idx="1439">
                  <c:v>73.349722222222226</c:v>
                </c:pt>
                <c:pt idx="1440">
                  <c:v>73.400000000000006</c:v>
                </c:pt>
                <c:pt idx="1441">
                  <c:v>73.450555555555553</c:v>
                </c:pt>
                <c:pt idx="1442">
                  <c:v>73.500833333333333</c:v>
                </c:pt>
                <c:pt idx="1443">
                  <c:v>73.551388888888894</c:v>
                </c:pt>
                <c:pt idx="1444">
                  <c:v>73.601666666666674</c:v>
                </c:pt>
                <c:pt idx="1445">
                  <c:v>73.651944444444439</c:v>
                </c:pt>
                <c:pt idx="1446">
                  <c:v>73.75</c:v>
                </c:pt>
                <c:pt idx="1447">
                  <c:v>73.800277777777779</c:v>
                </c:pt>
                <c:pt idx="1448">
                  <c:v>73.850555555555559</c:v>
                </c:pt>
                <c:pt idx="1449">
                  <c:v>73.901111111111106</c:v>
                </c:pt>
                <c:pt idx="1450">
                  <c:v>73.951388888888886</c:v>
                </c:pt>
                <c:pt idx="1451">
                  <c:v>74.001944444444447</c:v>
                </c:pt>
                <c:pt idx="1452">
                  <c:v>74.052222222222227</c:v>
                </c:pt>
                <c:pt idx="1453">
                  <c:v>74.099999999999994</c:v>
                </c:pt>
                <c:pt idx="1454">
                  <c:v>74.150277777777774</c:v>
                </c:pt>
                <c:pt idx="1455">
                  <c:v>74.200555555555553</c:v>
                </c:pt>
                <c:pt idx="1456">
                  <c:v>74.251111111111115</c:v>
                </c:pt>
                <c:pt idx="1457">
                  <c:v>74.301388888888894</c:v>
                </c:pt>
                <c:pt idx="1458">
                  <c:v>74.351944444444442</c:v>
                </c:pt>
                <c:pt idx="1459">
                  <c:v>74.402222222222221</c:v>
                </c:pt>
                <c:pt idx="1460">
                  <c:v>74.449722222222221</c:v>
                </c:pt>
                <c:pt idx="1461">
                  <c:v>74.500277777777782</c:v>
                </c:pt>
                <c:pt idx="1462">
                  <c:v>74.550555555555562</c:v>
                </c:pt>
                <c:pt idx="1463">
                  <c:v>74.601111111111109</c:v>
                </c:pt>
                <c:pt idx="1464">
                  <c:v>74.651388888888889</c:v>
                </c:pt>
                <c:pt idx="1465">
                  <c:v>74.70194444444445</c:v>
                </c:pt>
                <c:pt idx="1466">
                  <c:v>74.752222222222215</c:v>
                </c:pt>
                <c:pt idx="1467">
                  <c:v>74.799722222222229</c:v>
                </c:pt>
                <c:pt idx="1468">
                  <c:v>74.850277777777777</c:v>
                </c:pt>
                <c:pt idx="1469">
                  <c:v>74.900555555555556</c:v>
                </c:pt>
                <c:pt idx="1470">
                  <c:v>75.001388888888883</c:v>
                </c:pt>
                <c:pt idx="1471">
                  <c:v>75.051666666666662</c:v>
                </c:pt>
                <c:pt idx="1472">
                  <c:v>75.102222222222224</c:v>
                </c:pt>
                <c:pt idx="1473">
                  <c:v>75.149722222222223</c:v>
                </c:pt>
                <c:pt idx="1474">
                  <c:v>75.200277777777771</c:v>
                </c:pt>
                <c:pt idx="1475">
                  <c:v>75.25055555555555</c:v>
                </c:pt>
                <c:pt idx="1476">
                  <c:v>75.30083333333333</c:v>
                </c:pt>
                <c:pt idx="1477">
                  <c:v>75.351388888888891</c:v>
                </c:pt>
                <c:pt idx="1478">
                  <c:v>75.401666666666671</c:v>
                </c:pt>
                <c:pt idx="1479">
                  <c:v>75.45194444444445</c:v>
                </c:pt>
                <c:pt idx="1480">
                  <c:v>75.499722222222218</c:v>
                </c:pt>
                <c:pt idx="1481">
                  <c:v>75.55</c:v>
                </c:pt>
                <c:pt idx="1482">
                  <c:v>75.600555555555559</c:v>
                </c:pt>
                <c:pt idx="1483">
                  <c:v>75.650833333333338</c:v>
                </c:pt>
                <c:pt idx="1484">
                  <c:v>75.701388888888886</c:v>
                </c:pt>
                <c:pt idx="1485">
                  <c:v>75.751666666666665</c:v>
                </c:pt>
                <c:pt idx="1486">
                  <c:v>75.801944444444445</c:v>
                </c:pt>
                <c:pt idx="1487">
                  <c:v>75.852222222222224</c:v>
                </c:pt>
                <c:pt idx="1488">
                  <c:v>75.900000000000006</c:v>
                </c:pt>
                <c:pt idx="1489">
                  <c:v>75.950277777777771</c:v>
                </c:pt>
                <c:pt idx="1490">
                  <c:v>76.00055555555555</c:v>
                </c:pt>
                <c:pt idx="1491">
                  <c:v>76.051111111111112</c:v>
                </c:pt>
                <c:pt idx="1492">
                  <c:v>76.101388888888891</c:v>
                </c:pt>
                <c:pt idx="1493">
                  <c:v>76.151666666666671</c:v>
                </c:pt>
                <c:pt idx="1494">
                  <c:v>76.202222222222218</c:v>
                </c:pt>
                <c:pt idx="1495">
                  <c:v>76.249722222222218</c:v>
                </c:pt>
                <c:pt idx="1496">
                  <c:v>76.300277777777779</c:v>
                </c:pt>
                <c:pt idx="1497">
                  <c:v>76.350555555555559</c:v>
                </c:pt>
                <c:pt idx="1498">
                  <c:v>76.400833333333338</c:v>
                </c:pt>
                <c:pt idx="1499">
                  <c:v>76.451388888888886</c:v>
                </c:pt>
                <c:pt idx="1500">
                  <c:v>76.501666666666665</c:v>
                </c:pt>
                <c:pt idx="1501">
                  <c:v>76.552222222222227</c:v>
                </c:pt>
                <c:pt idx="1502">
                  <c:v>76.599722222222226</c:v>
                </c:pt>
                <c:pt idx="1503">
                  <c:v>76.650277777777774</c:v>
                </c:pt>
                <c:pt idx="1504">
                  <c:v>76.700555555555553</c:v>
                </c:pt>
                <c:pt idx="1505">
                  <c:v>76.751111111111115</c:v>
                </c:pt>
                <c:pt idx="1506">
                  <c:v>76.801388888888894</c:v>
                </c:pt>
                <c:pt idx="1507">
                  <c:v>76.851666666666674</c:v>
                </c:pt>
                <c:pt idx="1508">
                  <c:v>76.902222222222221</c:v>
                </c:pt>
                <c:pt idx="1509">
                  <c:v>76.949722222222221</c:v>
                </c:pt>
                <c:pt idx="1510">
                  <c:v>77.000277777777782</c:v>
                </c:pt>
                <c:pt idx="1511">
                  <c:v>77.050555555555562</c:v>
                </c:pt>
                <c:pt idx="1512">
                  <c:v>77.100833333333327</c:v>
                </c:pt>
                <c:pt idx="1513">
                  <c:v>77.151388888888889</c:v>
                </c:pt>
                <c:pt idx="1514">
                  <c:v>77.201666666666668</c:v>
                </c:pt>
                <c:pt idx="1515">
                  <c:v>77.252222222222215</c:v>
                </c:pt>
                <c:pt idx="1516">
                  <c:v>77.299722222222229</c:v>
                </c:pt>
              </c:numCache>
            </c:numRef>
          </c:xVal>
          <c:yVal>
            <c:numRef>
              <c:f>'DO(%)と基質流加量の経時変化'!$F$2:$F$1518</c:f>
              <c:numCache>
                <c:formatCode>General</c:formatCode>
                <c:ptCount val="1517"/>
                <c:pt idx="0">
                  <c:v>114</c:v>
                </c:pt>
                <c:pt idx="1">
                  <c:v>114</c:v>
                </c:pt>
                <c:pt idx="2">
                  <c:v>114</c:v>
                </c:pt>
                <c:pt idx="3">
                  <c:v>114</c:v>
                </c:pt>
                <c:pt idx="4">
                  <c:v>114</c:v>
                </c:pt>
                <c:pt idx="5">
                  <c:v>114</c:v>
                </c:pt>
                <c:pt idx="6">
                  <c:v>114</c:v>
                </c:pt>
                <c:pt idx="7">
                  <c:v>114</c:v>
                </c:pt>
                <c:pt idx="8">
                  <c:v>114</c:v>
                </c:pt>
                <c:pt idx="9">
                  <c:v>114</c:v>
                </c:pt>
                <c:pt idx="10">
                  <c:v>114</c:v>
                </c:pt>
                <c:pt idx="11">
                  <c:v>114</c:v>
                </c:pt>
                <c:pt idx="12">
                  <c:v>114</c:v>
                </c:pt>
                <c:pt idx="13">
                  <c:v>114</c:v>
                </c:pt>
                <c:pt idx="14">
                  <c:v>114</c:v>
                </c:pt>
                <c:pt idx="15">
                  <c:v>114</c:v>
                </c:pt>
                <c:pt idx="16">
                  <c:v>113</c:v>
                </c:pt>
                <c:pt idx="17">
                  <c:v>114</c:v>
                </c:pt>
                <c:pt idx="18">
                  <c:v>114</c:v>
                </c:pt>
                <c:pt idx="19">
                  <c:v>113</c:v>
                </c:pt>
                <c:pt idx="20">
                  <c:v>114</c:v>
                </c:pt>
                <c:pt idx="21">
                  <c:v>114</c:v>
                </c:pt>
                <c:pt idx="22">
                  <c:v>114</c:v>
                </c:pt>
                <c:pt idx="23">
                  <c:v>114</c:v>
                </c:pt>
                <c:pt idx="24">
                  <c:v>114</c:v>
                </c:pt>
                <c:pt idx="25">
                  <c:v>114</c:v>
                </c:pt>
                <c:pt idx="26">
                  <c:v>113</c:v>
                </c:pt>
                <c:pt idx="27">
                  <c:v>114</c:v>
                </c:pt>
                <c:pt idx="28">
                  <c:v>113</c:v>
                </c:pt>
                <c:pt idx="29">
                  <c:v>114</c:v>
                </c:pt>
                <c:pt idx="30">
                  <c:v>113</c:v>
                </c:pt>
                <c:pt idx="31">
                  <c:v>113</c:v>
                </c:pt>
                <c:pt idx="32">
                  <c:v>113</c:v>
                </c:pt>
                <c:pt idx="33">
                  <c:v>113</c:v>
                </c:pt>
                <c:pt idx="34">
                  <c:v>113</c:v>
                </c:pt>
                <c:pt idx="35">
                  <c:v>113</c:v>
                </c:pt>
                <c:pt idx="36">
                  <c:v>113</c:v>
                </c:pt>
                <c:pt idx="37">
                  <c:v>113</c:v>
                </c:pt>
                <c:pt idx="38">
                  <c:v>113</c:v>
                </c:pt>
                <c:pt idx="39">
                  <c:v>113</c:v>
                </c:pt>
                <c:pt idx="40">
                  <c:v>112</c:v>
                </c:pt>
                <c:pt idx="41">
                  <c:v>112</c:v>
                </c:pt>
                <c:pt idx="42">
                  <c:v>113</c:v>
                </c:pt>
                <c:pt idx="43">
                  <c:v>112</c:v>
                </c:pt>
                <c:pt idx="44">
                  <c:v>112</c:v>
                </c:pt>
                <c:pt idx="45">
                  <c:v>112</c:v>
                </c:pt>
                <c:pt idx="46">
                  <c:v>112</c:v>
                </c:pt>
                <c:pt idx="47">
                  <c:v>112</c:v>
                </c:pt>
                <c:pt idx="48">
                  <c:v>111</c:v>
                </c:pt>
                <c:pt idx="49">
                  <c:v>111</c:v>
                </c:pt>
                <c:pt idx="50">
                  <c:v>111</c:v>
                </c:pt>
                <c:pt idx="51">
                  <c:v>111</c:v>
                </c:pt>
                <c:pt idx="52">
                  <c:v>111</c:v>
                </c:pt>
                <c:pt idx="53">
                  <c:v>111</c:v>
                </c:pt>
                <c:pt idx="54">
                  <c:v>110</c:v>
                </c:pt>
                <c:pt idx="55">
                  <c:v>110</c:v>
                </c:pt>
                <c:pt idx="56">
                  <c:v>110</c:v>
                </c:pt>
                <c:pt idx="57">
                  <c:v>110</c:v>
                </c:pt>
                <c:pt idx="58">
                  <c:v>110</c:v>
                </c:pt>
                <c:pt idx="59">
                  <c:v>110</c:v>
                </c:pt>
                <c:pt idx="60">
                  <c:v>109</c:v>
                </c:pt>
                <c:pt idx="61">
                  <c:v>110</c:v>
                </c:pt>
                <c:pt idx="62">
                  <c:v>110</c:v>
                </c:pt>
                <c:pt idx="63">
                  <c:v>109</c:v>
                </c:pt>
                <c:pt idx="64">
                  <c:v>110</c:v>
                </c:pt>
                <c:pt idx="65">
                  <c:v>109</c:v>
                </c:pt>
                <c:pt idx="66">
                  <c:v>110</c:v>
                </c:pt>
                <c:pt idx="67">
                  <c:v>110</c:v>
                </c:pt>
                <c:pt idx="68">
                  <c:v>109</c:v>
                </c:pt>
                <c:pt idx="69">
                  <c:v>110</c:v>
                </c:pt>
                <c:pt idx="70">
                  <c:v>110</c:v>
                </c:pt>
                <c:pt idx="71">
                  <c:v>109</c:v>
                </c:pt>
                <c:pt idx="72">
                  <c:v>110</c:v>
                </c:pt>
                <c:pt idx="73">
                  <c:v>110</c:v>
                </c:pt>
                <c:pt idx="74">
                  <c:v>110</c:v>
                </c:pt>
                <c:pt idx="75">
                  <c:v>110</c:v>
                </c:pt>
                <c:pt idx="76">
                  <c:v>110</c:v>
                </c:pt>
                <c:pt idx="77">
                  <c:v>110</c:v>
                </c:pt>
                <c:pt idx="78">
                  <c:v>110</c:v>
                </c:pt>
                <c:pt idx="79">
                  <c:v>110</c:v>
                </c:pt>
                <c:pt idx="80">
                  <c:v>110</c:v>
                </c:pt>
                <c:pt idx="81">
                  <c:v>110</c:v>
                </c:pt>
                <c:pt idx="82">
                  <c:v>110</c:v>
                </c:pt>
                <c:pt idx="83">
                  <c:v>110</c:v>
                </c:pt>
                <c:pt idx="84">
                  <c:v>110</c:v>
                </c:pt>
                <c:pt idx="85">
                  <c:v>110</c:v>
                </c:pt>
                <c:pt idx="86">
                  <c:v>110</c:v>
                </c:pt>
                <c:pt idx="87">
                  <c:v>110</c:v>
                </c:pt>
                <c:pt idx="88">
                  <c:v>109</c:v>
                </c:pt>
                <c:pt idx="89">
                  <c:v>110</c:v>
                </c:pt>
                <c:pt idx="90">
                  <c:v>110</c:v>
                </c:pt>
                <c:pt idx="91">
                  <c:v>109</c:v>
                </c:pt>
                <c:pt idx="92">
                  <c:v>109</c:v>
                </c:pt>
                <c:pt idx="93">
                  <c:v>109</c:v>
                </c:pt>
                <c:pt idx="94">
                  <c:v>109</c:v>
                </c:pt>
                <c:pt idx="95">
                  <c:v>109</c:v>
                </c:pt>
                <c:pt idx="96">
                  <c:v>109</c:v>
                </c:pt>
                <c:pt idx="97">
                  <c:v>109</c:v>
                </c:pt>
                <c:pt idx="98">
                  <c:v>108</c:v>
                </c:pt>
                <c:pt idx="99">
                  <c:v>108</c:v>
                </c:pt>
                <c:pt idx="100">
                  <c:v>108</c:v>
                </c:pt>
                <c:pt idx="101">
                  <c:v>108</c:v>
                </c:pt>
                <c:pt idx="102">
                  <c:v>108</c:v>
                </c:pt>
                <c:pt idx="103">
                  <c:v>108</c:v>
                </c:pt>
                <c:pt idx="104">
                  <c:v>107</c:v>
                </c:pt>
                <c:pt idx="105">
                  <c:v>107</c:v>
                </c:pt>
                <c:pt idx="106">
                  <c:v>107</c:v>
                </c:pt>
                <c:pt idx="107">
                  <c:v>107</c:v>
                </c:pt>
                <c:pt idx="108">
                  <c:v>106</c:v>
                </c:pt>
                <c:pt idx="109">
                  <c:v>106</c:v>
                </c:pt>
                <c:pt idx="110">
                  <c:v>106</c:v>
                </c:pt>
                <c:pt idx="111">
                  <c:v>105</c:v>
                </c:pt>
                <c:pt idx="112">
                  <c:v>105</c:v>
                </c:pt>
                <c:pt idx="113">
                  <c:v>105</c:v>
                </c:pt>
                <c:pt idx="114">
                  <c:v>104</c:v>
                </c:pt>
                <c:pt idx="115">
                  <c:v>104</c:v>
                </c:pt>
                <c:pt idx="116">
                  <c:v>103</c:v>
                </c:pt>
                <c:pt idx="117">
                  <c:v>103</c:v>
                </c:pt>
                <c:pt idx="118">
                  <c:v>103</c:v>
                </c:pt>
                <c:pt idx="119">
                  <c:v>102</c:v>
                </c:pt>
                <c:pt idx="120">
                  <c:v>102</c:v>
                </c:pt>
                <c:pt idx="121">
                  <c:v>101</c:v>
                </c:pt>
                <c:pt idx="122">
                  <c:v>101</c:v>
                </c:pt>
                <c:pt idx="123">
                  <c:v>100</c:v>
                </c:pt>
                <c:pt idx="124">
                  <c:v>100</c:v>
                </c:pt>
                <c:pt idx="125">
                  <c:v>99</c:v>
                </c:pt>
                <c:pt idx="126">
                  <c:v>98</c:v>
                </c:pt>
                <c:pt idx="127">
                  <c:v>98</c:v>
                </c:pt>
                <c:pt idx="128">
                  <c:v>97</c:v>
                </c:pt>
                <c:pt idx="129">
                  <c:v>96</c:v>
                </c:pt>
                <c:pt idx="130">
                  <c:v>96</c:v>
                </c:pt>
                <c:pt idx="131">
                  <c:v>95</c:v>
                </c:pt>
                <c:pt idx="132">
                  <c:v>94</c:v>
                </c:pt>
                <c:pt idx="133">
                  <c:v>94</c:v>
                </c:pt>
                <c:pt idx="134">
                  <c:v>93</c:v>
                </c:pt>
                <c:pt idx="135">
                  <c:v>91</c:v>
                </c:pt>
                <c:pt idx="136">
                  <c:v>91</c:v>
                </c:pt>
                <c:pt idx="137">
                  <c:v>89</c:v>
                </c:pt>
                <c:pt idx="138">
                  <c:v>88</c:v>
                </c:pt>
                <c:pt idx="139">
                  <c:v>87</c:v>
                </c:pt>
                <c:pt idx="140">
                  <c:v>86</c:v>
                </c:pt>
                <c:pt idx="141">
                  <c:v>84</c:v>
                </c:pt>
                <c:pt idx="142">
                  <c:v>83</c:v>
                </c:pt>
                <c:pt idx="143">
                  <c:v>82</c:v>
                </c:pt>
                <c:pt idx="144">
                  <c:v>81</c:v>
                </c:pt>
                <c:pt idx="145">
                  <c:v>80</c:v>
                </c:pt>
                <c:pt idx="146">
                  <c:v>78</c:v>
                </c:pt>
                <c:pt idx="147">
                  <c:v>77</c:v>
                </c:pt>
                <c:pt idx="148">
                  <c:v>76</c:v>
                </c:pt>
                <c:pt idx="149">
                  <c:v>75</c:v>
                </c:pt>
                <c:pt idx="150">
                  <c:v>76</c:v>
                </c:pt>
                <c:pt idx="151">
                  <c:v>73</c:v>
                </c:pt>
                <c:pt idx="152">
                  <c:v>71</c:v>
                </c:pt>
                <c:pt idx="153">
                  <c:v>69</c:v>
                </c:pt>
                <c:pt idx="154">
                  <c:v>67</c:v>
                </c:pt>
                <c:pt idx="155">
                  <c:v>65</c:v>
                </c:pt>
                <c:pt idx="156">
                  <c:v>62</c:v>
                </c:pt>
                <c:pt idx="157">
                  <c:v>60</c:v>
                </c:pt>
                <c:pt idx="158">
                  <c:v>57</c:v>
                </c:pt>
                <c:pt idx="159">
                  <c:v>55</c:v>
                </c:pt>
                <c:pt idx="160">
                  <c:v>53</c:v>
                </c:pt>
                <c:pt idx="161">
                  <c:v>50</c:v>
                </c:pt>
                <c:pt idx="162">
                  <c:v>47</c:v>
                </c:pt>
                <c:pt idx="163">
                  <c:v>45</c:v>
                </c:pt>
                <c:pt idx="164">
                  <c:v>42</c:v>
                </c:pt>
                <c:pt idx="165">
                  <c:v>39</c:v>
                </c:pt>
                <c:pt idx="166">
                  <c:v>37</c:v>
                </c:pt>
                <c:pt idx="167">
                  <c:v>34</c:v>
                </c:pt>
                <c:pt idx="168">
                  <c:v>30</c:v>
                </c:pt>
                <c:pt idx="169">
                  <c:v>26</c:v>
                </c:pt>
                <c:pt idx="170">
                  <c:v>21</c:v>
                </c:pt>
                <c:pt idx="171">
                  <c:v>21</c:v>
                </c:pt>
                <c:pt idx="172">
                  <c:v>16</c:v>
                </c:pt>
                <c:pt idx="173">
                  <c:v>34</c:v>
                </c:pt>
                <c:pt idx="174">
                  <c:v>46</c:v>
                </c:pt>
                <c:pt idx="175">
                  <c:v>47</c:v>
                </c:pt>
                <c:pt idx="176">
                  <c:v>45</c:v>
                </c:pt>
                <c:pt idx="177">
                  <c:v>38</c:v>
                </c:pt>
                <c:pt idx="178">
                  <c:v>29</c:v>
                </c:pt>
                <c:pt idx="179">
                  <c:v>25</c:v>
                </c:pt>
                <c:pt idx="180">
                  <c:v>22</c:v>
                </c:pt>
                <c:pt idx="181">
                  <c:v>16</c:v>
                </c:pt>
                <c:pt idx="182">
                  <c:v>9</c:v>
                </c:pt>
                <c:pt idx="183">
                  <c:v>4</c:v>
                </c:pt>
                <c:pt idx="184">
                  <c:v>3</c:v>
                </c:pt>
                <c:pt idx="185">
                  <c:v>1</c:v>
                </c:pt>
                <c:pt idx="186">
                  <c:v>1</c:v>
                </c:pt>
                <c:pt idx="187">
                  <c:v>1</c:v>
                </c:pt>
                <c:pt idx="188">
                  <c:v>1</c:v>
                </c:pt>
                <c:pt idx="189">
                  <c:v>1</c:v>
                </c:pt>
                <c:pt idx="190">
                  <c:v>1</c:v>
                </c:pt>
                <c:pt idx="191">
                  <c:v>1</c:v>
                </c:pt>
                <c:pt idx="192">
                  <c:v>1</c:v>
                </c:pt>
                <c:pt idx="193">
                  <c:v>1</c:v>
                </c:pt>
                <c:pt idx="194">
                  <c:v>1</c:v>
                </c:pt>
                <c:pt idx="195">
                  <c:v>1</c:v>
                </c:pt>
                <c:pt idx="196">
                  <c:v>1</c:v>
                </c:pt>
                <c:pt idx="197">
                  <c:v>1</c:v>
                </c:pt>
                <c:pt idx="198">
                  <c:v>1</c:v>
                </c:pt>
                <c:pt idx="199">
                  <c:v>1</c:v>
                </c:pt>
                <c:pt idx="200">
                  <c:v>1</c:v>
                </c:pt>
                <c:pt idx="201">
                  <c:v>1</c:v>
                </c:pt>
                <c:pt idx="202">
                  <c:v>1</c:v>
                </c:pt>
                <c:pt idx="203">
                  <c:v>1</c:v>
                </c:pt>
                <c:pt idx="204">
                  <c:v>0</c:v>
                </c:pt>
                <c:pt idx="205">
                  <c:v>13</c:v>
                </c:pt>
                <c:pt idx="206">
                  <c:v>24</c:v>
                </c:pt>
                <c:pt idx="207">
                  <c:v>24</c:v>
                </c:pt>
                <c:pt idx="208">
                  <c:v>15</c:v>
                </c:pt>
                <c:pt idx="209">
                  <c:v>3</c:v>
                </c:pt>
                <c:pt idx="210">
                  <c:v>0</c:v>
                </c:pt>
                <c:pt idx="211">
                  <c:v>0</c:v>
                </c:pt>
                <c:pt idx="212">
                  <c:v>11</c:v>
                </c:pt>
                <c:pt idx="213">
                  <c:v>25</c:v>
                </c:pt>
                <c:pt idx="214">
                  <c:v>28</c:v>
                </c:pt>
                <c:pt idx="215">
                  <c:v>27</c:v>
                </c:pt>
                <c:pt idx="216">
                  <c:v>26</c:v>
                </c:pt>
                <c:pt idx="217">
                  <c:v>29</c:v>
                </c:pt>
                <c:pt idx="218">
                  <c:v>37</c:v>
                </c:pt>
                <c:pt idx="219">
                  <c:v>43</c:v>
                </c:pt>
                <c:pt idx="220">
                  <c:v>45</c:v>
                </c:pt>
                <c:pt idx="221">
                  <c:v>46</c:v>
                </c:pt>
                <c:pt idx="222">
                  <c:v>49</c:v>
                </c:pt>
                <c:pt idx="223">
                  <c:v>51</c:v>
                </c:pt>
                <c:pt idx="224">
                  <c:v>53</c:v>
                </c:pt>
                <c:pt idx="225">
                  <c:v>53</c:v>
                </c:pt>
                <c:pt idx="226">
                  <c:v>52</c:v>
                </c:pt>
                <c:pt idx="227">
                  <c:v>51</c:v>
                </c:pt>
                <c:pt idx="228">
                  <c:v>50</c:v>
                </c:pt>
                <c:pt idx="229">
                  <c:v>48</c:v>
                </c:pt>
                <c:pt idx="230">
                  <c:v>46</c:v>
                </c:pt>
                <c:pt idx="231">
                  <c:v>44</c:v>
                </c:pt>
                <c:pt idx="232">
                  <c:v>43</c:v>
                </c:pt>
                <c:pt idx="233">
                  <c:v>45</c:v>
                </c:pt>
                <c:pt idx="234">
                  <c:v>53</c:v>
                </c:pt>
                <c:pt idx="235">
                  <c:v>63</c:v>
                </c:pt>
                <c:pt idx="236">
                  <c:v>62</c:v>
                </c:pt>
                <c:pt idx="237">
                  <c:v>6</c:v>
                </c:pt>
                <c:pt idx="238">
                  <c:v>35</c:v>
                </c:pt>
                <c:pt idx="239">
                  <c:v>45</c:v>
                </c:pt>
                <c:pt idx="240">
                  <c:v>42</c:v>
                </c:pt>
                <c:pt idx="241">
                  <c:v>40</c:v>
                </c:pt>
                <c:pt idx="242">
                  <c:v>41</c:v>
                </c:pt>
                <c:pt idx="243">
                  <c:v>45</c:v>
                </c:pt>
                <c:pt idx="244">
                  <c:v>40</c:v>
                </c:pt>
                <c:pt idx="245">
                  <c:v>38</c:v>
                </c:pt>
                <c:pt idx="246">
                  <c:v>35</c:v>
                </c:pt>
                <c:pt idx="247">
                  <c:v>39</c:v>
                </c:pt>
                <c:pt idx="248">
                  <c:v>45</c:v>
                </c:pt>
                <c:pt idx="249">
                  <c:v>39</c:v>
                </c:pt>
                <c:pt idx="250">
                  <c:v>43</c:v>
                </c:pt>
                <c:pt idx="251">
                  <c:v>40</c:v>
                </c:pt>
                <c:pt idx="252">
                  <c:v>42</c:v>
                </c:pt>
                <c:pt idx="253">
                  <c:v>41</c:v>
                </c:pt>
                <c:pt idx="254">
                  <c:v>40</c:v>
                </c:pt>
                <c:pt idx="255">
                  <c:v>41</c:v>
                </c:pt>
                <c:pt idx="256">
                  <c:v>37</c:v>
                </c:pt>
                <c:pt idx="257">
                  <c:v>42</c:v>
                </c:pt>
                <c:pt idx="258">
                  <c:v>44</c:v>
                </c:pt>
                <c:pt idx="259">
                  <c:v>42</c:v>
                </c:pt>
                <c:pt idx="260">
                  <c:v>40</c:v>
                </c:pt>
                <c:pt idx="261">
                  <c:v>42</c:v>
                </c:pt>
                <c:pt idx="262">
                  <c:v>40</c:v>
                </c:pt>
                <c:pt idx="263">
                  <c:v>41</c:v>
                </c:pt>
                <c:pt idx="264">
                  <c:v>40</c:v>
                </c:pt>
                <c:pt idx="265">
                  <c:v>41</c:v>
                </c:pt>
                <c:pt idx="266">
                  <c:v>42</c:v>
                </c:pt>
                <c:pt idx="267">
                  <c:v>41</c:v>
                </c:pt>
                <c:pt idx="268">
                  <c:v>42</c:v>
                </c:pt>
                <c:pt idx="269">
                  <c:v>42</c:v>
                </c:pt>
                <c:pt idx="270">
                  <c:v>42</c:v>
                </c:pt>
                <c:pt idx="271">
                  <c:v>39</c:v>
                </c:pt>
                <c:pt idx="272">
                  <c:v>39</c:v>
                </c:pt>
                <c:pt idx="273">
                  <c:v>40</c:v>
                </c:pt>
                <c:pt idx="274">
                  <c:v>40</c:v>
                </c:pt>
                <c:pt idx="275">
                  <c:v>40</c:v>
                </c:pt>
                <c:pt idx="276">
                  <c:v>41</c:v>
                </c:pt>
                <c:pt idx="277">
                  <c:v>41</c:v>
                </c:pt>
                <c:pt idx="278">
                  <c:v>41</c:v>
                </c:pt>
                <c:pt idx="279">
                  <c:v>40</c:v>
                </c:pt>
                <c:pt idx="280">
                  <c:v>40</c:v>
                </c:pt>
                <c:pt idx="281">
                  <c:v>39</c:v>
                </c:pt>
                <c:pt idx="282">
                  <c:v>40</c:v>
                </c:pt>
                <c:pt idx="283">
                  <c:v>41</c:v>
                </c:pt>
                <c:pt idx="284">
                  <c:v>41</c:v>
                </c:pt>
                <c:pt idx="285">
                  <c:v>39</c:v>
                </c:pt>
                <c:pt idx="286">
                  <c:v>41</c:v>
                </c:pt>
                <c:pt idx="287">
                  <c:v>40</c:v>
                </c:pt>
                <c:pt idx="288">
                  <c:v>39</c:v>
                </c:pt>
                <c:pt idx="289">
                  <c:v>41</c:v>
                </c:pt>
                <c:pt idx="290">
                  <c:v>39</c:v>
                </c:pt>
                <c:pt idx="291">
                  <c:v>40</c:v>
                </c:pt>
                <c:pt idx="292">
                  <c:v>42</c:v>
                </c:pt>
                <c:pt idx="293">
                  <c:v>42</c:v>
                </c:pt>
                <c:pt idx="294">
                  <c:v>40</c:v>
                </c:pt>
                <c:pt idx="295">
                  <c:v>39</c:v>
                </c:pt>
                <c:pt idx="296">
                  <c:v>41</c:v>
                </c:pt>
                <c:pt idx="297">
                  <c:v>40</c:v>
                </c:pt>
                <c:pt idx="298">
                  <c:v>38</c:v>
                </c:pt>
                <c:pt idx="299">
                  <c:v>39</c:v>
                </c:pt>
                <c:pt idx="300">
                  <c:v>34</c:v>
                </c:pt>
                <c:pt idx="301">
                  <c:v>45</c:v>
                </c:pt>
                <c:pt idx="302">
                  <c:v>45</c:v>
                </c:pt>
                <c:pt idx="303">
                  <c:v>38</c:v>
                </c:pt>
                <c:pt idx="304">
                  <c:v>37</c:v>
                </c:pt>
                <c:pt idx="305">
                  <c:v>39</c:v>
                </c:pt>
                <c:pt idx="306">
                  <c:v>42</c:v>
                </c:pt>
                <c:pt idx="307">
                  <c:v>41</c:v>
                </c:pt>
                <c:pt idx="308">
                  <c:v>41</c:v>
                </c:pt>
                <c:pt idx="309">
                  <c:v>40</c:v>
                </c:pt>
                <c:pt idx="310">
                  <c:v>39</c:v>
                </c:pt>
                <c:pt idx="311">
                  <c:v>41</c:v>
                </c:pt>
                <c:pt idx="312">
                  <c:v>39</c:v>
                </c:pt>
                <c:pt idx="313">
                  <c:v>39</c:v>
                </c:pt>
                <c:pt idx="314">
                  <c:v>40</c:v>
                </c:pt>
                <c:pt idx="315">
                  <c:v>40</c:v>
                </c:pt>
                <c:pt idx="316">
                  <c:v>40</c:v>
                </c:pt>
                <c:pt idx="317">
                  <c:v>40</c:v>
                </c:pt>
                <c:pt idx="318">
                  <c:v>41</c:v>
                </c:pt>
                <c:pt idx="319">
                  <c:v>41</c:v>
                </c:pt>
                <c:pt idx="320">
                  <c:v>39</c:v>
                </c:pt>
                <c:pt idx="321">
                  <c:v>40</c:v>
                </c:pt>
                <c:pt idx="322">
                  <c:v>40</c:v>
                </c:pt>
                <c:pt idx="323">
                  <c:v>41</c:v>
                </c:pt>
                <c:pt idx="324">
                  <c:v>42</c:v>
                </c:pt>
                <c:pt idx="325">
                  <c:v>41</c:v>
                </c:pt>
                <c:pt idx="326">
                  <c:v>42</c:v>
                </c:pt>
                <c:pt idx="327">
                  <c:v>43</c:v>
                </c:pt>
                <c:pt idx="328">
                  <c:v>40</c:v>
                </c:pt>
                <c:pt idx="329">
                  <c:v>40</c:v>
                </c:pt>
                <c:pt idx="330">
                  <c:v>41</c:v>
                </c:pt>
                <c:pt idx="331">
                  <c:v>40</c:v>
                </c:pt>
                <c:pt idx="332">
                  <c:v>39</c:v>
                </c:pt>
                <c:pt idx="333">
                  <c:v>42</c:v>
                </c:pt>
                <c:pt idx="334">
                  <c:v>39</c:v>
                </c:pt>
                <c:pt idx="335">
                  <c:v>42</c:v>
                </c:pt>
                <c:pt idx="336">
                  <c:v>40</c:v>
                </c:pt>
                <c:pt idx="337">
                  <c:v>41</c:v>
                </c:pt>
                <c:pt idx="338">
                  <c:v>40</c:v>
                </c:pt>
                <c:pt idx="339">
                  <c:v>39</c:v>
                </c:pt>
                <c:pt idx="340">
                  <c:v>40</c:v>
                </c:pt>
                <c:pt idx="341">
                  <c:v>40</c:v>
                </c:pt>
                <c:pt idx="342">
                  <c:v>40</c:v>
                </c:pt>
                <c:pt idx="343">
                  <c:v>41</c:v>
                </c:pt>
                <c:pt idx="344">
                  <c:v>40</c:v>
                </c:pt>
                <c:pt idx="345">
                  <c:v>41</c:v>
                </c:pt>
                <c:pt idx="346">
                  <c:v>40</c:v>
                </c:pt>
                <c:pt idx="347">
                  <c:v>39</c:v>
                </c:pt>
                <c:pt idx="348">
                  <c:v>41</c:v>
                </c:pt>
                <c:pt idx="349">
                  <c:v>40</c:v>
                </c:pt>
                <c:pt idx="350">
                  <c:v>41</c:v>
                </c:pt>
                <c:pt idx="351">
                  <c:v>40</c:v>
                </c:pt>
                <c:pt idx="352">
                  <c:v>40</c:v>
                </c:pt>
                <c:pt idx="353">
                  <c:v>41</c:v>
                </c:pt>
                <c:pt idx="354">
                  <c:v>40</c:v>
                </c:pt>
                <c:pt idx="355">
                  <c:v>41</c:v>
                </c:pt>
                <c:pt idx="356">
                  <c:v>40</c:v>
                </c:pt>
                <c:pt idx="357">
                  <c:v>41</c:v>
                </c:pt>
                <c:pt idx="358">
                  <c:v>40</c:v>
                </c:pt>
                <c:pt idx="359">
                  <c:v>40</c:v>
                </c:pt>
                <c:pt idx="360">
                  <c:v>41</c:v>
                </c:pt>
                <c:pt idx="361">
                  <c:v>41</c:v>
                </c:pt>
                <c:pt idx="362">
                  <c:v>40</c:v>
                </c:pt>
                <c:pt idx="363">
                  <c:v>40</c:v>
                </c:pt>
                <c:pt idx="364">
                  <c:v>40</c:v>
                </c:pt>
                <c:pt idx="365">
                  <c:v>40</c:v>
                </c:pt>
                <c:pt idx="366">
                  <c:v>40</c:v>
                </c:pt>
                <c:pt idx="367">
                  <c:v>40</c:v>
                </c:pt>
                <c:pt idx="368">
                  <c:v>40</c:v>
                </c:pt>
                <c:pt idx="369">
                  <c:v>40</c:v>
                </c:pt>
                <c:pt idx="370">
                  <c:v>40</c:v>
                </c:pt>
                <c:pt idx="371">
                  <c:v>40</c:v>
                </c:pt>
                <c:pt idx="372">
                  <c:v>40</c:v>
                </c:pt>
                <c:pt idx="373">
                  <c:v>40</c:v>
                </c:pt>
                <c:pt idx="374">
                  <c:v>41</c:v>
                </c:pt>
                <c:pt idx="375">
                  <c:v>41</c:v>
                </c:pt>
                <c:pt idx="376">
                  <c:v>40</c:v>
                </c:pt>
                <c:pt idx="377">
                  <c:v>41</c:v>
                </c:pt>
                <c:pt idx="378">
                  <c:v>40</c:v>
                </c:pt>
                <c:pt idx="379">
                  <c:v>40</c:v>
                </c:pt>
                <c:pt idx="380">
                  <c:v>40</c:v>
                </c:pt>
                <c:pt idx="381">
                  <c:v>40</c:v>
                </c:pt>
                <c:pt idx="382">
                  <c:v>39</c:v>
                </c:pt>
                <c:pt idx="383">
                  <c:v>40</c:v>
                </c:pt>
                <c:pt idx="384">
                  <c:v>40</c:v>
                </c:pt>
                <c:pt idx="385">
                  <c:v>40</c:v>
                </c:pt>
                <c:pt idx="386">
                  <c:v>41</c:v>
                </c:pt>
                <c:pt idx="387">
                  <c:v>39</c:v>
                </c:pt>
                <c:pt idx="388">
                  <c:v>40</c:v>
                </c:pt>
                <c:pt idx="389">
                  <c:v>41</c:v>
                </c:pt>
                <c:pt idx="390">
                  <c:v>39</c:v>
                </c:pt>
                <c:pt idx="391">
                  <c:v>41</c:v>
                </c:pt>
                <c:pt idx="392">
                  <c:v>39</c:v>
                </c:pt>
                <c:pt idx="393">
                  <c:v>40</c:v>
                </c:pt>
                <c:pt idx="394">
                  <c:v>40</c:v>
                </c:pt>
                <c:pt idx="395">
                  <c:v>39</c:v>
                </c:pt>
                <c:pt idx="396">
                  <c:v>41</c:v>
                </c:pt>
                <c:pt idx="397">
                  <c:v>39</c:v>
                </c:pt>
                <c:pt idx="398">
                  <c:v>40</c:v>
                </c:pt>
                <c:pt idx="399">
                  <c:v>41</c:v>
                </c:pt>
                <c:pt idx="400">
                  <c:v>42</c:v>
                </c:pt>
                <c:pt idx="401">
                  <c:v>40</c:v>
                </c:pt>
                <c:pt idx="402">
                  <c:v>41</c:v>
                </c:pt>
                <c:pt idx="403">
                  <c:v>39</c:v>
                </c:pt>
                <c:pt idx="404">
                  <c:v>40</c:v>
                </c:pt>
                <c:pt idx="405">
                  <c:v>40</c:v>
                </c:pt>
                <c:pt idx="406">
                  <c:v>39</c:v>
                </c:pt>
                <c:pt idx="407">
                  <c:v>39</c:v>
                </c:pt>
                <c:pt idx="408">
                  <c:v>40</c:v>
                </c:pt>
                <c:pt idx="409">
                  <c:v>40</c:v>
                </c:pt>
                <c:pt idx="410">
                  <c:v>39</c:v>
                </c:pt>
                <c:pt idx="411">
                  <c:v>41</c:v>
                </c:pt>
                <c:pt idx="412">
                  <c:v>40</c:v>
                </c:pt>
                <c:pt idx="413">
                  <c:v>39</c:v>
                </c:pt>
                <c:pt idx="414">
                  <c:v>40</c:v>
                </c:pt>
                <c:pt idx="415">
                  <c:v>38</c:v>
                </c:pt>
                <c:pt idx="416">
                  <c:v>41</c:v>
                </c:pt>
                <c:pt idx="417">
                  <c:v>39</c:v>
                </c:pt>
                <c:pt idx="418">
                  <c:v>41</c:v>
                </c:pt>
                <c:pt idx="419">
                  <c:v>40</c:v>
                </c:pt>
                <c:pt idx="420">
                  <c:v>40</c:v>
                </c:pt>
                <c:pt idx="421">
                  <c:v>41</c:v>
                </c:pt>
                <c:pt idx="422">
                  <c:v>39</c:v>
                </c:pt>
                <c:pt idx="423">
                  <c:v>40</c:v>
                </c:pt>
                <c:pt idx="424">
                  <c:v>39</c:v>
                </c:pt>
                <c:pt idx="425">
                  <c:v>40</c:v>
                </c:pt>
                <c:pt idx="426">
                  <c:v>41</c:v>
                </c:pt>
                <c:pt idx="427">
                  <c:v>40</c:v>
                </c:pt>
                <c:pt idx="428">
                  <c:v>39</c:v>
                </c:pt>
                <c:pt idx="429">
                  <c:v>41</c:v>
                </c:pt>
                <c:pt idx="430">
                  <c:v>41</c:v>
                </c:pt>
                <c:pt idx="431">
                  <c:v>39</c:v>
                </c:pt>
                <c:pt idx="432">
                  <c:v>39</c:v>
                </c:pt>
                <c:pt idx="433">
                  <c:v>40</c:v>
                </c:pt>
                <c:pt idx="434">
                  <c:v>40</c:v>
                </c:pt>
                <c:pt idx="435">
                  <c:v>39</c:v>
                </c:pt>
                <c:pt idx="436">
                  <c:v>40</c:v>
                </c:pt>
                <c:pt idx="437">
                  <c:v>41</c:v>
                </c:pt>
                <c:pt idx="438">
                  <c:v>40</c:v>
                </c:pt>
                <c:pt idx="439">
                  <c:v>40</c:v>
                </c:pt>
                <c:pt idx="440">
                  <c:v>41</c:v>
                </c:pt>
                <c:pt idx="441">
                  <c:v>41</c:v>
                </c:pt>
                <c:pt idx="442">
                  <c:v>41</c:v>
                </c:pt>
                <c:pt idx="443">
                  <c:v>39</c:v>
                </c:pt>
                <c:pt idx="444">
                  <c:v>40</c:v>
                </c:pt>
                <c:pt idx="445">
                  <c:v>40</c:v>
                </c:pt>
                <c:pt idx="446">
                  <c:v>40</c:v>
                </c:pt>
                <c:pt idx="447">
                  <c:v>40</c:v>
                </c:pt>
                <c:pt idx="448">
                  <c:v>41</c:v>
                </c:pt>
                <c:pt idx="449">
                  <c:v>40</c:v>
                </c:pt>
                <c:pt idx="450">
                  <c:v>39</c:v>
                </c:pt>
                <c:pt idx="451">
                  <c:v>40</c:v>
                </c:pt>
                <c:pt idx="452">
                  <c:v>40</c:v>
                </c:pt>
                <c:pt idx="453">
                  <c:v>41</c:v>
                </c:pt>
                <c:pt idx="454">
                  <c:v>40</c:v>
                </c:pt>
                <c:pt idx="455">
                  <c:v>41</c:v>
                </c:pt>
                <c:pt idx="456">
                  <c:v>40</c:v>
                </c:pt>
                <c:pt idx="457">
                  <c:v>40</c:v>
                </c:pt>
                <c:pt idx="458">
                  <c:v>40</c:v>
                </c:pt>
                <c:pt idx="459">
                  <c:v>40</c:v>
                </c:pt>
                <c:pt idx="460">
                  <c:v>39</c:v>
                </c:pt>
                <c:pt idx="461">
                  <c:v>41</c:v>
                </c:pt>
                <c:pt idx="462">
                  <c:v>39</c:v>
                </c:pt>
                <c:pt idx="463">
                  <c:v>40</c:v>
                </c:pt>
                <c:pt idx="464">
                  <c:v>39</c:v>
                </c:pt>
                <c:pt idx="465">
                  <c:v>39</c:v>
                </c:pt>
                <c:pt idx="466">
                  <c:v>40</c:v>
                </c:pt>
                <c:pt idx="467">
                  <c:v>39</c:v>
                </c:pt>
                <c:pt idx="468">
                  <c:v>40</c:v>
                </c:pt>
                <c:pt idx="469">
                  <c:v>40</c:v>
                </c:pt>
                <c:pt idx="470">
                  <c:v>40</c:v>
                </c:pt>
                <c:pt idx="471">
                  <c:v>40</c:v>
                </c:pt>
                <c:pt idx="472">
                  <c:v>41</c:v>
                </c:pt>
                <c:pt idx="473">
                  <c:v>38</c:v>
                </c:pt>
                <c:pt idx="474">
                  <c:v>40</c:v>
                </c:pt>
                <c:pt idx="475">
                  <c:v>40</c:v>
                </c:pt>
                <c:pt idx="476">
                  <c:v>41</c:v>
                </c:pt>
                <c:pt idx="477">
                  <c:v>40</c:v>
                </c:pt>
                <c:pt idx="478">
                  <c:v>40</c:v>
                </c:pt>
                <c:pt idx="479">
                  <c:v>40</c:v>
                </c:pt>
                <c:pt idx="480">
                  <c:v>40</c:v>
                </c:pt>
                <c:pt idx="481">
                  <c:v>41</c:v>
                </c:pt>
                <c:pt idx="482">
                  <c:v>40</c:v>
                </c:pt>
                <c:pt idx="483">
                  <c:v>41</c:v>
                </c:pt>
                <c:pt idx="484">
                  <c:v>40</c:v>
                </c:pt>
                <c:pt idx="485">
                  <c:v>40</c:v>
                </c:pt>
                <c:pt idx="486">
                  <c:v>40</c:v>
                </c:pt>
                <c:pt idx="487">
                  <c:v>41</c:v>
                </c:pt>
                <c:pt idx="488">
                  <c:v>40</c:v>
                </c:pt>
                <c:pt idx="489">
                  <c:v>41</c:v>
                </c:pt>
                <c:pt idx="490">
                  <c:v>40</c:v>
                </c:pt>
                <c:pt idx="491">
                  <c:v>39</c:v>
                </c:pt>
                <c:pt idx="492">
                  <c:v>40</c:v>
                </c:pt>
                <c:pt idx="493">
                  <c:v>39</c:v>
                </c:pt>
                <c:pt idx="494">
                  <c:v>40</c:v>
                </c:pt>
                <c:pt idx="495">
                  <c:v>39</c:v>
                </c:pt>
                <c:pt idx="496">
                  <c:v>40</c:v>
                </c:pt>
                <c:pt idx="497">
                  <c:v>39</c:v>
                </c:pt>
                <c:pt idx="498">
                  <c:v>42</c:v>
                </c:pt>
                <c:pt idx="499">
                  <c:v>40</c:v>
                </c:pt>
                <c:pt idx="500">
                  <c:v>41</c:v>
                </c:pt>
                <c:pt idx="501">
                  <c:v>39</c:v>
                </c:pt>
                <c:pt idx="502">
                  <c:v>40</c:v>
                </c:pt>
                <c:pt idx="503">
                  <c:v>40</c:v>
                </c:pt>
                <c:pt idx="504">
                  <c:v>39</c:v>
                </c:pt>
                <c:pt idx="505">
                  <c:v>40</c:v>
                </c:pt>
                <c:pt idx="506">
                  <c:v>40</c:v>
                </c:pt>
                <c:pt idx="507">
                  <c:v>40</c:v>
                </c:pt>
                <c:pt idx="508">
                  <c:v>40</c:v>
                </c:pt>
                <c:pt idx="509">
                  <c:v>40</c:v>
                </c:pt>
                <c:pt idx="510">
                  <c:v>40</c:v>
                </c:pt>
                <c:pt idx="511">
                  <c:v>39</c:v>
                </c:pt>
                <c:pt idx="512">
                  <c:v>41</c:v>
                </c:pt>
                <c:pt idx="513">
                  <c:v>41</c:v>
                </c:pt>
                <c:pt idx="514">
                  <c:v>41</c:v>
                </c:pt>
                <c:pt idx="515">
                  <c:v>40</c:v>
                </c:pt>
                <c:pt idx="516">
                  <c:v>40</c:v>
                </c:pt>
                <c:pt idx="517">
                  <c:v>41</c:v>
                </c:pt>
                <c:pt idx="518">
                  <c:v>41</c:v>
                </c:pt>
                <c:pt idx="519">
                  <c:v>42</c:v>
                </c:pt>
                <c:pt idx="520">
                  <c:v>40</c:v>
                </c:pt>
                <c:pt idx="521">
                  <c:v>41</c:v>
                </c:pt>
                <c:pt idx="522">
                  <c:v>39</c:v>
                </c:pt>
                <c:pt idx="523">
                  <c:v>39</c:v>
                </c:pt>
                <c:pt idx="524">
                  <c:v>45</c:v>
                </c:pt>
                <c:pt idx="525">
                  <c:v>28</c:v>
                </c:pt>
                <c:pt idx="526">
                  <c:v>41</c:v>
                </c:pt>
                <c:pt idx="527">
                  <c:v>43</c:v>
                </c:pt>
                <c:pt idx="528">
                  <c:v>41</c:v>
                </c:pt>
                <c:pt idx="529">
                  <c:v>39</c:v>
                </c:pt>
                <c:pt idx="530">
                  <c:v>40</c:v>
                </c:pt>
                <c:pt idx="531">
                  <c:v>40</c:v>
                </c:pt>
                <c:pt idx="532">
                  <c:v>40</c:v>
                </c:pt>
                <c:pt idx="533">
                  <c:v>40</c:v>
                </c:pt>
                <c:pt idx="534">
                  <c:v>39</c:v>
                </c:pt>
                <c:pt idx="535">
                  <c:v>40</c:v>
                </c:pt>
                <c:pt idx="536">
                  <c:v>40</c:v>
                </c:pt>
                <c:pt idx="537">
                  <c:v>40</c:v>
                </c:pt>
                <c:pt idx="538">
                  <c:v>40</c:v>
                </c:pt>
                <c:pt idx="539">
                  <c:v>40</c:v>
                </c:pt>
                <c:pt idx="540">
                  <c:v>41</c:v>
                </c:pt>
                <c:pt idx="541">
                  <c:v>40</c:v>
                </c:pt>
                <c:pt idx="542">
                  <c:v>40</c:v>
                </c:pt>
                <c:pt idx="543">
                  <c:v>40</c:v>
                </c:pt>
                <c:pt idx="544">
                  <c:v>40</c:v>
                </c:pt>
                <c:pt idx="545">
                  <c:v>41</c:v>
                </c:pt>
                <c:pt idx="546">
                  <c:v>40</c:v>
                </c:pt>
                <c:pt idx="547">
                  <c:v>41</c:v>
                </c:pt>
                <c:pt idx="548">
                  <c:v>41</c:v>
                </c:pt>
                <c:pt idx="549">
                  <c:v>40</c:v>
                </c:pt>
                <c:pt idx="550">
                  <c:v>41</c:v>
                </c:pt>
                <c:pt idx="551">
                  <c:v>40</c:v>
                </c:pt>
                <c:pt idx="552">
                  <c:v>39</c:v>
                </c:pt>
                <c:pt idx="553">
                  <c:v>40</c:v>
                </c:pt>
                <c:pt idx="554">
                  <c:v>39</c:v>
                </c:pt>
                <c:pt idx="555">
                  <c:v>39</c:v>
                </c:pt>
                <c:pt idx="556">
                  <c:v>41</c:v>
                </c:pt>
                <c:pt idx="557">
                  <c:v>40</c:v>
                </c:pt>
                <c:pt idx="558">
                  <c:v>40</c:v>
                </c:pt>
                <c:pt idx="559">
                  <c:v>41</c:v>
                </c:pt>
                <c:pt idx="560">
                  <c:v>40</c:v>
                </c:pt>
                <c:pt idx="561">
                  <c:v>40</c:v>
                </c:pt>
                <c:pt idx="562">
                  <c:v>40</c:v>
                </c:pt>
                <c:pt idx="563">
                  <c:v>40</c:v>
                </c:pt>
                <c:pt idx="564">
                  <c:v>41</c:v>
                </c:pt>
                <c:pt idx="565">
                  <c:v>41</c:v>
                </c:pt>
                <c:pt idx="566">
                  <c:v>40</c:v>
                </c:pt>
                <c:pt idx="567">
                  <c:v>39</c:v>
                </c:pt>
                <c:pt idx="568">
                  <c:v>39</c:v>
                </c:pt>
                <c:pt idx="569">
                  <c:v>41</c:v>
                </c:pt>
                <c:pt idx="570">
                  <c:v>41</c:v>
                </c:pt>
                <c:pt idx="571">
                  <c:v>39</c:v>
                </c:pt>
                <c:pt idx="572">
                  <c:v>40</c:v>
                </c:pt>
                <c:pt idx="573">
                  <c:v>40</c:v>
                </c:pt>
                <c:pt idx="574">
                  <c:v>39</c:v>
                </c:pt>
                <c:pt idx="575">
                  <c:v>40</c:v>
                </c:pt>
                <c:pt idx="576">
                  <c:v>40</c:v>
                </c:pt>
                <c:pt idx="577">
                  <c:v>41</c:v>
                </c:pt>
                <c:pt idx="578">
                  <c:v>41</c:v>
                </c:pt>
                <c:pt idx="579">
                  <c:v>39</c:v>
                </c:pt>
                <c:pt idx="580">
                  <c:v>39</c:v>
                </c:pt>
                <c:pt idx="581">
                  <c:v>40</c:v>
                </c:pt>
                <c:pt idx="582">
                  <c:v>38</c:v>
                </c:pt>
                <c:pt idx="583">
                  <c:v>39</c:v>
                </c:pt>
                <c:pt idx="584">
                  <c:v>40</c:v>
                </c:pt>
                <c:pt idx="585">
                  <c:v>41</c:v>
                </c:pt>
                <c:pt idx="586">
                  <c:v>40</c:v>
                </c:pt>
                <c:pt idx="587">
                  <c:v>39</c:v>
                </c:pt>
                <c:pt idx="588">
                  <c:v>40</c:v>
                </c:pt>
                <c:pt idx="589">
                  <c:v>40</c:v>
                </c:pt>
                <c:pt idx="590">
                  <c:v>41</c:v>
                </c:pt>
                <c:pt idx="591">
                  <c:v>41</c:v>
                </c:pt>
                <c:pt idx="592">
                  <c:v>39</c:v>
                </c:pt>
                <c:pt idx="593">
                  <c:v>39</c:v>
                </c:pt>
                <c:pt idx="594">
                  <c:v>41</c:v>
                </c:pt>
                <c:pt idx="595">
                  <c:v>40</c:v>
                </c:pt>
                <c:pt idx="596">
                  <c:v>39</c:v>
                </c:pt>
                <c:pt idx="597">
                  <c:v>41</c:v>
                </c:pt>
                <c:pt idx="598">
                  <c:v>39</c:v>
                </c:pt>
                <c:pt idx="599">
                  <c:v>39</c:v>
                </c:pt>
                <c:pt idx="600">
                  <c:v>41</c:v>
                </c:pt>
                <c:pt idx="601">
                  <c:v>39</c:v>
                </c:pt>
                <c:pt idx="602">
                  <c:v>39</c:v>
                </c:pt>
                <c:pt idx="603">
                  <c:v>40</c:v>
                </c:pt>
                <c:pt idx="604">
                  <c:v>41</c:v>
                </c:pt>
                <c:pt idx="605">
                  <c:v>39</c:v>
                </c:pt>
                <c:pt idx="606">
                  <c:v>40</c:v>
                </c:pt>
                <c:pt idx="607">
                  <c:v>39</c:v>
                </c:pt>
                <c:pt idx="608">
                  <c:v>40</c:v>
                </c:pt>
                <c:pt idx="609">
                  <c:v>41</c:v>
                </c:pt>
                <c:pt idx="610">
                  <c:v>41</c:v>
                </c:pt>
                <c:pt idx="611">
                  <c:v>39</c:v>
                </c:pt>
                <c:pt idx="612">
                  <c:v>41</c:v>
                </c:pt>
                <c:pt idx="613">
                  <c:v>40</c:v>
                </c:pt>
                <c:pt idx="614">
                  <c:v>39</c:v>
                </c:pt>
                <c:pt idx="615">
                  <c:v>39</c:v>
                </c:pt>
                <c:pt idx="616">
                  <c:v>40</c:v>
                </c:pt>
                <c:pt idx="617">
                  <c:v>40</c:v>
                </c:pt>
                <c:pt idx="618">
                  <c:v>38</c:v>
                </c:pt>
                <c:pt idx="619">
                  <c:v>42</c:v>
                </c:pt>
                <c:pt idx="620">
                  <c:v>39</c:v>
                </c:pt>
                <c:pt idx="621">
                  <c:v>41</c:v>
                </c:pt>
                <c:pt idx="622">
                  <c:v>41</c:v>
                </c:pt>
                <c:pt idx="623">
                  <c:v>39</c:v>
                </c:pt>
                <c:pt idx="624">
                  <c:v>40</c:v>
                </c:pt>
                <c:pt idx="625">
                  <c:v>41</c:v>
                </c:pt>
                <c:pt idx="626">
                  <c:v>40</c:v>
                </c:pt>
                <c:pt idx="627">
                  <c:v>41</c:v>
                </c:pt>
                <c:pt idx="628">
                  <c:v>41</c:v>
                </c:pt>
                <c:pt idx="629">
                  <c:v>40</c:v>
                </c:pt>
                <c:pt idx="630">
                  <c:v>41</c:v>
                </c:pt>
                <c:pt idx="631">
                  <c:v>40</c:v>
                </c:pt>
                <c:pt idx="632">
                  <c:v>40</c:v>
                </c:pt>
                <c:pt idx="633">
                  <c:v>39</c:v>
                </c:pt>
                <c:pt idx="634">
                  <c:v>42</c:v>
                </c:pt>
                <c:pt idx="635">
                  <c:v>41</c:v>
                </c:pt>
                <c:pt idx="636">
                  <c:v>40</c:v>
                </c:pt>
                <c:pt idx="637">
                  <c:v>40</c:v>
                </c:pt>
                <c:pt idx="638">
                  <c:v>41</c:v>
                </c:pt>
                <c:pt idx="639">
                  <c:v>39</c:v>
                </c:pt>
                <c:pt idx="640">
                  <c:v>39</c:v>
                </c:pt>
                <c:pt idx="641">
                  <c:v>41</c:v>
                </c:pt>
                <c:pt idx="642">
                  <c:v>40</c:v>
                </c:pt>
                <c:pt idx="643">
                  <c:v>40</c:v>
                </c:pt>
                <c:pt idx="644">
                  <c:v>41</c:v>
                </c:pt>
                <c:pt idx="645">
                  <c:v>41</c:v>
                </c:pt>
                <c:pt idx="646">
                  <c:v>41</c:v>
                </c:pt>
                <c:pt idx="647">
                  <c:v>41</c:v>
                </c:pt>
                <c:pt idx="648">
                  <c:v>41</c:v>
                </c:pt>
                <c:pt idx="649">
                  <c:v>38</c:v>
                </c:pt>
                <c:pt idx="650">
                  <c:v>40</c:v>
                </c:pt>
                <c:pt idx="651">
                  <c:v>39</c:v>
                </c:pt>
                <c:pt idx="652">
                  <c:v>40</c:v>
                </c:pt>
                <c:pt idx="653">
                  <c:v>40</c:v>
                </c:pt>
                <c:pt idx="654">
                  <c:v>40</c:v>
                </c:pt>
                <c:pt idx="655">
                  <c:v>40</c:v>
                </c:pt>
                <c:pt idx="656">
                  <c:v>39</c:v>
                </c:pt>
                <c:pt idx="657">
                  <c:v>41</c:v>
                </c:pt>
                <c:pt idx="658">
                  <c:v>39</c:v>
                </c:pt>
                <c:pt idx="659">
                  <c:v>40</c:v>
                </c:pt>
                <c:pt idx="660">
                  <c:v>40</c:v>
                </c:pt>
                <c:pt idx="661">
                  <c:v>40</c:v>
                </c:pt>
                <c:pt idx="662">
                  <c:v>40</c:v>
                </c:pt>
                <c:pt idx="663">
                  <c:v>40</c:v>
                </c:pt>
                <c:pt idx="664">
                  <c:v>40</c:v>
                </c:pt>
                <c:pt idx="665">
                  <c:v>40</c:v>
                </c:pt>
                <c:pt idx="666">
                  <c:v>40</c:v>
                </c:pt>
                <c:pt idx="667">
                  <c:v>40</c:v>
                </c:pt>
                <c:pt idx="668">
                  <c:v>40</c:v>
                </c:pt>
                <c:pt idx="669">
                  <c:v>39</c:v>
                </c:pt>
                <c:pt idx="670">
                  <c:v>39</c:v>
                </c:pt>
                <c:pt idx="671">
                  <c:v>40</c:v>
                </c:pt>
                <c:pt idx="672">
                  <c:v>40</c:v>
                </c:pt>
                <c:pt idx="673">
                  <c:v>39</c:v>
                </c:pt>
                <c:pt idx="674">
                  <c:v>39</c:v>
                </c:pt>
                <c:pt idx="675">
                  <c:v>39</c:v>
                </c:pt>
                <c:pt idx="676">
                  <c:v>40</c:v>
                </c:pt>
                <c:pt idx="677">
                  <c:v>39</c:v>
                </c:pt>
                <c:pt idx="678">
                  <c:v>38</c:v>
                </c:pt>
                <c:pt idx="679">
                  <c:v>40</c:v>
                </c:pt>
                <c:pt idx="680">
                  <c:v>39</c:v>
                </c:pt>
                <c:pt idx="681">
                  <c:v>40</c:v>
                </c:pt>
                <c:pt idx="682">
                  <c:v>39</c:v>
                </c:pt>
                <c:pt idx="683">
                  <c:v>39</c:v>
                </c:pt>
                <c:pt idx="684">
                  <c:v>41</c:v>
                </c:pt>
                <c:pt idx="685">
                  <c:v>40</c:v>
                </c:pt>
                <c:pt idx="686">
                  <c:v>40</c:v>
                </c:pt>
                <c:pt idx="687">
                  <c:v>41</c:v>
                </c:pt>
                <c:pt idx="688">
                  <c:v>40</c:v>
                </c:pt>
                <c:pt idx="689">
                  <c:v>42</c:v>
                </c:pt>
                <c:pt idx="690">
                  <c:v>40</c:v>
                </c:pt>
                <c:pt idx="691">
                  <c:v>40</c:v>
                </c:pt>
                <c:pt idx="692">
                  <c:v>40</c:v>
                </c:pt>
                <c:pt idx="693">
                  <c:v>39</c:v>
                </c:pt>
                <c:pt idx="694">
                  <c:v>40</c:v>
                </c:pt>
                <c:pt idx="695">
                  <c:v>40</c:v>
                </c:pt>
                <c:pt idx="696">
                  <c:v>41</c:v>
                </c:pt>
                <c:pt idx="697">
                  <c:v>38</c:v>
                </c:pt>
                <c:pt idx="698">
                  <c:v>40</c:v>
                </c:pt>
                <c:pt idx="699">
                  <c:v>41</c:v>
                </c:pt>
                <c:pt idx="700">
                  <c:v>40</c:v>
                </c:pt>
                <c:pt idx="701">
                  <c:v>41</c:v>
                </c:pt>
                <c:pt idx="702">
                  <c:v>41</c:v>
                </c:pt>
                <c:pt idx="703">
                  <c:v>42</c:v>
                </c:pt>
                <c:pt idx="704">
                  <c:v>40</c:v>
                </c:pt>
                <c:pt idx="705">
                  <c:v>41</c:v>
                </c:pt>
                <c:pt idx="706">
                  <c:v>42</c:v>
                </c:pt>
                <c:pt idx="707">
                  <c:v>40</c:v>
                </c:pt>
                <c:pt idx="708">
                  <c:v>40</c:v>
                </c:pt>
                <c:pt idx="709">
                  <c:v>40</c:v>
                </c:pt>
                <c:pt idx="710">
                  <c:v>40</c:v>
                </c:pt>
                <c:pt idx="711">
                  <c:v>41</c:v>
                </c:pt>
                <c:pt idx="712">
                  <c:v>41</c:v>
                </c:pt>
                <c:pt idx="713">
                  <c:v>40</c:v>
                </c:pt>
                <c:pt idx="714">
                  <c:v>40</c:v>
                </c:pt>
                <c:pt idx="715">
                  <c:v>38</c:v>
                </c:pt>
                <c:pt idx="716">
                  <c:v>38</c:v>
                </c:pt>
                <c:pt idx="717">
                  <c:v>41</c:v>
                </c:pt>
                <c:pt idx="718">
                  <c:v>40</c:v>
                </c:pt>
                <c:pt idx="719">
                  <c:v>40</c:v>
                </c:pt>
                <c:pt idx="720">
                  <c:v>40</c:v>
                </c:pt>
                <c:pt idx="721">
                  <c:v>40</c:v>
                </c:pt>
                <c:pt idx="722">
                  <c:v>41</c:v>
                </c:pt>
                <c:pt idx="723">
                  <c:v>41</c:v>
                </c:pt>
                <c:pt idx="724">
                  <c:v>40</c:v>
                </c:pt>
                <c:pt idx="725">
                  <c:v>40</c:v>
                </c:pt>
                <c:pt idx="726">
                  <c:v>41</c:v>
                </c:pt>
                <c:pt idx="727">
                  <c:v>40</c:v>
                </c:pt>
                <c:pt idx="728">
                  <c:v>40</c:v>
                </c:pt>
                <c:pt idx="729">
                  <c:v>39</c:v>
                </c:pt>
                <c:pt idx="730">
                  <c:v>40</c:v>
                </c:pt>
                <c:pt idx="731">
                  <c:v>41</c:v>
                </c:pt>
                <c:pt idx="732">
                  <c:v>41</c:v>
                </c:pt>
                <c:pt idx="733">
                  <c:v>41</c:v>
                </c:pt>
                <c:pt idx="734">
                  <c:v>40</c:v>
                </c:pt>
                <c:pt idx="735">
                  <c:v>40</c:v>
                </c:pt>
                <c:pt idx="736">
                  <c:v>38</c:v>
                </c:pt>
                <c:pt idx="737">
                  <c:v>40</c:v>
                </c:pt>
                <c:pt idx="738">
                  <c:v>39</c:v>
                </c:pt>
                <c:pt idx="739">
                  <c:v>39</c:v>
                </c:pt>
                <c:pt idx="740">
                  <c:v>41</c:v>
                </c:pt>
                <c:pt idx="741">
                  <c:v>40</c:v>
                </c:pt>
                <c:pt idx="742">
                  <c:v>41</c:v>
                </c:pt>
                <c:pt idx="743">
                  <c:v>39</c:v>
                </c:pt>
                <c:pt idx="744">
                  <c:v>42</c:v>
                </c:pt>
                <c:pt idx="745">
                  <c:v>40</c:v>
                </c:pt>
                <c:pt idx="746">
                  <c:v>40</c:v>
                </c:pt>
                <c:pt idx="747">
                  <c:v>40</c:v>
                </c:pt>
                <c:pt idx="748">
                  <c:v>39</c:v>
                </c:pt>
                <c:pt idx="749">
                  <c:v>38</c:v>
                </c:pt>
                <c:pt idx="750">
                  <c:v>40</c:v>
                </c:pt>
                <c:pt idx="751">
                  <c:v>41</c:v>
                </c:pt>
                <c:pt idx="752">
                  <c:v>40</c:v>
                </c:pt>
                <c:pt idx="753">
                  <c:v>40</c:v>
                </c:pt>
                <c:pt idx="754">
                  <c:v>42</c:v>
                </c:pt>
                <c:pt idx="755">
                  <c:v>40</c:v>
                </c:pt>
                <c:pt idx="756">
                  <c:v>39</c:v>
                </c:pt>
                <c:pt idx="757">
                  <c:v>39</c:v>
                </c:pt>
                <c:pt idx="758">
                  <c:v>41</c:v>
                </c:pt>
                <c:pt idx="759">
                  <c:v>40</c:v>
                </c:pt>
                <c:pt idx="760">
                  <c:v>42</c:v>
                </c:pt>
                <c:pt idx="761">
                  <c:v>41</c:v>
                </c:pt>
                <c:pt idx="762">
                  <c:v>40</c:v>
                </c:pt>
                <c:pt idx="763">
                  <c:v>41</c:v>
                </c:pt>
                <c:pt idx="764">
                  <c:v>41</c:v>
                </c:pt>
                <c:pt idx="765">
                  <c:v>41</c:v>
                </c:pt>
                <c:pt idx="766">
                  <c:v>39</c:v>
                </c:pt>
                <c:pt idx="767">
                  <c:v>40</c:v>
                </c:pt>
                <c:pt idx="768">
                  <c:v>40</c:v>
                </c:pt>
                <c:pt idx="769">
                  <c:v>42</c:v>
                </c:pt>
                <c:pt idx="770">
                  <c:v>41</c:v>
                </c:pt>
                <c:pt idx="771">
                  <c:v>39</c:v>
                </c:pt>
                <c:pt idx="772">
                  <c:v>41</c:v>
                </c:pt>
                <c:pt idx="773">
                  <c:v>39</c:v>
                </c:pt>
                <c:pt idx="774">
                  <c:v>40</c:v>
                </c:pt>
                <c:pt idx="775">
                  <c:v>40</c:v>
                </c:pt>
                <c:pt idx="776">
                  <c:v>41</c:v>
                </c:pt>
                <c:pt idx="777">
                  <c:v>42</c:v>
                </c:pt>
                <c:pt idx="778">
                  <c:v>40</c:v>
                </c:pt>
                <c:pt idx="779">
                  <c:v>42</c:v>
                </c:pt>
                <c:pt idx="780">
                  <c:v>40</c:v>
                </c:pt>
                <c:pt idx="781">
                  <c:v>40</c:v>
                </c:pt>
                <c:pt idx="782">
                  <c:v>41</c:v>
                </c:pt>
                <c:pt idx="783">
                  <c:v>40</c:v>
                </c:pt>
                <c:pt idx="784">
                  <c:v>39</c:v>
                </c:pt>
                <c:pt idx="785">
                  <c:v>41</c:v>
                </c:pt>
                <c:pt idx="786">
                  <c:v>42</c:v>
                </c:pt>
                <c:pt idx="787">
                  <c:v>40</c:v>
                </c:pt>
                <c:pt idx="788">
                  <c:v>39</c:v>
                </c:pt>
                <c:pt idx="789">
                  <c:v>41</c:v>
                </c:pt>
                <c:pt idx="790">
                  <c:v>40</c:v>
                </c:pt>
                <c:pt idx="791">
                  <c:v>41</c:v>
                </c:pt>
                <c:pt idx="792">
                  <c:v>24</c:v>
                </c:pt>
                <c:pt idx="793">
                  <c:v>35</c:v>
                </c:pt>
                <c:pt idx="794">
                  <c:v>39</c:v>
                </c:pt>
                <c:pt idx="795">
                  <c:v>40</c:v>
                </c:pt>
                <c:pt idx="796">
                  <c:v>41</c:v>
                </c:pt>
                <c:pt idx="797">
                  <c:v>41</c:v>
                </c:pt>
                <c:pt idx="798">
                  <c:v>40</c:v>
                </c:pt>
                <c:pt idx="799">
                  <c:v>41</c:v>
                </c:pt>
                <c:pt idx="800">
                  <c:v>41</c:v>
                </c:pt>
                <c:pt idx="801">
                  <c:v>42</c:v>
                </c:pt>
                <c:pt idx="802">
                  <c:v>41</c:v>
                </c:pt>
                <c:pt idx="803">
                  <c:v>42</c:v>
                </c:pt>
                <c:pt idx="804">
                  <c:v>39</c:v>
                </c:pt>
                <c:pt idx="805">
                  <c:v>41</c:v>
                </c:pt>
                <c:pt idx="806">
                  <c:v>41</c:v>
                </c:pt>
                <c:pt idx="807">
                  <c:v>40</c:v>
                </c:pt>
                <c:pt idx="808">
                  <c:v>40</c:v>
                </c:pt>
                <c:pt idx="809">
                  <c:v>40</c:v>
                </c:pt>
                <c:pt idx="810">
                  <c:v>40</c:v>
                </c:pt>
                <c:pt idx="811">
                  <c:v>40</c:v>
                </c:pt>
                <c:pt idx="812">
                  <c:v>39</c:v>
                </c:pt>
                <c:pt idx="813">
                  <c:v>40</c:v>
                </c:pt>
                <c:pt idx="814">
                  <c:v>41</c:v>
                </c:pt>
                <c:pt idx="815">
                  <c:v>41</c:v>
                </c:pt>
                <c:pt idx="816">
                  <c:v>40</c:v>
                </c:pt>
                <c:pt idx="817">
                  <c:v>40</c:v>
                </c:pt>
                <c:pt idx="818">
                  <c:v>40</c:v>
                </c:pt>
                <c:pt idx="819">
                  <c:v>41</c:v>
                </c:pt>
                <c:pt idx="820">
                  <c:v>39</c:v>
                </c:pt>
                <c:pt idx="821">
                  <c:v>41</c:v>
                </c:pt>
                <c:pt idx="822">
                  <c:v>40</c:v>
                </c:pt>
                <c:pt idx="823">
                  <c:v>41</c:v>
                </c:pt>
                <c:pt idx="824">
                  <c:v>40</c:v>
                </c:pt>
                <c:pt idx="825">
                  <c:v>41</c:v>
                </c:pt>
                <c:pt idx="826">
                  <c:v>41</c:v>
                </c:pt>
                <c:pt idx="827">
                  <c:v>40</c:v>
                </c:pt>
                <c:pt idx="828">
                  <c:v>39</c:v>
                </c:pt>
                <c:pt idx="829">
                  <c:v>41</c:v>
                </c:pt>
                <c:pt idx="830">
                  <c:v>41</c:v>
                </c:pt>
                <c:pt idx="831">
                  <c:v>39</c:v>
                </c:pt>
                <c:pt idx="832">
                  <c:v>40</c:v>
                </c:pt>
                <c:pt idx="833">
                  <c:v>41</c:v>
                </c:pt>
                <c:pt idx="834">
                  <c:v>41</c:v>
                </c:pt>
                <c:pt idx="835">
                  <c:v>40</c:v>
                </c:pt>
                <c:pt idx="836">
                  <c:v>39</c:v>
                </c:pt>
                <c:pt idx="837">
                  <c:v>40</c:v>
                </c:pt>
                <c:pt idx="838">
                  <c:v>40</c:v>
                </c:pt>
                <c:pt idx="839">
                  <c:v>40</c:v>
                </c:pt>
                <c:pt idx="840">
                  <c:v>40</c:v>
                </c:pt>
                <c:pt idx="841">
                  <c:v>40</c:v>
                </c:pt>
                <c:pt idx="842">
                  <c:v>41</c:v>
                </c:pt>
                <c:pt idx="843">
                  <c:v>39</c:v>
                </c:pt>
                <c:pt idx="844">
                  <c:v>39</c:v>
                </c:pt>
                <c:pt idx="845">
                  <c:v>39</c:v>
                </c:pt>
                <c:pt idx="846">
                  <c:v>40</c:v>
                </c:pt>
                <c:pt idx="847">
                  <c:v>40</c:v>
                </c:pt>
                <c:pt idx="848">
                  <c:v>41</c:v>
                </c:pt>
                <c:pt idx="849">
                  <c:v>40</c:v>
                </c:pt>
                <c:pt idx="850">
                  <c:v>40</c:v>
                </c:pt>
                <c:pt idx="851">
                  <c:v>40</c:v>
                </c:pt>
                <c:pt idx="852">
                  <c:v>39</c:v>
                </c:pt>
                <c:pt idx="853">
                  <c:v>40</c:v>
                </c:pt>
                <c:pt idx="854">
                  <c:v>41</c:v>
                </c:pt>
                <c:pt idx="855">
                  <c:v>41</c:v>
                </c:pt>
                <c:pt idx="856">
                  <c:v>39</c:v>
                </c:pt>
                <c:pt idx="857">
                  <c:v>40</c:v>
                </c:pt>
                <c:pt idx="858">
                  <c:v>40</c:v>
                </c:pt>
                <c:pt idx="859">
                  <c:v>40</c:v>
                </c:pt>
                <c:pt idx="860">
                  <c:v>40</c:v>
                </c:pt>
                <c:pt idx="861">
                  <c:v>40</c:v>
                </c:pt>
                <c:pt idx="862">
                  <c:v>40</c:v>
                </c:pt>
                <c:pt idx="863">
                  <c:v>40</c:v>
                </c:pt>
                <c:pt idx="864">
                  <c:v>41</c:v>
                </c:pt>
                <c:pt idx="865">
                  <c:v>40</c:v>
                </c:pt>
                <c:pt idx="866">
                  <c:v>38</c:v>
                </c:pt>
                <c:pt idx="867">
                  <c:v>40</c:v>
                </c:pt>
                <c:pt idx="868">
                  <c:v>41</c:v>
                </c:pt>
                <c:pt idx="869">
                  <c:v>40</c:v>
                </c:pt>
                <c:pt idx="870">
                  <c:v>39</c:v>
                </c:pt>
                <c:pt idx="871">
                  <c:v>39</c:v>
                </c:pt>
                <c:pt idx="872">
                  <c:v>40</c:v>
                </c:pt>
                <c:pt idx="873">
                  <c:v>41</c:v>
                </c:pt>
                <c:pt idx="874">
                  <c:v>40</c:v>
                </c:pt>
                <c:pt idx="875">
                  <c:v>41</c:v>
                </c:pt>
                <c:pt idx="876">
                  <c:v>40</c:v>
                </c:pt>
                <c:pt idx="877">
                  <c:v>37</c:v>
                </c:pt>
                <c:pt idx="878">
                  <c:v>40</c:v>
                </c:pt>
                <c:pt idx="879">
                  <c:v>41</c:v>
                </c:pt>
                <c:pt idx="880">
                  <c:v>40</c:v>
                </c:pt>
                <c:pt idx="881">
                  <c:v>41</c:v>
                </c:pt>
                <c:pt idx="882">
                  <c:v>41</c:v>
                </c:pt>
                <c:pt idx="883">
                  <c:v>40</c:v>
                </c:pt>
                <c:pt idx="884">
                  <c:v>40</c:v>
                </c:pt>
                <c:pt idx="885">
                  <c:v>41</c:v>
                </c:pt>
                <c:pt idx="886">
                  <c:v>40</c:v>
                </c:pt>
                <c:pt idx="887">
                  <c:v>40</c:v>
                </c:pt>
                <c:pt idx="888">
                  <c:v>41</c:v>
                </c:pt>
                <c:pt idx="889">
                  <c:v>40</c:v>
                </c:pt>
                <c:pt idx="890">
                  <c:v>39</c:v>
                </c:pt>
                <c:pt idx="891">
                  <c:v>40</c:v>
                </c:pt>
                <c:pt idx="892">
                  <c:v>42</c:v>
                </c:pt>
                <c:pt idx="893">
                  <c:v>40</c:v>
                </c:pt>
                <c:pt idx="894">
                  <c:v>40</c:v>
                </c:pt>
                <c:pt idx="895">
                  <c:v>41</c:v>
                </c:pt>
                <c:pt idx="896">
                  <c:v>38</c:v>
                </c:pt>
                <c:pt idx="897">
                  <c:v>40</c:v>
                </c:pt>
                <c:pt idx="898">
                  <c:v>41</c:v>
                </c:pt>
                <c:pt idx="899">
                  <c:v>40</c:v>
                </c:pt>
                <c:pt idx="900">
                  <c:v>40</c:v>
                </c:pt>
                <c:pt idx="901">
                  <c:v>40</c:v>
                </c:pt>
                <c:pt idx="902">
                  <c:v>40</c:v>
                </c:pt>
                <c:pt idx="903">
                  <c:v>40</c:v>
                </c:pt>
                <c:pt idx="904">
                  <c:v>41</c:v>
                </c:pt>
                <c:pt idx="905">
                  <c:v>41</c:v>
                </c:pt>
                <c:pt idx="906">
                  <c:v>39</c:v>
                </c:pt>
                <c:pt idx="907">
                  <c:v>39</c:v>
                </c:pt>
                <c:pt idx="908">
                  <c:v>41</c:v>
                </c:pt>
                <c:pt idx="909">
                  <c:v>39</c:v>
                </c:pt>
                <c:pt idx="910">
                  <c:v>39</c:v>
                </c:pt>
                <c:pt idx="911">
                  <c:v>41</c:v>
                </c:pt>
                <c:pt idx="912">
                  <c:v>40</c:v>
                </c:pt>
                <c:pt idx="913">
                  <c:v>40</c:v>
                </c:pt>
                <c:pt idx="914">
                  <c:v>39</c:v>
                </c:pt>
                <c:pt idx="915">
                  <c:v>40</c:v>
                </c:pt>
                <c:pt idx="916">
                  <c:v>41</c:v>
                </c:pt>
                <c:pt idx="917">
                  <c:v>41</c:v>
                </c:pt>
                <c:pt idx="918">
                  <c:v>41</c:v>
                </c:pt>
                <c:pt idx="919">
                  <c:v>40</c:v>
                </c:pt>
                <c:pt idx="920">
                  <c:v>40</c:v>
                </c:pt>
                <c:pt idx="921">
                  <c:v>39</c:v>
                </c:pt>
                <c:pt idx="922">
                  <c:v>41</c:v>
                </c:pt>
                <c:pt idx="923">
                  <c:v>41</c:v>
                </c:pt>
                <c:pt idx="924">
                  <c:v>40</c:v>
                </c:pt>
                <c:pt idx="925">
                  <c:v>39</c:v>
                </c:pt>
                <c:pt idx="926">
                  <c:v>40</c:v>
                </c:pt>
                <c:pt idx="927">
                  <c:v>40</c:v>
                </c:pt>
                <c:pt idx="928">
                  <c:v>40</c:v>
                </c:pt>
                <c:pt idx="929">
                  <c:v>42</c:v>
                </c:pt>
                <c:pt idx="930">
                  <c:v>41</c:v>
                </c:pt>
                <c:pt idx="931">
                  <c:v>40</c:v>
                </c:pt>
                <c:pt idx="932">
                  <c:v>39</c:v>
                </c:pt>
                <c:pt idx="933">
                  <c:v>41</c:v>
                </c:pt>
                <c:pt idx="934">
                  <c:v>41</c:v>
                </c:pt>
                <c:pt idx="935">
                  <c:v>40</c:v>
                </c:pt>
                <c:pt idx="936">
                  <c:v>39</c:v>
                </c:pt>
                <c:pt idx="937">
                  <c:v>40</c:v>
                </c:pt>
                <c:pt idx="938">
                  <c:v>38</c:v>
                </c:pt>
                <c:pt idx="939">
                  <c:v>40</c:v>
                </c:pt>
                <c:pt idx="940">
                  <c:v>41</c:v>
                </c:pt>
                <c:pt idx="941">
                  <c:v>40</c:v>
                </c:pt>
                <c:pt idx="942">
                  <c:v>40</c:v>
                </c:pt>
                <c:pt idx="943">
                  <c:v>39</c:v>
                </c:pt>
                <c:pt idx="944">
                  <c:v>30</c:v>
                </c:pt>
                <c:pt idx="945">
                  <c:v>38</c:v>
                </c:pt>
                <c:pt idx="946">
                  <c:v>43</c:v>
                </c:pt>
                <c:pt idx="947">
                  <c:v>40</c:v>
                </c:pt>
                <c:pt idx="948">
                  <c:v>40</c:v>
                </c:pt>
                <c:pt idx="949">
                  <c:v>39</c:v>
                </c:pt>
                <c:pt idx="950">
                  <c:v>41</c:v>
                </c:pt>
                <c:pt idx="951">
                  <c:v>39</c:v>
                </c:pt>
                <c:pt idx="952">
                  <c:v>40</c:v>
                </c:pt>
                <c:pt idx="953">
                  <c:v>40</c:v>
                </c:pt>
                <c:pt idx="954">
                  <c:v>39</c:v>
                </c:pt>
                <c:pt idx="955">
                  <c:v>40</c:v>
                </c:pt>
                <c:pt idx="956">
                  <c:v>41</c:v>
                </c:pt>
                <c:pt idx="957">
                  <c:v>41</c:v>
                </c:pt>
                <c:pt idx="958">
                  <c:v>40</c:v>
                </c:pt>
                <c:pt idx="959">
                  <c:v>40</c:v>
                </c:pt>
                <c:pt idx="960">
                  <c:v>39</c:v>
                </c:pt>
                <c:pt idx="961">
                  <c:v>40</c:v>
                </c:pt>
                <c:pt idx="962">
                  <c:v>41</c:v>
                </c:pt>
                <c:pt idx="963">
                  <c:v>40</c:v>
                </c:pt>
                <c:pt idx="964">
                  <c:v>40</c:v>
                </c:pt>
                <c:pt idx="965">
                  <c:v>40</c:v>
                </c:pt>
                <c:pt idx="966">
                  <c:v>40</c:v>
                </c:pt>
                <c:pt idx="967">
                  <c:v>40</c:v>
                </c:pt>
                <c:pt idx="968">
                  <c:v>38</c:v>
                </c:pt>
                <c:pt idx="969">
                  <c:v>41</c:v>
                </c:pt>
                <c:pt idx="970">
                  <c:v>40</c:v>
                </c:pt>
                <c:pt idx="971">
                  <c:v>41</c:v>
                </c:pt>
                <c:pt idx="972">
                  <c:v>40</c:v>
                </c:pt>
                <c:pt idx="973">
                  <c:v>39</c:v>
                </c:pt>
                <c:pt idx="974">
                  <c:v>40</c:v>
                </c:pt>
                <c:pt idx="975">
                  <c:v>41</c:v>
                </c:pt>
                <c:pt idx="976">
                  <c:v>39</c:v>
                </c:pt>
                <c:pt idx="977">
                  <c:v>39</c:v>
                </c:pt>
                <c:pt idx="978">
                  <c:v>42</c:v>
                </c:pt>
                <c:pt idx="979">
                  <c:v>39</c:v>
                </c:pt>
                <c:pt idx="980">
                  <c:v>40</c:v>
                </c:pt>
                <c:pt idx="981">
                  <c:v>40</c:v>
                </c:pt>
                <c:pt idx="982">
                  <c:v>40</c:v>
                </c:pt>
                <c:pt idx="983">
                  <c:v>40</c:v>
                </c:pt>
                <c:pt idx="984">
                  <c:v>40</c:v>
                </c:pt>
                <c:pt idx="985">
                  <c:v>40</c:v>
                </c:pt>
                <c:pt idx="986">
                  <c:v>40</c:v>
                </c:pt>
                <c:pt idx="987">
                  <c:v>41</c:v>
                </c:pt>
                <c:pt idx="988">
                  <c:v>40</c:v>
                </c:pt>
                <c:pt idx="989">
                  <c:v>39</c:v>
                </c:pt>
                <c:pt idx="990">
                  <c:v>41</c:v>
                </c:pt>
                <c:pt idx="991">
                  <c:v>40</c:v>
                </c:pt>
                <c:pt idx="992">
                  <c:v>40</c:v>
                </c:pt>
                <c:pt idx="993">
                  <c:v>39</c:v>
                </c:pt>
                <c:pt idx="994">
                  <c:v>40</c:v>
                </c:pt>
                <c:pt idx="995">
                  <c:v>40</c:v>
                </c:pt>
                <c:pt idx="996">
                  <c:v>39</c:v>
                </c:pt>
                <c:pt idx="997">
                  <c:v>40</c:v>
                </c:pt>
                <c:pt idx="998">
                  <c:v>41</c:v>
                </c:pt>
                <c:pt idx="999">
                  <c:v>40</c:v>
                </c:pt>
                <c:pt idx="1000">
                  <c:v>41</c:v>
                </c:pt>
                <c:pt idx="1001">
                  <c:v>39</c:v>
                </c:pt>
                <c:pt idx="1002">
                  <c:v>40</c:v>
                </c:pt>
                <c:pt idx="1003">
                  <c:v>38</c:v>
                </c:pt>
                <c:pt idx="1004">
                  <c:v>40</c:v>
                </c:pt>
                <c:pt idx="1005">
                  <c:v>40</c:v>
                </c:pt>
                <c:pt idx="1006">
                  <c:v>41</c:v>
                </c:pt>
                <c:pt idx="1007">
                  <c:v>40</c:v>
                </c:pt>
                <c:pt idx="1008">
                  <c:v>40</c:v>
                </c:pt>
                <c:pt idx="1009">
                  <c:v>39</c:v>
                </c:pt>
                <c:pt idx="1010">
                  <c:v>41</c:v>
                </c:pt>
                <c:pt idx="1011">
                  <c:v>40</c:v>
                </c:pt>
                <c:pt idx="1012">
                  <c:v>39</c:v>
                </c:pt>
                <c:pt idx="1013">
                  <c:v>41</c:v>
                </c:pt>
                <c:pt idx="1014">
                  <c:v>41</c:v>
                </c:pt>
                <c:pt idx="1015">
                  <c:v>41</c:v>
                </c:pt>
                <c:pt idx="1016">
                  <c:v>40</c:v>
                </c:pt>
                <c:pt idx="1017">
                  <c:v>39</c:v>
                </c:pt>
                <c:pt idx="1018">
                  <c:v>40</c:v>
                </c:pt>
                <c:pt idx="1019">
                  <c:v>40</c:v>
                </c:pt>
                <c:pt idx="1020">
                  <c:v>40</c:v>
                </c:pt>
                <c:pt idx="1021">
                  <c:v>40</c:v>
                </c:pt>
                <c:pt idx="1022">
                  <c:v>41</c:v>
                </c:pt>
                <c:pt idx="1023">
                  <c:v>40</c:v>
                </c:pt>
                <c:pt idx="1024">
                  <c:v>39</c:v>
                </c:pt>
                <c:pt idx="1025">
                  <c:v>41</c:v>
                </c:pt>
                <c:pt idx="1026">
                  <c:v>41</c:v>
                </c:pt>
                <c:pt idx="1027">
                  <c:v>40</c:v>
                </c:pt>
                <c:pt idx="1028">
                  <c:v>40</c:v>
                </c:pt>
                <c:pt idx="1029">
                  <c:v>40</c:v>
                </c:pt>
                <c:pt idx="1030">
                  <c:v>40</c:v>
                </c:pt>
                <c:pt idx="1031">
                  <c:v>40</c:v>
                </c:pt>
                <c:pt idx="1032">
                  <c:v>40</c:v>
                </c:pt>
                <c:pt idx="1033">
                  <c:v>41</c:v>
                </c:pt>
                <c:pt idx="1034">
                  <c:v>40</c:v>
                </c:pt>
                <c:pt idx="1035">
                  <c:v>39</c:v>
                </c:pt>
                <c:pt idx="1036">
                  <c:v>41</c:v>
                </c:pt>
                <c:pt idx="1037">
                  <c:v>39</c:v>
                </c:pt>
                <c:pt idx="1038">
                  <c:v>41</c:v>
                </c:pt>
                <c:pt idx="1039">
                  <c:v>40</c:v>
                </c:pt>
                <c:pt idx="1040">
                  <c:v>40</c:v>
                </c:pt>
                <c:pt idx="1041">
                  <c:v>40</c:v>
                </c:pt>
                <c:pt idx="1042">
                  <c:v>40</c:v>
                </c:pt>
                <c:pt idx="1043">
                  <c:v>39</c:v>
                </c:pt>
                <c:pt idx="1044">
                  <c:v>39</c:v>
                </c:pt>
                <c:pt idx="1045">
                  <c:v>41</c:v>
                </c:pt>
                <c:pt idx="1046">
                  <c:v>40</c:v>
                </c:pt>
                <c:pt idx="1047">
                  <c:v>40</c:v>
                </c:pt>
                <c:pt idx="1048">
                  <c:v>40</c:v>
                </c:pt>
                <c:pt idx="1049">
                  <c:v>40</c:v>
                </c:pt>
                <c:pt idx="1050">
                  <c:v>40</c:v>
                </c:pt>
                <c:pt idx="1051">
                  <c:v>39</c:v>
                </c:pt>
                <c:pt idx="1052">
                  <c:v>40</c:v>
                </c:pt>
                <c:pt idx="1053">
                  <c:v>40</c:v>
                </c:pt>
                <c:pt idx="1054">
                  <c:v>41</c:v>
                </c:pt>
                <c:pt idx="1055">
                  <c:v>40</c:v>
                </c:pt>
                <c:pt idx="1056">
                  <c:v>40</c:v>
                </c:pt>
                <c:pt idx="1057">
                  <c:v>39</c:v>
                </c:pt>
                <c:pt idx="1058">
                  <c:v>41</c:v>
                </c:pt>
                <c:pt idx="1059">
                  <c:v>39</c:v>
                </c:pt>
                <c:pt idx="1060">
                  <c:v>41</c:v>
                </c:pt>
                <c:pt idx="1061">
                  <c:v>40</c:v>
                </c:pt>
                <c:pt idx="1062">
                  <c:v>40</c:v>
                </c:pt>
                <c:pt idx="1063">
                  <c:v>40</c:v>
                </c:pt>
                <c:pt idx="1064">
                  <c:v>40</c:v>
                </c:pt>
                <c:pt idx="1065">
                  <c:v>39</c:v>
                </c:pt>
                <c:pt idx="1066">
                  <c:v>40</c:v>
                </c:pt>
                <c:pt idx="1067">
                  <c:v>41</c:v>
                </c:pt>
                <c:pt idx="1068">
                  <c:v>39</c:v>
                </c:pt>
                <c:pt idx="1069">
                  <c:v>39</c:v>
                </c:pt>
                <c:pt idx="1070">
                  <c:v>40</c:v>
                </c:pt>
                <c:pt idx="1071">
                  <c:v>39</c:v>
                </c:pt>
                <c:pt idx="1072">
                  <c:v>40</c:v>
                </c:pt>
                <c:pt idx="1073">
                  <c:v>40</c:v>
                </c:pt>
                <c:pt idx="1074">
                  <c:v>41</c:v>
                </c:pt>
                <c:pt idx="1075">
                  <c:v>40</c:v>
                </c:pt>
                <c:pt idx="1076">
                  <c:v>39</c:v>
                </c:pt>
                <c:pt idx="1077">
                  <c:v>39</c:v>
                </c:pt>
                <c:pt idx="1078">
                  <c:v>41</c:v>
                </c:pt>
                <c:pt idx="1079">
                  <c:v>40</c:v>
                </c:pt>
                <c:pt idx="1080">
                  <c:v>40</c:v>
                </c:pt>
                <c:pt idx="1081">
                  <c:v>39</c:v>
                </c:pt>
                <c:pt idx="1082">
                  <c:v>41</c:v>
                </c:pt>
                <c:pt idx="1083">
                  <c:v>41</c:v>
                </c:pt>
                <c:pt idx="1084">
                  <c:v>40</c:v>
                </c:pt>
                <c:pt idx="1085">
                  <c:v>40</c:v>
                </c:pt>
                <c:pt idx="1086">
                  <c:v>39</c:v>
                </c:pt>
                <c:pt idx="1087">
                  <c:v>41</c:v>
                </c:pt>
                <c:pt idx="1088">
                  <c:v>40</c:v>
                </c:pt>
                <c:pt idx="1089">
                  <c:v>40</c:v>
                </c:pt>
                <c:pt idx="1090">
                  <c:v>42</c:v>
                </c:pt>
                <c:pt idx="1091">
                  <c:v>41</c:v>
                </c:pt>
                <c:pt idx="1092">
                  <c:v>41</c:v>
                </c:pt>
                <c:pt idx="1093">
                  <c:v>42</c:v>
                </c:pt>
                <c:pt idx="1094">
                  <c:v>40</c:v>
                </c:pt>
                <c:pt idx="1095">
                  <c:v>38</c:v>
                </c:pt>
                <c:pt idx="1096">
                  <c:v>41</c:v>
                </c:pt>
                <c:pt idx="1097">
                  <c:v>41</c:v>
                </c:pt>
                <c:pt idx="1098">
                  <c:v>40</c:v>
                </c:pt>
                <c:pt idx="1099">
                  <c:v>41</c:v>
                </c:pt>
                <c:pt idx="1100">
                  <c:v>40</c:v>
                </c:pt>
                <c:pt idx="1101">
                  <c:v>40</c:v>
                </c:pt>
                <c:pt idx="1102">
                  <c:v>40</c:v>
                </c:pt>
                <c:pt idx="1103">
                  <c:v>42</c:v>
                </c:pt>
                <c:pt idx="1104">
                  <c:v>32</c:v>
                </c:pt>
                <c:pt idx="1105">
                  <c:v>37</c:v>
                </c:pt>
                <c:pt idx="1106">
                  <c:v>41</c:v>
                </c:pt>
                <c:pt idx="1107">
                  <c:v>41</c:v>
                </c:pt>
                <c:pt idx="1108">
                  <c:v>39</c:v>
                </c:pt>
                <c:pt idx="1109">
                  <c:v>38</c:v>
                </c:pt>
                <c:pt idx="1110">
                  <c:v>40</c:v>
                </c:pt>
                <c:pt idx="1111">
                  <c:v>43</c:v>
                </c:pt>
                <c:pt idx="1112">
                  <c:v>47</c:v>
                </c:pt>
                <c:pt idx="1113">
                  <c:v>37</c:v>
                </c:pt>
                <c:pt idx="1114">
                  <c:v>38</c:v>
                </c:pt>
                <c:pt idx="1115">
                  <c:v>42</c:v>
                </c:pt>
                <c:pt idx="1116">
                  <c:v>42</c:v>
                </c:pt>
                <c:pt idx="1117">
                  <c:v>47</c:v>
                </c:pt>
                <c:pt idx="1118">
                  <c:v>38</c:v>
                </c:pt>
                <c:pt idx="1119">
                  <c:v>40</c:v>
                </c:pt>
                <c:pt idx="1120">
                  <c:v>41</c:v>
                </c:pt>
                <c:pt idx="1121">
                  <c:v>42</c:v>
                </c:pt>
                <c:pt idx="1122">
                  <c:v>42</c:v>
                </c:pt>
                <c:pt idx="1123">
                  <c:v>32</c:v>
                </c:pt>
                <c:pt idx="1124">
                  <c:v>37</c:v>
                </c:pt>
                <c:pt idx="1125">
                  <c:v>40</c:v>
                </c:pt>
                <c:pt idx="1126">
                  <c:v>40</c:v>
                </c:pt>
                <c:pt idx="1127">
                  <c:v>42</c:v>
                </c:pt>
                <c:pt idx="1128">
                  <c:v>42</c:v>
                </c:pt>
                <c:pt idx="1129">
                  <c:v>45</c:v>
                </c:pt>
                <c:pt idx="1130">
                  <c:v>31</c:v>
                </c:pt>
                <c:pt idx="1131">
                  <c:v>38</c:v>
                </c:pt>
                <c:pt idx="1132">
                  <c:v>41</c:v>
                </c:pt>
                <c:pt idx="1133">
                  <c:v>44</c:v>
                </c:pt>
                <c:pt idx="1134">
                  <c:v>43</c:v>
                </c:pt>
                <c:pt idx="1135">
                  <c:v>37</c:v>
                </c:pt>
                <c:pt idx="1136">
                  <c:v>36</c:v>
                </c:pt>
                <c:pt idx="1137">
                  <c:v>39</c:v>
                </c:pt>
                <c:pt idx="1138">
                  <c:v>41</c:v>
                </c:pt>
                <c:pt idx="1139">
                  <c:v>41</c:v>
                </c:pt>
                <c:pt idx="1140">
                  <c:v>42</c:v>
                </c:pt>
                <c:pt idx="1141">
                  <c:v>44</c:v>
                </c:pt>
                <c:pt idx="1142">
                  <c:v>31</c:v>
                </c:pt>
                <c:pt idx="1143">
                  <c:v>39</c:v>
                </c:pt>
                <c:pt idx="1144">
                  <c:v>40</c:v>
                </c:pt>
                <c:pt idx="1145">
                  <c:v>42</c:v>
                </c:pt>
                <c:pt idx="1146">
                  <c:v>43</c:v>
                </c:pt>
                <c:pt idx="1147">
                  <c:v>34</c:v>
                </c:pt>
                <c:pt idx="1148">
                  <c:v>38</c:v>
                </c:pt>
                <c:pt idx="1149">
                  <c:v>41</c:v>
                </c:pt>
                <c:pt idx="1150">
                  <c:v>37</c:v>
                </c:pt>
                <c:pt idx="1151">
                  <c:v>39</c:v>
                </c:pt>
                <c:pt idx="1152">
                  <c:v>42</c:v>
                </c:pt>
                <c:pt idx="1153">
                  <c:v>46</c:v>
                </c:pt>
                <c:pt idx="1154">
                  <c:v>34</c:v>
                </c:pt>
                <c:pt idx="1155">
                  <c:v>39</c:v>
                </c:pt>
                <c:pt idx="1156">
                  <c:v>41</c:v>
                </c:pt>
                <c:pt idx="1157">
                  <c:v>45</c:v>
                </c:pt>
                <c:pt idx="1158">
                  <c:v>38</c:v>
                </c:pt>
                <c:pt idx="1159">
                  <c:v>41</c:v>
                </c:pt>
                <c:pt idx="1160">
                  <c:v>41</c:v>
                </c:pt>
                <c:pt idx="1161">
                  <c:v>39</c:v>
                </c:pt>
                <c:pt idx="1162">
                  <c:v>38</c:v>
                </c:pt>
                <c:pt idx="1163">
                  <c:v>40</c:v>
                </c:pt>
                <c:pt idx="1164">
                  <c:v>44</c:v>
                </c:pt>
                <c:pt idx="1165">
                  <c:v>34</c:v>
                </c:pt>
                <c:pt idx="1166">
                  <c:v>40</c:v>
                </c:pt>
                <c:pt idx="1167">
                  <c:v>42</c:v>
                </c:pt>
                <c:pt idx="1168">
                  <c:v>47</c:v>
                </c:pt>
                <c:pt idx="1169">
                  <c:v>33</c:v>
                </c:pt>
                <c:pt idx="1170">
                  <c:v>38</c:v>
                </c:pt>
                <c:pt idx="1171">
                  <c:v>41</c:v>
                </c:pt>
                <c:pt idx="1172">
                  <c:v>47</c:v>
                </c:pt>
                <c:pt idx="1173">
                  <c:v>39</c:v>
                </c:pt>
                <c:pt idx="1174">
                  <c:v>43</c:v>
                </c:pt>
                <c:pt idx="1175">
                  <c:v>36</c:v>
                </c:pt>
                <c:pt idx="1176">
                  <c:v>36</c:v>
                </c:pt>
                <c:pt idx="1177">
                  <c:v>42</c:v>
                </c:pt>
                <c:pt idx="1178">
                  <c:v>36</c:v>
                </c:pt>
                <c:pt idx="1179">
                  <c:v>40</c:v>
                </c:pt>
                <c:pt idx="1180">
                  <c:v>41</c:v>
                </c:pt>
                <c:pt idx="1181">
                  <c:v>44</c:v>
                </c:pt>
                <c:pt idx="1182">
                  <c:v>36</c:v>
                </c:pt>
                <c:pt idx="1183">
                  <c:v>37</c:v>
                </c:pt>
                <c:pt idx="1184">
                  <c:v>41</c:v>
                </c:pt>
                <c:pt idx="1185">
                  <c:v>43</c:v>
                </c:pt>
                <c:pt idx="1186">
                  <c:v>45</c:v>
                </c:pt>
                <c:pt idx="1187">
                  <c:v>35</c:v>
                </c:pt>
                <c:pt idx="1188">
                  <c:v>37</c:v>
                </c:pt>
                <c:pt idx="1189">
                  <c:v>42</c:v>
                </c:pt>
                <c:pt idx="1190">
                  <c:v>42</c:v>
                </c:pt>
                <c:pt idx="1191">
                  <c:v>40</c:v>
                </c:pt>
                <c:pt idx="1192">
                  <c:v>37</c:v>
                </c:pt>
                <c:pt idx="1193">
                  <c:v>39</c:v>
                </c:pt>
                <c:pt idx="1194">
                  <c:v>42</c:v>
                </c:pt>
                <c:pt idx="1195">
                  <c:v>43</c:v>
                </c:pt>
                <c:pt idx="1196">
                  <c:v>38</c:v>
                </c:pt>
                <c:pt idx="1197">
                  <c:v>39</c:v>
                </c:pt>
                <c:pt idx="1198">
                  <c:v>42</c:v>
                </c:pt>
                <c:pt idx="1199">
                  <c:v>42</c:v>
                </c:pt>
                <c:pt idx="1200">
                  <c:v>36</c:v>
                </c:pt>
                <c:pt idx="1201">
                  <c:v>39</c:v>
                </c:pt>
                <c:pt idx="1202">
                  <c:v>41</c:v>
                </c:pt>
                <c:pt idx="1203">
                  <c:v>40</c:v>
                </c:pt>
                <c:pt idx="1204">
                  <c:v>40</c:v>
                </c:pt>
                <c:pt idx="1205">
                  <c:v>40</c:v>
                </c:pt>
                <c:pt idx="1206">
                  <c:v>41</c:v>
                </c:pt>
                <c:pt idx="1207">
                  <c:v>39</c:v>
                </c:pt>
                <c:pt idx="1208">
                  <c:v>40</c:v>
                </c:pt>
                <c:pt idx="1209">
                  <c:v>40</c:v>
                </c:pt>
                <c:pt idx="1210">
                  <c:v>39</c:v>
                </c:pt>
                <c:pt idx="1211">
                  <c:v>41</c:v>
                </c:pt>
                <c:pt idx="1212">
                  <c:v>40</c:v>
                </c:pt>
                <c:pt idx="1213">
                  <c:v>39</c:v>
                </c:pt>
                <c:pt idx="1214">
                  <c:v>40</c:v>
                </c:pt>
                <c:pt idx="1215">
                  <c:v>40</c:v>
                </c:pt>
                <c:pt idx="1216">
                  <c:v>41</c:v>
                </c:pt>
                <c:pt idx="1217">
                  <c:v>40</c:v>
                </c:pt>
                <c:pt idx="1218">
                  <c:v>41</c:v>
                </c:pt>
                <c:pt idx="1219">
                  <c:v>41</c:v>
                </c:pt>
                <c:pt idx="1220">
                  <c:v>41</c:v>
                </c:pt>
                <c:pt idx="1221">
                  <c:v>38</c:v>
                </c:pt>
                <c:pt idx="1222">
                  <c:v>40</c:v>
                </c:pt>
                <c:pt idx="1223">
                  <c:v>40</c:v>
                </c:pt>
                <c:pt idx="1224">
                  <c:v>40</c:v>
                </c:pt>
                <c:pt idx="1225">
                  <c:v>39</c:v>
                </c:pt>
                <c:pt idx="1226">
                  <c:v>40</c:v>
                </c:pt>
                <c:pt idx="1227">
                  <c:v>40</c:v>
                </c:pt>
                <c:pt idx="1228">
                  <c:v>40</c:v>
                </c:pt>
                <c:pt idx="1229">
                  <c:v>40</c:v>
                </c:pt>
                <c:pt idx="1230">
                  <c:v>39</c:v>
                </c:pt>
                <c:pt idx="1231">
                  <c:v>40</c:v>
                </c:pt>
                <c:pt idx="1232">
                  <c:v>41</c:v>
                </c:pt>
                <c:pt idx="1233">
                  <c:v>39</c:v>
                </c:pt>
                <c:pt idx="1234">
                  <c:v>40</c:v>
                </c:pt>
                <c:pt idx="1235">
                  <c:v>38</c:v>
                </c:pt>
                <c:pt idx="1236">
                  <c:v>41</c:v>
                </c:pt>
                <c:pt idx="1237">
                  <c:v>40</c:v>
                </c:pt>
                <c:pt idx="1238">
                  <c:v>40</c:v>
                </c:pt>
                <c:pt idx="1239">
                  <c:v>38</c:v>
                </c:pt>
                <c:pt idx="1240">
                  <c:v>40</c:v>
                </c:pt>
                <c:pt idx="1241">
                  <c:v>40</c:v>
                </c:pt>
                <c:pt idx="1242">
                  <c:v>40</c:v>
                </c:pt>
                <c:pt idx="1243">
                  <c:v>40</c:v>
                </c:pt>
                <c:pt idx="1244">
                  <c:v>40</c:v>
                </c:pt>
                <c:pt idx="1245">
                  <c:v>40</c:v>
                </c:pt>
                <c:pt idx="1246">
                  <c:v>41</c:v>
                </c:pt>
                <c:pt idx="1247">
                  <c:v>41</c:v>
                </c:pt>
                <c:pt idx="1248">
                  <c:v>41</c:v>
                </c:pt>
                <c:pt idx="1249">
                  <c:v>34</c:v>
                </c:pt>
                <c:pt idx="1250">
                  <c:v>41</c:v>
                </c:pt>
                <c:pt idx="1251">
                  <c:v>41</c:v>
                </c:pt>
                <c:pt idx="1252">
                  <c:v>40</c:v>
                </c:pt>
                <c:pt idx="1253">
                  <c:v>41</c:v>
                </c:pt>
                <c:pt idx="1254">
                  <c:v>39</c:v>
                </c:pt>
                <c:pt idx="1255">
                  <c:v>40</c:v>
                </c:pt>
                <c:pt idx="1256">
                  <c:v>41</c:v>
                </c:pt>
                <c:pt idx="1257">
                  <c:v>40</c:v>
                </c:pt>
                <c:pt idx="1258">
                  <c:v>41</c:v>
                </c:pt>
                <c:pt idx="1259">
                  <c:v>39</c:v>
                </c:pt>
                <c:pt idx="1260">
                  <c:v>40</c:v>
                </c:pt>
                <c:pt idx="1261">
                  <c:v>41</c:v>
                </c:pt>
                <c:pt idx="1262">
                  <c:v>41</c:v>
                </c:pt>
                <c:pt idx="1263">
                  <c:v>39</c:v>
                </c:pt>
                <c:pt idx="1264">
                  <c:v>40</c:v>
                </c:pt>
                <c:pt idx="1265">
                  <c:v>40</c:v>
                </c:pt>
                <c:pt idx="1266">
                  <c:v>40</c:v>
                </c:pt>
                <c:pt idx="1267">
                  <c:v>40</c:v>
                </c:pt>
                <c:pt idx="1268">
                  <c:v>40</c:v>
                </c:pt>
                <c:pt idx="1269">
                  <c:v>40</c:v>
                </c:pt>
                <c:pt idx="1270">
                  <c:v>39</c:v>
                </c:pt>
                <c:pt idx="1271">
                  <c:v>40</c:v>
                </c:pt>
                <c:pt idx="1272">
                  <c:v>40</c:v>
                </c:pt>
                <c:pt idx="1273">
                  <c:v>40</c:v>
                </c:pt>
                <c:pt idx="1274">
                  <c:v>40</c:v>
                </c:pt>
                <c:pt idx="1275">
                  <c:v>41</c:v>
                </c:pt>
                <c:pt idx="1276">
                  <c:v>39</c:v>
                </c:pt>
                <c:pt idx="1277">
                  <c:v>41</c:v>
                </c:pt>
                <c:pt idx="1278">
                  <c:v>40</c:v>
                </c:pt>
                <c:pt idx="1279">
                  <c:v>39</c:v>
                </c:pt>
                <c:pt idx="1280">
                  <c:v>41</c:v>
                </c:pt>
                <c:pt idx="1281">
                  <c:v>40</c:v>
                </c:pt>
                <c:pt idx="1282">
                  <c:v>39</c:v>
                </c:pt>
                <c:pt idx="1283">
                  <c:v>39</c:v>
                </c:pt>
                <c:pt idx="1284">
                  <c:v>40</c:v>
                </c:pt>
                <c:pt idx="1285">
                  <c:v>39</c:v>
                </c:pt>
                <c:pt idx="1286">
                  <c:v>40</c:v>
                </c:pt>
                <c:pt idx="1287">
                  <c:v>41</c:v>
                </c:pt>
                <c:pt idx="1288">
                  <c:v>40</c:v>
                </c:pt>
                <c:pt idx="1289">
                  <c:v>40</c:v>
                </c:pt>
                <c:pt idx="1290">
                  <c:v>41</c:v>
                </c:pt>
                <c:pt idx="1291">
                  <c:v>41</c:v>
                </c:pt>
                <c:pt idx="1292">
                  <c:v>40</c:v>
                </c:pt>
                <c:pt idx="1293">
                  <c:v>40</c:v>
                </c:pt>
                <c:pt idx="1294">
                  <c:v>40</c:v>
                </c:pt>
                <c:pt idx="1295">
                  <c:v>41</c:v>
                </c:pt>
                <c:pt idx="1296">
                  <c:v>40</c:v>
                </c:pt>
                <c:pt idx="1297">
                  <c:v>40</c:v>
                </c:pt>
                <c:pt idx="1298">
                  <c:v>39</c:v>
                </c:pt>
                <c:pt idx="1299">
                  <c:v>41</c:v>
                </c:pt>
                <c:pt idx="1300">
                  <c:v>39</c:v>
                </c:pt>
                <c:pt idx="1301">
                  <c:v>39</c:v>
                </c:pt>
                <c:pt idx="1302">
                  <c:v>41</c:v>
                </c:pt>
                <c:pt idx="1303">
                  <c:v>41</c:v>
                </c:pt>
                <c:pt idx="1304">
                  <c:v>39</c:v>
                </c:pt>
                <c:pt idx="1305">
                  <c:v>40</c:v>
                </c:pt>
                <c:pt idx="1306">
                  <c:v>41</c:v>
                </c:pt>
                <c:pt idx="1307">
                  <c:v>40</c:v>
                </c:pt>
                <c:pt idx="1308">
                  <c:v>41</c:v>
                </c:pt>
                <c:pt idx="1309">
                  <c:v>40</c:v>
                </c:pt>
                <c:pt idx="1310">
                  <c:v>41</c:v>
                </c:pt>
                <c:pt idx="1311">
                  <c:v>39</c:v>
                </c:pt>
                <c:pt idx="1312">
                  <c:v>40</c:v>
                </c:pt>
                <c:pt idx="1313">
                  <c:v>40</c:v>
                </c:pt>
                <c:pt idx="1314">
                  <c:v>39</c:v>
                </c:pt>
                <c:pt idx="1315">
                  <c:v>40</c:v>
                </c:pt>
                <c:pt idx="1316">
                  <c:v>41</c:v>
                </c:pt>
                <c:pt idx="1317">
                  <c:v>40</c:v>
                </c:pt>
                <c:pt idx="1318">
                  <c:v>40</c:v>
                </c:pt>
                <c:pt idx="1319">
                  <c:v>40</c:v>
                </c:pt>
                <c:pt idx="1320">
                  <c:v>40</c:v>
                </c:pt>
                <c:pt idx="1321">
                  <c:v>39</c:v>
                </c:pt>
                <c:pt idx="1322">
                  <c:v>40</c:v>
                </c:pt>
                <c:pt idx="1323">
                  <c:v>39</c:v>
                </c:pt>
                <c:pt idx="1324">
                  <c:v>40</c:v>
                </c:pt>
                <c:pt idx="1325">
                  <c:v>39</c:v>
                </c:pt>
                <c:pt idx="1326">
                  <c:v>40</c:v>
                </c:pt>
                <c:pt idx="1327">
                  <c:v>40</c:v>
                </c:pt>
                <c:pt idx="1328">
                  <c:v>40</c:v>
                </c:pt>
                <c:pt idx="1329">
                  <c:v>40</c:v>
                </c:pt>
                <c:pt idx="1330">
                  <c:v>39</c:v>
                </c:pt>
                <c:pt idx="1331">
                  <c:v>41</c:v>
                </c:pt>
                <c:pt idx="1332">
                  <c:v>39</c:v>
                </c:pt>
                <c:pt idx="1333">
                  <c:v>40</c:v>
                </c:pt>
                <c:pt idx="1334">
                  <c:v>40</c:v>
                </c:pt>
                <c:pt idx="1335">
                  <c:v>40</c:v>
                </c:pt>
                <c:pt idx="1336">
                  <c:v>39</c:v>
                </c:pt>
                <c:pt idx="1337">
                  <c:v>41</c:v>
                </c:pt>
                <c:pt idx="1338">
                  <c:v>40</c:v>
                </c:pt>
                <c:pt idx="1339">
                  <c:v>41</c:v>
                </c:pt>
                <c:pt idx="1340">
                  <c:v>41</c:v>
                </c:pt>
                <c:pt idx="1341">
                  <c:v>40</c:v>
                </c:pt>
                <c:pt idx="1342">
                  <c:v>40</c:v>
                </c:pt>
                <c:pt idx="1343">
                  <c:v>40</c:v>
                </c:pt>
                <c:pt idx="1344">
                  <c:v>41</c:v>
                </c:pt>
                <c:pt idx="1345">
                  <c:v>40</c:v>
                </c:pt>
                <c:pt idx="1346">
                  <c:v>40</c:v>
                </c:pt>
                <c:pt idx="1347">
                  <c:v>40</c:v>
                </c:pt>
                <c:pt idx="1348">
                  <c:v>41</c:v>
                </c:pt>
                <c:pt idx="1349">
                  <c:v>40</c:v>
                </c:pt>
                <c:pt idx="1350">
                  <c:v>41</c:v>
                </c:pt>
                <c:pt idx="1351">
                  <c:v>40</c:v>
                </c:pt>
                <c:pt idx="1352">
                  <c:v>40</c:v>
                </c:pt>
                <c:pt idx="1353">
                  <c:v>40</c:v>
                </c:pt>
                <c:pt idx="1354">
                  <c:v>39</c:v>
                </c:pt>
                <c:pt idx="1355">
                  <c:v>41</c:v>
                </c:pt>
                <c:pt idx="1356">
                  <c:v>42</c:v>
                </c:pt>
                <c:pt idx="1357">
                  <c:v>41</c:v>
                </c:pt>
                <c:pt idx="1358">
                  <c:v>42</c:v>
                </c:pt>
                <c:pt idx="1359">
                  <c:v>41</c:v>
                </c:pt>
                <c:pt idx="1360">
                  <c:v>41</c:v>
                </c:pt>
                <c:pt idx="1361">
                  <c:v>41</c:v>
                </c:pt>
                <c:pt idx="1362">
                  <c:v>41</c:v>
                </c:pt>
                <c:pt idx="1363">
                  <c:v>41</c:v>
                </c:pt>
                <c:pt idx="1364">
                  <c:v>39</c:v>
                </c:pt>
                <c:pt idx="1365">
                  <c:v>41</c:v>
                </c:pt>
                <c:pt idx="1366">
                  <c:v>40</c:v>
                </c:pt>
                <c:pt idx="1367">
                  <c:v>40</c:v>
                </c:pt>
                <c:pt idx="1368">
                  <c:v>40</c:v>
                </c:pt>
                <c:pt idx="1369">
                  <c:v>40</c:v>
                </c:pt>
                <c:pt idx="1370">
                  <c:v>40</c:v>
                </c:pt>
                <c:pt idx="1371">
                  <c:v>40</c:v>
                </c:pt>
                <c:pt idx="1372">
                  <c:v>41</c:v>
                </c:pt>
                <c:pt idx="1373">
                  <c:v>40</c:v>
                </c:pt>
                <c:pt idx="1374">
                  <c:v>39</c:v>
                </c:pt>
                <c:pt idx="1375">
                  <c:v>39</c:v>
                </c:pt>
                <c:pt idx="1376">
                  <c:v>40</c:v>
                </c:pt>
                <c:pt idx="1377">
                  <c:v>41</c:v>
                </c:pt>
                <c:pt idx="1378">
                  <c:v>39</c:v>
                </c:pt>
                <c:pt idx="1379">
                  <c:v>41</c:v>
                </c:pt>
                <c:pt idx="1380">
                  <c:v>38</c:v>
                </c:pt>
                <c:pt idx="1381">
                  <c:v>40</c:v>
                </c:pt>
                <c:pt idx="1382">
                  <c:v>41</c:v>
                </c:pt>
                <c:pt idx="1383">
                  <c:v>40</c:v>
                </c:pt>
                <c:pt idx="1384">
                  <c:v>40</c:v>
                </c:pt>
                <c:pt idx="1385">
                  <c:v>38</c:v>
                </c:pt>
                <c:pt idx="1386">
                  <c:v>40</c:v>
                </c:pt>
                <c:pt idx="1387">
                  <c:v>41</c:v>
                </c:pt>
                <c:pt idx="1388">
                  <c:v>39</c:v>
                </c:pt>
                <c:pt idx="1389">
                  <c:v>39</c:v>
                </c:pt>
                <c:pt idx="1390">
                  <c:v>41</c:v>
                </c:pt>
                <c:pt idx="1391">
                  <c:v>40</c:v>
                </c:pt>
                <c:pt idx="1392">
                  <c:v>40</c:v>
                </c:pt>
                <c:pt idx="1393">
                  <c:v>40</c:v>
                </c:pt>
                <c:pt idx="1394">
                  <c:v>41</c:v>
                </c:pt>
                <c:pt idx="1395">
                  <c:v>39</c:v>
                </c:pt>
                <c:pt idx="1396">
                  <c:v>40</c:v>
                </c:pt>
                <c:pt idx="1397">
                  <c:v>40</c:v>
                </c:pt>
                <c:pt idx="1398">
                  <c:v>40</c:v>
                </c:pt>
                <c:pt idx="1399">
                  <c:v>40</c:v>
                </c:pt>
                <c:pt idx="1400">
                  <c:v>40</c:v>
                </c:pt>
                <c:pt idx="1401">
                  <c:v>39</c:v>
                </c:pt>
                <c:pt idx="1402">
                  <c:v>41</c:v>
                </c:pt>
                <c:pt idx="1403">
                  <c:v>40</c:v>
                </c:pt>
                <c:pt idx="1404">
                  <c:v>41</c:v>
                </c:pt>
                <c:pt idx="1405">
                  <c:v>40</c:v>
                </c:pt>
                <c:pt idx="1406">
                  <c:v>39</c:v>
                </c:pt>
                <c:pt idx="1407">
                  <c:v>40</c:v>
                </c:pt>
                <c:pt idx="1408">
                  <c:v>40</c:v>
                </c:pt>
                <c:pt idx="1409">
                  <c:v>40</c:v>
                </c:pt>
                <c:pt idx="1410">
                  <c:v>40</c:v>
                </c:pt>
                <c:pt idx="1411">
                  <c:v>40</c:v>
                </c:pt>
                <c:pt idx="1412">
                  <c:v>40</c:v>
                </c:pt>
                <c:pt idx="1413">
                  <c:v>41</c:v>
                </c:pt>
                <c:pt idx="1414">
                  <c:v>40</c:v>
                </c:pt>
                <c:pt idx="1415">
                  <c:v>39</c:v>
                </c:pt>
                <c:pt idx="1416">
                  <c:v>39</c:v>
                </c:pt>
                <c:pt idx="1417">
                  <c:v>39</c:v>
                </c:pt>
                <c:pt idx="1418">
                  <c:v>39</c:v>
                </c:pt>
                <c:pt idx="1419">
                  <c:v>40</c:v>
                </c:pt>
                <c:pt idx="1420">
                  <c:v>40</c:v>
                </c:pt>
                <c:pt idx="1421">
                  <c:v>39</c:v>
                </c:pt>
                <c:pt idx="1422">
                  <c:v>40</c:v>
                </c:pt>
                <c:pt idx="1423">
                  <c:v>38</c:v>
                </c:pt>
                <c:pt idx="1424">
                  <c:v>41</c:v>
                </c:pt>
                <c:pt idx="1425">
                  <c:v>40</c:v>
                </c:pt>
                <c:pt idx="1426">
                  <c:v>40</c:v>
                </c:pt>
                <c:pt idx="1427">
                  <c:v>39</c:v>
                </c:pt>
                <c:pt idx="1428">
                  <c:v>40</c:v>
                </c:pt>
                <c:pt idx="1429">
                  <c:v>39</c:v>
                </c:pt>
                <c:pt idx="1430">
                  <c:v>39</c:v>
                </c:pt>
                <c:pt idx="1431">
                  <c:v>40</c:v>
                </c:pt>
                <c:pt idx="1432">
                  <c:v>40</c:v>
                </c:pt>
                <c:pt idx="1433">
                  <c:v>39</c:v>
                </c:pt>
                <c:pt idx="1434">
                  <c:v>40</c:v>
                </c:pt>
                <c:pt idx="1435">
                  <c:v>39</c:v>
                </c:pt>
                <c:pt idx="1436">
                  <c:v>41</c:v>
                </c:pt>
                <c:pt idx="1437">
                  <c:v>43</c:v>
                </c:pt>
                <c:pt idx="1438">
                  <c:v>42</c:v>
                </c:pt>
                <c:pt idx="1439">
                  <c:v>41</c:v>
                </c:pt>
                <c:pt idx="1440">
                  <c:v>40</c:v>
                </c:pt>
                <c:pt idx="1441">
                  <c:v>41</c:v>
                </c:pt>
                <c:pt idx="1442">
                  <c:v>34</c:v>
                </c:pt>
                <c:pt idx="1443">
                  <c:v>40</c:v>
                </c:pt>
                <c:pt idx="1444">
                  <c:v>40</c:v>
                </c:pt>
                <c:pt idx="1445">
                  <c:v>39</c:v>
                </c:pt>
                <c:pt idx="1446">
                  <c:v>41</c:v>
                </c:pt>
                <c:pt idx="1447">
                  <c:v>40</c:v>
                </c:pt>
                <c:pt idx="1448">
                  <c:v>41</c:v>
                </c:pt>
                <c:pt idx="1449">
                  <c:v>40</c:v>
                </c:pt>
                <c:pt idx="1450">
                  <c:v>39</c:v>
                </c:pt>
                <c:pt idx="1451">
                  <c:v>39</c:v>
                </c:pt>
                <c:pt idx="1452">
                  <c:v>39</c:v>
                </c:pt>
                <c:pt idx="1453">
                  <c:v>40</c:v>
                </c:pt>
                <c:pt idx="1454">
                  <c:v>41</c:v>
                </c:pt>
                <c:pt idx="1455">
                  <c:v>40</c:v>
                </c:pt>
                <c:pt idx="1456">
                  <c:v>40</c:v>
                </c:pt>
                <c:pt idx="1457">
                  <c:v>40</c:v>
                </c:pt>
                <c:pt idx="1458">
                  <c:v>40</c:v>
                </c:pt>
                <c:pt idx="1459">
                  <c:v>40</c:v>
                </c:pt>
                <c:pt idx="1460">
                  <c:v>40</c:v>
                </c:pt>
                <c:pt idx="1461">
                  <c:v>40</c:v>
                </c:pt>
                <c:pt idx="1462">
                  <c:v>40</c:v>
                </c:pt>
                <c:pt idx="1463">
                  <c:v>40</c:v>
                </c:pt>
                <c:pt idx="1464">
                  <c:v>24</c:v>
                </c:pt>
                <c:pt idx="1465">
                  <c:v>36</c:v>
                </c:pt>
                <c:pt idx="1466">
                  <c:v>42</c:v>
                </c:pt>
                <c:pt idx="1467">
                  <c:v>45</c:v>
                </c:pt>
                <c:pt idx="1468">
                  <c:v>43</c:v>
                </c:pt>
                <c:pt idx="1469">
                  <c:v>43</c:v>
                </c:pt>
                <c:pt idx="1470">
                  <c:v>41</c:v>
                </c:pt>
                <c:pt idx="1471">
                  <c:v>41</c:v>
                </c:pt>
                <c:pt idx="1472">
                  <c:v>40</c:v>
                </c:pt>
                <c:pt idx="1473">
                  <c:v>39</c:v>
                </c:pt>
                <c:pt idx="1474">
                  <c:v>41</c:v>
                </c:pt>
                <c:pt idx="1475">
                  <c:v>41</c:v>
                </c:pt>
                <c:pt idx="1476">
                  <c:v>39</c:v>
                </c:pt>
                <c:pt idx="1477">
                  <c:v>40</c:v>
                </c:pt>
                <c:pt idx="1478">
                  <c:v>39</c:v>
                </c:pt>
                <c:pt idx="1479">
                  <c:v>41</c:v>
                </c:pt>
                <c:pt idx="1480">
                  <c:v>40</c:v>
                </c:pt>
                <c:pt idx="1481">
                  <c:v>40</c:v>
                </c:pt>
                <c:pt idx="1482">
                  <c:v>40</c:v>
                </c:pt>
                <c:pt idx="1483">
                  <c:v>40</c:v>
                </c:pt>
                <c:pt idx="1484">
                  <c:v>40</c:v>
                </c:pt>
                <c:pt idx="1485">
                  <c:v>41</c:v>
                </c:pt>
                <c:pt idx="1486">
                  <c:v>40</c:v>
                </c:pt>
                <c:pt idx="1487">
                  <c:v>41</c:v>
                </c:pt>
                <c:pt idx="1488">
                  <c:v>41</c:v>
                </c:pt>
                <c:pt idx="1489">
                  <c:v>41</c:v>
                </c:pt>
                <c:pt idx="1490">
                  <c:v>39</c:v>
                </c:pt>
                <c:pt idx="1491">
                  <c:v>41</c:v>
                </c:pt>
                <c:pt idx="1492">
                  <c:v>40</c:v>
                </c:pt>
                <c:pt idx="1493">
                  <c:v>40</c:v>
                </c:pt>
                <c:pt idx="1494">
                  <c:v>40</c:v>
                </c:pt>
                <c:pt idx="1495">
                  <c:v>40</c:v>
                </c:pt>
                <c:pt idx="1496">
                  <c:v>40</c:v>
                </c:pt>
                <c:pt idx="1497">
                  <c:v>41</c:v>
                </c:pt>
                <c:pt idx="1498">
                  <c:v>40</c:v>
                </c:pt>
                <c:pt idx="1499">
                  <c:v>40</c:v>
                </c:pt>
                <c:pt idx="1500">
                  <c:v>40</c:v>
                </c:pt>
                <c:pt idx="1501">
                  <c:v>41</c:v>
                </c:pt>
                <c:pt idx="1502">
                  <c:v>41</c:v>
                </c:pt>
                <c:pt idx="1503">
                  <c:v>41</c:v>
                </c:pt>
                <c:pt idx="1504">
                  <c:v>41</c:v>
                </c:pt>
                <c:pt idx="1505">
                  <c:v>40</c:v>
                </c:pt>
                <c:pt idx="1506">
                  <c:v>40</c:v>
                </c:pt>
                <c:pt idx="1507">
                  <c:v>40</c:v>
                </c:pt>
                <c:pt idx="1508">
                  <c:v>41</c:v>
                </c:pt>
                <c:pt idx="1509">
                  <c:v>40</c:v>
                </c:pt>
                <c:pt idx="1510">
                  <c:v>40</c:v>
                </c:pt>
                <c:pt idx="1511">
                  <c:v>42</c:v>
                </c:pt>
                <c:pt idx="1512">
                  <c:v>41</c:v>
                </c:pt>
                <c:pt idx="1513">
                  <c:v>40</c:v>
                </c:pt>
                <c:pt idx="1514">
                  <c:v>39</c:v>
                </c:pt>
                <c:pt idx="1515">
                  <c:v>40</c:v>
                </c:pt>
                <c:pt idx="1516">
                  <c:v>40</c:v>
                </c:pt>
              </c:numCache>
            </c:numRef>
          </c:yVal>
          <c:smooth val="1"/>
          <c:extLst>
            <c:ext xmlns:c16="http://schemas.microsoft.com/office/drawing/2014/chart" uri="{C3380CC4-5D6E-409C-BE32-E72D297353CC}">
              <c16:uniqueId val="{00000000-5434-CA4D-8A91-9E82BB3FBEB8}"/>
            </c:ext>
          </c:extLst>
        </c:ser>
        <c:ser>
          <c:idx val="2"/>
          <c:order val="1"/>
          <c:spPr>
            <a:ln w="25400" cap="rnd">
              <a:solidFill>
                <a:schemeClr val="accent3"/>
              </a:solidFill>
              <a:round/>
            </a:ln>
            <a:effectLst/>
          </c:spPr>
          <c:marker>
            <c:symbol val="none"/>
          </c:marker>
          <c:xVal>
            <c:numRef>
              <c:f>'40% DO-stat'!$T$48:$T$49</c:f>
              <c:numCache>
                <c:formatCode>General</c:formatCode>
                <c:ptCount val="2"/>
              </c:numCache>
            </c:numRef>
          </c:xVal>
          <c:yVal>
            <c:numRef>
              <c:f>'40% DO-stat'!$U$48:$U$49</c:f>
              <c:numCache>
                <c:formatCode>General</c:formatCode>
                <c:ptCount val="2"/>
              </c:numCache>
            </c:numRef>
          </c:yVal>
          <c:smooth val="1"/>
          <c:extLst>
            <c:ext xmlns:c16="http://schemas.microsoft.com/office/drawing/2014/chart" uri="{C3380CC4-5D6E-409C-BE32-E72D297353CC}">
              <c16:uniqueId val="{00000001-5434-CA4D-8A91-9E82BB3FBEB8}"/>
            </c:ext>
          </c:extLst>
        </c:ser>
        <c:dLbls>
          <c:showLegendKey val="0"/>
          <c:showVal val="0"/>
          <c:showCatName val="0"/>
          <c:showSerName val="0"/>
          <c:showPercent val="0"/>
          <c:showBubbleSize val="0"/>
        </c:dLbls>
        <c:axId val="1460119599"/>
        <c:axId val="1460124687"/>
      </c:scatterChart>
      <c:scatterChart>
        <c:scatterStyle val="smoothMarker"/>
        <c:varyColors val="0"/>
        <c:ser>
          <c:idx val="3"/>
          <c:order val="2"/>
          <c:spPr>
            <a:ln w="12700" cap="rnd">
              <a:solidFill>
                <a:srgbClr val="FFC000"/>
              </a:solidFill>
              <a:round/>
            </a:ln>
            <a:effectLst/>
          </c:spPr>
          <c:marker>
            <c:symbol val="none"/>
          </c:marker>
          <c:xVal>
            <c:numRef>
              <c:f>'40% DO-stat'!$AH$4:$AH$13</c:f>
              <c:numCache>
                <c:formatCode>General</c:formatCode>
                <c:ptCount val="10"/>
                <c:pt idx="0">
                  <c:v>12</c:v>
                </c:pt>
                <c:pt idx="1">
                  <c:v>13.666666666666668</c:v>
                </c:pt>
                <c:pt idx="2">
                  <c:v>15.166666666666668</c:v>
                </c:pt>
                <c:pt idx="3">
                  <c:v>16.666666666666668</c:v>
                </c:pt>
                <c:pt idx="4">
                  <c:v>17.166666666666668</c:v>
                </c:pt>
                <c:pt idx="5">
                  <c:v>26.666666666666671</c:v>
                </c:pt>
                <c:pt idx="6">
                  <c:v>40.166666666666671</c:v>
                </c:pt>
                <c:pt idx="7">
                  <c:v>51.666666666666671</c:v>
                </c:pt>
                <c:pt idx="8">
                  <c:v>64.666666666666671</c:v>
                </c:pt>
                <c:pt idx="9">
                  <c:v>75.666666666666671</c:v>
                </c:pt>
              </c:numCache>
            </c:numRef>
          </c:xVal>
          <c:yVal>
            <c:numRef>
              <c:f>'40% DO-stat'!$BC$4:$BC$13</c:f>
              <c:numCache>
                <c:formatCode>0.0</c:formatCode>
                <c:ptCount val="10"/>
                <c:pt idx="0">
                  <c:v>0</c:v>
                </c:pt>
                <c:pt idx="1">
                  <c:v>3.3422690582959436</c:v>
                </c:pt>
                <c:pt idx="2">
                  <c:v>7.8530044843048632</c:v>
                </c:pt>
                <c:pt idx="3">
                  <c:v>13.638430493273473</c:v>
                </c:pt>
                <c:pt idx="4">
                  <c:v>15.497354260089653</c:v>
                </c:pt>
                <c:pt idx="5">
                  <c:v>51.465632286995458</c:v>
                </c:pt>
                <c:pt idx="6">
                  <c:v>103.8227892376681</c:v>
                </c:pt>
                <c:pt idx="7">
                  <c:v>141.81312107623316</c:v>
                </c:pt>
                <c:pt idx="8">
                  <c:v>187.82717488789234</c:v>
                </c:pt>
                <c:pt idx="9">
                  <c:v>225.00185650224211</c:v>
                </c:pt>
              </c:numCache>
            </c:numRef>
          </c:yVal>
          <c:smooth val="1"/>
          <c:extLst>
            <c:ext xmlns:c16="http://schemas.microsoft.com/office/drawing/2014/chart" uri="{C3380CC4-5D6E-409C-BE32-E72D297353CC}">
              <c16:uniqueId val="{00000002-5434-CA4D-8A91-9E82BB3FBEB8}"/>
            </c:ext>
          </c:extLst>
        </c:ser>
        <c:dLbls>
          <c:showLegendKey val="0"/>
          <c:showVal val="0"/>
          <c:showCatName val="0"/>
          <c:showSerName val="0"/>
          <c:showPercent val="0"/>
          <c:showBubbleSize val="0"/>
        </c:dLbls>
        <c:axId val="1514594159"/>
        <c:axId val="1533844415"/>
      </c:scatterChart>
      <c:valAx>
        <c:axId val="1460119599"/>
        <c:scaling>
          <c:orientation val="minMax"/>
          <c:max val="100"/>
        </c:scaling>
        <c:delete val="1"/>
        <c:axPos val="b"/>
        <c:numFmt formatCode="General" sourceLinked="1"/>
        <c:majorTickMark val="in"/>
        <c:minorTickMark val="none"/>
        <c:tickLblPos val="nextTo"/>
        <c:crossAx val="1460124687"/>
        <c:crosses val="autoZero"/>
        <c:crossBetween val="midCat"/>
      </c:valAx>
      <c:valAx>
        <c:axId val="1460124687"/>
        <c:scaling>
          <c:orientation val="minMax"/>
          <c:max val="100"/>
          <c:min val="0"/>
        </c:scaling>
        <c:delete val="0"/>
        <c:axPos val="l"/>
        <c:title>
          <c:tx>
            <c:rich>
              <a:bodyPr rot="-5400000" spcFirstLastPara="1" vertOverflow="ellipsis" vert="horz" wrap="square" anchor="ctr" anchorCtr="1"/>
              <a:lstStyle/>
              <a:p>
                <a:pPr>
                  <a:defRPr sz="700" b="0" i="0" u="none" strike="noStrike" kern="1200" baseline="0">
                    <a:solidFill>
                      <a:schemeClr val="tx1"/>
                    </a:solidFill>
                    <a:latin typeface="MS PGothic" panose="020B0600070205080204" pitchFamily="34" charset="-128"/>
                    <a:ea typeface="MS PGothic" panose="020B0600070205080204" pitchFamily="34" charset="-128"/>
                    <a:cs typeface="Times New Roman" panose="02020603050405020304" pitchFamily="18" charset="0"/>
                  </a:defRPr>
                </a:pPr>
                <a:r>
                  <a:rPr lang="en-US" sz="700"/>
                  <a:t>DO(%)</a:t>
                </a:r>
                <a:endParaRPr lang="ja-JP" sz="700"/>
              </a:p>
            </c:rich>
          </c:tx>
          <c:layout>
            <c:manualLayout>
              <c:xMode val="edge"/>
              <c:yMode val="edge"/>
              <c:x val="5.0933855208170398E-2"/>
              <c:y val="0.16894331453093467"/>
            </c:manualLayout>
          </c:layout>
          <c:overlay val="0"/>
          <c:spPr>
            <a:noFill/>
            <a:ln>
              <a:noFill/>
            </a:ln>
            <a:effectLst/>
          </c:spPr>
          <c:txPr>
            <a:bodyPr rot="-5400000" spcFirstLastPara="1" vertOverflow="ellipsis" vert="horz" wrap="square" anchor="ctr" anchorCtr="1"/>
            <a:lstStyle/>
            <a:p>
              <a:pPr>
                <a:defRPr sz="700" b="0" i="0" u="none" strike="noStrike" kern="1200" baseline="0">
                  <a:solidFill>
                    <a:schemeClr val="tx1"/>
                  </a:solidFill>
                  <a:latin typeface="MS PGothic" panose="020B0600070205080204" pitchFamily="34" charset="-128"/>
                  <a:ea typeface="MS PGothic" panose="020B0600070205080204" pitchFamily="34" charset="-128"/>
                  <a:cs typeface="Times New Roman" panose="02020603050405020304" pitchFamily="18" charset="0"/>
                </a:defRPr>
              </a:pPr>
              <a:endParaRPr lang="ja-JP"/>
            </a:p>
          </c:txPr>
        </c:title>
        <c:numFmt formatCode="General" sourceLinked="1"/>
        <c:majorTickMark val="in"/>
        <c:minorTickMark val="none"/>
        <c:tickLblPos val="nextTo"/>
        <c:spPr>
          <a:noFill/>
          <a:ln w="12700" cap="flat" cmpd="sng" algn="ctr">
            <a:solidFill>
              <a:schemeClr val="tx1"/>
            </a:solidFill>
            <a:round/>
          </a:ln>
          <a:effectLst/>
        </c:spPr>
        <c:txPr>
          <a:bodyPr rot="-60000000" spcFirstLastPara="1" vertOverflow="ellipsis" vert="horz" wrap="square" anchor="ctr" anchorCtr="1"/>
          <a:lstStyle/>
          <a:p>
            <a:pPr>
              <a:defRPr sz="800" b="0" i="0" u="none" strike="noStrike" kern="1200" baseline="0">
                <a:solidFill>
                  <a:schemeClr val="tx1"/>
                </a:solidFill>
                <a:latin typeface="MS PGothic" panose="020B0600070205080204" pitchFamily="34" charset="-128"/>
                <a:ea typeface="MS PGothic" panose="020B0600070205080204" pitchFamily="34" charset="-128"/>
                <a:cs typeface="Times New Roman" panose="02020603050405020304" pitchFamily="18" charset="0"/>
              </a:defRPr>
            </a:pPr>
            <a:endParaRPr lang="ja-JP"/>
          </a:p>
        </c:txPr>
        <c:crossAx val="1460119599"/>
        <c:crosses val="autoZero"/>
        <c:crossBetween val="midCat"/>
        <c:majorUnit val="40"/>
      </c:valAx>
      <c:valAx>
        <c:axId val="1533844415"/>
        <c:scaling>
          <c:orientation val="minMax"/>
          <c:max val="300"/>
        </c:scaling>
        <c:delete val="0"/>
        <c:axPos val="r"/>
        <c:title>
          <c:tx>
            <c:rich>
              <a:bodyPr rot="-5400000" spcFirstLastPara="1" vertOverflow="ellipsis" vert="horz" wrap="square" anchor="ctr" anchorCtr="1"/>
              <a:lstStyle/>
              <a:p>
                <a:pPr>
                  <a:defRPr sz="600" b="0" i="0" u="none" strike="noStrike" kern="1200" baseline="0">
                    <a:solidFill>
                      <a:schemeClr val="tx1"/>
                    </a:solidFill>
                    <a:latin typeface="MS PGothic" panose="020B0600070205080204" pitchFamily="34" charset="-128"/>
                    <a:ea typeface="MS PGothic" panose="020B0600070205080204" pitchFamily="34" charset="-128"/>
                    <a:cs typeface="Times New Roman" panose="02020603050405020304" pitchFamily="18" charset="0"/>
                  </a:defRPr>
                </a:pPr>
                <a:r>
                  <a:rPr lang="en-US" altLang="ja-JP" sz="600" dirty="0"/>
                  <a:t>Glucose</a:t>
                </a:r>
                <a:r>
                  <a:rPr lang="en-US" altLang="ja-JP" sz="600" baseline="0" dirty="0"/>
                  <a:t> feeding (g)</a:t>
                </a:r>
                <a:endParaRPr lang="ja-JP" altLang="en-US" sz="600"/>
              </a:p>
            </c:rich>
          </c:tx>
          <c:layout>
            <c:manualLayout>
              <c:xMode val="edge"/>
              <c:yMode val="edge"/>
              <c:x val="0.90068134138033995"/>
              <c:y val="3.3510039710805933E-2"/>
            </c:manualLayout>
          </c:layout>
          <c:overlay val="0"/>
          <c:spPr>
            <a:noFill/>
            <a:ln>
              <a:noFill/>
            </a:ln>
            <a:effectLst/>
          </c:spPr>
          <c:txPr>
            <a:bodyPr rot="-5400000" spcFirstLastPara="1" vertOverflow="ellipsis" vert="horz" wrap="square" anchor="ctr" anchorCtr="1"/>
            <a:lstStyle/>
            <a:p>
              <a:pPr>
                <a:defRPr sz="600" b="0" i="0" u="none" strike="noStrike" kern="1200" baseline="0">
                  <a:solidFill>
                    <a:schemeClr val="tx1"/>
                  </a:solidFill>
                  <a:latin typeface="MS PGothic" panose="020B0600070205080204" pitchFamily="34" charset="-128"/>
                  <a:ea typeface="MS PGothic" panose="020B0600070205080204" pitchFamily="34" charset="-128"/>
                  <a:cs typeface="Times New Roman" panose="02020603050405020304" pitchFamily="18" charset="0"/>
                </a:defRPr>
              </a:pPr>
              <a:endParaRPr lang="ja-JP"/>
            </a:p>
          </c:txPr>
        </c:title>
        <c:numFmt formatCode="0_);[Red]\(0\)" sourceLinked="0"/>
        <c:majorTickMark val="in"/>
        <c:minorTickMark val="none"/>
        <c:tickLblPos val="nextTo"/>
        <c:spPr>
          <a:noFill/>
          <a:ln w="12700" cap="flat" cmpd="sng" algn="ctr">
            <a:solidFill>
              <a:schemeClr val="tx1"/>
            </a:solidFill>
            <a:round/>
          </a:ln>
          <a:effectLst/>
        </c:spPr>
        <c:txPr>
          <a:bodyPr rot="-60000000" spcFirstLastPara="1" vertOverflow="ellipsis" vert="horz" wrap="square" anchor="ctr" anchorCtr="1"/>
          <a:lstStyle/>
          <a:p>
            <a:pPr>
              <a:defRPr sz="800" b="0" i="0" u="none" strike="noStrike" kern="1200" baseline="0">
                <a:solidFill>
                  <a:schemeClr val="tx1"/>
                </a:solidFill>
                <a:latin typeface="MS PGothic" panose="020B0600070205080204" pitchFamily="34" charset="-128"/>
                <a:ea typeface="MS PGothic" panose="020B0600070205080204" pitchFamily="34" charset="-128"/>
                <a:cs typeface="Times New Roman" panose="02020603050405020304" pitchFamily="18" charset="0"/>
              </a:defRPr>
            </a:pPr>
            <a:endParaRPr lang="ja-JP"/>
          </a:p>
        </c:txPr>
        <c:crossAx val="1514594159"/>
        <c:crosses val="max"/>
        <c:crossBetween val="midCat"/>
        <c:majorUnit val="150"/>
      </c:valAx>
      <c:valAx>
        <c:axId val="1514594159"/>
        <c:scaling>
          <c:orientation val="minMax"/>
          <c:max val="80"/>
        </c:scaling>
        <c:delete val="0"/>
        <c:axPos val="t"/>
        <c:numFmt formatCode="General" sourceLinked="1"/>
        <c:majorTickMark val="out"/>
        <c:minorTickMark val="none"/>
        <c:tickLblPos val="none"/>
        <c:spPr>
          <a:noFill/>
          <a:ln w="0" cap="flat" cmpd="sng" algn="ctr">
            <a:solidFill>
              <a:schemeClr val="bg1">
                <a:alpha val="0"/>
              </a:schemeClr>
            </a:solidFill>
            <a:round/>
          </a:ln>
          <a:effectLst/>
        </c:spPr>
        <c:txPr>
          <a:bodyPr rot="-60000000" spcFirstLastPara="1" vertOverflow="ellipsis" vert="horz" wrap="square" anchor="ctr" anchorCtr="1"/>
          <a:lstStyle/>
          <a:p>
            <a:pPr>
              <a:defRPr sz="800" b="0" i="0" u="none" strike="noStrike" kern="1200" baseline="0">
                <a:solidFill>
                  <a:schemeClr val="tx1"/>
                </a:solidFill>
                <a:latin typeface="MS PGothic" panose="020B0600070205080204" pitchFamily="34" charset="-128"/>
                <a:ea typeface="MS PGothic" panose="020B0600070205080204" pitchFamily="34" charset="-128"/>
                <a:cs typeface="Times New Roman" panose="02020603050405020304" pitchFamily="18" charset="0"/>
              </a:defRPr>
            </a:pPr>
            <a:endParaRPr lang="ja-JP"/>
          </a:p>
        </c:txPr>
        <c:crossAx val="1533844415"/>
        <c:crosses val="max"/>
        <c:crossBetween val="midCat"/>
      </c:valAx>
      <c:spPr>
        <a:noFill/>
        <a:ln w="12700">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800" b="0" i="0">
          <a:solidFill>
            <a:schemeClr val="tx1"/>
          </a:solidFill>
          <a:latin typeface="MS PGothic" panose="020B0600070205080204" pitchFamily="34" charset="-128"/>
          <a:ea typeface="MS PGothic" panose="020B0600070205080204" pitchFamily="34" charset="-128"/>
          <a:cs typeface="Times New Roman" panose="02020603050405020304" pitchFamily="18" charset="0"/>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919253799181866"/>
          <c:y val="4.6795299341384308E-2"/>
          <c:w val="0.63930759344775467"/>
          <c:h val="0.53261779634158457"/>
        </c:manualLayout>
      </c:layout>
      <c:scatterChart>
        <c:scatterStyle val="smoothMarker"/>
        <c:varyColors val="0"/>
        <c:ser>
          <c:idx val="0"/>
          <c:order val="0"/>
          <c:tx>
            <c:strRef>
              <c:f>'40% DO-stat'!$AK$2</c:f>
              <c:strCache>
                <c:ptCount val="1"/>
                <c:pt idx="0">
                  <c:v> DCW (g/L)</c:v>
                </c:pt>
              </c:strCache>
            </c:strRef>
          </c:tx>
          <c:spPr>
            <a:ln w="19050" cap="rnd">
              <a:solidFill>
                <a:schemeClr val="accent2"/>
              </a:solidFill>
              <a:round/>
            </a:ln>
            <a:effectLst/>
          </c:spPr>
          <c:marker>
            <c:symbol val="circle"/>
            <c:size val="3"/>
            <c:spPr>
              <a:solidFill>
                <a:schemeClr val="accent2"/>
              </a:solidFill>
              <a:ln w="31750">
                <a:solidFill>
                  <a:schemeClr val="accent2"/>
                </a:solidFill>
              </a:ln>
              <a:effectLst/>
            </c:spPr>
          </c:marker>
          <c:xVal>
            <c:numRef>
              <c:f>'40% DO-stat'!$AH$3:$AH$13</c:f>
              <c:numCache>
                <c:formatCode>General</c:formatCode>
                <c:ptCount val="11"/>
                <c:pt idx="0">
                  <c:v>0</c:v>
                </c:pt>
                <c:pt idx="1">
                  <c:v>12</c:v>
                </c:pt>
                <c:pt idx="2">
                  <c:v>13.666666666666668</c:v>
                </c:pt>
                <c:pt idx="3">
                  <c:v>15.166666666666668</c:v>
                </c:pt>
                <c:pt idx="4">
                  <c:v>16.666666666666668</c:v>
                </c:pt>
                <c:pt idx="5">
                  <c:v>17.166666666666668</c:v>
                </c:pt>
                <c:pt idx="6">
                  <c:v>26.666666666666671</c:v>
                </c:pt>
                <c:pt idx="7">
                  <c:v>40.166666666666671</c:v>
                </c:pt>
                <c:pt idx="8">
                  <c:v>51.666666666666671</c:v>
                </c:pt>
                <c:pt idx="9">
                  <c:v>64.666666666666671</c:v>
                </c:pt>
                <c:pt idx="10">
                  <c:v>75.666666666666671</c:v>
                </c:pt>
              </c:numCache>
            </c:numRef>
          </c:xVal>
          <c:yVal>
            <c:numRef>
              <c:f>'40% DO-stat'!$AK$3:$AK$13</c:f>
              <c:numCache>
                <c:formatCode>0.000</c:formatCode>
                <c:ptCount val="11"/>
                <c:pt idx="0">
                  <c:v>0.11476199999999999</c:v>
                </c:pt>
                <c:pt idx="1">
                  <c:v>14.363759999999997</c:v>
                </c:pt>
                <c:pt idx="2">
                  <c:v>16.066679999999998</c:v>
                </c:pt>
                <c:pt idx="3">
                  <c:v>17.325359999999996</c:v>
                </c:pt>
                <c:pt idx="4">
                  <c:v>21.249479999999998</c:v>
                </c:pt>
                <c:pt idx="5">
                  <c:v>22.397099999999998</c:v>
                </c:pt>
                <c:pt idx="6">
                  <c:v>33.243959999999994</c:v>
                </c:pt>
                <c:pt idx="7">
                  <c:v>53.308799999999998</c:v>
                </c:pt>
                <c:pt idx="8">
                  <c:v>59.602199999999996</c:v>
                </c:pt>
                <c:pt idx="9">
                  <c:v>65.525399999999991</c:v>
                </c:pt>
                <c:pt idx="10">
                  <c:v>68.486999999999995</c:v>
                </c:pt>
              </c:numCache>
            </c:numRef>
          </c:yVal>
          <c:smooth val="1"/>
          <c:extLst>
            <c:ext xmlns:c16="http://schemas.microsoft.com/office/drawing/2014/chart" uri="{C3380CC4-5D6E-409C-BE32-E72D297353CC}">
              <c16:uniqueId val="{00000000-8878-0842-A551-87B2F6195D43}"/>
            </c:ext>
          </c:extLst>
        </c:ser>
        <c:dLbls>
          <c:showLegendKey val="0"/>
          <c:showVal val="0"/>
          <c:showCatName val="0"/>
          <c:showSerName val="0"/>
          <c:showPercent val="0"/>
          <c:showBubbleSize val="0"/>
        </c:dLbls>
        <c:axId val="685163248"/>
        <c:axId val="685157672"/>
      </c:scatterChart>
      <c:scatterChart>
        <c:scatterStyle val="smoothMarker"/>
        <c:varyColors val="0"/>
        <c:ser>
          <c:idx val="4"/>
          <c:order val="1"/>
          <c:tx>
            <c:strRef>
              <c:f>'40% DO-stat'!$AS$2</c:f>
              <c:strCache>
                <c:ptCount val="1"/>
                <c:pt idx="0">
                  <c:v> Supernatant  VHH (mg/L)</c:v>
                </c:pt>
              </c:strCache>
            </c:strRef>
          </c:tx>
          <c:spPr>
            <a:ln w="19050" cap="rnd">
              <a:solidFill>
                <a:srgbClr val="C00000"/>
              </a:solidFill>
              <a:round/>
            </a:ln>
            <a:effectLst/>
          </c:spPr>
          <c:marker>
            <c:symbol val="circle"/>
            <c:size val="3"/>
            <c:spPr>
              <a:solidFill>
                <a:srgbClr val="C00000"/>
              </a:solidFill>
              <a:ln w="31750">
                <a:solidFill>
                  <a:srgbClr val="C00000"/>
                </a:solidFill>
              </a:ln>
              <a:effectLst/>
            </c:spPr>
          </c:marker>
          <c:xVal>
            <c:numRef>
              <c:f>'40% DO-stat'!$AH$8:$AH$13</c:f>
              <c:numCache>
                <c:formatCode>General</c:formatCode>
                <c:ptCount val="6"/>
                <c:pt idx="0">
                  <c:v>17.166666666666668</c:v>
                </c:pt>
                <c:pt idx="1">
                  <c:v>26.666666666666671</c:v>
                </c:pt>
                <c:pt idx="2">
                  <c:v>40.166666666666671</c:v>
                </c:pt>
                <c:pt idx="3">
                  <c:v>51.666666666666671</c:v>
                </c:pt>
                <c:pt idx="4">
                  <c:v>64.666666666666671</c:v>
                </c:pt>
                <c:pt idx="5">
                  <c:v>75.666666666666671</c:v>
                </c:pt>
              </c:numCache>
            </c:numRef>
          </c:xVal>
          <c:yVal>
            <c:numRef>
              <c:f>'40% DO-stat'!$AS$8:$AS$13</c:f>
              <c:numCache>
                <c:formatCode>0</c:formatCode>
                <c:ptCount val="6"/>
                <c:pt idx="0">
                  <c:v>34.67532467532471</c:v>
                </c:pt>
                <c:pt idx="1">
                  <c:v>18.423701298701321</c:v>
                </c:pt>
                <c:pt idx="2">
                  <c:v>30.389610389610414</c:v>
                </c:pt>
                <c:pt idx="3">
                  <c:v>30.389610389610414</c:v>
                </c:pt>
                <c:pt idx="4">
                  <c:v>46.490259740259773</c:v>
                </c:pt>
                <c:pt idx="5">
                  <c:v>47.106331168831176</c:v>
                </c:pt>
              </c:numCache>
            </c:numRef>
          </c:yVal>
          <c:smooth val="1"/>
          <c:extLst>
            <c:ext xmlns:c16="http://schemas.microsoft.com/office/drawing/2014/chart" uri="{C3380CC4-5D6E-409C-BE32-E72D297353CC}">
              <c16:uniqueId val="{00000001-8878-0842-A551-87B2F6195D43}"/>
            </c:ext>
          </c:extLst>
        </c:ser>
        <c:ser>
          <c:idx val="1"/>
          <c:order val="2"/>
          <c:tx>
            <c:strRef>
              <c:f>'40% DO-stat'!$AR$2</c:f>
              <c:strCache>
                <c:ptCount val="1"/>
                <c:pt idx="0">
                  <c:v> Soluble VHH (mg/L) </c:v>
                </c:pt>
              </c:strCache>
            </c:strRef>
          </c:tx>
          <c:spPr>
            <a:ln w="19050" cap="rnd">
              <a:solidFill>
                <a:srgbClr val="0070C0"/>
              </a:solidFill>
              <a:round/>
            </a:ln>
            <a:effectLst/>
          </c:spPr>
          <c:marker>
            <c:symbol val="circle"/>
            <c:size val="3"/>
            <c:spPr>
              <a:solidFill>
                <a:srgbClr val="0070C0"/>
              </a:solidFill>
              <a:ln w="31750">
                <a:solidFill>
                  <a:srgbClr val="0070C0"/>
                </a:solidFill>
              </a:ln>
              <a:effectLst/>
            </c:spPr>
          </c:marker>
          <c:xVal>
            <c:numRef>
              <c:f>'40% DO-stat'!$AH$8:$AH$13</c:f>
              <c:numCache>
                <c:formatCode>General</c:formatCode>
                <c:ptCount val="6"/>
                <c:pt idx="0">
                  <c:v>17.166666666666668</c:v>
                </c:pt>
                <c:pt idx="1">
                  <c:v>26.666666666666671</c:v>
                </c:pt>
                <c:pt idx="2">
                  <c:v>40.166666666666671</c:v>
                </c:pt>
                <c:pt idx="3">
                  <c:v>51.666666666666671</c:v>
                </c:pt>
                <c:pt idx="4">
                  <c:v>64.666666666666671</c:v>
                </c:pt>
                <c:pt idx="5">
                  <c:v>75.666666666666671</c:v>
                </c:pt>
              </c:numCache>
            </c:numRef>
          </c:xVal>
          <c:yVal>
            <c:numRef>
              <c:f>'40% DO-stat'!$AR$8:$AR$13</c:f>
              <c:numCache>
                <c:formatCode>0</c:formatCode>
                <c:ptCount val="6"/>
                <c:pt idx="0">
                  <c:v>38.620980017488755</c:v>
                </c:pt>
                <c:pt idx="1">
                  <c:v>128.67303559749604</c:v>
                </c:pt>
                <c:pt idx="2">
                  <c:v>256.03168383340795</c:v>
                </c:pt>
                <c:pt idx="3">
                  <c:v>487.01298701298708</c:v>
                </c:pt>
                <c:pt idx="4">
                  <c:v>487.01298701298708</c:v>
                </c:pt>
                <c:pt idx="5">
                  <c:v>467.90709290709293</c:v>
                </c:pt>
              </c:numCache>
            </c:numRef>
          </c:yVal>
          <c:smooth val="1"/>
          <c:extLst>
            <c:ext xmlns:c16="http://schemas.microsoft.com/office/drawing/2014/chart" uri="{C3380CC4-5D6E-409C-BE32-E72D297353CC}">
              <c16:uniqueId val="{00000002-8878-0842-A551-87B2F6195D43}"/>
            </c:ext>
          </c:extLst>
        </c:ser>
        <c:ser>
          <c:idx val="2"/>
          <c:order val="3"/>
          <c:tx>
            <c:strRef>
              <c:f>'40% DO-stat'!$AT$2</c:f>
              <c:strCache>
                <c:ptCount val="1"/>
                <c:pt idx="0">
                  <c:v> Insoluble VHH (mg/L)</c:v>
                </c:pt>
              </c:strCache>
            </c:strRef>
          </c:tx>
          <c:spPr>
            <a:ln w="19050" cap="rnd">
              <a:solidFill>
                <a:schemeClr val="tx1"/>
              </a:solidFill>
              <a:round/>
            </a:ln>
            <a:effectLst/>
          </c:spPr>
          <c:marker>
            <c:symbol val="circle"/>
            <c:size val="3"/>
            <c:spPr>
              <a:solidFill>
                <a:schemeClr val="tx1"/>
              </a:solidFill>
              <a:ln w="31750">
                <a:solidFill>
                  <a:schemeClr val="tx1"/>
                </a:solidFill>
              </a:ln>
              <a:effectLst/>
            </c:spPr>
          </c:marker>
          <c:xVal>
            <c:numRef>
              <c:f>'40% DO-stat'!$AH$8:$AH$13</c:f>
              <c:numCache>
                <c:formatCode>General</c:formatCode>
                <c:ptCount val="6"/>
                <c:pt idx="0">
                  <c:v>17.166666666666668</c:v>
                </c:pt>
                <c:pt idx="1">
                  <c:v>26.666666666666671</c:v>
                </c:pt>
                <c:pt idx="2">
                  <c:v>40.166666666666671</c:v>
                </c:pt>
                <c:pt idx="3">
                  <c:v>51.666666666666671</c:v>
                </c:pt>
                <c:pt idx="4">
                  <c:v>64.666666666666671</c:v>
                </c:pt>
                <c:pt idx="5">
                  <c:v>75.666666666666671</c:v>
                </c:pt>
              </c:numCache>
            </c:numRef>
          </c:xVal>
          <c:yVal>
            <c:numRef>
              <c:f>'40% DO-stat'!$AT$8:$AT$13</c:f>
              <c:numCache>
                <c:formatCode>0</c:formatCode>
                <c:ptCount val="6"/>
                <c:pt idx="0">
                  <c:v>0</c:v>
                </c:pt>
                <c:pt idx="1">
                  <c:v>2.2303742908756914</c:v>
                </c:pt>
                <c:pt idx="2">
                  <c:v>2.7227116984826609</c:v>
                </c:pt>
                <c:pt idx="3">
                  <c:v>0</c:v>
                </c:pt>
                <c:pt idx="4">
                  <c:v>0</c:v>
                </c:pt>
                <c:pt idx="5">
                  <c:v>0</c:v>
                </c:pt>
              </c:numCache>
            </c:numRef>
          </c:yVal>
          <c:smooth val="1"/>
          <c:extLst>
            <c:ext xmlns:c16="http://schemas.microsoft.com/office/drawing/2014/chart" uri="{C3380CC4-5D6E-409C-BE32-E72D297353CC}">
              <c16:uniqueId val="{00000003-8878-0842-A551-87B2F6195D43}"/>
            </c:ext>
          </c:extLst>
        </c:ser>
        <c:ser>
          <c:idx val="3"/>
          <c:order val="4"/>
          <c:tx>
            <c:strRef>
              <c:f>'40% DO-stat'!$AU$2</c:f>
              <c:strCache>
                <c:ptCount val="1"/>
                <c:pt idx="0">
                  <c:v> Total VHH (mg/L)</c:v>
                </c:pt>
              </c:strCache>
            </c:strRef>
          </c:tx>
          <c:spPr>
            <a:ln w="19050" cap="rnd">
              <a:solidFill>
                <a:schemeClr val="accent6"/>
              </a:solidFill>
              <a:round/>
            </a:ln>
            <a:effectLst/>
          </c:spPr>
          <c:marker>
            <c:symbol val="circle"/>
            <c:size val="3"/>
            <c:spPr>
              <a:solidFill>
                <a:schemeClr val="accent6"/>
              </a:solidFill>
              <a:ln w="31750">
                <a:solidFill>
                  <a:schemeClr val="accent6"/>
                </a:solidFill>
              </a:ln>
              <a:effectLst/>
            </c:spPr>
          </c:marker>
          <c:xVal>
            <c:numRef>
              <c:f>'40% DO-stat'!$AH$8:$AH$13</c:f>
              <c:numCache>
                <c:formatCode>General</c:formatCode>
                <c:ptCount val="6"/>
                <c:pt idx="0">
                  <c:v>17.166666666666668</c:v>
                </c:pt>
                <c:pt idx="1">
                  <c:v>26.666666666666671</c:v>
                </c:pt>
                <c:pt idx="2">
                  <c:v>40.166666666666671</c:v>
                </c:pt>
                <c:pt idx="3">
                  <c:v>51.666666666666671</c:v>
                </c:pt>
                <c:pt idx="4">
                  <c:v>64.666666666666671</c:v>
                </c:pt>
                <c:pt idx="5">
                  <c:v>75.666666666666671</c:v>
                </c:pt>
              </c:numCache>
            </c:numRef>
          </c:xVal>
          <c:yVal>
            <c:numRef>
              <c:f>'40% DO-stat'!$AU$8:$AU$13</c:f>
              <c:numCache>
                <c:formatCode>0</c:formatCode>
                <c:ptCount val="6"/>
                <c:pt idx="0">
                  <c:v>73.296304692813464</c:v>
                </c:pt>
                <c:pt idx="1">
                  <c:v>149.32711118707306</c:v>
                </c:pt>
                <c:pt idx="2">
                  <c:v>289.14400592150105</c:v>
                </c:pt>
                <c:pt idx="3">
                  <c:v>517.40259740259751</c:v>
                </c:pt>
                <c:pt idx="4">
                  <c:v>533.50324675324691</c:v>
                </c:pt>
                <c:pt idx="5">
                  <c:v>515.01342407592415</c:v>
                </c:pt>
              </c:numCache>
            </c:numRef>
          </c:yVal>
          <c:smooth val="1"/>
          <c:extLst>
            <c:ext xmlns:c16="http://schemas.microsoft.com/office/drawing/2014/chart" uri="{C3380CC4-5D6E-409C-BE32-E72D297353CC}">
              <c16:uniqueId val="{00000004-8878-0842-A551-87B2F6195D43}"/>
            </c:ext>
          </c:extLst>
        </c:ser>
        <c:dLbls>
          <c:showLegendKey val="0"/>
          <c:showVal val="0"/>
          <c:showCatName val="0"/>
          <c:showSerName val="0"/>
          <c:showPercent val="0"/>
          <c:showBubbleSize val="0"/>
        </c:dLbls>
        <c:axId val="580072472"/>
        <c:axId val="580068208"/>
        <c:extLst/>
      </c:scatterChart>
      <c:valAx>
        <c:axId val="685163248"/>
        <c:scaling>
          <c:orientation val="minMax"/>
          <c:max val="80"/>
          <c:min val="0"/>
        </c:scaling>
        <c:delete val="0"/>
        <c:axPos val="b"/>
        <c:title>
          <c:tx>
            <c:rich>
              <a:bodyPr rot="0" spcFirstLastPara="1" vertOverflow="ellipsis" vert="horz" wrap="square" anchor="ctr" anchorCtr="1"/>
              <a:lstStyle/>
              <a:p>
                <a:pPr>
                  <a:defRPr sz="800" b="0" i="0" u="none" strike="noStrike" kern="1200" baseline="0">
                    <a:solidFill>
                      <a:sysClr val="windowText" lastClr="000000"/>
                    </a:solidFill>
                    <a:latin typeface="MS PGothic" panose="020B0600070205080204" pitchFamily="34" charset="-128"/>
                    <a:ea typeface="MS PGothic" panose="020B0600070205080204" pitchFamily="34" charset="-128"/>
                    <a:cs typeface="Times New Roman" panose="02020603050405020304" pitchFamily="18" charset="0"/>
                  </a:defRPr>
                </a:pPr>
                <a:r>
                  <a:rPr lang="en-SG"/>
                  <a:t>Culture time (h)</a:t>
                </a:r>
              </a:p>
            </c:rich>
          </c:tx>
          <c:layout>
            <c:manualLayout>
              <c:xMode val="edge"/>
              <c:yMode val="edge"/>
              <c:x val="0.36137481967472285"/>
              <c:y val="0.67318817613751936"/>
            </c:manualLayout>
          </c:layout>
          <c:overlay val="0"/>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MS PGothic" panose="020B0600070205080204" pitchFamily="34" charset="-128"/>
                  <a:ea typeface="MS PGothic" panose="020B0600070205080204" pitchFamily="34" charset="-128"/>
                  <a:cs typeface="Times New Roman" panose="02020603050405020304" pitchFamily="18" charset="0"/>
                </a:defRPr>
              </a:pPr>
              <a:endParaRPr lang="ja-JP"/>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S PGothic" panose="020B0600070205080204" pitchFamily="34" charset="-128"/>
                <a:ea typeface="MS PGothic" panose="020B0600070205080204" pitchFamily="34" charset="-128"/>
                <a:cs typeface="Times New Roman" panose="02020603050405020304" pitchFamily="18" charset="0"/>
              </a:defRPr>
            </a:pPr>
            <a:endParaRPr lang="ja-JP"/>
          </a:p>
        </c:txPr>
        <c:crossAx val="685157672"/>
        <c:crosses val="autoZero"/>
        <c:crossBetween val="midCat"/>
        <c:majorUnit val="10"/>
      </c:valAx>
      <c:valAx>
        <c:axId val="685157672"/>
        <c:scaling>
          <c:orientation val="minMax"/>
          <c:max val="80"/>
          <c:min val="0"/>
        </c:scaling>
        <c:delete val="0"/>
        <c:axPos val="l"/>
        <c:majorGridlines>
          <c:spPr>
            <a:ln w="9525" cap="flat" cmpd="sng" algn="ctr">
              <a:solidFill>
                <a:schemeClr val="bg1"/>
              </a:solidFill>
              <a:round/>
            </a:ln>
            <a:effectLst/>
          </c:spPr>
        </c:majorGridlines>
        <c:title>
          <c:tx>
            <c:rich>
              <a:bodyPr rot="-5400000" spcFirstLastPara="1" vertOverflow="ellipsis" vert="horz" wrap="square" anchor="ctr" anchorCtr="1"/>
              <a:lstStyle/>
              <a:p>
                <a:pPr>
                  <a:defRPr sz="700" b="0" i="0" u="none" strike="noStrike" kern="1200" baseline="0">
                    <a:solidFill>
                      <a:sysClr val="windowText" lastClr="000000"/>
                    </a:solidFill>
                    <a:latin typeface="MS PGothic" panose="020B0600070205080204" pitchFamily="34" charset="-128"/>
                    <a:ea typeface="MS PGothic" panose="020B0600070205080204" pitchFamily="34" charset="-128"/>
                    <a:cs typeface="Times New Roman" panose="02020603050405020304" pitchFamily="18" charset="0"/>
                  </a:defRPr>
                </a:pPr>
                <a:r>
                  <a:rPr lang="en-SG" sz="700"/>
                  <a:t>DCW (g/L)</a:t>
                </a:r>
              </a:p>
            </c:rich>
          </c:tx>
          <c:layout>
            <c:manualLayout>
              <c:xMode val="edge"/>
              <c:yMode val="edge"/>
              <c:x val="2.947848941762346E-2"/>
              <c:y val="9.9658787560567577E-2"/>
            </c:manualLayout>
          </c:layout>
          <c:overlay val="0"/>
          <c:spPr>
            <a:noFill/>
            <a:ln>
              <a:noFill/>
            </a:ln>
            <a:effectLst/>
          </c:spPr>
          <c:txPr>
            <a:bodyPr rot="-5400000" spcFirstLastPara="1" vertOverflow="ellipsis" vert="horz" wrap="square" anchor="ctr" anchorCtr="1"/>
            <a:lstStyle/>
            <a:p>
              <a:pPr>
                <a:defRPr sz="700" b="0" i="0" u="none" strike="noStrike" kern="1200" baseline="0">
                  <a:solidFill>
                    <a:sysClr val="windowText" lastClr="000000"/>
                  </a:solidFill>
                  <a:latin typeface="MS PGothic" panose="020B0600070205080204" pitchFamily="34" charset="-128"/>
                  <a:ea typeface="MS PGothic" panose="020B0600070205080204" pitchFamily="34" charset="-128"/>
                  <a:cs typeface="Times New Roman" panose="02020603050405020304" pitchFamily="18" charset="0"/>
                </a:defRPr>
              </a:pPr>
              <a:endParaRPr lang="ja-JP"/>
            </a:p>
          </c:txPr>
        </c:title>
        <c:numFmt formatCode="0" sourceLinked="0"/>
        <c:majorTickMark val="in"/>
        <c:minorTickMark val="none"/>
        <c:tickLblPos val="nextTo"/>
        <c:spPr>
          <a:noFill/>
          <a:ln w="12700">
            <a:solidFill>
              <a:schemeClr val="tx1"/>
            </a:solid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S PGothic" panose="020B0600070205080204" pitchFamily="34" charset="-128"/>
                <a:ea typeface="MS PGothic" panose="020B0600070205080204" pitchFamily="34" charset="-128"/>
                <a:cs typeface="Times New Roman" panose="02020603050405020304" pitchFamily="18" charset="0"/>
              </a:defRPr>
            </a:pPr>
            <a:endParaRPr lang="ja-JP"/>
          </a:p>
        </c:txPr>
        <c:crossAx val="685163248"/>
        <c:crosses val="autoZero"/>
        <c:crossBetween val="midCat"/>
        <c:majorUnit val="20"/>
      </c:valAx>
      <c:valAx>
        <c:axId val="580068208"/>
        <c:scaling>
          <c:orientation val="minMax"/>
          <c:max val="1000"/>
          <c:min val="0"/>
        </c:scaling>
        <c:delete val="0"/>
        <c:axPos val="r"/>
        <c:title>
          <c:tx>
            <c:rich>
              <a:bodyPr rot="-5400000" spcFirstLastPara="1" vertOverflow="ellipsis" vert="horz" wrap="square" anchor="ctr" anchorCtr="1"/>
              <a:lstStyle/>
              <a:p>
                <a:pPr>
                  <a:defRPr sz="700" b="0" i="0" u="none" strike="noStrike" kern="1200" baseline="0">
                    <a:solidFill>
                      <a:sysClr val="windowText" lastClr="000000"/>
                    </a:solidFill>
                    <a:latin typeface="MS PGothic" panose="020B0600070205080204" pitchFamily="34" charset="-128"/>
                    <a:ea typeface="MS PGothic" panose="020B0600070205080204" pitchFamily="34" charset="-128"/>
                    <a:cs typeface="Times New Roman" panose="02020603050405020304" pitchFamily="18" charset="0"/>
                  </a:defRPr>
                </a:pPr>
                <a:r>
                  <a:rPr lang="en-US" altLang="ja-JP" sz="700" dirty="0" err="1"/>
                  <a:t>VHH.conc</a:t>
                </a:r>
                <a:r>
                  <a:rPr lang="en-US" altLang="ja-JP" sz="700" dirty="0"/>
                  <a:t> (mg/L)</a:t>
                </a:r>
                <a:endParaRPr lang="ja-JP" altLang="en-US" sz="700"/>
              </a:p>
            </c:rich>
          </c:tx>
          <c:layout>
            <c:manualLayout>
              <c:xMode val="edge"/>
              <c:yMode val="edge"/>
              <c:x val="0.90801796994908079"/>
              <c:y val="6.7454104246392008E-3"/>
            </c:manualLayout>
          </c:layout>
          <c:overlay val="0"/>
          <c:spPr>
            <a:noFill/>
            <a:ln>
              <a:noFill/>
            </a:ln>
            <a:effectLst/>
          </c:spPr>
          <c:txPr>
            <a:bodyPr rot="-5400000" spcFirstLastPara="1" vertOverflow="ellipsis" vert="horz" wrap="square" anchor="ctr" anchorCtr="1"/>
            <a:lstStyle/>
            <a:p>
              <a:pPr>
                <a:defRPr sz="700" b="0" i="0" u="none" strike="noStrike" kern="1200" baseline="0">
                  <a:solidFill>
                    <a:sysClr val="windowText" lastClr="000000"/>
                  </a:solidFill>
                  <a:latin typeface="MS PGothic" panose="020B0600070205080204" pitchFamily="34" charset="-128"/>
                  <a:ea typeface="MS PGothic" panose="020B0600070205080204" pitchFamily="34" charset="-128"/>
                  <a:cs typeface="Times New Roman" panose="02020603050405020304" pitchFamily="18" charset="0"/>
                </a:defRPr>
              </a:pPr>
              <a:endParaRPr lang="ja-JP"/>
            </a:p>
          </c:txPr>
        </c:title>
        <c:numFmt formatCode="0" sourceLinked="0"/>
        <c:majorTickMark val="in"/>
        <c:minorTickMark val="none"/>
        <c:tickLblPos val="nextTo"/>
        <c:spPr>
          <a:noFill/>
          <a:ln w="12700">
            <a:solidFill>
              <a:schemeClr val="tx1"/>
            </a:solid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S PGothic" panose="020B0600070205080204" pitchFamily="34" charset="-128"/>
                <a:ea typeface="MS PGothic" panose="020B0600070205080204" pitchFamily="34" charset="-128"/>
                <a:cs typeface="Times New Roman" panose="02020603050405020304" pitchFamily="18" charset="0"/>
              </a:defRPr>
            </a:pPr>
            <a:endParaRPr lang="ja-JP"/>
          </a:p>
        </c:txPr>
        <c:crossAx val="580072472"/>
        <c:crosses val="max"/>
        <c:crossBetween val="midCat"/>
        <c:majorUnit val="250"/>
      </c:valAx>
      <c:valAx>
        <c:axId val="580072472"/>
        <c:scaling>
          <c:orientation val="minMax"/>
          <c:max val="100"/>
        </c:scaling>
        <c:delete val="1"/>
        <c:axPos val="t"/>
        <c:numFmt formatCode="General" sourceLinked="1"/>
        <c:majorTickMark val="out"/>
        <c:minorTickMark val="none"/>
        <c:tickLblPos val="nextTo"/>
        <c:crossAx val="580068208"/>
        <c:crosses val="max"/>
        <c:crossBetween val="midCat"/>
      </c:valAx>
      <c:spPr>
        <a:noFill/>
        <a:ln w="12700">
          <a:solidFill>
            <a:schemeClr val="tx1"/>
          </a:solidFill>
        </a:ln>
        <a:effectLst/>
      </c:spPr>
    </c:plotArea>
    <c:legend>
      <c:legendPos val="b"/>
      <c:layout>
        <c:manualLayout>
          <c:xMode val="edge"/>
          <c:yMode val="edge"/>
          <c:x val="1.3675407913891798E-2"/>
          <c:y val="0.78792401243123322"/>
          <c:w val="0.95999881796729558"/>
          <c:h val="0.21207626494307633"/>
        </c:manualLayout>
      </c:layout>
      <c:overlay val="0"/>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MS PGothic" panose="020B0600070205080204" pitchFamily="34" charset="-128"/>
              <a:ea typeface="MS PGothic" panose="020B0600070205080204" pitchFamily="34" charset="-128"/>
              <a:cs typeface="Times New Roman" panose="02020603050405020304" pitchFamily="18" charset="0"/>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800" b="0">
          <a:solidFill>
            <a:sysClr val="windowText" lastClr="000000"/>
          </a:solidFill>
          <a:latin typeface="MS PGothic" panose="020B0600070205080204" pitchFamily="34" charset="-128"/>
          <a:ea typeface="MS PGothic" panose="020B0600070205080204" pitchFamily="34" charset="-128"/>
          <a:cs typeface="Times New Roman" panose="02020603050405020304" pitchFamily="18" charset="0"/>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6C76A7-4597-1E48-80F1-6FC89CD836E3}" type="datetimeFigureOut">
              <a:rPr kumimoji="1" lang="ja-JP" altLang="en-US" smtClean="0"/>
              <a:t>2024/12/6</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76B29A-58BE-7940-ACBD-395A68E84A96}" type="slidenum">
              <a:rPr kumimoji="1" lang="ja-JP" altLang="en-US" smtClean="0"/>
              <a:t>‹#›</a:t>
            </a:fld>
            <a:endParaRPr kumimoji="1" lang="ja-JP" altLang="en-US"/>
          </a:p>
        </p:txBody>
      </p:sp>
    </p:spTree>
    <p:extLst>
      <p:ext uri="{BB962C8B-B14F-4D97-AF65-F5344CB8AC3E}">
        <p14:creationId xmlns:p14="http://schemas.microsoft.com/office/powerpoint/2010/main" val="26295913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376B29A-58BE-7940-ACBD-395A68E84A96}" type="slidenum">
              <a:rPr kumimoji="1" lang="ja-JP" altLang="en-US" smtClean="0"/>
              <a:t>1</a:t>
            </a:fld>
            <a:endParaRPr kumimoji="1" lang="ja-JP" altLang="en-US"/>
          </a:p>
        </p:txBody>
      </p:sp>
    </p:spTree>
    <p:extLst>
      <p:ext uri="{BB962C8B-B14F-4D97-AF65-F5344CB8AC3E}">
        <p14:creationId xmlns:p14="http://schemas.microsoft.com/office/powerpoint/2010/main" val="26824444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DAE4F34-6C4E-984F-B4DA-F76A7AA07A9D}" type="datetimeFigureOut">
              <a:rPr kumimoji="1" lang="ja-JP" altLang="en-US" smtClean="0"/>
              <a:t>2024/12/6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0A7916D-F84D-7D4A-9E6C-6AF4B6AC37E5}" type="slidenum">
              <a:rPr kumimoji="1" lang="ja-JP" altLang="en-US" smtClean="0"/>
              <a:t>‹#›</a:t>
            </a:fld>
            <a:endParaRPr kumimoji="1" lang="ja-JP" altLang="en-US"/>
          </a:p>
        </p:txBody>
      </p:sp>
    </p:spTree>
    <p:extLst>
      <p:ext uri="{BB962C8B-B14F-4D97-AF65-F5344CB8AC3E}">
        <p14:creationId xmlns:p14="http://schemas.microsoft.com/office/powerpoint/2010/main" val="3720401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DAE4F34-6C4E-984F-B4DA-F76A7AA07A9D}" type="datetimeFigureOut">
              <a:rPr kumimoji="1" lang="ja-JP" altLang="en-US" smtClean="0"/>
              <a:t>2024/12/6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0A7916D-F84D-7D4A-9E6C-6AF4B6AC37E5}" type="slidenum">
              <a:rPr kumimoji="1" lang="ja-JP" altLang="en-US" smtClean="0"/>
              <a:t>‹#›</a:t>
            </a:fld>
            <a:endParaRPr kumimoji="1" lang="ja-JP" altLang="en-US"/>
          </a:p>
        </p:txBody>
      </p:sp>
    </p:spTree>
    <p:extLst>
      <p:ext uri="{BB962C8B-B14F-4D97-AF65-F5344CB8AC3E}">
        <p14:creationId xmlns:p14="http://schemas.microsoft.com/office/powerpoint/2010/main" val="4271799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DAE4F34-6C4E-984F-B4DA-F76A7AA07A9D}" type="datetimeFigureOut">
              <a:rPr kumimoji="1" lang="ja-JP" altLang="en-US" smtClean="0"/>
              <a:t>2024/12/6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0A7916D-F84D-7D4A-9E6C-6AF4B6AC37E5}" type="slidenum">
              <a:rPr kumimoji="1" lang="ja-JP" altLang="en-US" smtClean="0"/>
              <a:t>‹#›</a:t>
            </a:fld>
            <a:endParaRPr kumimoji="1" lang="ja-JP" altLang="en-US"/>
          </a:p>
        </p:txBody>
      </p:sp>
    </p:spTree>
    <p:extLst>
      <p:ext uri="{BB962C8B-B14F-4D97-AF65-F5344CB8AC3E}">
        <p14:creationId xmlns:p14="http://schemas.microsoft.com/office/powerpoint/2010/main" val="1833204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DAE4F34-6C4E-984F-B4DA-F76A7AA07A9D}" type="datetimeFigureOut">
              <a:rPr kumimoji="1" lang="ja-JP" altLang="en-US" smtClean="0"/>
              <a:t>2024/12/6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0A7916D-F84D-7D4A-9E6C-6AF4B6AC37E5}" type="slidenum">
              <a:rPr kumimoji="1" lang="ja-JP" altLang="en-US" smtClean="0"/>
              <a:t>‹#›</a:t>
            </a:fld>
            <a:endParaRPr kumimoji="1" lang="ja-JP" altLang="en-US"/>
          </a:p>
        </p:txBody>
      </p:sp>
    </p:spTree>
    <p:extLst>
      <p:ext uri="{BB962C8B-B14F-4D97-AF65-F5344CB8AC3E}">
        <p14:creationId xmlns:p14="http://schemas.microsoft.com/office/powerpoint/2010/main" val="3002905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DAE4F34-6C4E-984F-B4DA-F76A7AA07A9D}" type="datetimeFigureOut">
              <a:rPr kumimoji="1" lang="ja-JP" altLang="en-US" smtClean="0"/>
              <a:t>2024/12/6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0A7916D-F84D-7D4A-9E6C-6AF4B6AC37E5}" type="slidenum">
              <a:rPr kumimoji="1" lang="ja-JP" altLang="en-US" smtClean="0"/>
              <a:t>‹#›</a:t>
            </a:fld>
            <a:endParaRPr kumimoji="1" lang="ja-JP" altLang="en-US"/>
          </a:p>
        </p:txBody>
      </p:sp>
    </p:spTree>
    <p:extLst>
      <p:ext uri="{BB962C8B-B14F-4D97-AF65-F5344CB8AC3E}">
        <p14:creationId xmlns:p14="http://schemas.microsoft.com/office/powerpoint/2010/main" val="716309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DAE4F34-6C4E-984F-B4DA-F76A7AA07A9D}" type="datetimeFigureOut">
              <a:rPr kumimoji="1" lang="ja-JP" altLang="en-US" smtClean="0"/>
              <a:t>2024/12/6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0A7916D-F84D-7D4A-9E6C-6AF4B6AC37E5}" type="slidenum">
              <a:rPr kumimoji="1" lang="ja-JP" altLang="en-US" smtClean="0"/>
              <a:t>‹#›</a:t>
            </a:fld>
            <a:endParaRPr kumimoji="1" lang="ja-JP" altLang="en-US"/>
          </a:p>
        </p:txBody>
      </p:sp>
    </p:spTree>
    <p:extLst>
      <p:ext uri="{BB962C8B-B14F-4D97-AF65-F5344CB8AC3E}">
        <p14:creationId xmlns:p14="http://schemas.microsoft.com/office/powerpoint/2010/main" val="3365777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DAE4F34-6C4E-984F-B4DA-F76A7AA07A9D}" type="datetimeFigureOut">
              <a:rPr kumimoji="1" lang="ja-JP" altLang="en-US" smtClean="0"/>
              <a:t>2024/12/6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0A7916D-F84D-7D4A-9E6C-6AF4B6AC37E5}" type="slidenum">
              <a:rPr kumimoji="1" lang="ja-JP" altLang="en-US" smtClean="0"/>
              <a:t>‹#›</a:t>
            </a:fld>
            <a:endParaRPr kumimoji="1" lang="ja-JP" altLang="en-US"/>
          </a:p>
        </p:txBody>
      </p:sp>
    </p:spTree>
    <p:extLst>
      <p:ext uri="{BB962C8B-B14F-4D97-AF65-F5344CB8AC3E}">
        <p14:creationId xmlns:p14="http://schemas.microsoft.com/office/powerpoint/2010/main" val="3635442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DAE4F34-6C4E-984F-B4DA-F76A7AA07A9D}" type="datetimeFigureOut">
              <a:rPr kumimoji="1" lang="ja-JP" altLang="en-US" smtClean="0"/>
              <a:t>2024/12/6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0A7916D-F84D-7D4A-9E6C-6AF4B6AC37E5}" type="slidenum">
              <a:rPr kumimoji="1" lang="ja-JP" altLang="en-US" smtClean="0"/>
              <a:t>‹#›</a:t>
            </a:fld>
            <a:endParaRPr kumimoji="1" lang="ja-JP" altLang="en-US"/>
          </a:p>
        </p:txBody>
      </p:sp>
    </p:spTree>
    <p:extLst>
      <p:ext uri="{BB962C8B-B14F-4D97-AF65-F5344CB8AC3E}">
        <p14:creationId xmlns:p14="http://schemas.microsoft.com/office/powerpoint/2010/main" val="1240442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AE4F34-6C4E-984F-B4DA-F76A7AA07A9D}" type="datetimeFigureOut">
              <a:rPr kumimoji="1" lang="ja-JP" altLang="en-US" smtClean="0"/>
              <a:t>2024/12/6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0A7916D-F84D-7D4A-9E6C-6AF4B6AC37E5}" type="slidenum">
              <a:rPr kumimoji="1" lang="ja-JP" altLang="en-US" smtClean="0"/>
              <a:t>‹#›</a:t>
            </a:fld>
            <a:endParaRPr kumimoji="1" lang="ja-JP" altLang="en-US"/>
          </a:p>
        </p:txBody>
      </p:sp>
    </p:spTree>
    <p:extLst>
      <p:ext uri="{BB962C8B-B14F-4D97-AF65-F5344CB8AC3E}">
        <p14:creationId xmlns:p14="http://schemas.microsoft.com/office/powerpoint/2010/main" val="2775155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DAE4F34-6C4E-984F-B4DA-F76A7AA07A9D}" type="datetimeFigureOut">
              <a:rPr kumimoji="1" lang="ja-JP" altLang="en-US" smtClean="0"/>
              <a:t>2024/12/6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0A7916D-F84D-7D4A-9E6C-6AF4B6AC37E5}" type="slidenum">
              <a:rPr kumimoji="1" lang="ja-JP" altLang="en-US" smtClean="0"/>
              <a:t>‹#›</a:t>
            </a:fld>
            <a:endParaRPr kumimoji="1" lang="ja-JP" altLang="en-US"/>
          </a:p>
        </p:txBody>
      </p:sp>
    </p:spTree>
    <p:extLst>
      <p:ext uri="{BB962C8B-B14F-4D97-AF65-F5344CB8AC3E}">
        <p14:creationId xmlns:p14="http://schemas.microsoft.com/office/powerpoint/2010/main" val="1229880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DAE4F34-6C4E-984F-B4DA-F76A7AA07A9D}" type="datetimeFigureOut">
              <a:rPr kumimoji="1" lang="ja-JP" altLang="en-US" smtClean="0"/>
              <a:t>2024/12/6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0A7916D-F84D-7D4A-9E6C-6AF4B6AC37E5}" type="slidenum">
              <a:rPr kumimoji="1" lang="ja-JP" altLang="en-US" smtClean="0"/>
              <a:t>‹#›</a:t>
            </a:fld>
            <a:endParaRPr kumimoji="1" lang="ja-JP" altLang="en-US"/>
          </a:p>
        </p:txBody>
      </p:sp>
    </p:spTree>
    <p:extLst>
      <p:ext uri="{BB962C8B-B14F-4D97-AF65-F5344CB8AC3E}">
        <p14:creationId xmlns:p14="http://schemas.microsoft.com/office/powerpoint/2010/main" val="635816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0DAE4F34-6C4E-984F-B4DA-F76A7AA07A9D}" type="datetimeFigureOut">
              <a:rPr kumimoji="1" lang="ja-JP" altLang="en-US" smtClean="0"/>
              <a:t>2024/12/6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0A7916D-F84D-7D4A-9E6C-6AF4B6AC37E5}" type="slidenum">
              <a:rPr kumimoji="1" lang="ja-JP" altLang="en-US" smtClean="0"/>
              <a:t>‹#›</a:t>
            </a:fld>
            <a:endParaRPr kumimoji="1" lang="ja-JP" altLang="en-US"/>
          </a:p>
        </p:txBody>
      </p:sp>
    </p:spTree>
    <p:extLst>
      <p:ext uri="{BB962C8B-B14F-4D97-AF65-F5344CB8AC3E}">
        <p14:creationId xmlns:p14="http://schemas.microsoft.com/office/powerpoint/2010/main" val="12332316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chart" Target="../charts/char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6" name="直線コネクタ 85">
            <a:extLst>
              <a:ext uri="{FF2B5EF4-FFF2-40B4-BE49-F238E27FC236}">
                <a16:creationId xmlns:a16="http://schemas.microsoft.com/office/drawing/2014/main" id="{F24C4166-8483-D2F5-0B3B-0DB020ADCF56}"/>
              </a:ext>
            </a:extLst>
          </p:cNvPr>
          <p:cNvCxnSpPr>
            <a:cxnSpLocks/>
            <a:stCxn id="28" idx="2"/>
            <a:endCxn id="80" idx="0"/>
          </p:cNvCxnSpPr>
          <p:nvPr/>
        </p:nvCxnSpPr>
        <p:spPr>
          <a:xfrm>
            <a:off x="3438000" y="1931459"/>
            <a:ext cx="1383" cy="1958644"/>
          </a:xfrm>
          <a:prstGeom prst="line">
            <a:avLst/>
          </a:prstGeom>
          <a:ln>
            <a:prstDash val="dash"/>
          </a:ln>
        </p:spPr>
        <p:style>
          <a:lnRef idx="2">
            <a:schemeClr val="accent1"/>
          </a:lnRef>
          <a:fillRef idx="0">
            <a:schemeClr val="accent1"/>
          </a:fillRef>
          <a:effectRef idx="1">
            <a:schemeClr val="accent1"/>
          </a:effectRef>
          <a:fontRef idx="minor">
            <a:schemeClr val="tx1"/>
          </a:fontRef>
        </p:style>
      </p:cxnSp>
      <p:sp>
        <p:nvSpPr>
          <p:cNvPr id="4" name="タイトル 1">
            <a:extLst>
              <a:ext uri="{FF2B5EF4-FFF2-40B4-BE49-F238E27FC236}">
                <a16:creationId xmlns:a16="http://schemas.microsoft.com/office/drawing/2014/main" id="{F3C24A93-503C-EC52-F0BF-D3E792DF0E4B}"/>
              </a:ext>
            </a:extLst>
          </p:cNvPr>
          <p:cNvSpPr txBox="1">
            <a:spLocks/>
          </p:cNvSpPr>
          <p:nvPr/>
        </p:nvSpPr>
        <p:spPr>
          <a:xfrm>
            <a:off x="0" y="0"/>
            <a:ext cx="6858000" cy="690639"/>
          </a:xfrm>
          <a:prstGeom prst="rect">
            <a:avLst/>
          </a:prstGeom>
          <a:ln w="19050" cap="flat" cmpd="sng" algn="ctr">
            <a:noFill/>
            <a:prstDash val="solid"/>
            <a:miter lim="800000"/>
          </a:ln>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ja-JP" altLang="en-US" sz="1800">
                <a:latin typeface="MS PGothic" panose="020B0600070205080204" pitchFamily="34" charset="-128"/>
                <a:ea typeface="MS PGothic" panose="020B0600070205080204" pitchFamily="34" charset="-128"/>
              </a:rPr>
              <a:t>組換え大腸菌を用いたラクダ科動物由来</a:t>
            </a:r>
            <a:r>
              <a:rPr lang="en-US" altLang="ja-JP" sz="1800" dirty="0">
                <a:latin typeface="MS PGothic" panose="020B0600070205080204" pitchFamily="34" charset="-128"/>
                <a:ea typeface="MS PGothic" panose="020B0600070205080204" pitchFamily="34" charset="-128"/>
              </a:rPr>
              <a:t>VHH</a:t>
            </a:r>
            <a:r>
              <a:rPr lang="ja-JP" altLang="en-US" sz="1800">
                <a:latin typeface="MS PGothic" panose="020B0600070205080204" pitchFamily="34" charset="-128"/>
                <a:ea typeface="MS PGothic" panose="020B0600070205080204" pitchFamily="34" charset="-128"/>
              </a:rPr>
              <a:t>抗体の効率的生産</a:t>
            </a:r>
            <a:endParaRPr lang="en-US" altLang="ja-JP" sz="1800" dirty="0">
              <a:latin typeface="MS PGothic" panose="020B0600070205080204" pitchFamily="34" charset="-128"/>
              <a:ea typeface="MS PGothic" panose="020B0600070205080204" pitchFamily="34" charset="-128"/>
            </a:endParaRPr>
          </a:p>
          <a:p>
            <a:pPr algn="ctr"/>
            <a:endParaRPr lang="en-US" altLang="ja-JP" sz="500" dirty="0">
              <a:latin typeface="MS PGothic" panose="020B0600070205080204" pitchFamily="34" charset="-128"/>
              <a:ea typeface="MS PGothic" panose="020B0600070205080204" pitchFamily="34" charset="-128"/>
              <a:cs typeface="Times New Roman" panose="02020603050405020304" pitchFamily="18" charset="0"/>
            </a:endParaRPr>
          </a:p>
          <a:p>
            <a:pPr algn="ctr"/>
            <a:r>
              <a:rPr lang="ja-JP" altLang="en-US" sz="1300">
                <a:latin typeface="MS PGothic" panose="020B0600070205080204" pitchFamily="34" charset="-128"/>
                <a:ea typeface="MS PGothic" panose="020B0600070205080204" pitchFamily="34" charset="-128"/>
                <a:cs typeface="Times New Roman" panose="02020603050405020304" pitchFamily="18" charset="0"/>
              </a:rPr>
              <a:t>京都工芸繊維大学大学院</a:t>
            </a:r>
            <a:r>
              <a:rPr lang="en-US" altLang="ja-JP" sz="1300" dirty="0">
                <a:latin typeface="MS PGothic" panose="020B0600070205080204" pitchFamily="34" charset="-128"/>
                <a:ea typeface="MS PGothic" panose="020B0600070205080204" pitchFamily="34" charset="-128"/>
                <a:cs typeface="Times New Roman" panose="02020603050405020304" pitchFamily="18" charset="0"/>
              </a:rPr>
              <a:t> </a:t>
            </a:r>
            <a:r>
              <a:rPr lang="ja-JP" altLang="en-US" sz="1300">
                <a:latin typeface="MS PGothic" panose="020B0600070205080204" pitchFamily="34" charset="-128"/>
                <a:ea typeface="MS PGothic" panose="020B0600070205080204" pitchFamily="34" charset="-128"/>
                <a:cs typeface="Times New Roman" panose="02020603050405020304" pitchFamily="18" charset="0"/>
              </a:rPr>
              <a:t>工芸科学研究科</a:t>
            </a:r>
            <a:r>
              <a:rPr lang="en-US" altLang="ja-JP" sz="1300" dirty="0">
                <a:latin typeface="MS PGothic" panose="020B0600070205080204" pitchFamily="34" charset="-128"/>
                <a:ea typeface="MS PGothic" panose="020B0600070205080204" pitchFamily="34" charset="-128"/>
                <a:cs typeface="Times New Roman" panose="02020603050405020304" pitchFamily="18" charset="0"/>
              </a:rPr>
              <a:t> </a:t>
            </a:r>
            <a:r>
              <a:rPr lang="ja-JP" altLang="en-US" sz="1300">
                <a:latin typeface="MS PGothic" panose="020B0600070205080204" pitchFamily="34" charset="-128"/>
                <a:ea typeface="MS PGothic" panose="020B0600070205080204" pitchFamily="34" charset="-128"/>
                <a:cs typeface="Times New Roman" panose="02020603050405020304" pitchFamily="18" charset="0"/>
              </a:rPr>
              <a:t>機能物質化学専攻</a:t>
            </a:r>
            <a:r>
              <a:rPr lang="en-US" altLang="ja-JP" sz="1300" dirty="0">
                <a:latin typeface="MS PGothic" panose="020B0600070205080204" pitchFamily="34" charset="-128"/>
                <a:ea typeface="MS PGothic" panose="020B0600070205080204" pitchFamily="34" charset="-128"/>
                <a:cs typeface="Times New Roman" panose="02020603050405020304" pitchFamily="18" charset="0"/>
              </a:rPr>
              <a:t> </a:t>
            </a:r>
            <a:r>
              <a:rPr lang="ja-JP" altLang="en-US" sz="1300">
                <a:latin typeface="MS PGothic" panose="020B0600070205080204" pitchFamily="34" charset="-128"/>
                <a:ea typeface="MS PGothic" panose="020B0600070205080204" pitchFamily="34" charset="-128"/>
                <a:cs typeface="Times New Roman" panose="02020603050405020304" pitchFamily="18" charset="0"/>
              </a:rPr>
              <a:t>化学工学研究室</a:t>
            </a:r>
            <a:r>
              <a:rPr lang="en-US" altLang="ja-JP" sz="1300" dirty="0">
                <a:latin typeface="MS PGothic" panose="020B0600070205080204" pitchFamily="34" charset="-128"/>
                <a:ea typeface="MS PGothic" panose="020B0600070205080204" pitchFamily="34" charset="-128"/>
                <a:cs typeface="Times New Roman" panose="02020603050405020304" pitchFamily="18" charset="0"/>
              </a:rPr>
              <a:t> </a:t>
            </a:r>
          </a:p>
          <a:p>
            <a:pPr algn="ctr"/>
            <a:r>
              <a:rPr lang="en-US" altLang="ja-JP" sz="1300" dirty="0">
                <a:latin typeface="MS PGothic" panose="020B0600070205080204" pitchFamily="34" charset="-128"/>
                <a:ea typeface="MS PGothic" panose="020B0600070205080204" pitchFamily="34" charset="-128"/>
                <a:cs typeface="Times New Roman" panose="02020603050405020304" pitchFamily="18" charset="0"/>
              </a:rPr>
              <a:t>RO00009027 </a:t>
            </a:r>
            <a:r>
              <a:rPr lang="ja-JP" altLang="en-US" sz="1300">
                <a:latin typeface="MS PGothic" panose="020B0600070205080204" pitchFamily="34" charset="-128"/>
                <a:ea typeface="MS PGothic" panose="020B0600070205080204" pitchFamily="34" charset="-128"/>
                <a:cs typeface="Times New Roman" panose="02020603050405020304" pitchFamily="18" charset="0"/>
              </a:rPr>
              <a:t>山本敦也</a:t>
            </a:r>
            <a:r>
              <a:rPr lang="en-US" altLang="ja-JP" sz="1300" dirty="0">
                <a:latin typeface="MS PGothic" panose="020B0600070205080204" pitchFamily="34" charset="-128"/>
                <a:ea typeface="MS PGothic" panose="020B0600070205080204" pitchFamily="34" charset="-128"/>
                <a:cs typeface="Times New Roman" panose="02020603050405020304" pitchFamily="18" charset="0"/>
              </a:rPr>
              <a:t> (</a:t>
            </a:r>
            <a:r>
              <a:rPr lang="ja-JP" altLang="en-US" sz="1300">
                <a:latin typeface="MS PGothic" panose="020B0600070205080204" pitchFamily="34" charset="-128"/>
                <a:ea typeface="MS PGothic" panose="020B0600070205080204" pitchFamily="34" charset="-128"/>
                <a:cs typeface="Times New Roman" panose="02020603050405020304" pitchFamily="18" charset="0"/>
              </a:rPr>
              <a:t>堀内淳一教授</a:t>
            </a:r>
            <a:r>
              <a:rPr lang="en-US" altLang="ja-JP" sz="1300" dirty="0">
                <a:latin typeface="MS PGothic" panose="020B0600070205080204" pitchFamily="34" charset="-128"/>
                <a:ea typeface="MS PGothic" panose="020B0600070205080204" pitchFamily="34" charset="-128"/>
                <a:cs typeface="Times New Roman" panose="02020603050405020304" pitchFamily="18" charset="0"/>
              </a:rPr>
              <a:t>) </a:t>
            </a:r>
            <a:endParaRPr lang="ja-JP" altLang="en-US" sz="13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29" name="テキスト ボックス 28">
            <a:extLst>
              <a:ext uri="{FF2B5EF4-FFF2-40B4-BE49-F238E27FC236}">
                <a16:creationId xmlns:a16="http://schemas.microsoft.com/office/drawing/2014/main" id="{04AA7586-7B37-DF55-F6D0-F68F5E67D5A3}"/>
              </a:ext>
            </a:extLst>
          </p:cNvPr>
          <p:cNvSpPr txBox="1"/>
          <p:nvPr/>
        </p:nvSpPr>
        <p:spPr>
          <a:xfrm>
            <a:off x="30105" y="1899601"/>
            <a:ext cx="461986" cy="261610"/>
          </a:xfrm>
          <a:prstGeom prst="rect">
            <a:avLst/>
          </a:prstGeom>
          <a:noFill/>
        </p:spPr>
        <p:txBody>
          <a:bodyPr wrap="none" rtlCol="0">
            <a:spAutoFit/>
          </a:bodyPr>
          <a:lstStyle/>
          <a:p>
            <a:r>
              <a:rPr kumimoji="1" lang="en-US" altLang="ja-JP" sz="1100" b="1" u="sng" dirty="0">
                <a:latin typeface="MS PGothic" panose="020B0600070205080204" pitchFamily="34" charset="-128"/>
                <a:ea typeface="MS PGothic" panose="020B0600070205080204" pitchFamily="34" charset="-128"/>
              </a:rPr>
              <a:t>VHH</a:t>
            </a:r>
            <a:endParaRPr kumimoji="1" lang="ja-JP" altLang="en-US" sz="1600" b="1" u="sng">
              <a:latin typeface="MS PGothic" panose="020B0600070205080204" pitchFamily="34" charset="-128"/>
              <a:ea typeface="MS PGothic" panose="020B0600070205080204" pitchFamily="34" charset="-128"/>
            </a:endParaRPr>
          </a:p>
        </p:txBody>
      </p:sp>
      <p:sp>
        <p:nvSpPr>
          <p:cNvPr id="80" name="タイトル 1">
            <a:extLst>
              <a:ext uri="{FF2B5EF4-FFF2-40B4-BE49-F238E27FC236}">
                <a16:creationId xmlns:a16="http://schemas.microsoft.com/office/drawing/2014/main" id="{B1377EB6-FDC9-39C7-7252-D3E2EDDD973C}"/>
              </a:ext>
            </a:extLst>
          </p:cNvPr>
          <p:cNvSpPr txBox="1">
            <a:spLocks/>
          </p:cNvSpPr>
          <p:nvPr/>
        </p:nvSpPr>
        <p:spPr>
          <a:xfrm>
            <a:off x="10383" y="3890103"/>
            <a:ext cx="6858000" cy="252000"/>
          </a:xfrm>
          <a:prstGeom prst="rect">
            <a:avLst/>
          </a:prstGeom>
          <a:solidFill>
            <a:schemeClr val="tx2">
              <a:lumMod val="75000"/>
            </a:schemeClr>
          </a:solidFill>
        </p:spPr>
        <p:txBody>
          <a:bodyPr vert="horz" lIns="91440" tIns="45720" rIns="91440" bIns="45720" rtlCol="0" anchor="ctr">
            <a:normAutofit lnSpcReduction="10000"/>
          </a:bodyPr>
          <a:lstStyle>
            <a:lvl1pPr algn="ctr" defTabSz="3027487" rtl="0" eaLnBrk="1" latinLnBrk="0" hangingPunct="1">
              <a:lnSpc>
                <a:spcPct val="90000"/>
              </a:lnSpc>
              <a:spcBef>
                <a:spcPct val="0"/>
              </a:spcBef>
              <a:buNone/>
              <a:defRPr kumimoji="1" sz="19865" kern="1200">
                <a:solidFill>
                  <a:schemeClr val="tx1"/>
                </a:solidFill>
                <a:latin typeface="+mj-lt"/>
                <a:ea typeface="+mj-ea"/>
                <a:cs typeface="+mj-cs"/>
              </a:defRPr>
            </a:lvl1pPr>
          </a:lstStyle>
          <a:p>
            <a:pPr algn="l"/>
            <a:r>
              <a:rPr lang="ja-JP" altLang="en-US" sz="1200" b="1">
                <a:solidFill>
                  <a:schemeClr val="bg1"/>
                </a:solidFill>
                <a:latin typeface="Times New Roman" panose="02020603050405020304" pitchFamily="18" charset="0"/>
                <a:ea typeface="MS PGothic" panose="020B0600070205080204" pitchFamily="34" charset="-128"/>
                <a:cs typeface="Times New Roman" panose="02020603050405020304" pitchFamily="18" charset="0"/>
              </a:rPr>
              <a:t>研究目的</a:t>
            </a:r>
            <a:endParaRPr lang="ja-JP" altLang="en-US" sz="1200" b="1" dirty="0">
              <a:solidFill>
                <a:schemeClr val="bg1"/>
              </a:solidFill>
              <a:latin typeface="Times New Roman" panose="02020603050405020304" pitchFamily="18" charset="0"/>
              <a:ea typeface="MS PGothic" panose="020B0600070205080204" pitchFamily="34" charset="-128"/>
              <a:cs typeface="Times New Roman" panose="02020603050405020304" pitchFamily="18" charset="0"/>
            </a:endParaRPr>
          </a:p>
        </p:txBody>
      </p:sp>
      <p:sp>
        <p:nvSpPr>
          <p:cNvPr id="81" name="タイトル 1">
            <a:extLst>
              <a:ext uri="{FF2B5EF4-FFF2-40B4-BE49-F238E27FC236}">
                <a16:creationId xmlns:a16="http://schemas.microsoft.com/office/drawing/2014/main" id="{A5B1F51F-9C4E-D2A8-FC42-E57634BC26F1}"/>
              </a:ext>
            </a:extLst>
          </p:cNvPr>
          <p:cNvSpPr txBox="1">
            <a:spLocks/>
          </p:cNvSpPr>
          <p:nvPr/>
        </p:nvSpPr>
        <p:spPr>
          <a:xfrm>
            <a:off x="5350" y="6735289"/>
            <a:ext cx="6858000" cy="252000"/>
          </a:xfrm>
          <a:prstGeom prst="rect">
            <a:avLst/>
          </a:prstGeom>
          <a:solidFill>
            <a:schemeClr val="tx2">
              <a:lumMod val="75000"/>
            </a:schemeClr>
          </a:solidFill>
        </p:spPr>
        <p:txBody>
          <a:bodyPr vert="horz" lIns="91440" tIns="45720" rIns="91440" bIns="45720" rtlCol="0" anchor="ctr">
            <a:normAutofit lnSpcReduction="10000"/>
          </a:bodyPr>
          <a:lstStyle>
            <a:lvl1pPr algn="ctr" defTabSz="3027487" rtl="0" eaLnBrk="1" latinLnBrk="0" hangingPunct="1">
              <a:lnSpc>
                <a:spcPct val="90000"/>
              </a:lnSpc>
              <a:spcBef>
                <a:spcPct val="0"/>
              </a:spcBef>
              <a:buNone/>
              <a:defRPr kumimoji="1" sz="19865" kern="1200">
                <a:solidFill>
                  <a:schemeClr val="tx1"/>
                </a:solidFill>
                <a:latin typeface="+mj-lt"/>
                <a:ea typeface="+mj-ea"/>
                <a:cs typeface="+mj-cs"/>
              </a:defRPr>
            </a:lvl1pPr>
          </a:lstStyle>
          <a:p>
            <a:pPr algn="l"/>
            <a:r>
              <a:rPr lang="ja-JP" altLang="en-US" sz="1200" b="1">
                <a:solidFill>
                  <a:schemeClr val="bg1"/>
                </a:solidFill>
                <a:latin typeface="Times New Roman" panose="02020603050405020304" pitchFamily="18" charset="0"/>
                <a:ea typeface="MS PGothic" panose="020B0600070205080204" pitchFamily="34" charset="-128"/>
                <a:cs typeface="Times New Roman" panose="02020603050405020304" pitchFamily="18" charset="0"/>
              </a:rPr>
              <a:t>結果・考察</a:t>
            </a:r>
            <a:endParaRPr lang="ja-JP" altLang="en-US" sz="1200" b="1" dirty="0">
              <a:solidFill>
                <a:schemeClr val="bg1"/>
              </a:solidFill>
              <a:latin typeface="Times New Roman" panose="02020603050405020304" pitchFamily="18" charset="0"/>
              <a:ea typeface="MS PGothic" panose="020B0600070205080204" pitchFamily="34" charset="-128"/>
              <a:cs typeface="Times New Roman" panose="02020603050405020304" pitchFamily="18" charset="0"/>
            </a:endParaRPr>
          </a:p>
        </p:txBody>
      </p:sp>
      <p:sp>
        <p:nvSpPr>
          <p:cNvPr id="82" name="テキスト ボックス 81">
            <a:extLst>
              <a:ext uri="{FF2B5EF4-FFF2-40B4-BE49-F238E27FC236}">
                <a16:creationId xmlns:a16="http://schemas.microsoft.com/office/drawing/2014/main" id="{F4DAF713-2B16-10BA-92D4-0F33DC140A14}"/>
              </a:ext>
            </a:extLst>
          </p:cNvPr>
          <p:cNvSpPr txBox="1"/>
          <p:nvPr/>
        </p:nvSpPr>
        <p:spPr>
          <a:xfrm>
            <a:off x="3459296" y="1876724"/>
            <a:ext cx="2138727" cy="261610"/>
          </a:xfrm>
          <a:prstGeom prst="rect">
            <a:avLst/>
          </a:prstGeom>
          <a:noFill/>
        </p:spPr>
        <p:txBody>
          <a:bodyPr wrap="none" rtlCol="0">
            <a:spAutoFit/>
          </a:bodyPr>
          <a:lstStyle/>
          <a:p>
            <a:r>
              <a:rPr kumimoji="1" lang="ja-JP" altLang="en-US" sz="1100" b="1" u="sng">
                <a:latin typeface="MS PGothic" panose="020B0600070205080204" pitchFamily="34" charset="-128"/>
                <a:ea typeface="MS PGothic" panose="020B0600070205080204" pitchFamily="34" charset="-128"/>
              </a:rPr>
              <a:t>組換え大腸菌を用いた</a:t>
            </a:r>
            <a:r>
              <a:rPr kumimoji="1" lang="en-US" altLang="ja-JP" sz="1100" b="1" u="sng" dirty="0">
                <a:latin typeface="MS PGothic" panose="020B0600070205080204" pitchFamily="34" charset="-128"/>
                <a:ea typeface="MS PGothic" panose="020B0600070205080204" pitchFamily="34" charset="-128"/>
              </a:rPr>
              <a:t>VHH</a:t>
            </a:r>
            <a:r>
              <a:rPr kumimoji="1" lang="ja-JP" altLang="en-US" sz="1100" b="1" u="sng">
                <a:latin typeface="MS PGothic" panose="020B0600070205080204" pitchFamily="34" charset="-128"/>
                <a:ea typeface="MS PGothic" panose="020B0600070205080204" pitchFamily="34" charset="-128"/>
              </a:rPr>
              <a:t>生産</a:t>
            </a:r>
          </a:p>
        </p:txBody>
      </p:sp>
      <p:sp>
        <p:nvSpPr>
          <p:cNvPr id="83" name="テキスト ボックス 82">
            <a:extLst>
              <a:ext uri="{FF2B5EF4-FFF2-40B4-BE49-F238E27FC236}">
                <a16:creationId xmlns:a16="http://schemas.microsoft.com/office/drawing/2014/main" id="{F109A2D2-E240-5B96-0311-4613E0154526}"/>
              </a:ext>
            </a:extLst>
          </p:cNvPr>
          <p:cNvSpPr txBox="1"/>
          <p:nvPr/>
        </p:nvSpPr>
        <p:spPr>
          <a:xfrm>
            <a:off x="759487" y="4082467"/>
            <a:ext cx="1787669" cy="261610"/>
          </a:xfrm>
          <a:prstGeom prst="rect">
            <a:avLst/>
          </a:prstGeom>
          <a:noFill/>
        </p:spPr>
        <p:txBody>
          <a:bodyPr wrap="none" rtlCol="0">
            <a:spAutoFit/>
          </a:bodyPr>
          <a:lstStyle/>
          <a:p>
            <a:r>
              <a:rPr kumimoji="1" lang="ja-JP" altLang="en-US" sz="1100" b="1" u="sng">
                <a:latin typeface="MS PGothic" panose="020B0600070205080204" pitchFamily="34" charset="-128"/>
                <a:ea typeface="MS PGothic" panose="020B0600070205080204" pitchFamily="34" charset="-128"/>
              </a:rPr>
              <a:t>ペリプラズム分泌シグナル</a:t>
            </a:r>
          </a:p>
        </p:txBody>
      </p:sp>
      <p:sp>
        <p:nvSpPr>
          <p:cNvPr id="84" name="テキスト ボックス 83">
            <a:extLst>
              <a:ext uri="{FF2B5EF4-FFF2-40B4-BE49-F238E27FC236}">
                <a16:creationId xmlns:a16="http://schemas.microsoft.com/office/drawing/2014/main" id="{33CB506A-AFE6-FC50-93C1-C69F5794651A}"/>
              </a:ext>
            </a:extLst>
          </p:cNvPr>
          <p:cNvSpPr txBox="1"/>
          <p:nvPr/>
        </p:nvSpPr>
        <p:spPr>
          <a:xfrm>
            <a:off x="3834237" y="4088150"/>
            <a:ext cx="2473754" cy="261610"/>
          </a:xfrm>
          <a:prstGeom prst="rect">
            <a:avLst/>
          </a:prstGeom>
          <a:noFill/>
        </p:spPr>
        <p:txBody>
          <a:bodyPr wrap="none" rtlCol="0">
            <a:spAutoFit/>
          </a:bodyPr>
          <a:lstStyle/>
          <a:p>
            <a:r>
              <a:rPr kumimoji="1" lang="en-US" altLang="ja-JP" sz="1100" b="1" u="sng" dirty="0">
                <a:latin typeface="MS PGothic" panose="020B0600070205080204" pitchFamily="34" charset="-128"/>
                <a:ea typeface="MS PGothic" panose="020B0600070205080204" pitchFamily="34" charset="-128"/>
              </a:rPr>
              <a:t>PID</a:t>
            </a:r>
            <a:r>
              <a:rPr kumimoji="1" lang="ja-JP" altLang="en-US" sz="1100" b="1" u="sng">
                <a:latin typeface="MS PGothic" panose="020B0600070205080204" pitchFamily="34" charset="-128"/>
                <a:ea typeface="MS PGothic" panose="020B0600070205080204" pitchFamily="34" charset="-128"/>
              </a:rPr>
              <a:t>制御に基づいた</a:t>
            </a:r>
            <a:r>
              <a:rPr kumimoji="1" lang="en-US" altLang="ja-JP" sz="1100" b="1" u="sng" dirty="0">
                <a:latin typeface="MS PGothic" panose="020B0600070205080204" pitchFamily="34" charset="-128"/>
                <a:ea typeface="MS PGothic" panose="020B0600070205080204" pitchFamily="34" charset="-128"/>
              </a:rPr>
              <a:t>DO-stat</a:t>
            </a:r>
            <a:r>
              <a:rPr kumimoji="1" lang="ja-JP" altLang="en-US" sz="1100" b="1" u="sng">
                <a:latin typeface="MS PGothic" panose="020B0600070205080204" pitchFamily="34" charset="-128"/>
                <a:ea typeface="MS PGothic" panose="020B0600070205080204" pitchFamily="34" charset="-128"/>
              </a:rPr>
              <a:t>流加培養</a:t>
            </a:r>
          </a:p>
        </p:txBody>
      </p:sp>
      <p:cxnSp>
        <p:nvCxnSpPr>
          <p:cNvPr id="91" name="直線コネクタ 90">
            <a:extLst>
              <a:ext uri="{FF2B5EF4-FFF2-40B4-BE49-F238E27FC236}">
                <a16:creationId xmlns:a16="http://schemas.microsoft.com/office/drawing/2014/main" id="{386BADEC-EECE-4CEB-4F28-F2EBCF1D55EC}"/>
              </a:ext>
            </a:extLst>
          </p:cNvPr>
          <p:cNvCxnSpPr>
            <a:cxnSpLocks/>
            <a:stCxn id="80" idx="2"/>
            <a:endCxn id="258" idx="0"/>
          </p:cNvCxnSpPr>
          <p:nvPr/>
        </p:nvCxnSpPr>
        <p:spPr>
          <a:xfrm flipH="1">
            <a:off x="3434350" y="4142103"/>
            <a:ext cx="5033" cy="2189803"/>
          </a:xfrm>
          <a:prstGeom prst="line">
            <a:avLst/>
          </a:prstGeom>
          <a:ln>
            <a:prstDash val="dash"/>
          </a:ln>
        </p:spPr>
        <p:style>
          <a:lnRef idx="2">
            <a:schemeClr val="accent1"/>
          </a:lnRef>
          <a:fillRef idx="0">
            <a:schemeClr val="accent1"/>
          </a:fillRef>
          <a:effectRef idx="1">
            <a:schemeClr val="accent1"/>
          </a:effectRef>
          <a:fontRef idx="minor">
            <a:schemeClr val="tx1"/>
          </a:fontRef>
        </p:style>
      </p:cxnSp>
      <p:sp>
        <p:nvSpPr>
          <p:cNvPr id="94" name="テキスト ボックス 93">
            <a:extLst>
              <a:ext uri="{FF2B5EF4-FFF2-40B4-BE49-F238E27FC236}">
                <a16:creationId xmlns:a16="http://schemas.microsoft.com/office/drawing/2014/main" id="{BF4AB91B-AD6A-7B39-AC18-FD588F79D15B}"/>
              </a:ext>
            </a:extLst>
          </p:cNvPr>
          <p:cNvSpPr txBox="1"/>
          <p:nvPr/>
        </p:nvSpPr>
        <p:spPr>
          <a:xfrm>
            <a:off x="373338" y="1925914"/>
            <a:ext cx="2964310" cy="507831"/>
          </a:xfrm>
          <a:prstGeom prst="rect">
            <a:avLst/>
          </a:prstGeom>
          <a:noFill/>
        </p:spPr>
        <p:txBody>
          <a:bodyPr wrap="square" rtlCol="0">
            <a:spAutoFit/>
          </a:bodyPr>
          <a:lstStyle/>
          <a:p>
            <a:pPr algn="just"/>
            <a:r>
              <a:rPr lang="ja-JP" altLang="en-US" sz="900" kern="100">
                <a:effectLst/>
                <a:latin typeface="MS PGothic" panose="020B0600070205080204" pitchFamily="34" charset="-128"/>
                <a:ea typeface="MS PGothic" panose="020B0600070205080204" pitchFamily="34" charset="-128"/>
                <a:cs typeface="Times New Roman" panose="02020603050405020304" pitchFamily="18" charset="0"/>
              </a:rPr>
              <a:t>ラクダ科動物は一般的な</a:t>
            </a:r>
            <a:r>
              <a:rPr lang="en-US" altLang="ja-JP" sz="900" kern="100" dirty="0">
                <a:effectLst/>
                <a:latin typeface="MS PGothic" panose="020B0600070205080204" pitchFamily="34" charset="-128"/>
                <a:ea typeface="MS PGothic" panose="020B0600070205080204" pitchFamily="34" charset="-128"/>
                <a:cs typeface="Times New Roman" panose="02020603050405020304" pitchFamily="18" charset="0"/>
              </a:rPr>
              <a:t>IgG</a:t>
            </a:r>
            <a:r>
              <a:rPr lang="ja-JP" altLang="en-US" sz="900" kern="100">
                <a:effectLst/>
                <a:latin typeface="MS PGothic" panose="020B0600070205080204" pitchFamily="34" charset="-128"/>
                <a:ea typeface="MS PGothic" panose="020B0600070205080204" pitchFamily="34" charset="-128"/>
                <a:cs typeface="Times New Roman" panose="02020603050405020304" pitchFamily="18" charset="0"/>
              </a:rPr>
              <a:t>抗体の他に、軽鎖が欠落した重鎖抗体を持ち、その抗原認識部位をシングルドメイン化した抗体</a:t>
            </a:r>
            <a:endParaRPr lang="en-US" altLang="ja-JP" sz="900" kern="100" dirty="0">
              <a:effectLst/>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96" name="テキスト ボックス 95">
            <a:extLst>
              <a:ext uri="{FF2B5EF4-FFF2-40B4-BE49-F238E27FC236}">
                <a16:creationId xmlns:a16="http://schemas.microsoft.com/office/drawing/2014/main" id="{7BD8C57C-B328-2B91-3C49-F344B76B1838}"/>
              </a:ext>
            </a:extLst>
          </p:cNvPr>
          <p:cNvSpPr txBox="1"/>
          <p:nvPr/>
        </p:nvSpPr>
        <p:spPr>
          <a:xfrm>
            <a:off x="3426133" y="2051520"/>
            <a:ext cx="3472366" cy="923330"/>
          </a:xfrm>
          <a:prstGeom prst="rect">
            <a:avLst/>
          </a:prstGeom>
          <a:noFill/>
        </p:spPr>
        <p:txBody>
          <a:bodyPr wrap="square" rtlCol="0">
            <a:spAutoFit/>
          </a:bodyPr>
          <a:lstStyle/>
          <a:p>
            <a:r>
              <a:rPr kumimoji="1" lang="en-US" altLang="ja-JP" sz="900" dirty="0">
                <a:latin typeface="MS PGothic" panose="020B0600070205080204" pitchFamily="34" charset="-128"/>
                <a:ea typeface="MS PGothic" panose="020B0600070205080204" pitchFamily="34" charset="-128"/>
              </a:rPr>
              <a:t>VHH</a:t>
            </a:r>
            <a:r>
              <a:rPr kumimoji="1" lang="ja-JP" altLang="en-US" sz="900">
                <a:latin typeface="MS PGothic" panose="020B0600070205080204" pitchFamily="34" charset="-128"/>
                <a:ea typeface="MS PGothic" panose="020B0600070205080204" pitchFamily="34" charset="-128"/>
              </a:rPr>
              <a:t>は低分子であるため組換え大腸菌を用いた安価で簡便な生産が可能である。しかし発現した</a:t>
            </a:r>
            <a:r>
              <a:rPr kumimoji="1" lang="en" altLang="ja-JP" sz="900" dirty="0">
                <a:latin typeface="MS PGothic" panose="020B0600070205080204" pitchFamily="34" charset="-128"/>
                <a:ea typeface="MS PGothic" panose="020B0600070205080204" pitchFamily="34" charset="-128"/>
              </a:rPr>
              <a:t>VHH</a:t>
            </a:r>
            <a:r>
              <a:rPr kumimoji="1" lang="ja-JP" altLang="en-US" sz="900">
                <a:latin typeface="MS PGothic" panose="020B0600070205080204" pitchFamily="34" charset="-128"/>
                <a:ea typeface="MS PGothic" panose="020B0600070205080204" pitchFamily="34" charset="-128"/>
              </a:rPr>
              <a:t>が細胞内で凝集し</a:t>
            </a:r>
            <a:r>
              <a:rPr kumimoji="1" lang="ja-JP" altLang="en-US" sz="900">
                <a:solidFill>
                  <a:srgbClr val="C00000"/>
                </a:solidFill>
                <a:latin typeface="MS PGothic" panose="020B0600070205080204" pitchFamily="34" charset="-128"/>
                <a:ea typeface="MS PGothic" panose="020B0600070205080204" pitchFamily="34" charset="-128"/>
              </a:rPr>
              <a:t>封入体</a:t>
            </a:r>
            <a:r>
              <a:rPr kumimoji="1" lang="ja-JP" altLang="en-US" sz="900">
                <a:latin typeface="MS PGothic" panose="020B0600070205080204" pitchFamily="34" charset="-128"/>
                <a:ea typeface="MS PGothic" panose="020B0600070205080204" pitchFamily="34" charset="-128"/>
              </a:rPr>
              <a:t>が形成されことがあり、これを抗体として用いるためには</a:t>
            </a:r>
            <a:r>
              <a:rPr kumimoji="1" lang="ja-JP" altLang="en-US" sz="900">
                <a:solidFill>
                  <a:srgbClr val="C00000"/>
                </a:solidFill>
                <a:latin typeface="MS PGothic" panose="020B0600070205080204" pitchFamily="34" charset="-128"/>
                <a:ea typeface="MS PGothic" panose="020B0600070205080204" pitchFamily="34" charset="-128"/>
              </a:rPr>
              <a:t>分離精製コストが高くなる</a:t>
            </a:r>
            <a:r>
              <a:rPr kumimoji="1" lang="ja-JP" altLang="en-US" sz="900">
                <a:latin typeface="MS PGothic" panose="020B0600070205080204" pitchFamily="34" charset="-128"/>
                <a:ea typeface="MS PGothic" panose="020B0600070205080204" pitchFamily="34" charset="-128"/>
              </a:rPr>
              <a:t>と同時に、通常用いられる</a:t>
            </a:r>
            <a:r>
              <a:rPr kumimoji="1" lang="ja-JP" altLang="en-US" sz="900">
                <a:solidFill>
                  <a:srgbClr val="C00000"/>
                </a:solidFill>
                <a:latin typeface="MS PGothic" panose="020B0600070205080204" pitchFamily="34" charset="-128"/>
                <a:ea typeface="MS PGothic" panose="020B0600070205080204" pitchFamily="34" charset="-128"/>
              </a:rPr>
              <a:t>回分培養</a:t>
            </a:r>
            <a:r>
              <a:rPr kumimoji="1" lang="ja-JP" altLang="en-US" sz="900">
                <a:latin typeface="MS PGothic" panose="020B0600070205080204" pitchFamily="34" charset="-128"/>
                <a:ea typeface="MS PGothic" panose="020B0600070205080204" pitchFamily="34" charset="-128"/>
              </a:rPr>
              <a:t>では簡便な培養が可能ですが、培養の制御が困難であり、</a:t>
            </a:r>
            <a:r>
              <a:rPr kumimoji="1" lang="en" altLang="ja-JP" sz="900" dirty="0">
                <a:solidFill>
                  <a:srgbClr val="C00000"/>
                </a:solidFill>
                <a:latin typeface="MS PGothic" panose="020B0600070205080204" pitchFamily="34" charset="-128"/>
                <a:ea typeface="MS PGothic" panose="020B0600070205080204" pitchFamily="34" charset="-128"/>
              </a:rPr>
              <a:t>VHH</a:t>
            </a:r>
            <a:r>
              <a:rPr kumimoji="1" lang="ja-JP" altLang="en-US" sz="900">
                <a:solidFill>
                  <a:srgbClr val="C00000"/>
                </a:solidFill>
                <a:latin typeface="MS PGothic" panose="020B0600070205080204" pitchFamily="34" charset="-128"/>
                <a:ea typeface="MS PGothic" panose="020B0600070205080204" pitchFamily="34" charset="-128"/>
              </a:rPr>
              <a:t>生産性が低い</a:t>
            </a:r>
            <a:r>
              <a:rPr kumimoji="1" lang="ja-JP" altLang="en-US" sz="900">
                <a:latin typeface="MS PGothic" panose="020B0600070205080204" pitchFamily="34" charset="-128"/>
                <a:ea typeface="MS PGothic" panose="020B0600070205080204" pitchFamily="34" charset="-128"/>
              </a:rPr>
              <a:t>課題が挙げられる</a:t>
            </a:r>
            <a:endParaRPr kumimoji="1" lang="en-US" altLang="ja-JP" sz="900" dirty="0">
              <a:latin typeface="MS PGothic" panose="020B0600070205080204" pitchFamily="34" charset="-128"/>
              <a:ea typeface="MS PGothic" panose="020B0600070205080204" pitchFamily="34" charset="-128"/>
            </a:endParaRPr>
          </a:p>
        </p:txBody>
      </p:sp>
      <p:sp>
        <p:nvSpPr>
          <p:cNvPr id="97" name="テキスト ボックス 96">
            <a:extLst>
              <a:ext uri="{FF2B5EF4-FFF2-40B4-BE49-F238E27FC236}">
                <a16:creationId xmlns:a16="http://schemas.microsoft.com/office/drawing/2014/main" id="{2955FD9B-9D75-CFAD-75E7-B9A3F5B4CF07}"/>
              </a:ext>
            </a:extLst>
          </p:cNvPr>
          <p:cNvSpPr txBox="1"/>
          <p:nvPr/>
        </p:nvSpPr>
        <p:spPr>
          <a:xfrm>
            <a:off x="2130550" y="2541033"/>
            <a:ext cx="1186397" cy="856463"/>
          </a:xfrm>
          <a:prstGeom prst="rect">
            <a:avLst/>
          </a:prstGeom>
          <a:noFill/>
          <a:ln w="31750">
            <a:solidFill>
              <a:srgbClr val="00B0F0"/>
            </a:solidFill>
          </a:ln>
        </p:spPr>
        <p:txBody>
          <a:bodyPr wrap="square" rtlCol="0">
            <a:spAutoFit/>
          </a:bodyPr>
          <a:lstStyle/>
          <a:p>
            <a:pPr algn="l"/>
            <a:endParaRPr kumimoji="1" lang="ja-JP" altLang="en-US" dirty="0">
              <a:latin typeface="MS PGothic" panose="020B0600070205080204" pitchFamily="34" charset="-128"/>
              <a:ea typeface="MS PGothic" panose="020B0600070205080204" pitchFamily="34" charset="-128"/>
            </a:endParaRPr>
          </a:p>
        </p:txBody>
      </p:sp>
      <p:grpSp>
        <p:nvGrpSpPr>
          <p:cNvPr id="152" name="グループ化 151">
            <a:extLst>
              <a:ext uri="{FF2B5EF4-FFF2-40B4-BE49-F238E27FC236}">
                <a16:creationId xmlns:a16="http://schemas.microsoft.com/office/drawing/2014/main" id="{7B61081A-279E-D695-C22E-CCBFDCF4E2CC}"/>
              </a:ext>
            </a:extLst>
          </p:cNvPr>
          <p:cNvGrpSpPr/>
          <p:nvPr/>
        </p:nvGrpSpPr>
        <p:grpSpPr>
          <a:xfrm>
            <a:off x="389447" y="2414164"/>
            <a:ext cx="1460700" cy="158538"/>
            <a:chOff x="437857" y="1738469"/>
            <a:chExt cx="1460700" cy="158538"/>
          </a:xfrm>
        </p:grpSpPr>
        <p:sp>
          <p:nvSpPr>
            <p:cNvPr id="98" name="U ターン矢印 97">
              <a:extLst>
                <a:ext uri="{FF2B5EF4-FFF2-40B4-BE49-F238E27FC236}">
                  <a16:creationId xmlns:a16="http://schemas.microsoft.com/office/drawing/2014/main" id="{430AE800-1D7F-8CC1-8120-EEE8A26F00ED}"/>
                </a:ext>
              </a:extLst>
            </p:cNvPr>
            <p:cNvSpPr/>
            <p:nvPr/>
          </p:nvSpPr>
          <p:spPr>
            <a:xfrm>
              <a:off x="437857" y="1738469"/>
              <a:ext cx="1460700" cy="158538"/>
            </a:xfrm>
            <a:prstGeom prst="uturnArrow">
              <a:avLst>
                <a:gd name="adj1" fmla="val 30795"/>
                <a:gd name="adj2" fmla="val 25000"/>
                <a:gd name="adj3" fmla="val 25000"/>
                <a:gd name="adj4" fmla="val 50000"/>
                <a:gd name="adj5" fmla="val 100000"/>
              </a:avLst>
            </a:prstGeom>
            <a:solidFill>
              <a:srgbClr val="00B050"/>
            </a:solid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9" name="U ターン矢印 98">
              <a:extLst>
                <a:ext uri="{FF2B5EF4-FFF2-40B4-BE49-F238E27FC236}">
                  <a16:creationId xmlns:a16="http://schemas.microsoft.com/office/drawing/2014/main" id="{ABDA6E5A-A6B5-CE04-1F9A-97186D5ADF55}"/>
                </a:ext>
              </a:extLst>
            </p:cNvPr>
            <p:cNvSpPr/>
            <p:nvPr/>
          </p:nvSpPr>
          <p:spPr>
            <a:xfrm>
              <a:off x="440482" y="1740654"/>
              <a:ext cx="758977" cy="156352"/>
            </a:xfrm>
            <a:prstGeom prst="uturnArrow">
              <a:avLst>
                <a:gd name="adj1" fmla="val 30795"/>
                <a:gd name="adj2" fmla="val 25000"/>
                <a:gd name="adj3" fmla="val 25000"/>
                <a:gd name="adj4" fmla="val 50000"/>
                <a:gd name="adj5" fmla="val 100000"/>
              </a:avLst>
            </a:prstGeom>
            <a:solidFill>
              <a:srgbClr val="00B050"/>
            </a:solid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grpSp>
        <p:nvGrpSpPr>
          <p:cNvPr id="101" name="グループ化 100">
            <a:extLst>
              <a:ext uri="{FF2B5EF4-FFF2-40B4-BE49-F238E27FC236}">
                <a16:creationId xmlns:a16="http://schemas.microsoft.com/office/drawing/2014/main" id="{B46C9D96-6170-EEA1-2FC5-6E282997C203}"/>
              </a:ext>
            </a:extLst>
          </p:cNvPr>
          <p:cNvGrpSpPr/>
          <p:nvPr/>
        </p:nvGrpSpPr>
        <p:grpSpPr>
          <a:xfrm>
            <a:off x="1668292" y="2615256"/>
            <a:ext cx="280863" cy="739530"/>
            <a:chOff x="4037731" y="2566204"/>
            <a:chExt cx="724705" cy="1819678"/>
          </a:xfrm>
        </p:grpSpPr>
        <p:sp>
          <p:nvSpPr>
            <p:cNvPr id="103" name="円/楕円 102">
              <a:extLst>
                <a:ext uri="{FF2B5EF4-FFF2-40B4-BE49-F238E27FC236}">
                  <a16:creationId xmlns:a16="http://schemas.microsoft.com/office/drawing/2014/main" id="{3EF11446-6B8C-E011-3F02-9E161A93D790}"/>
                </a:ext>
              </a:extLst>
            </p:cNvPr>
            <p:cNvSpPr/>
            <p:nvPr/>
          </p:nvSpPr>
          <p:spPr>
            <a:xfrm rot="8400000">
              <a:off x="4037731" y="2567937"/>
              <a:ext cx="180000" cy="540000"/>
            </a:xfrm>
            <a:prstGeom prst="ellipse">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50000" t="50000" r="50000" b="50000"/>
              </a:path>
              <a:tileRect/>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S PGothic" panose="020B0600070205080204" pitchFamily="34" charset="-128"/>
                <a:ea typeface="MS PGothic" panose="020B0600070205080204" pitchFamily="34" charset="-128"/>
                <a:cs typeface="Times New Roman" panose="02020603050405020304" pitchFamily="18" charset="0"/>
              </a:endParaRPr>
            </a:p>
          </p:txBody>
        </p:sp>
        <p:grpSp>
          <p:nvGrpSpPr>
            <p:cNvPr id="104" name="グループ化 103">
              <a:extLst>
                <a:ext uri="{FF2B5EF4-FFF2-40B4-BE49-F238E27FC236}">
                  <a16:creationId xmlns:a16="http://schemas.microsoft.com/office/drawing/2014/main" id="{746581DE-FA7B-FA32-456F-6CC6AD6E6BE4}"/>
                </a:ext>
              </a:extLst>
            </p:cNvPr>
            <p:cNvGrpSpPr/>
            <p:nvPr/>
          </p:nvGrpSpPr>
          <p:grpSpPr>
            <a:xfrm>
              <a:off x="4198603" y="3054902"/>
              <a:ext cx="410095" cy="1330980"/>
              <a:chOff x="1812484" y="3040402"/>
              <a:chExt cx="410095" cy="1330980"/>
            </a:xfrm>
          </p:grpSpPr>
          <p:grpSp>
            <p:nvGrpSpPr>
              <p:cNvPr id="106" name="グループ化 105">
                <a:extLst>
                  <a:ext uri="{FF2B5EF4-FFF2-40B4-BE49-F238E27FC236}">
                    <a16:creationId xmlns:a16="http://schemas.microsoft.com/office/drawing/2014/main" id="{E6FF96FB-77E8-1F52-BDD7-48E4DD44DF76}"/>
                  </a:ext>
                </a:extLst>
              </p:cNvPr>
              <p:cNvGrpSpPr/>
              <p:nvPr/>
            </p:nvGrpSpPr>
            <p:grpSpPr>
              <a:xfrm>
                <a:off x="1812484" y="3276910"/>
                <a:ext cx="410095" cy="1094472"/>
                <a:chOff x="1828372" y="2889000"/>
                <a:chExt cx="410095" cy="1094472"/>
              </a:xfrm>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p:grpSpPr>
            <p:sp>
              <p:nvSpPr>
                <p:cNvPr id="112" name="円/楕円 111">
                  <a:extLst>
                    <a:ext uri="{FF2B5EF4-FFF2-40B4-BE49-F238E27FC236}">
                      <a16:creationId xmlns:a16="http://schemas.microsoft.com/office/drawing/2014/main" id="{942DE81D-E9DE-3F93-BAC5-B2A6E0DB86F4}"/>
                    </a:ext>
                  </a:extLst>
                </p:cNvPr>
                <p:cNvSpPr/>
                <p:nvPr/>
              </p:nvSpPr>
              <p:spPr>
                <a:xfrm>
                  <a:off x="1828372" y="3443472"/>
                  <a:ext cx="180000" cy="540000"/>
                </a:xfrm>
                <a:prstGeom prst="ellipse">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path path="circle">
                    <a:fillToRect l="50000" t="50000" r="50000" b="50000"/>
                  </a:path>
                  <a:tileRect/>
                </a:gradFill>
                <a:ln w="12700">
                  <a:solidFill>
                    <a:schemeClr val="tx1">
                      <a:alpha val="83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113" name="円/楕円 112">
                  <a:extLst>
                    <a:ext uri="{FF2B5EF4-FFF2-40B4-BE49-F238E27FC236}">
                      <a16:creationId xmlns:a16="http://schemas.microsoft.com/office/drawing/2014/main" id="{862D1566-69CF-536A-DBFC-A4FC395A7BD2}"/>
                    </a:ext>
                  </a:extLst>
                </p:cNvPr>
                <p:cNvSpPr/>
                <p:nvPr/>
              </p:nvSpPr>
              <p:spPr>
                <a:xfrm>
                  <a:off x="2058467" y="3443472"/>
                  <a:ext cx="180000" cy="540000"/>
                </a:xfrm>
                <a:prstGeom prst="ellipse">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path path="circle">
                    <a:fillToRect l="50000" t="50000" r="50000" b="50000"/>
                  </a:path>
                  <a:tileRect/>
                </a:gradFill>
                <a:ln w="12700">
                  <a:solidFill>
                    <a:schemeClr val="tx1">
                      <a:alpha val="83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114" name="円/楕円 113">
                  <a:extLst>
                    <a:ext uri="{FF2B5EF4-FFF2-40B4-BE49-F238E27FC236}">
                      <a16:creationId xmlns:a16="http://schemas.microsoft.com/office/drawing/2014/main" id="{46AD26BB-5F29-5003-BF3E-6C5413F61BA9}"/>
                    </a:ext>
                  </a:extLst>
                </p:cNvPr>
                <p:cNvSpPr/>
                <p:nvPr/>
              </p:nvSpPr>
              <p:spPr>
                <a:xfrm>
                  <a:off x="1828372" y="2889000"/>
                  <a:ext cx="180000" cy="540000"/>
                </a:xfrm>
                <a:prstGeom prst="ellipse">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path path="circle">
                    <a:fillToRect l="50000" t="50000" r="50000" b="50000"/>
                  </a:path>
                  <a:tileRect/>
                </a:gradFill>
                <a:ln w="12700">
                  <a:solidFill>
                    <a:schemeClr val="tx1">
                      <a:alpha val="83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115" name="円/楕円 114">
                  <a:extLst>
                    <a:ext uri="{FF2B5EF4-FFF2-40B4-BE49-F238E27FC236}">
                      <a16:creationId xmlns:a16="http://schemas.microsoft.com/office/drawing/2014/main" id="{EB452068-BAD7-6E8C-28AE-7998E20701F0}"/>
                    </a:ext>
                  </a:extLst>
                </p:cNvPr>
                <p:cNvSpPr/>
                <p:nvPr/>
              </p:nvSpPr>
              <p:spPr>
                <a:xfrm>
                  <a:off x="2058467" y="2889000"/>
                  <a:ext cx="180000" cy="540000"/>
                </a:xfrm>
                <a:prstGeom prst="ellipse">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path path="circle">
                    <a:fillToRect l="50000" t="50000" r="50000" b="50000"/>
                  </a:path>
                  <a:tileRect/>
                </a:gradFill>
                <a:ln w="12700">
                  <a:solidFill>
                    <a:schemeClr val="tx1">
                      <a:alpha val="83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S PGothic" panose="020B0600070205080204" pitchFamily="34" charset="-128"/>
                    <a:ea typeface="MS PGothic" panose="020B0600070205080204" pitchFamily="34" charset="-128"/>
                    <a:cs typeface="Times New Roman" panose="02020603050405020304" pitchFamily="18" charset="0"/>
                  </a:endParaRPr>
                </a:p>
              </p:txBody>
            </p:sp>
          </p:grpSp>
          <p:grpSp>
            <p:nvGrpSpPr>
              <p:cNvPr id="107" name="グループ化 106">
                <a:extLst>
                  <a:ext uri="{FF2B5EF4-FFF2-40B4-BE49-F238E27FC236}">
                    <a16:creationId xmlns:a16="http://schemas.microsoft.com/office/drawing/2014/main" id="{53233F16-D6A0-FFD1-293E-35AC7EC9E0A3}"/>
                  </a:ext>
                </a:extLst>
              </p:cNvPr>
              <p:cNvGrpSpPr/>
              <p:nvPr/>
            </p:nvGrpSpPr>
            <p:grpSpPr>
              <a:xfrm>
                <a:off x="1899410" y="3040402"/>
                <a:ext cx="228340" cy="228340"/>
                <a:chOff x="1899410" y="3040402"/>
                <a:chExt cx="228340" cy="228340"/>
              </a:xfrm>
            </p:grpSpPr>
            <p:cxnSp>
              <p:nvCxnSpPr>
                <p:cNvPr id="108" name="直線コネクタ 107">
                  <a:extLst>
                    <a:ext uri="{FF2B5EF4-FFF2-40B4-BE49-F238E27FC236}">
                      <a16:creationId xmlns:a16="http://schemas.microsoft.com/office/drawing/2014/main" id="{0EC83A50-55BC-9B1A-CBA7-BEC6F98B4AF7}"/>
                    </a:ext>
                  </a:extLst>
                </p:cNvPr>
                <p:cNvCxnSpPr>
                  <a:cxnSpLocks/>
                </p:cNvCxnSpPr>
                <p:nvPr/>
              </p:nvCxnSpPr>
              <p:spPr>
                <a:xfrm>
                  <a:off x="1902484" y="3040402"/>
                  <a:ext cx="0" cy="228340"/>
                </a:xfrm>
                <a:prstGeom prst="line">
                  <a:avLst/>
                </a:prstGeom>
                <a:ln w="12700"/>
              </p:spPr>
              <p:style>
                <a:lnRef idx="1">
                  <a:schemeClr val="dk1"/>
                </a:lnRef>
                <a:fillRef idx="0">
                  <a:schemeClr val="dk1"/>
                </a:fillRef>
                <a:effectRef idx="0">
                  <a:schemeClr val="dk1"/>
                </a:effectRef>
                <a:fontRef idx="minor">
                  <a:schemeClr val="tx1"/>
                </a:fontRef>
              </p:style>
            </p:cxnSp>
            <p:cxnSp>
              <p:nvCxnSpPr>
                <p:cNvPr id="109" name="直線コネクタ 108">
                  <a:extLst>
                    <a:ext uri="{FF2B5EF4-FFF2-40B4-BE49-F238E27FC236}">
                      <a16:creationId xmlns:a16="http://schemas.microsoft.com/office/drawing/2014/main" id="{95A27EF0-B496-D1B5-CA96-E5F6DBD210AC}"/>
                    </a:ext>
                  </a:extLst>
                </p:cNvPr>
                <p:cNvCxnSpPr>
                  <a:cxnSpLocks/>
                </p:cNvCxnSpPr>
                <p:nvPr/>
              </p:nvCxnSpPr>
              <p:spPr>
                <a:xfrm>
                  <a:off x="2127750" y="3040402"/>
                  <a:ext cx="0" cy="228340"/>
                </a:xfrm>
                <a:prstGeom prst="line">
                  <a:avLst/>
                </a:prstGeom>
                <a:ln w="12700"/>
              </p:spPr>
              <p:style>
                <a:lnRef idx="1">
                  <a:schemeClr val="dk1"/>
                </a:lnRef>
                <a:fillRef idx="0">
                  <a:schemeClr val="dk1"/>
                </a:fillRef>
                <a:effectRef idx="0">
                  <a:schemeClr val="dk1"/>
                </a:effectRef>
                <a:fontRef idx="minor">
                  <a:schemeClr val="tx1"/>
                </a:fontRef>
              </p:style>
            </p:cxnSp>
            <p:cxnSp>
              <p:nvCxnSpPr>
                <p:cNvPr id="110" name="直線コネクタ 109">
                  <a:extLst>
                    <a:ext uri="{FF2B5EF4-FFF2-40B4-BE49-F238E27FC236}">
                      <a16:creationId xmlns:a16="http://schemas.microsoft.com/office/drawing/2014/main" id="{89E75D06-2E7C-50C7-CCFE-E65A484C9C8B}"/>
                    </a:ext>
                  </a:extLst>
                </p:cNvPr>
                <p:cNvCxnSpPr>
                  <a:cxnSpLocks/>
                </p:cNvCxnSpPr>
                <p:nvPr/>
              </p:nvCxnSpPr>
              <p:spPr>
                <a:xfrm rot="5400000">
                  <a:off x="2013580" y="3079613"/>
                  <a:ext cx="0" cy="228340"/>
                </a:xfrm>
                <a:prstGeom prst="line">
                  <a:avLst/>
                </a:prstGeom>
                <a:ln w="12700"/>
              </p:spPr>
              <p:style>
                <a:lnRef idx="1">
                  <a:schemeClr val="dk1"/>
                </a:lnRef>
                <a:fillRef idx="0">
                  <a:schemeClr val="dk1"/>
                </a:fillRef>
                <a:effectRef idx="0">
                  <a:schemeClr val="dk1"/>
                </a:effectRef>
                <a:fontRef idx="minor">
                  <a:schemeClr val="tx1"/>
                </a:fontRef>
              </p:style>
            </p:cxnSp>
            <p:cxnSp>
              <p:nvCxnSpPr>
                <p:cNvPr id="111" name="直線コネクタ 110">
                  <a:extLst>
                    <a:ext uri="{FF2B5EF4-FFF2-40B4-BE49-F238E27FC236}">
                      <a16:creationId xmlns:a16="http://schemas.microsoft.com/office/drawing/2014/main" id="{81F341FF-BF15-04AA-0584-AE0D8AB735A6}"/>
                    </a:ext>
                  </a:extLst>
                </p:cNvPr>
                <p:cNvCxnSpPr>
                  <a:cxnSpLocks/>
                </p:cNvCxnSpPr>
                <p:nvPr/>
              </p:nvCxnSpPr>
              <p:spPr>
                <a:xfrm rot="5400000">
                  <a:off x="2013580" y="3003413"/>
                  <a:ext cx="0" cy="228340"/>
                </a:xfrm>
                <a:prstGeom prst="line">
                  <a:avLst/>
                </a:prstGeom>
                <a:ln w="12700"/>
              </p:spPr>
              <p:style>
                <a:lnRef idx="1">
                  <a:schemeClr val="dk1"/>
                </a:lnRef>
                <a:fillRef idx="0">
                  <a:schemeClr val="dk1"/>
                </a:fillRef>
                <a:effectRef idx="0">
                  <a:schemeClr val="dk1"/>
                </a:effectRef>
                <a:fontRef idx="minor">
                  <a:schemeClr val="tx1"/>
                </a:fontRef>
              </p:style>
            </p:cxnSp>
          </p:grpSp>
        </p:grpSp>
        <p:sp>
          <p:nvSpPr>
            <p:cNvPr id="105" name="円/楕円 104">
              <a:extLst>
                <a:ext uri="{FF2B5EF4-FFF2-40B4-BE49-F238E27FC236}">
                  <a16:creationId xmlns:a16="http://schemas.microsoft.com/office/drawing/2014/main" id="{E7D7140E-4826-8A2D-B4CF-5AE878C0FC4F}"/>
                </a:ext>
              </a:extLst>
            </p:cNvPr>
            <p:cNvSpPr/>
            <p:nvPr/>
          </p:nvSpPr>
          <p:spPr>
            <a:xfrm rot="13200000">
              <a:off x="4582436" y="2566204"/>
              <a:ext cx="180000" cy="540000"/>
            </a:xfrm>
            <a:prstGeom prst="ellipse">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50000" t="50000" r="50000" b="50000"/>
              </a:path>
              <a:tileRect/>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S PGothic" panose="020B0600070205080204" pitchFamily="34" charset="-128"/>
                <a:ea typeface="MS PGothic" panose="020B0600070205080204" pitchFamily="34" charset="-128"/>
                <a:cs typeface="Times New Roman" panose="02020603050405020304" pitchFamily="18" charset="0"/>
              </a:endParaRPr>
            </a:p>
          </p:txBody>
        </p:sp>
      </p:grpSp>
      <p:grpSp>
        <p:nvGrpSpPr>
          <p:cNvPr id="116" name="グループ化 115">
            <a:extLst>
              <a:ext uri="{FF2B5EF4-FFF2-40B4-BE49-F238E27FC236}">
                <a16:creationId xmlns:a16="http://schemas.microsoft.com/office/drawing/2014/main" id="{5FA1E149-DB84-CEA5-C614-781F80813B7D}"/>
              </a:ext>
            </a:extLst>
          </p:cNvPr>
          <p:cNvGrpSpPr>
            <a:grpSpLocks noChangeAspect="1"/>
          </p:cNvGrpSpPr>
          <p:nvPr/>
        </p:nvGrpSpPr>
        <p:grpSpPr>
          <a:xfrm>
            <a:off x="2296204" y="2593326"/>
            <a:ext cx="415766" cy="189234"/>
            <a:chOff x="7182920" y="1843582"/>
            <a:chExt cx="1214023" cy="715495"/>
          </a:xfrm>
        </p:grpSpPr>
        <p:sp>
          <p:nvSpPr>
            <p:cNvPr id="117" name="円/楕円 116">
              <a:extLst>
                <a:ext uri="{FF2B5EF4-FFF2-40B4-BE49-F238E27FC236}">
                  <a16:creationId xmlns:a16="http://schemas.microsoft.com/office/drawing/2014/main" id="{3B67F58C-22F3-1747-4EB9-C7AE83B9D4FC}"/>
                </a:ext>
              </a:extLst>
            </p:cNvPr>
            <p:cNvSpPr/>
            <p:nvPr/>
          </p:nvSpPr>
          <p:spPr>
            <a:xfrm rot="5400000">
              <a:off x="7514603" y="1749077"/>
              <a:ext cx="540000" cy="1080000"/>
            </a:xfrm>
            <a:prstGeom prst="ellipse">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50000" t="50000" r="50000" b="50000"/>
              </a:path>
              <a:tileRect/>
            </a:gra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118" name="テキスト ボックス 117">
              <a:extLst>
                <a:ext uri="{FF2B5EF4-FFF2-40B4-BE49-F238E27FC236}">
                  <a16:creationId xmlns:a16="http://schemas.microsoft.com/office/drawing/2014/main" id="{F6CF3849-B4BC-A257-4DB5-8AC4654665EA}"/>
                </a:ext>
              </a:extLst>
            </p:cNvPr>
            <p:cNvSpPr txBox="1"/>
            <p:nvPr/>
          </p:nvSpPr>
          <p:spPr>
            <a:xfrm>
              <a:off x="7182920" y="1843582"/>
              <a:ext cx="1214023" cy="653184"/>
            </a:xfrm>
            <a:prstGeom prst="rect">
              <a:avLst/>
            </a:prstGeom>
            <a:noFill/>
            <a:ln w="9525">
              <a:noFill/>
            </a:ln>
          </p:spPr>
          <p:txBody>
            <a:bodyPr wrap="square" rtlCol="0">
              <a:spAutoFit/>
            </a:bodyPr>
            <a:lstStyle/>
            <a:p>
              <a:pPr algn="ctr"/>
              <a:r>
                <a:rPr kumimoji="1" lang="en-US" altLang="ja-JP" sz="800" dirty="0">
                  <a:latin typeface="MS PGothic" panose="020B0600070205080204" pitchFamily="34" charset="-128"/>
                  <a:ea typeface="MS PGothic" panose="020B0600070205080204" pitchFamily="34" charset="-128"/>
                  <a:cs typeface="Times New Roman" panose="02020603050405020304" pitchFamily="18" charset="0"/>
                </a:rPr>
                <a:t>VHH</a:t>
              </a:r>
              <a:endParaRPr kumimoji="1" lang="ja-JP" altLang="en-US" sz="1000">
                <a:latin typeface="MS PGothic" panose="020B0600070205080204" pitchFamily="34" charset="-128"/>
                <a:ea typeface="MS PGothic" panose="020B0600070205080204" pitchFamily="34" charset="-128"/>
                <a:cs typeface="Times New Roman" panose="02020603050405020304" pitchFamily="18" charset="0"/>
              </a:endParaRPr>
            </a:p>
          </p:txBody>
        </p:sp>
      </p:grpSp>
      <p:sp>
        <p:nvSpPr>
          <p:cNvPr id="119" name="円形吹き出し 118">
            <a:extLst>
              <a:ext uri="{FF2B5EF4-FFF2-40B4-BE49-F238E27FC236}">
                <a16:creationId xmlns:a16="http://schemas.microsoft.com/office/drawing/2014/main" id="{C0ECDBCE-3108-F27D-DE56-8FF158AD92D8}"/>
              </a:ext>
            </a:extLst>
          </p:cNvPr>
          <p:cNvSpPr>
            <a:spLocks noChangeAspect="1"/>
          </p:cNvSpPr>
          <p:nvPr/>
        </p:nvSpPr>
        <p:spPr>
          <a:xfrm>
            <a:off x="1767435" y="2577620"/>
            <a:ext cx="314366" cy="314366"/>
          </a:xfrm>
          <a:prstGeom prst="wedgeEllipseCallout">
            <a:avLst>
              <a:gd name="adj1" fmla="val 104522"/>
              <a:gd name="adj2" fmla="val -8079"/>
            </a:avLst>
          </a:prstGeom>
          <a:solidFill>
            <a:schemeClr val="bg1">
              <a:alpha val="0"/>
            </a:schemeClr>
          </a:solidFill>
          <a:ln w="25400">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S PGothic" panose="020B0600070205080204" pitchFamily="34" charset="-128"/>
              <a:ea typeface="MS PGothic" panose="020B0600070205080204" pitchFamily="34" charset="-128"/>
              <a:cs typeface="Times New Roman" panose="02020603050405020304" pitchFamily="18" charset="0"/>
            </a:endParaRPr>
          </a:p>
        </p:txBody>
      </p:sp>
      <p:grpSp>
        <p:nvGrpSpPr>
          <p:cNvPr id="121" name="グループ化 120">
            <a:extLst>
              <a:ext uri="{FF2B5EF4-FFF2-40B4-BE49-F238E27FC236}">
                <a16:creationId xmlns:a16="http://schemas.microsoft.com/office/drawing/2014/main" id="{7834C843-D6AB-E594-ECCD-6C2112EEA26C}"/>
              </a:ext>
            </a:extLst>
          </p:cNvPr>
          <p:cNvGrpSpPr/>
          <p:nvPr/>
        </p:nvGrpSpPr>
        <p:grpSpPr>
          <a:xfrm>
            <a:off x="825805" y="2614852"/>
            <a:ext cx="574558" cy="722000"/>
            <a:chOff x="3560504" y="2139523"/>
            <a:chExt cx="1670416" cy="2246359"/>
          </a:xfrm>
        </p:grpSpPr>
        <p:sp>
          <p:nvSpPr>
            <p:cNvPr id="123" name="円/楕円 122">
              <a:extLst>
                <a:ext uri="{FF2B5EF4-FFF2-40B4-BE49-F238E27FC236}">
                  <a16:creationId xmlns:a16="http://schemas.microsoft.com/office/drawing/2014/main" id="{22B5E386-1FA9-05F5-3535-09B95A80F6A9}"/>
                </a:ext>
              </a:extLst>
            </p:cNvPr>
            <p:cNvSpPr/>
            <p:nvPr/>
          </p:nvSpPr>
          <p:spPr>
            <a:xfrm rot="8400000">
              <a:off x="4037731" y="2567937"/>
              <a:ext cx="180000" cy="540000"/>
            </a:xfrm>
            <a:prstGeom prst="ellipse">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50000" t="50000" r="50000" b="50000"/>
              </a:path>
              <a:tileRect/>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S PGothic" panose="020B0600070205080204" pitchFamily="34" charset="-128"/>
                <a:ea typeface="MS PGothic" panose="020B0600070205080204" pitchFamily="34" charset="-128"/>
                <a:cs typeface="Times New Roman" panose="02020603050405020304" pitchFamily="18" charset="0"/>
              </a:endParaRPr>
            </a:p>
          </p:txBody>
        </p:sp>
        <p:grpSp>
          <p:nvGrpSpPr>
            <p:cNvPr id="124" name="グループ化 123">
              <a:extLst>
                <a:ext uri="{FF2B5EF4-FFF2-40B4-BE49-F238E27FC236}">
                  <a16:creationId xmlns:a16="http://schemas.microsoft.com/office/drawing/2014/main" id="{498EC034-0DA8-E455-9DF4-01573CB96DB0}"/>
                </a:ext>
              </a:extLst>
            </p:cNvPr>
            <p:cNvGrpSpPr/>
            <p:nvPr/>
          </p:nvGrpSpPr>
          <p:grpSpPr>
            <a:xfrm>
              <a:off x="4198603" y="3054902"/>
              <a:ext cx="410095" cy="1330980"/>
              <a:chOff x="1812484" y="3040402"/>
              <a:chExt cx="410095" cy="1330980"/>
            </a:xfrm>
          </p:grpSpPr>
          <p:grpSp>
            <p:nvGrpSpPr>
              <p:cNvPr id="132" name="グループ化 131">
                <a:extLst>
                  <a:ext uri="{FF2B5EF4-FFF2-40B4-BE49-F238E27FC236}">
                    <a16:creationId xmlns:a16="http://schemas.microsoft.com/office/drawing/2014/main" id="{699807A7-2A71-1F70-8B09-53A2B93D10C7}"/>
                  </a:ext>
                </a:extLst>
              </p:cNvPr>
              <p:cNvGrpSpPr/>
              <p:nvPr/>
            </p:nvGrpSpPr>
            <p:grpSpPr>
              <a:xfrm>
                <a:off x="1812484" y="3276910"/>
                <a:ext cx="410095" cy="1094472"/>
                <a:chOff x="1828372" y="2889000"/>
                <a:chExt cx="410095" cy="1094472"/>
              </a:xfrm>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p:grpSpPr>
            <p:sp>
              <p:nvSpPr>
                <p:cNvPr id="138" name="円/楕円 137">
                  <a:extLst>
                    <a:ext uri="{FF2B5EF4-FFF2-40B4-BE49-F238E27FC236}">
                      <a16:creationId xmlns:a16="http://schemas.microsoft.com/office/drawing/2014/main" id="{242A3286-4554-A68C-488A-67EC1BEEE9D1}"/>
                    </a:ext>
                  </a:extLst>
                </p:cNvPr>
                <p:cNvSpPr/>
                <p:nvPr/>
              </p:nvSpPr>
              <p:spPr>
                <a:xfrm>
                  <a:off x="1828372" y="3443472"/>
                  <a:ext cx="180000" cy="540000"/>
                </a:xfrm>
                <a:prstGeom prst="ellipse">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path path="circle">
                    <a:fillToRect l="50000" t="50000" r="50000" b="50000"/>
                  </a:path>
                  <a:tileRect/>
                </a:gradFill>
                <a:ln w="12700">
                  <a:solidFill>
                    <a:schemeClr val="tx1">
                      <a:alpha val="83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139" name="円/楕円 138">
                  <a:extLst>
                    <a:ext uri="{FF2B5EF4-FFF2-40B4-BE49-F238E27FC236}">
                      <a16:creationId xmlns:a16="http://schemas.microsoft.com/office/drawing/2014/main" id="{4059873D-6DC3-1761-822E-278F4B7C1615}"/>
                    </a:ext>
                  </a:extLst>
                </p:cNvPr>
                <p:cNvSpPr/>
                <p:nvPr/>
              </p:nvSpPr>
              <p:spPr>
                <a:xfrm>
                  <a:off x="2058467" y="3443472"/>
                  <a:ext cx="180000" cy="540000"/>
                </a:xfrm>
                <a:prstGeom prst="ellipse">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path path="circle">
                    <a:fillToRect l="50000" t="50000" r="50000" b="50000"/>
                  </a:path>
                  <a:tileRect/>
                </a:gradFill>
                <a:ln w="12700">
                  <a:solidFill>
                    <a:schemeClr val="tx1">
                      <a:alpha val="83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140" name="円/楕円 139">
                  <a:extLst>
                    <a:ext uri="{FF2B5EF4-FFF2-40B4-BE49-F238E27FC236}">
                      <a16:creationId xmlns:a16="http://schemas.microsoft.com/office/drawing/2014/main" id="{EB7A2587-E10C-9BA3-55D5-8628EF11FED4}"/>
                    </a:ext>
                  </a:extLst>
                </p:cNvPr>
                <p:cNvSpPr/>
                <p:nvPr/>
              </p:nvSpPr>
              <p:spPr>
                <a:xfrm>
                  <a:off x="1828372" y="2889000"/>
                  <a:ext cx="180000" cy="540000"/>
                </a:xfrm>
                <a:prstGeom prst="ellipse">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path path="circle">
                    <a:fillToRect l="50000" t="50000" r="50000" b="50000"/>
                  </a:path>
                  <a:tileRect/>
                </a:gradFill>
                <a:ln w="12700">
                  <a:solidFill>
                    <a:schemeClr val="tx1">
                      <a:alpha val="83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141" name="円/楕円 140">
                  <a:extLst>
                    <a:ext uri="{FF2B5EF4-FFF2-40B4-BE49-F238E27FC236}">
                      <a16:creationId xmlns:a16="http://schemas.microsoft.com/office/drawing/2014/main" id="{2B4351C8-ECF0-B36E-328C-4DB4E7769EC7}"/>
                    </a:ext>
                  </a:extLst>
                </p:cNvPr>
                <p:cNvSpPr/>
                <p:nvPr/>
              </p:nvSpPr>
              <p:spPr>
                <a:xfrm>
                  <a:off x="2058467" y="2889000"/>
                  <a:ext cx="180000" cy="540000"/>
                </a:xfrm>
                <a:prstGeom prst="ellipse">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path path="circle">
                    <a:fillToRect l="50000" t="50000" r="50000" b="50000"/>
                  </a:path>
                  <a:tileRect/>
                </a:gradFill>
                <a:ln w="12700">
                  <a:solidFill>
                    <a:schemeClr val="tx1">
                      <a:alpha val="83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S PGothic" panose="020B0600070205080204" pitchFamily="34" charset="-128"/>
                    <a:ea typeface="MS PGothic" panose="020B0600070205080204" pitchFamily="34" charset="-128"/>
                    <a:cs typeface="Times New Roman" panose="02020603050405020304" pitchFamily="18" charset="0"/>
                  </a:endParaRPr>
                </a:p>
              </p:txBody>
            </p:sp>
          </p:grpSp>
          <p:grpSp>
            <p:nvGrpSpPr>
              <p:cNvPr id="133" name="グループ化 132">
                <a:extLst>
                  <a:ext uri="{FF2B5EF4-FFF2-40B4-BE49-F238E27FC236}">
                    <a16:creationId xmlns:a16="http://schemas.microsoft.com/office/drawing/2014/main" id="{C8138BE0-2ED0-B860-7EC9-85BF9670F85F}"/>
                  </a:ext>
                </a:extLst>
              </p:cNvPr>
              <p:cNvGrpSpPr/>
              <p:nvPr/>
            </p:nvGrpSpPr>
            <p:grpSpPr>
              <a:xfrm>
                <a:off x="1899410" y="3040402"/>
                <a:ext cx="228340" cy="228340"/>
                <a:chOff x="1899410" y="3040402"/>
                <a:chExt cx="228340" cy="228340"/>
              </a:xfrm>
            </p:grpSpPr>
            <p:cxnSp>
              <p:nvCxnSpPr>
                <p:cNvPr id="134" name="直線コネクタ 133">
                  <a:extLst>
                    <a:ext uri="{FF2B5EF4-FFF2-40B4-BE49-F238E27FC236}">
                      <a16:creationId xmlns:a16="http://schemas.microsoft.com/office/drawing/2014/main" id="{C14860A6-A424-74C6-7A1F-57289CA3673A}"/>
                    </a:ext>
                  </a:extLst>
                </p:cNvPr>
                <p:cNvCxnSpPr>
                  <a:cxnSpLocks/>
                </p:cNvCxnSpPr>
                <p:nvPr/>
              </p:nvCxnSpPr>
              <p:spPr>
                <a:xfrm>
                  <a:off x="1902484" y="3040402"/>
                  <a:ext cx="0" cy="228340"/>
                </a:xfrm>
                <a:prstGeom prst="line">
                  <a:avLst/>
                </a:prstGeom>
                <a:ln w="12700"/>
              </p:spPr>
              <p:style>
                <a:lnRef idx="1">
                  <a:schemeClr val="dk1"/>
                </a:lnRef>
                <a:fillRef idx="0">
                  <a:schemeClr val="dk1"/>
                </a:fillRef>
                <a:effectRef idx="0">
                  <a:schemeClr val="dk1"/>
                </a:effectRef>
                <a:fontRef idx="minor">
                  <a:schemeClr val="tx1"/>
                </a:fontRef>
              </p:style>
            </p:cxnSp>
            <p:cxnSp>
              <p:nvCxnSpPr>
                <p:cNvPr id="135" name="直線コネクタ 134">
                  <a:extLst>
                    <a:ext uri="{FF2B5EF4-FFF2-40B4-BE49-F238E27FC236}">
                      <a16:creationId xmlns:a16="http://schemas.microsoft.com/office/drawing/2014/main" id="{402AC4B0-CA5E-CA92-7747-87FCC8887328}"/>
                    </a:ext>
                  </a:extLst>
                </p:cNvPr>
                <p:cNvCxnSpPr>
                  <a:cxnSpLocks/>
                </p:cNvCxnSpPr>
                <p:nvPr/>
              </p:nvCxnSpPr>
              <p:spPr>
                <a:xfrm>
                  <a:off x="2127750" y="3040402"/>
                  <a:ext cx="0" cy="228340"/>
                </a:xfrm>
                <a:prstGeom prst="line">
                  <a:avLst/>
                </a:prstGeom>
                <a:ln w="12700"/>
              </p:spPr>
              <p:style>
                <a:lnRef idx="1">
                  <a:schemeClr val="dk1"/>
                </a:lnRef>
                <a:fillRef idx="0">
                  <a:schemeClr val="dk1"/>
                </a:fillRef>
                <a:effectRef idx="0">
                  <a:schemeClr val="dk1"/>
                </a:effectRef>
                <a:fontRef idx="minor">
                  <a:schemeClr val="tx1"/>
                </a:fontRef>
              </p:style>
            </p:cxnSp>
            <p:cxnSp>
              <p:nvCxnSpPr>
                <p:cNvPr id="136" name="直線コネクタ 135">
                  <a:extLst>
                    <a:ext uri="{FF2B5EF4-FFF2-40B4-BE49-F238E27FC236}">
                      <a16:creationId xmlns:a16="http://schemas.microsoft.com/office/drawing/2014/main" id="{AC593312-EDF7-9061-C6CC-96472256A2A6}"/>
                    </a:ext>
                  </a:extLst>
                </p:cNvPr>
                <p:cNvCxnSpPr>
                  <a:cxnSpLocks/>
                </p:cNvCxnSpPr>
                <p:nvPr/>
              </p:nvCxnSpPr>
              <p:spPr>
                <a:xfrm rot="5400000">
                  <a:off x="2013580" y="3079613"/>
                  <a:ext cx="0" cy="228340"/>
                </a:xfrm>
                <a:prstGeom prst="line">
                  <a:avLst/>
                </a:prstGeom>
                <a:ln w="12700"/>
              </p:spPr>
              <p:style>
                <a:lnRef idx="1">
                  <a:schemeClr val="dk1"/>
                </a:lnRef>
                <a:fillRef idx="0">
                  <a:schemeClr val="dk1"/>
                </a:fillRef>
                <a:effectRef idx="0">
                  <a:schemeClr val="dk1"/>
                </a:effectRef>
                <a:fontRef idx="minor">
                  <a:schemeClr val="tx1"/>
                </a:fontRef>
              </p:style>
            </p:cxnSp>
            <p:cxnSp>
              <p:nvCxnSpPr>
                <p:cNvPr id="137" name="直線コネクタ 136">
                  <a:extLst>
                    <a:ext uri="{FF2B5EF4-FFF2-40B4-BE49-F238E27FC236}">
                      <a16:creationId xmlns:a16="http://schemas.microsoft.com/office/drawing/2014/main" id="{013556E9-B0AE-FF90-50C5-1CD3D65E323C}"/>
                    </a:ext>
                  </a:extLst>
                </p:cNvPr>
                <p:cNvCxnSpPr>
                  <a:cxnSpLocks/>
                </p:cNvCxnSpPr>
                <p:nvPr/>
              </p:nvCxnSpPr>
              <p:spPr>
                <a:xfrm rot="5400000">
                  <a:off x="2013580" y="3003413"/>
                  <a:ext cx="0" cy="228340"/>
                </a:xfrm>
                <a:prstGeom prst="line">
                  <a:avLst/>
                </a:prstGeom>
                <a:ln w="12700"/>
              </p:spPr>
              <p:style>
                <a:lnRef idx="1">
                  <a:schemeClr val="dk1"/>
                </a:lnRef>
                <a:fillRef idx="0">
                  <a:schemeClr val="dk1"/>
                </a:fillRef>
                <a:effectRef idx="0">
                  <a:schemeClr val="dk1"/>
                </a:effectRef>
                <a:fontRef idx="minor">
                  <a:schemeClr val="tx1"/>
                </a:fontRef>
              </p:style>
            </p:cxnSp>
          </p:grpSp>
        </p:grpSp>
        <p:sp>
          <p:nvSpPr>
            <p:cNvPr id="125" name="円/楕円 124">
              <a:extLst>
                <a:ext uri="{FF2B5EF4-FFF2-40B4-BE49-F238E27FC236}">
                  <a16:creationId xmlns:a16="http://schemas.microsoft.com/office/drawing/2014/main" id="{F384F5FD-2E04-1F47-E8CB-6784CA295AE0}"/>
                </a:ext>
              </a:extLst>
            </p:cNvPr>
            <p:cNvSpPr/>
            <p:nvPr/>
          </p:nvSpPr>
          <p:spPr>
            <a:xfrm rot="13200000">
              <a:off x="4582436" y="2566204"/>
              <a:ext cx="180000" cy="540000"/>
            </a:xfrm>
            <a:prstGeom prst="ellipse">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50000" t="50000" r="50000" b="50000"/>
              </a:path>
              <a:tileRect/>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126" name="円/楕円 125">
              <a:extLst>
                <a:ext uri="{FF2B5EF4-FFF2-40B4-BE49-F238E27FC236}">
                  <a16:creationId xmlns:a16="http://schemas.microsoft.com/office/drawing/2014/main" id="{75483667-ABE7-1C12-5B51-FCDD3F73A9D0}"/>
                </a:ext>
              </a:extLst>
            </p:cNvPr>
            <p:cNvSpPr/>
            <p:nvPr/>
          </p:nvSpPr>
          <p:spPr>
            <a:xfrm rot="8400000">
              <a:off x="3723949" y="2139523"/>
              <a:ext cx="180000" cy="540000"/>
            </a:xfrm>
            <a:prstGeom prst="ellipse">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50000" t="50000" r="50000" b="50000"/>
              </a:path>
              <a:tileRect/>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127" name="円/楕円 126">
              <a:extLst>
                <a:ext uri="{FF2B5EF4-FFF2-40B4-BE49-F238E27FC236}">
                  <a16:creationId xmlns:a16="http://schemas.microsoft.com/office/drawing/2014/main" id="{AF8061A5-2B78-8331-9183-EE79C6E029AF}"/>
                </a:ext>
              </a:extLst>
            </p:cNvPr>
            <p:cNvSpPr/>
            <p:nvPr/>
          </p:nvSpPr>
          <p:spPr>
            <a:xfrm rot="8400000">
              <a:off x="3883074" y="2715911"/>
              <a:ext cx="180000" cy="540001"/>
            </a:xfrm>
            <a:prstGeom prst="ellipse">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50000" t="50000" r="50000" b="50000"/>
              </a:path>
              <a:tileRect/>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128" name="円/楕円 127">
              <a:extLst>
                <a:ext uri="{FF2B5EF4-FFF2-40B4-BE49-F238E27FC236}">
                  <a16:creationId xmlns:a16="http://schemas.microsoft.com/office/drawing/2014/main" id="{E1974563-80B9-4BC5-3B5D-17C5CAF5117A}"/>
                </a:ext>
              </a:extLst>
            </p:cNvPr>
            <p:cNvSpPr/>
            <p:nvPr/>
          </p:nvSpPr>
          <p:spPr>
            <a:xfrm rot="13200000">
              <a:off x="4725842" y="2728185"/>
              <a:ext cx="180000" cy="540001"/>
            </a:xfrm>
            <a:prstGeom prst="ellipse">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50000" t="50000" r="50000" b="50000"/>
              </a:path>
              <a:tileRect/>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129" name="円/楕円 128">
              <a:extLst>
                <a:ext uri="{FF2B5EF4-FFF2-40B4-BE49-F238E27FC236}">
                  <a16:creationId xmlns:a16="http://schemas.microsoft.com/office/drawing/2014/main" id="{60ADA1ED-FDCE-55B3-9FCA-C9059340AB1F}"/>
                </a:ext>
              </a:extLst>
            </p:cNvPr>
            <p:cNvSpPr/>
            <p:nvPr/>
          </p:nvSpPr>
          <p:spPr>
            <a:xfrm rot="13200000">
              <a:off x="4904997" y="2145410"/>
              <a:ext cx="180000" cy="540001"/>
            </a:xfrm>
            <a:prstGeom prst="ellipse">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50000" t="50000" r="50000" b="50000"/>
              </a:path>
              <a:tileRect/>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130" name="円/楕円 129">
              <a:extLst>
                <a:ext uri="{FF2B5EF4-FFF2-40B4-BE49-F238E27FC236}">
                  <a16:creationId xmlns:a16="http://schemas.microsoft.com/office/drawing/2014/main" id="{A3780A80-C701-790C-856B-F5F7B1FAA2C9}"/>
                </a:ext>
              </a:extLst>
            </p:cNvPr>
            <p:cNvSpPr/>
            <p:nvPr/>
          </p:nvSpPr>
          <p:spPr>
            <a:xfrm rot="13200000">
              <a:off x="5050920" y="2300969"/>
              <a:ext cx="180000" cy="540001"/>
            </a:xfrm>
            <a:prstGeom prst="ellipse">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50000" t="50000" r="50000" b="50000"/>
              </a:path>
              <a:tileRect/>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131" name="円/楕円 130">
              <a:extLst>
                <a:ext uri="{FF2B5EF4-FFF2-40B4-BE49-F238E27FC236}">
                  <a16:creationId xmlns:a16="http://schemas.microsoft.com/office/drawing/2014/main" id="{4242D9A3-6CED-F45B-94B5-038FB787AD47}"/>
                </a:ext>
              </a:extLst>
            </p:cNvPr>
            <p:cNvSpPr/>
            <p:nvPr/>
          </p:nvSpPr>
          <p:spPr>
            <a:xfrm rot="8400000">
              <a:off x="3560504" y="2285931"/>
              <a:ext cx="180000" cy="540001"/>
            </a:xfrm>
            <a:prstGeom prst="ellipse">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50000" t="50000" r="50000" b="50000"/>
              </a:path>
              <a:tileRect/>
            </a:gra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S PGothic" panose="020B0600070205080204" pitchFamily="34" charset="-128"/>
                <a:ea typeface="MS PGothic" panose="020B0600070205080204" pitchFamily="34" charset="-128"/>
                <a:cs typeface="Times New Roman" panose="02020603050405020304" pitchFamily="18" charset="0"/>
              </a:endParaRPr>
            </a:p>
          </p:txBody>
        </p:sp>
      </p:grpSp>
      <p:pic>
        <p:nvPicPr>
          <p:cNvPr id="142" name="Picture 2">
            <a:extLst>
              <a:ext uri="{FF2B5EF4-FFF2-40B4-BE49-F238E27FC236}">
                <a16:creationId xmlns:a16="http://schemas.microsoft.com/office/drawing/2014/main" id="{0F83424A-391C-F3EC-03B0-5778EFE7534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391" y="2570987"/>
            <a:ext cx="421634" cy="365241"/>
          </a:xfrm>
          <a:prstGeom prst="rect">
            <a:avLst/>
          </a:prstGeom>
          <a:noFill/>
          <a:extLst>
            <a:ext uri="{909E8E84-426E-40DD-AFC4-6F175D3DCCD1}">
              <a14:hiddenFill xmlns:a14="http://schemas.microsoft.com/office/drawing/2010/main">
                <a:solidFill>
                  <a:srgbClr val="FFFFFF"/>
                </a:solidFill>
              </a14:hiddenFill>
            </a:ext>
          </a:extLst>
        </p:spPr>
      </p:pic>
      <p:pic>
        <p:nvPicPr>
          <p:cNvPr id="143" name="Picture 6">
            <a:extLst>
              <a:ext uri="{FF2B5EF4-FFF2-40B4-BE49-F238E27FC236}">
                <a16:creationId xmlns:a16="http://schemas.microsoft.com/office/drawing/2014/main" id="{E0FFF86E-09A1-AA96-6677-854AB830FF5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980" y="2753546"/>
            <a:ext cx="404489" cy="442938"/>
          </a:xfrm>
          <a:prstGeom prst="rect">
            <a:avLst/>
          </a:prstGeom>
          <a:noFill/>
          <a:extLst>
            <a:ext uri="{909E8E84-426E-40DD-AFC4-6F175D3DCCD1}">
              <a14:hiddenFill xmlns:a14="http://schemas.microsoft.com/office/drawing/2010/main">
                <a:solidFill>
                  <a:srgbClr val="FFFFFF"/>
                </a:solidFill>
              </a14:hiddenFill>
            </a:ext>
          </a:extLst>
        </p:spPr>
      </p:pic>
      <p:pic>
        <p:nvPicPr>
          <p:cNvPr id="144" name="Picture 4">
            <a:extLst>
              <a:ext uri="{FF2B5EF4-FFF2-40B4-BE49-F238E27FC236}">
                <a16:creationId xmlns:a16="http://schemas.microsoft.com/office/drawing/2014/main" id="{9718A4A2-4F94-D3DE-E8C6-9F1A780FAF5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4748" y="2860660"/>
            <a:ext cx="341441" cy="489229"/>
          </a:xfrm>
          <a:prstGeom prst="rect">
            <a:avLst/>
          </a:prstGeom>
          <a:noFill/>
          <a:extLst>
            <a:ext uri="{909E8E84-426E-40DD-AFC4-6F175D3DCCD1}">
              <a14:hiddenFill xmlns:a14="http://schemas.microsoft.com/office/drawing/2010/main">
                <a:solidFill>
                  <a:srgbClr val="FFFFFF"/>
                </a:solidFill>
              </a14:hiddenFill>
            </a:ext>
          </a:extLst>
        </p:spPr>
      </p:pic>
      <p:sp>
        <p:nvSpPr>
          <p:cNvPr id="145" name="テキスト ボックス 144">
            <a:extLst>
              <a:ext uri="{FF2B5EF4-FFF2-40B4-BE49-F238E27FC236}">
                <a16:creationId xmlns:a16="http://schemas.microsoft.com/office/drawing/2014/main" id="{38D64279-8405-4206-68FC-964C904E3350}"/>
              </a:ext>
            </a:extLst>
          </p:cNvPr>
          <p:cNvSpPr txBox="1"/>
          <p:nvPr/>
        </p:nvSpPr>
        <p:spPr>
          <a:xfrm>
            <a:off x="78611" y="3347386"/>
            <a:ext cx="747194" cy="200055"/>
          </a:xfrm>
          <a:prstGeom prst="rect">
            <a:avLst/>
          </a:prstGeom>
          <a:noFill/>
        </p:spPr>
        <p:txBody>
          <a:bodyPr wrap="square" rtlCol="0">
            <a:spAutoFit/>
          </a:bodyPr>
          <a:lstStyle/>
          <a:p>
            <a:pPr algn="ctr"/>
            <a:r>
              <a:rPr kumimoji="1" lang="ja-JP" altLang="en-US" sz="700">
                <a:latin typeface="MS PGothic" panose="020B0600070205080204" pitchFamily="34" charset="-128"/>
                <a:ea typeface="MS PGothic" panose="020B0600070205080204" pitchFamily="34" charset="-128"/>
              </a:rPr>
              <a:t>ラクダ科動物</a:t>
            </a:r>
            <a:endParaRPr kumimoji="1" lang="ja-JP" altLang="en-US" sz="700" dirty="0">
              <a:latin typeface="MS PGothic" panose="020B0600070205080204" pitchFamily="34" charset="-128"/>
              <a:ea typeface="MS PGothic" panose="020B0600070205080204" pitchFamily="34" charset="-128"/>
            </a:endParaRPr>
          </a:p>
        </p:txBody>
      </p:sp>
      <p:sp>
        <p:nvSpPr>
          <p:cNvPr id="146" name="テキスト ボックス 145">
            <a:extLst>
              <a:ext uri="{FF2B5EF4-FFF2-40B4-BE49-F238E27FC236}">
                <a16:creationId xmlns:a16="http://schemas.microsoft.com/office/drawing/2014/main" id="{0136D707-C0EF-2657-6800-CCA988093981}"/>
              </a:ext>
            </a:extLst>
          </p:cNvPr>
          <p:cNvSpPr txBox="1"/>
          <p:nvPr/>
        </p:nvSpPr>
        <p:spPr>
          <a:xfrm>
            <a:off x="2681301" y="2593744"/>
            <a:ext cx="592331" cy="215444"/>
          </a:xfrm>
          <a:prstGeom prst="rect">
            <a:avLst/>
          </a:prstGeom>
          <a:noFill/>
        </p:spPr>
        <p:txBody>
          <a:bodyPr wrap="square" rtlCol="0">
            <a:spAutoFit/>
          </a:bodyPr>
          <a:lstStyle/>
          <a:p>
            <a:pPr algn="l"/>
            <a:r>
              <a:rPr kumimoji="1" lang="en-US" altLang="ja-JP" sz="800" dirty="0">
                <a:solidFill>
                  <a:srgbClr val="C00000"/>
                </a:solidFill>
                <a:latin typeface="MS PGothic" panose="020B0600070205080204" pitchFamily="34" charset="-128"/>
                <a:ea typeface="MS PGothic" panose="020B0600070205080204" pitchFamily="34" charset="-128"/>
              </a:rPr>
              <a:t>VHH</a:t>
            </a:r>
            <a:r>
              <a:rPr kumimoji="1" lang="ja-JP" altLang="en-US" sz="800">
                <a:solidFill>
                  <a:srgbClr val="C00000"/>
                </a:solidFill>
                <a:latin typeface="MS PGothic" panose="020B0600070205080204" pitchFamily="34" charset="-128"/>
                <a:ea typeface="MS PGothic" panose="020B0600070205080204" pitchFamily="34" charset="-128"/>
              </a:rPr>
              <a:t>抗体</a:t>
            </a:r>
            <a:endParaRPr kumimoji="1" lang="ja-JP" altLang="en-US" sz="800" dirty="0">
              <a:solidFill>
                <a:srgbClr val="C00000"/>
              </a:solidFill>
              <a:latin typeface="MS PGothic" panose="020B0600070205080204" pitchFamily="34" charset="-128"/>
              <a:ea typeface="MS PGothic" panose="020B0600070205080204" pitchFamily="34" charset="-128"/>
            </a:endParaRPr>
          </a:p>
        </p:txBody>
      </p:sp>
      <p:sp>
        <p:nvSpPr>
          <p:cNvPr id="147" name="テキスト ボックス 146">
            <a:extLst>
              <a:ext uri="{FF2B5EF4-FFF2-40B4-BE49-F238E27FC236}">
                <a16:creationId xmlns:a16="http://schemas.microsoft.com/office/drawing/2014/main" id="{5E9E2E22-0389-4DC7-D112-AE0600B7673A}"/>
              </a:ext>
            </a:extLst>
          </p:cNvPr>
          <p:cNvSpPr txBox="1"/>
          <p:nvPr/>
        </p:nvSpPr>
        <p:spPr>
          <a:xfrm>
            <a:off x="2154920" y="2852296"/>
            <a:ext cx="1100843" cy="507831"/>
          </a:xfrm>
          <a:prstGeom prst="rect">
            <a:avLst/>
          </a:prstGeom>
          <a:noFill/>
        </p:spPr>
        <p:txBody>
          <a:bodyPr wrap="square" rtlCol="0">
            <a:spAutoFit/>
          </a:bodyPr>
          <a:lstStyle/>
          <a:p>
            <a:pPr algn="l"/>
            <a:r>
              <a:rPr kumimoji="1" lang="ja-JP" altLang="en-US" sz="900">
                <a:latin typeface="MS PGothic" panose="020B0600070205080204" pitchFamily="34" charset="-128"/>
                <a:ea typeface="MS PGothic" panose="020B0600070205080204" pitchFamily="34" charset="-128"/>
              </a:rPr>
              <a:t>低分子量</a:t>
            </a:r>
            <a:r>
              <a:rPr kumimoji="1" lang="en-US" altLang="ja-JP" sz="900" dirty="0">
                <a:latin typeface="MS PGothic" panose="020B0600070205080204" pitchFamily="34" charset="-128"/>
                <a:ea typeface="MS PGothic" panose="020B0600070205080204" pitchFamily="34" charset="-128"/>
              </a:rPr>
              <a:t>(15kD)</a:t>
            </a:r>
          </a:p>
          <a:p>
            <a:pPr algn="l"/>
            <a:r>
              <a:rPr kumimoji="1" lang="ja-JP" altLang="en-US" sz="900">
                <a:latin typeface="MS PGothic" panose="020B0600070205080204" pitchFamily="34" charset="-128"/>
                <a:ea typeface="MS PGothic" panose="020B0600070205080204" pitchFamily="34" charset="-128"/>
              </a:rPr>
              <a:t>高い安定性</a:t>
            </a:r>
            <a:endParaRPr kumimoji="1" lang="en-US" altLang="ja-JP" sz="900" dirty="0">
              <a:latin typeface="MS PGothic" panose="020B0600070205080204" pitchFamily="34" charset="-128"/>
              <a:ea typeface="MS PGothic" panose="020B0600070205080204" pitchFamily="34" charset="-128"/>
            </a:endParaRPr>
          </a:p>
          <a:p>
            <a:pPr algn="l"/>
            <a:r>
              <a:rPr kumimoji="1" lang="ja-JP" altLang="en-US" sz="900">
                <a:latin typeface="MS PGothic" panose="020B0600070205080204" pitchFamily="34" charset="-128"/>
                <a:ea typeface="MS PGothic" panose="020B0600070205080204" pitchFamily="34" charset="-128"/>
              </a:rPr>
              <a:t>高い生体内浸透性</a:t>
            </a:r>
            <a:endParaRPr kumimoji="1" lang="ja-JP" altLang="en-US" sz="900" dirty="0">
              <a:latin typeface="MS PGothic" panose="020B0600070205080204" pitchFamily="34" charset="-128"/>
              <a:ea typeface="MS PGothic" panose="020B0600070205080204" pitchFamily="34" charset="-128"/>
            </a:endParaRPr>
          </a:p>
        </p:txBody>
      </p:sp>
      <p:sp>
        <p:nvSpPr>
          <p:cNvPr id="149" name="テキスト ボックス 148">
            <a:extLst>
              <a:ext uri="{FF2B5EF4-FFF2-40B4-BE49-F238E27FC236}">
                <a16:creationId xmlns:a16="http://schemas.microsoft.com/office/drawing/2014/main" id="{6DA495D9-6A45-C8B5-3B90-C25B91EA69E7}"/>
              </a:ext>
            </a:extLst>
          </p:cNvPr>
          <p:cNvSpPr txBox="1"/>
          <p:nvPr/>
        </p:nvSpPr>
        <p:spPr>
          <a:xfrm>
            <a:off x="712261" y="3349723"/>
            <a:ext cx="824337" cy="200055"/>
          </a:xfrm>
          <a:prstGeom prst="rect">
            <a:avLst/>
          </a:prstGeom>
          <a:noFill/>
        </p:spPr>
        <p:txBody>
          <a:bodyPr wrap="square" rtlCol="0">
            <a:spAutoFit/>
          </a:bodyPr>
          <a:lstStyle/>
          <a:p>
            <a:pPr algn="ctr"/>
            <a:r>
              <a:rPr kumimoji="1" lang="en-US" altLang="ja-JP" sz="700" dirty="0">
                <a:latin typeface="MS PGothic" panose="020B0600070205080204" pitchFamily="34" charset="-128"/>
                <a:ea typeface="MS PGothic" panose="020B0600070205080204" pitchFamily="34" charset="-128"/>
              </a:rPr>
              <a:t>IgG</a:t>
            </a:r>
            <a:r>
              <a:rPr kumimoji="1" lang="ja-JP" altLang="en-US" sz="700">
                <a:latin typeface="MS PGothic" panose="020B0600070205080204" pitchFamily="34" charset="-128"/>
                <a:ea typeface="MS PGothic" panose="020B0600070205080204" pitchFamily="34" charset="-128"/>
              </a:rPr>
              <a:t>抗体</a:t>
            </a:r>
            <a:r>
              <a:rPr kumimoji="1" lang="en-US" altLang="ja-JP" sz="700" dirty="0">
                <a:latin typeface="MS PGothic" panose="020B0600070205080204" pitchFamily="34" charset="-128"/>
                <a:ea typeface="MS PGothic" panose="020B0600070205080204" pitchFamily="34" charset="-128"/>
              </a:rPr>
              <a:t>(150kD)</a:t>
            </a:r>
            <a:endParaRPr kumimoji="1" lang="ja-JP" altLang="en-US" sz="700" dirty="0">
              <a:latin typeface="MS PGothic" panose="020B0600070205080204" pitchFamily="34" charset="-128"/>
              <a:ea typeface="MS PGothic" panose="020B0600070205080204" pitchFamily="34" charset="-128"/>
            </a:endParaRPr>
          </a:p>
        </p:txBody>
      </p:sp>
      <p:sp>
        <p:nvSpPr>
          <p:cNvPr id="150" name="テキスト ボックス 149">
            <a:extLst>
              <a:ext uri="{FF2B5EF4-FFF2-40B4-BE49-F238E27FC236}">
                <a16:creationId xmlns:a16="http://schemas.microsoft.com/office/drawing/2014/main" id="{E813E66C-5D36-2B6D-2D16-F47C4E358659}"/>
              </a:ext>
            </a:extLst>
          </p:cNvPr>
          <p:cNvSpPr txBox="1"/>
          <p:nvPr/>
        </p:nvSpPr>
        <p:spPr>
          <a:xfrm>
            <a:off x="1530939" y="3354786"/>
            <a:ext cx="570874" cy="200055"/>
          </a:xfrm>
          <a:prstGeom prst="rect">
            <a:avLst/>
          </a:prstGeom>
          <a:noFill/>
        </p:spPr>
        <p:txBody>
          <a:bodyPr wrap="square" rtlCol="0">
            <a:spAutoFit/>
          </a:bodyPr>
          <a:lstStyle/>
          <a:p>
            <a:pPr algn="ctr"/>
            <a:r>
              <a:rPr kumimoji="1" lang="ja-JP" altLang="en-US" sz="700">
                <a:latin typeface="MS PGothic" panose="020B0600070205080204" pitchFamily="34" charset="-128"/>
                <a:ea typeface="MS PGothic" panose="020B0600070205080204" pitchFamily="34" charset="-128"/>
              </a:rPr>
              <a:t>重鎖抗体</a:t>
            </a:r>
            <a:endParaRPr kumimoji="1" lang="ja-JP" altLang="en-US" sz="700" dirty="0">
              <a:latin typeface="MS PGothic" panose="020B0600070205080204" pitchFamily="34" charset="-128"/>
              <a:ea typeface="MS PGothic" panose="020B0600070205080204" pitchFamily="34" charset="-128"/>
            </a:endParaRPr>
          </a:p>
        </p:txBody>
      </p:sp>
      <p:sp>
        <p:nvSpPr>
          <p:cNvPr id="154" name="テキスト ボックス 153">
            <a:extLst>
              <a:ext uri="{FF2B5EF4-FFF2-40B4-BE49-F238E27FC236}">
                <a16:creationId xmlns:a16="http://schemas.microsoft.com/office/drawing/2014/main" id="{700DC444-287E-CC9A-128D-F08F328E6305}"/>
              </a:ext>
            </a:extLst>
          </p:cNvPr>
          <p:cNvSpPr txBox="1"/>
          <p:nvPr/>
        </p:nvSpPr>
        <p:spPr>
          <a:xfrm>
            <a:off x="264661" y="3506793"/>
            <a:ext cx="2926370" cy="415498"/>
          </a:xfrm>
          <a:prstGeom prst="rect">
            <a:avLst/>
          </a:prstGeom>
          <a:noFill/>
        </p:spPr>
        <p:txBody>
          <a:bodyPr wrap="square" rtlCol="0">
            <a:spAutoFit/>
          </a:bodyPr>
          <a:lstStyle/>
          <a:p>
            <a:pPr algn="ctr"/>
            <a:r>
              <a:rPr lang="ja-JP" altLang="en-US" sz="1000">
                <a:effectLst/>
                <a:latin typeface="MS PGothic" panose="020B0600070205080204" pitchFamily="34" charset="-128"/>
                <a:ea typeface="MS PGothic" panose="020B0600070205080204" pitchFamily="34" charset="-128"/>
              </a:rPr>
              <a:t>医療やイムノアッセイ分野での活用が期待される</a:t>
            </a:r>
            <a:endParaRPr lang="en-US" altLang="ja-JP" sz="1000" dirty="0">
              <a:effectLst/>
              <a:latin typeface="MS PGothic" panose="020B0600070205080204" pitchFamily="34" charset="-128"/>
              <a:ea typeface="MS PGothic" panose="020B0600070205080204" pitchFamily="34" charset="-128"/>
            </a:endParaRPr>
          </a:p>
          <a:p>
            <a:pPr algn="ctr"/>
            <a:r>
              <a:rPr lang="ja-JP" altLang="en-US" sz="1000">
                <a:solidFill>
                  <a:srgbClr val="C00000"/>
                </a:solidFill>
                <a:effectLst/>
                <a:latin typeface="MS PGothic" panose="020B0600070205080204" pitchFamily="34" charset="-128"/>
                <a:ea typeface="MS PGothic" panose="020B0600070205080204" pitchFamily="34" charset="-128"/>
              </a:rPr>
              <a:t>次世代の低分子抗体</a:t>
            </a:r>
            <a:endParaRPr lang="ja-JP" altLang="en-US" sz="1000">
              <a:solidFill>
                <a:srgbClr val="C00000"/>
              </a:solidFill>
              <a:latin typeface="MS PGothic" panose="020B0600070205080204" pitchFamily="34" charset="-128"/>
              <a:ea typeface="MS PGothic" panose="020B0600070205080204" pitchFamily="34" charset="-128"/>
            </a:endParaRPr>
          </a:p>
        </p:txBody>
      </p:sp>
      <p:grpSp>
        <p:nvGrpSpPr>
          <p:cNvPr id="155" name="グループ化 154">
            <a:extLst>
              <a:ext uri="{FF2B5EF4-FFF2-40B4-BE49-F238E27FC236}">
                <a16:creationId xmlns:a16="http://schemas.microsoft.com/office/drawing/2014/main" id="{57A8C0A9-F7C0-E957-ECA2-CDA1D7F9C259}"/>
              </a:ext>
            </a:extLst>
          </p:cNvPr>
          <p:cNvGrpSpPr/>
          <p:nvPr/>
        </p:nvGrpSpPr>
        <p:grpSpPr>
          <a:xfrm>
            <a:off x="3779147" y="2750467"/>
            <a:ext cx="2822244" cy="1010027"/>
            <a:chOff x="3493351" y="3730231"/>
            <a:chExt cx="3287667" cy="1442818"/>
          </a:xfrm>
        </p:grpSpPr>
        <p:sp>
          <p:nvSpPr>
            <p:cNvPr id="156" name="テキスト ボックス 155">
              <a:extLst>
                <a:ext uri="{FF2B5EF4-FFF2-40B4-BE49-F238E27FC236}">
                  <a16:creationId xmlns:a16="http://schemas.microsoft.com/office/drawing/2014/main" id="{F12A37F5-9EF8-5799-AB43-B78EC1FDE3AC}"/>
                </a:ext>
              </a:extLst>
            </p:cNvPr>
            <p:cNvSpPr txBox="1"/>
            <p:nvPr/>
          </p:nvSpPr>
          <p:spPr>
            <a:xfrm>
              <a:off x="4467937" y="3730231"/>
              <a:ext cx="1299108" cy="329742"/>
            </a:xfrm>
            <a:prstGeom prst="rect">
              <a:avLst/>
            </a:prstGeom>
            <a:noFill/>
          </p:spPr>
          <p:txBody>
            <a:bodyPr wrap="square" rtlCol="0">
              <a:spAutoFit/>
            </a:bodyPr>
            <a:lstStyle/>
            <a:p>
              <a:pPr algn="ctr"/>
              <a:r>
                <a:rPr kumimoji="1" lang="ja-JP" altLang="en-US" sz="900">
                  <a:latin typeface="MS PGothic" panose="020B0600070205080204" pitchFamily="34" charset="-128"/>
                  <a:ea typeface="MS PGothic" panose="020B0600070205080204" pitchFamily="34" charset="-128"/>
                  <a:cs typeface="Times New Roman" panose="02020603050405020304" pitchFamily="18" charset="0"/>
                </a:rPr>
                <a:t>組換え大腸菌</a:t>
              </a:r>
            </a:p>
          </p:txBody>
        </p:sp>
        <p:grpSp>
          <p:nvGrpSpPr>
            <p:cNvPr id="157" name="グループ化 156">
              <a:extLst>
                <a:ext uri="{FF2B5EF4-FFF2-40B4-BE49-F238E27FC236}">
                  <a16:creationId xmlns:a16="http://schemas.microsoft.com/office/drawing/2014/main" id="{2D2D0830-F1AA-3FBC-C28F-82296F8F4B64}"/>
                </a:ext>
              </a:extLst>
            </p:cNvPr>
            <p:cNvGrpSpPr/>
            <p:nvPr/>
          </p:nvGrpSpPr>
          <p:grpSpPr>
            <a:xfrm>
              <a:off x="3493351" y="4005088"/>
              <a:ext cx="3287667" cy="1167961"/>
              <a:chOff x="788152" y="6474732"/>
              <a:chExt cx="4428000" cy="1373678"/>
            </a:xfrm>
          </p:grpSpPr>
          <p:grpSp>
            <p:nvGrpSpPr>
              <p:cNvPr id="158" name="グループ化 157">
                <a:extLst>
                  <a:ext uri="{FF2B5EF4-FFF2-40B4-BE49-F238E27FC236}">
                    <a16:creationId xmlns:a16="http://schemas.microsoft.com/office/drawing/2014/main" id="{86467DFE-5F9B-35A2-6DBB-EE305EF819DB}"/>
                  </a:ext>
                </a:extLst>
              </p:cNvPr>
              <p:cNvGrpSpPr>
                <a:grpSpLocks noChangeAspect="1"/>
              </p:cNvGrpSpPr>
              <p:nvPr/>
            </p:nvGrpSpPr>
            <p:grpSpPr>
              <a:xfrm>
                <a:off x="788152" y="6474732"/>
                <a:ext cx="4428000" cy="1373678"/>
                <a:chOff x="1137065" y="1262919"/>
                <a:chExt cx="5797182" cy="1582249"/>
              </a:xfrm>
            </p:grpSpPr>
            <p:sp>
              <p:nvSpPr>
                <p:cNvPr id="162" name="角丸四角形 161">
                  <a:extLst>
                    <a:ext uri="{FF2B5EF4-FFF2-40B4-BE49-F238E27FC236}">
                      <a16:creationId xmlns:a16="http://schemas.microsoft.com/office/drawing/2014/main" id="{53FFAD18-A222-9153-B390-1CFA6326A172}"/>
                    </a:ext>
                  </a:extLst>
                </p:cNvPr>
                <p:cNvSpPr>
                  <a:spLocks noChangeAspect="1"/>
                </p:cNvSpPr>
                <p:nvPr/>
              </p:nvSpPr>
              <p:spPr>
                <a:xfrm>
                  <a:off x="1137065" y="1307591"/>
                  <a:ext cx="5797182" cy="1537577"/>
                </a:xfrm>
                <a:prstGeom prst="roundRect">
                  <a:avLst>
                    <a:gd name="adj" fmla="val 35144"/>
                  </a:avLst>
                </a:prstGeom>
                <a:noFill/>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163" name="角丸四角形 162">
                  <a:extLst>
                    <a:ext uri="{FF2B5EF4-FFF2-40B4-BE49-F238E27FC236}">
                      <a16:creationId xmlns:a16="http://schemas.microsoft.com/office/drawing/2014/main" id="{A37751FF-5FB0-2916-B6B1-85BC4981B737}"/>
                    </a:ext>
                  </a:extLst>
                </p:cNvPr>
                <p:cNvSpPr>
                  <a:spLocks noChangeAspect="1"/>
                </p:cNvSpPr>
                <p:nvPr/>
              </p:nvSpPr>
              <p:spPr>
                <a:xfrm>
                  <a:off x="1490512" y="1665701"/>
                  <a:ext cx="5064936" cy="960182"/>
                </a:xfrm>
                <a:prstGeom prst="roundRect">
                  <a:avLst>
                    <a:gd name="adj" fmla="val 31625"/>
                  </a:avLst>
                </a:prstGeom>
                <a:noFill/>
                <a:ln w="254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164" name="円/楕円 163">
                  <a:extLst>
                    <a:ext uri="{FF2B5EF4-FFF2-40B4-BE49-F238E27FC236}">
                      <a16:creationId xmlns:a16="http://schemas.microsoft.com/office/drawing/2014/main" id="{0F10AF6E-D783-4FA6-6B67-C6D78CEFFC3E}"/>
                    </a:ext>
                  </a:extLst>
                </p:cNvPr>
                <p:cNvSpPr/>
                <p:nvPr/>
              </p:nvSpPr>
              <p:spPr>
                <a:xfrm>
                  <a:off x="1778256" y="1772774"/>
                  <a:ext cx="861871" cy="758268"/>
                </a:xfrm>
                <a:prstGeom prst="ellipse">
                  <a:avLst/>
                </a:prstGeom>
                <a:noFill/>
                <a:ln w="3175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165" name="右矢印 164">
                  <a:extLst>
                    <a:ext uri="{FF2B5EF4-FFF2-40B4-BE49-F238E27FC236}">
                      <a16:creationId xmlns:a16="http://schemas.microsoft.com/office/drawing/2014/main" id="{D9726D81-47B7-D3A1-B7F2-4D74DEE24C82}"/>
                    </a:ext>
                  </a:extLst>
                </p:cNvPr>
                <p:cNvSpPr>
                  <a:spLocks noChangeAspect="1"/>
                </p:cNvSpPr>
                <p:nvPr/>
              </p:nvSpPr>
              <p:spPr>
                <a:xfrm>
                  <a:off x="2779496" y="1975627"/>
                  <a:ext cx="576000" cy="287999"/>
                </a:xfrm>
                <a:prstGeom prst="rightArrow">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166" name="右矢印 165">
                  <a:extLst>
                    <a:ext uri="{FF2B5EF4-FFF2-40B4-BE49-F238E27FC236}">
                      <a16:creationId xmlns:a16="http://schemas.microsoft.com/office/drawing/2014/main" id="{574E3C2C-89F7-6DE3-147B-2D6FEE769909}"/>
                    </a:ext>
                  </a:extLst>
                </p:cNvPr>
                <p:cNvSpPr>
                  <a:spLocks noChangeAspect="1"/>
                </p:cNvSpPr>
                <p:nvPr/>
              </p:nvSpPr>
              <p:spPr>
                <a:xfrm>
                  <a:off x="4588765" y="1982297"/>
                  <a:ext cx="576000" cy="287999"/>
                </a:xfrm>
                <a:prstGeom prst="rightArrow">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167" name="テキスト ボックス 166">
                  <a:extLst>
                    <a:ext uri="{FF2B5EF4-FFF2-40B4-BE49-F238E27FC236}">
                      <a16:creationId xmlns:a16="http://schemas.microsoft.com/office/drawing/2014/main" id="{C45EDDB3-6861-77D2-F684-50AEE5F55E9B}"/>
                    </a:ext>
                  </a:extLst>
                </p:cNvPr>
                <p:cNvSpPr txBox="1"/>
                <p:nvPr/>
              </p:nvSpPr>
              <p:spPr>
                <a:xfrm>
                  <a:off x="5287645" y="1941352"/>
                  <a:ext cx="1149552" cy="446705"/>
                </a:xfrm>
                <a:prstGeom prst="rect">
                  <a:avLst/>
                </a:prstGeom>
                <a:solidFill>
                  <a:schemeClr val="tx1"/>
                </a:solidFill>
              </p:spPr>
              <p:txBody>
                <a:bodyPr wrap="square" rtlCol="0">
                  <a:spAutoFit/>
                </a:bodyPr>
                <a:lstStyle/>
                <a:p>
                  <a:pPr algn="ctr"/>
                  <a:r>
                    <a:rPr kumimoji="1" lang="ja-JP" altLang="en-US" sz="900">
                      <a:solidFill>
                        <a:schemeClr val="bg1"/>
                      </a:solidFill>
                      <a:latin typeface="MS PGothic" panose="020B0600070205080204" pitchFamily="34" charset="-128"/>
                      <a:ea typeface="MS PGothic" panose="020B0600070205080204" pitchFamily="34" charset="-128"/>
                      <a:cs typeface="Times New Roman" panose="02020603050405020304" pitchFamily="18" charset="0"/>
                    </a:rPr>
                    <a:t>封入体</a:t>
                  </a:r>
                  <a:endParaRPr kumimoji="1" lang="en-US" altLang="ja-JP" sz="900" dirty="0">
                    <a:solidFill>
                      <a:schemeClr val="bg1"/>
                    </a:solidFill>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168" name="テキスト ボックス 167">
                  <a:extLst>
                    <a:ext uri="{FF2B5EF4-FFF2-40B4-BE49-F238E27FC236}">
                      <a16:creationId xmlns:a16="http://schemas.microsoft.com/office/drawing/2014/main" id="{9BFD7386-53A4-C874-E492-AC5A48AD08D8}"/>
                    </a:ext>
                  </a:extLst>
                </p:cNvPr>
                <p:cNvSpPr txBox="1"/>
                <p:nvPr/>
              </p:nvSpPr>
              <p:spPr>
                <a:xfrm>
                  <a:off x="3490376" y="1580719"/>
                  <a:ext cx="1090554" cy="446705"/>
                </a:xfrm>
                <a:prstGeom prst="rect">
                  <a:avLst/>
                </a:prstGeom>
                <a:noFill/>
              </p:spPr>
              <p:txBody>
                <a:bodyPr wrap="none" rtlCol="0">
                  <a:spAutoFit/>
                </a:bodyPr>
                <a:lstStyle/>
                <a:p>
                  <a:pPr algn="ctr"/>
                  <a:r>
                    <a:rPr kumimoji="1" lang="ja-JP" altLang="en-US" sz="900">
                      <a:latin typeface="MS PGothic" panose="020B0600070205080204" pitchFamily="34" charset="-128"/>
                      <a:ea typeface="MS PGothic" panose="020B0600070205080204" pitchFamily="34" charset="-128"/>
                      <a:cs typeface="Times New Roman" panose="02020603050405020304" pitchFamily="18" charset="0"/>
                    </a:rPr>
                    <a:t>細胞質</a:t>
                  </a:r>
                  <a:endParaRPr kumimoji="1" lang="en-US" altLang="ja-JP" sz="900" dirty="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169" name="テキスト ボックス 168">
                  <a:extLst>
                    <a:ext uri="{FF2B5EF4-FFF2-40B4-BE49-F238E27FC236}">
                      <a16:creationId xmlns:a16="http://schemas.microsoft.com/office/drawing/2014/main" id="{0435CCBC-E1A9-66B4-5C28-921539BE354F}"/>
                    </a:ext>
                  </a:extLst>
                </p:cNvPr>
                <p:cNvSpPr txBox="1"/>
                <p:nvPr/>
              </p:nvSpPr>
              <p:spPr>
                <a:xfrm>
                  <a:off x="4431944" y="2355852"/>
                  <a:ext cx="853478" cy="309469"/>
                </a:xfrm>
                <a:prstGeom prst="rect">
                  <a:avLst/>
                </a:prstGeom>
                <a:noFill/>
              </p:spPr>
              <p:txBody>
                <a:bodyPr wrap="none" rtlCol="0">
                  <a:spAutoFit/>
                </a:bodyPr>
                <a:lstStyle/>
                <a:p>
                  <a:pPr algn="ctr">
                    <a:lnSpc>
                      <a:spcPts val="500"/>
                    </a:lnSpc>
                  </a:pPr>
                  <a:r>
                    <a:rPr kumimoji="1" lang="ja-JP" altLang="en-US" sz="900">
                      <a:solidFill>
                        <a:srgbClr val="C00000"/>
                      </a:solidFill>
                      <a:latin typeface="MS PGothic" panose="020B0600070205080204" pitchFamily="34" charset="-128"/>
                      <a:ea typeface="MS PGothic" panose="020B0600070205080204" pitchFamily="34" charset="-128"/>
                      <a:cs typeface="Times New Roman" panose="02020603050405020304" pitchFamily="18" charset="0"/>
                    </a:rPr>
                    <a:t>凝集</a:t>
                  </a:r>
                  <a:endParaRPr kumimoji="1" lang="en-US" altLang="ja-JP" sz="900" dirty="0">
                    <a:solidFill>
                      <a:srgbClr val="C00000"/>
                    </a:solidFill>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170" name="テキスト ボックス 169">
                  <a:extLst>
                    <a:ext uri="{FF2B5EF4-FFF2-40B4-BE49-F238E27FC236}">
                      <a16:creationId xmlns:a16="http://schemas.microsoft.com/office/drawing/2014/main" id="{17CCE8C2-4649-A70E-9A67-54103A8C9CEB}"/>
                    </a:ext>
                  </a:extLst>
                </p:cNvPr>
                <p:cNvSpPr txBox="1"/>
                <p:nvPr/>
              </p:nvSpPr>
              <p:spPr>
                <a:xfrm>
                  <a:off x="1597710" y="1965989"/>
                  <a:ext cx="1202509" cy="446705"/>
                </a:xfrm>
                <a:prstGeom prst="rect">
                  <a:avLst/>
                </a:prstGeom>
                <a:noFill/>
              </p:spPr>
              <p:txBody>
                <a:bodyPr wrap="none" rtlCol="0">
                  <a:spAutoFit/>
                </a:bodyPr>
                <a:lstStyle/>
                <a:p>
                  <a:pPr algn="ctr"/>
                  <a:r>
                    <a:rPr kumimoji="1" lang="ja-JP" altLang="en-US" sz="900">
                      <a:latin typeface="MS PGothic" panose="020B0600070205080204" pitchFamily="34" charset="-128"/>
                      <a:ea typeface="MS PGothic" panose="020B0600070205080204" pitchFamily="34" charset="-128"/>
                      <a:cs typeface="Times New Roman" panose="02020603050405020304" pitchFamily="18" charset="0"/>
                    </a:rPr>
                    <a:t>ベクター</a:t>
                  </a:r>
                  <a:endParaRPr kumimoji="1" lang="en-US" altLang="ja-JP" sz="900" dirty="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171" name="テキスト ボックス 170">
                  <a:extLst>
                    <a:ext uri="{FF2B5EF4-FFF2-40B4-BE49-F238E27FC236}">
                      <a16:creationId xmlns:a16="http://schemas.microsoft.com/office/drawing/2014/main" id="{0ECBBCD5-FAC9-2842-88E5-02F89D53BF68}"/>
                    </a:ext>
                  </a:extLst>
                </p:cNvPr>
                <p:cNvSpPr txBox="1"/>
                <p:nvPr/>
              </p:nvSpPr>
              <p:spPr>
                <a:xfrm>
                  <a:off x="3202760" y="1262919"/>
                  <a:ext cx="1640442" cy="446705"/>
                </a:xfrm>
                <a:prstGeom prst="rect">
                  <a:avLst/>
                </a:prstGeom>
                <a:noFill/>
              </p:spPr>
              <p:txBody>
                <a:bodyPr wrap="none" rtlCol="0">
                  <a:spAutoFit/>
                </a:bodyPr>
                <a:lstStyle/>
                <a:p>
                  <a:pPr algn="ctr"/>
                  <a:r>
                    <a:rPr kumimoji="1" lang="ja-JP" altLang="en-US" sz="900">
                      <a:latin typeface="MS PGothic" panose="020B0600070205080204" pitchFamily="34" charset="-128"/>
                      <a:ea typeface="MS PGothic" panose="020B0600070205080204" pitchFamily="34" charset="-128"/>
                      <a:cs typeface="Times New Roman" panose="02020603050405020304" pitchFamily="18" charset="0"/>
                    </a:rPr>
                    <a:t>ペリプラズム</a:t>
                  </a:r>
                  <a:endParaRPr kumimoji="1" lang="en-US" altLang="ja-JP" sz="900" dirty="0">
                    <a:latin typeface="MS PGothic" panose="020B0600070205080204" pitchFamily="34" charset="-128"/>
                    <a:ea typeface="MS PGothic" panose="020B0600070205080204" pitchFamily="34" charset="-128"/>
                    <a:cs typeface="Times New Roman" panose="02020603050405020304" pitchFamily="18" charset="0"/>
                  </a:endParaRPr>
                </a:p>
              </p:txBody>
            </p:sp>
          </p:grpSp>
          <p:grpSp>
            <p:nvGrpSpPr>
              <p:cNvPr id="159" name="グループ化 158">
                <a:extLst>
                  <a:ext uri="{FF2B5EF4-FFF2-40B4-BE49-F238E27FC236}">
                    <a16:creationId xmlns:a16="http://schemas.microsoft.com/office/drawing/2014/main" id="{E0F054F2-36E4-BD05-982D-04BDEF3399A8}"/>
                  </a:ext>
                </a:extLst>
              </p:cNvPr>
              <p:cNvGrpSpPr>
                <a:grpSpLocks noChangeAspect="1"/>
              </p:cNvGrpSpPr>
              <p:nvPr/>
            </p:nvGrpSpPr>
            <p:grpSpPr>
              <a:xfrm>
                <a:off x="2498755" y="7049221"/>
                <a:ext cx="878051" cy="413675"/>
                <a:chOff x="7176871" y="2033959"/>
                <a:chExt cx="1214024" cy="593874"/>
              </a:xfrm>
            </p:grpSpPr>
            <p:sp>
              <p:nvSpPr>
                <p:cNvPr id="160" name="円/楕円 159">
                  <a:extLst>
                    <a:ext uri="{FF2B5EF4-FFF2-40B4-BE49-F238E27FC236}">
                      <a16:creationId xmlns:a16="http://schemas.microsoft.com/office/drawing/2014/main" id="{18B481C3-4B64-36C5-DE29-339926C5EAA0}"/>
                    </a:ext>
                  </a:extLst>
                </p:cNvPr>
                <p:cNvSpPr/>
                <p:nvPr/>
              </p:nvSpPr>
              <p:spPr>
                <a:xfrm rot="5400000">
                  <a:off x="7564670" y="1762686"/>
                  <a:ext cx="437392" cy="1080000"/>
                </a:xfrm>
                <a:prstGeom prst="ellipse">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50000" t="50000" r="50000" b="50000"/>
                  </a:path>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161" name="テキスト ボックス 160">
                  <a:extLst>
                    <a:ext uri="{FF2B5EF4-FFF2-40B4-BE49-F238E27FC236}">
                      <a16:creationId xmlns:a16="http://schemas.microsoft.com/office/drawing/2014/main" id="{6D9C8670-65A0-D17B-9C94-7C30080A6D9B}"/>
                    </a:ext>
                  </a:extLst>
                </p:cNvPr>
                <p:cNvSpPr txBox="1"/>
                <p:nvPr/>
              </p:nvSpPr>
              <p:spPr>
                <a:xfrm>
                  <a:off x="7176871" y="2033959"/>
                  <a:ext cx="1214024" cy="593874"/>
                </a:xfrm>
                <a:prstGeom prst="rect">
                  <a:avLst/>
                </a:prstGeom>
                <a:noFill/>
              </p:spPr>
              <p:txBody>
                <a:bodyPr wrap="square" rtlCol="0">
                  <a:spAutoFit/>
                </a:bodyPr>
                <a:lstStyle/>
                <a:p>
                  <a:pPr algn="ctr"/>
                  <a:r>
                    <a:rPr kumimoji="1" lang="en-US" altLang="ja-JP" sz="1000" dirty="0">
                      <a:latin typeface="MS PGothic" panose="020B0600070205080204" pitchFamily="34" charset="-128"/>
                      <a:ea typeface="MS PGothic" panose="020B0600070205080204" pitchFamily="34" charset="-128"/>
                      <a:cs typeface="Times New Roman" panose="02020603050405020304" pitchFamily="18" charset="0"/>
                    </a:rPr>
                    <a:t>VHH</a:t>
                  </a:r>
                  <a:endParaRPr kumimoji="1" lang="ja-JP" altLang="en-US" sz="1100">
                    <a:latin typeface="MS PGothic" panose="020B0600070205080204" pitchFamily="34" charset="-128"/>
                    <a:ea typeface="MS PGothic" panose="020B0600070205080204" pitchFamily="34" charset="-128"/>
                    <a:cs typeface="Times New Roman" panose="02020603050405020304" pitchFamily="18" charset="0"/>
                  </a:endParaRPr>
                </a:p>
              </p:txBody>
            </p:sp>
          </p:grpSp>
        </p:grpSp>
      </p:grpSp>
      <p:sp>
        <p:nvSpPr>
          <p:cNvPr id="172" name="テキスト ボックス 171">
            <a:extLst>
              <a:ext uri="{FF2B5EF4-FFF2-40B4-BE49-F238E27FC236}">
                <a16:creationId xmlns:a16="http://schemas.microsoft.com/office/drawing/2014/main" id="{7EF84DF2-CC16-0C60-0D64-77B6D995D52B}"/>
              </a:ext>
            </a:extLst>
          </p:cNvPr>
          <p:cNvSpPr txBox="1"/>
          <p:nvPr/>
        </p:nvSpPr>
        <p:spPr>
          <a:xfrm>
            <a:off x="74961" y="4289655"/>
            <a:ext cx="3300830" cy="646331"/>
          </a:xfrm>
          <a:prstGeom prst="rect">
            <a:avLst/>
          </a:prstGeom>
          <a:noFill/>
        </p:spPr>
        <p:txBody>
          <a:bodyPr wrap="square" rtlCol="0">
            <a:spAutoFit/>
          </a:bodyPr>
          <a:lstStyle/>
          <a:p>
            <a:pPr algn="l"/>
            <a:r>
              <a:rPr kumimoji="1" lang="ja-JP" altLang="en-US" sz="900">
                <a:latin typeface="MS PGothic" panose="020B0600070205080204" pitchFamily="34" charset="-128"/>
                <a:ea typeface="MS PGothic" panose="020B0600070205080204" pitchFamily="34" charset="-128"/>
              </a:rPr>
              <a:t>本研究ではペリプラズム分泌シグナルを導入した組換え大腸菌を用いることで、還元的環境の細胞内では発現した</a:t>
            </a:r>
            <a:r>
              <a:rPr kumimoji="1" lang="en-US" altLang="ja-JP" sz="900" dirty="0">
                <a:latin typeface="MS PGothic" panose="020B0600070205080204" pitchFamily="34" charset="-128"/>
                <a:ea typeface="MS PGothic" panose="020B0600070205080204" pitchFamily="34" charset="-128"/>
              </a:rPr>
              <a:t>VHH</a:t>
            </a:r>
            <a:r>
              <a:rPr kumimoji="1" lang="ja-JP" altLang="en-US" sz="900">
                <a:latin typeface="MS PGothic" panose="020B0600070205080204" pitchFamily="34" charset="-128"/>
                <a:ea typeface="MS PGothic" panose="020B0600070205080204" pitchFamily="34" charset="-128"/>
              </a:rPr>
              <a:t>が凝集してしまうが、酸化的環境であるペリプラズムに分泌させることで、</a:t>
            </a:r>
            <a:r>
              <a:rPr kumimoji="1" lang="ja-JP" altLang="en-US" sz="900">
                <a:solidFill>
                  <a:srgbClr val="C00000"/>
                </a:solidFill>
                <a:latin typeface="MS PGothic" panose="020B0600070205080204" pitchFamily="34" charset="-128"/>
                <a:ea typeface="MS PGothic" panose="020B0600070205080204" pitchFamily="34" charset="-128"/>
              </a:rPr>
              <a:t>封入体の形成を抑制した</a:t>
            </a:r>
            <a:r>
              <a:rPr kumimoji="1" lang="en-US" altLang="ja-JP" sz="900" dirty="0">
                <a:latin typeface="MS PGothic" panose="020B0600070205080204" pitchFamily="34" charset="-128"/>
                <a:ea typeface="MS PGothic" panose="020B0600070205080204" pitchFamily="34" charset="-128"/>
              </a:rPr>
              <a:t>VHH</a:t>
            </a:r>
            <a:r>
              <a:rPr kumimoji="1" lang="ja-JP" altLang="en-US" sz="900">
                <a:latin typeface="MS PGothic" panose="020B0600070205080204" pitchFamily="34" charset="-128"/>
                <a:ea typeface="MS PGothic" panose="020B0600070205080204" pitchFamily="34" charset="-128"/>
              </a:rPr>
              <a:t>生産を試みた</a:t>
            </a:r>
            <a:endParaRPr kumimoji="1" lang="ja-JP" altLang="en-US" sz="900" dirty="0">
              <a:latin typeface="MS PGothic" panose="020B0600070205080204" pitchFamily="34" charset="-128"/>
              <a:ea typeface="MS PGothic" panose="020B0600070205080204" pitchFamily="34" charset="-128"/>
            </a:endParaRPr>
          </a:p>
        </p:txBody>
      </p:sp>
      <p:sp>
        <p:nvSpPr>
          <p:cNvPr id="173" name="テキスト ボックス 172">
            <a:extLst>
              <a:ext uri="{FF2B5EF4-FFF2-40B4-BE49-F238E27FC236}">
                <a16:creationId xmlns:a16="http://schemas.microsoft.com/office/drawing/2014/main" id="{3D2D6847-CC43-B421-F8BE-5D4FCFAAB23C}"/>
              </a:ext>
            </a:extLst>
          </p:cNvPr>
          <p:cNvSpPr txBox="1"/>
          <p:nvPr/>
        </p:nvSpPr>
        <p:spPr>
          <a:xfrm>
            <a:off x="3517969" y="4289655"/>
            <a:ext cx="3295704" cy="507831"/>
          </a:xfrm>
          <a:prstGeom prst="rect">
            <a:avLst/>
          </a:prstGeom>
          <a:noFill/>
        </p:spPr>
        <p:txBody>
          <a:bodyPr wrap="square" rtlCol="0">
            <a:spAutoFit/>
          </a:bodyPr>
          <a:lstStyle/>
          <a:p>
            <a:r>
              <a:rPr kumimoji="1" lang="en-US" altLang="ja-JP" sz="900" dirty="0">
                <a:latin typeface="MS PGothic" panose="020B0600070205080204" pitchFamily="34" charset="-128"/>
                <a:ea typeface="MS PGothic" panose="020B0600070205080204" pitchFamily="34" charset="-128"/>
              </a:rPr>
              <a:t>PID</a:t>
            </a:r>
            <a:r>
              <a:rPr kumimoji="1" lang="ja-JP" altLang="en-US" sz="900">
                <a:latin typeface="MS PGothic" panose="020B0600070205080204" pitchFamily="34" charset="-128"/>
                <a:ea typeface="MS PGothic" panose="020B0600070205080204" pitchFamily="34" charset="-128"/>
              </a:rPr>
              <a:t>制御に基づいた基質流加によって、培養中の溶存酸素濃度</a:t>
            </a:r>
            <a:r>
              <a:rPr kumimoji="1" lang="en-US" altLang="ja-JP" sz="900" dirty="0">
                <a:latin typeface="MS PGothic" panose="020B0600070205080204" pitchFamily="34" charset="-128"/>
                <a:ea typeface="MS PGothic" panose="020B0600070205080204" pitchFamily="34" charset="-128"/>
              </a:rPr>
              <a:t>(DO)</a:t>
            </a:r>
            <a:r>
              <a:rPr kumimoji="1" lang="ja-JP" altLang="en-US" sz="900">
                <a:latin typeface="MS PGothic" panose="020B0600070205080204" pitchFamily="34" charset="-128"/>
                <a:ea typeface="MS PGothic" panose="020B0600070205080204" pitchFamily="34" charset="-128"/>
              </a:rPr>
              <a:t>を精密に一定に制御する</a:t>
            </a:r>
            <a:r>
              <a:rPr kumimoji="1" lang="en-US" altLang="ja-JP" sz="900" dirty="0">
                <a:latin typeface="MS PGothic" panose="020B0600070205080204" pitchFamily="34" charset="-128"/>
                <a:ea typeface="MS PGothic" panose="020B0600070205080204" pitchFamily="34" charset="-128"/>
              </a:rPr>
              <a:t>DO-stat</a:t>
            </a:r>
            <a:r>
              <a:rPr kumimoji="1" lang="ja-JP" altLang="en-US" sz="900">
                <a:latin typeface="MS PGothic" panose="020B0600070205080204" pitchFamily="34" charset="-128"/>
                <a:ea typeface="MS PGothic" panose="020B0600070205080204" pitchFamily="34" charset="-128"/>
              </a:rPr>
              <a:t>流加培養を用い、安定的な高密度培養による</a:t>
            </a:r>
            <a:r>
              <a:rPr kumimoji="1" lang="en-US" altLang="ja-JP" sz="900" dirty="0">
                <a:solidFill>
                  <a:srgbClr val="C00000"/>
                </a:solidFill>
                <a:latin typeface="MS PGothic" panose="020B0600070205080204" pitchFamily="34" charset="-128"/>
                <a:ea typeface="MS PGothic" panose="020B0600070205080204" pitchFamily="34" charset="-128"/>
              </a:rPr>
              <a:t>VHH</a:t>
            </a:r>
            <a:r>
              <a:rPr kumimoji="1" lang="ja-JP" altLang="en-US" sz="900">
                <a:solidFill>
                  <a:srgbClr val="C00000"/>
                </a:solidFill>
                <a:latin typeface="MS PGothic" panose="020B0600070205080204" pitchFamily="34" charset="-128"/>
                <a:ea typeface="MS PGothic" panose="020B0600070205080204" pitchFamily="34" charset="-128"/>
              </a:rPr>
              <a:t>生産性の向上</a:t>
            </a:r>
            <a:r>
              <a:rPr kumimoji="1" lang="ja-JP" altLang="en-US" sz="900">
                <a:latin typeface="MS PGothic" panose="020B0600070205080204" pitchFamily="34" charset="-128"/>
                <a:ea typeface="MS PGothic" panose="020B0600070205080204" pitchFamily="34" charset="-128"/>
              </a:rPr>
              <a:t>について検討を行った</a:t>
            </a:r>
            <a:endParaRPr kumimoji="1" lang="en-US" altLang="ja-JP" sz="900" dirty="0">
              <a:latin typeface="MS PGothic" panose="020B0600070205080204" pitchFamily="34" charset="-128"/>
              <a:ea typeface="MS PGothic" panose="020B0600070205080204" pitchFamily="34" charset="-128"/>
            </a:endParaRPr>
          </a:p>
        </p:txBody>
      </p:sp>
      <p:grpSp>
        <p:nvGrpSpPr>
          <p:cNvPr id="175" name="グループ化 174">
            <a:extLst>
              <a:ext uri="{FF2B5EF4-FFF2-40B4-BE49-F238E27FC236}">
                <a16:creationId xmlns:a16="http://schemas.microsoft.com/office/drawing/2014/main" id="{D6EC4DE3-650B-0612-8ABC-0862D3E788B1}"/>
              </a:ext>
            </a:extLst>
          </p:cNvPr>
          <p:cNvGrpSpPr/>
          <p:nvPr/>
        </p:nvGrpSpPr>
        <p:grpSpPr>
          <a:xfrm>
            <a:off x="174835" y="4919328"/>
            <a:ext cx="3065218" cy="1256364"/>
            <a:chOff x="3471994" y="5801323"/>
            <a:chExt cx="3287667" cy="1599847"/>
          </a:xfrm>
        </p:grpSpPr>
        <p:grpSp>
          <p:nvGrpSpPr>
            <p:cNvPr id="176" name="グループ化 175">
              <a:extLst>
                <a:ext uri="{FF2B5EF4-FFF2-40B4-BE49-F238E27FC236}">
                  <a16:creationId xmlns:a16="http://schemas.microsoft.com/office/drawing/2014/main" id="{A0DA7466-DF28-7A88-58CA-57368A96C080}"/>
                </a:ext>
              </a:extLst>
            </p:cNvPr>
            <p:cNvGrpSpPr/>
            <p:nvPr/>
          </p:nvGrpSpPr>
          <p:grpSpPr>
            <a:xfrm>
              <a:off x="3471994" y="5801323"/>
              <a:ext cx="3287667" cy="1599847"/>
              <a:chOff x="3493351" y="3752411"/>
              <a:chExt cx="3287667" cy="1758475"/>
            </a:xfrm>
          </p:grpSpPr>
          <p:sp>
            <p:nvSpPr>
              <p:cNvPr id="180" name="テキスト ボックス 179">
                <a:extLst>
                  <a:ext uri="{FF2B5EF4-FFF2-40B4-BE49-F238E27FC236}">
                    <a16:creationId xmlns:a16="http://schemas.microsoft.com/office/drawing/2014/main" id="{ED53F86F-B9BF-40D6-DCC5-5569D008CC3B}"/>
                  </a:ext>
                </a:extLst>
              </p:cNvPr>
              <p:cNvSpPr txBox="1"/>
              <p:nvPr/>
            </p:nvSpPr>
            <p:spPr>
              <a:xfrm>
                <a:off x="4469908" y="3752411"/>
                <a:ext cx="1299108" cy="287132"/>
              </a:xfrm>
              <a:prstGeom prst="rect">
                <a:avLst/>
              </a:prstGeom>
              <a:noFill/>
            </p:spPr>
            <p:txBody>
              <a:bodyPr wrap="square" rtlCol="0">
                <a:spAutoFit/>
              </a:bodyPr>
              <a:lstStyle/>
              <a:p>
                <a:pPr algn="ctr"/>
                <a:r>
                  <a:rPr kumimoji="1" lang="ja-JP" altLang="en-US" sz="900">
                    <a:latin typeface="MS PGothic" panose="020B0600070205080204" pitchFamily="34" charset="-128"/>
                    <a:ea typeface="MS PGothic" panose="020B0600070205080204" pitchFamily="34" charset="-128"/>
                    <a:cs typeface="Times New Roman" panose="02020603050405020304" pitchFamily="18" charset="0"/>
                  </a:rPr>
                  <a:t>組換え大腸菌</a:t>
                </a:r>
              </a:p>
            </p:txBody>
          </p:sp>
          <p:grpSp>
            <p:nvGrpSpPr>
              <p:cNvPr id="181" name="グループ化 180">
                <a:extLst>
                  <a:ext uri="{FF2B5EF4-FFF2-40B4-BE49-F238E27FC236}">
                    <a16:creationId xmlns:a16="http://schemas.microsoft.com/office/drawing/2014/main" id="{5A70551C-247F-0558-3902-2C46EDFCC0F3}"/>
                  </a:ext>
                </a:extLst>
              </p:cNvPr>
              <p:cNvGrpSpPr/>
              <p:nvPr/>
            </p:nvGrpSpPr>
            <p:grpSpPr>
              <a:xfrm>
                <a:off x="3493351" y="4005093"/>
                <a:ext cx="3287667" cy="1505793"/>
                <a:chOff x="788152" y="6474732"/>
                <a:chExt cx="4428000" cy="1771012"/>
              </a:xfrm>
            </p:grpSpPr>
            <p:grpSp>
              <p:nvGrpSpPr>
                <p:cNvPr id="182" name="グループ化 181">
                  <a:extLst>
                    <a:ext uri="{FF2B5EF4-FFF2-40B4-BE49-F238E27FC236}">
                      <a16:creationId xmlns:a16="http://schemas.microsoft.com/office/drawing/2014/main" id="{660C0C12-4452-0848-A2CA-B9B91A246573}"/>
                    </a:ext>
                  </a:extLst>
                </p:cNvPr>
                <p:cNvGrpSpPr>
                  <a:grpSpLocks noChangeAspect="1"/>
                </p:cNvGrpSpPr>
                <p:nvPr/>
              </p:nvGrpSpPr>
              <p:grpSpPr>
                <a:xfrm>
                  <a:off x="788152" y="6474732"/>
                  <a:ext cx="4428000" cy="1771012"/>
                  <a:chOff x="1137065" y="1262919"/>
                  <a:chExt cx="5797182" cy="2039912"/>
                </a:xfrm>
              </p:grpSpPr>
              <p:sp>
                <p:nvSpPr>
                  <p:cNvPr id="188" name="角丸四角形 187">
                    <a:extLst>
                      <a:ext uri="{FF2B5EF4-FFF2-40B4-BE49-F238E27FC236}">
                        <a16:creationId xmlns:a16="http://schemas.microsoft.com/office/drawing/2014/main" id="{11FF8478-2470-E7B6-DDEA-8D92A3523C46}"/>
                      </a:ext>
                    </a:extLst>
                  </p:cNvPr>
                  <p:cNvSpPr>
                    <a:spLocks noChangeAspect="1"/>
                  </p:cNvSpPr>
                  <p:nvPr/>
                </p:nvSpPr>
                <p:spPr>
                  <a:xfrm>
                    <a:off x="1137065" y="1307593"/>
                    <a:ext cx="5797182" cy="1995238"/>
                  </a:xfrm>
                  <a:prstGeom prst="roundRect">
                    <a:avLst>
                      <a:gd name="adj" fmla="val 35144"/>
                    </a:avLst>
                  </a:prstGeom>
                  <a:noFill/>
                  <a:ln w="381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189" name="角丸四角形 188">
                    <a:extLst>
                      <a:ext uri="{FF2B5EF4-FFF2-40B4-BE49-F238E27FC236}">
                        <a16:creationId xmlns:a16="http://schemas.microsoft.com/office/drawing/2014/main" id="{BDC0A733-4B17-BDEE-C544-BBEB3339DDC3}"/>
                      </a:ext>
                    </a:extLst>
                  </p:cNvPr>
                  <p:cNvSpPr>
                    <a:spLocks noChangeAspect="1"/>
                  </p:cNvSpPr>
                  <p:nvPr/>
                </p:nvSpPr>
                <p:spPr>
                  <a:xfrm>
                    <a:off x="1503189" y="1604360"/>
                    <a:ext cx="5064936" cy="1231442"/>
                  </a:xfrm>
                  <a:prstGeom prst="roundRect">
                    <a:avLst>
                      <a:gd name="adj" fmla="val 31625"/>
                    </a:avLst>
                  </a:prstGeom>
                  <a:noFill/>
                  <a:ln w="254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190" name="円/楕円 189">
                    <a:extLst>
                      <a:ext uri="{FF2B5EF4-FFF2-40B4-BE49-F238E27FC236}">
                        <a16:creationId xmlns:a16="http://schemas.microsoft.com/office/drawing/2014/main" id="{97CE3008-6F11-F141-05D2-78431727C749}"/>
                      </a:ext>
                    </a:extLst>
                  </p:cNvPr>
                  <p:cNvSpPr/>
                  <p:nvPr/>
                </p:nvSpPr>
                <p:spPr>
                  <a:xfrm>
                    <a:off x="1778256" y="1772774"/>
                    <a:ext cx="861871" cy="758268"/>
                  </a:xfrm>
                  <a:prstGeom prst="ellipse">
                    <a:avLst/>
                  </a:prstGeom>
                  <a:noFill/>
                  <a:ln w="3175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191" name="右矢印 190">
                    <a:extLst>
                      <a:ext uri="{FF2B5EF4-FFF2-40B4-BE49-F238E27FC236}">
                        <a16:creationId xmlns:a16="http://schemas.microsoft.com/office/drawing/2014/main" id="{D55B4EFA-922D-91F9-72B5-799784FFDD48}"/>
                      </a:ext>
                    </a:extLst>
                  </p:cNvPr>
                  <p:cNvSpPr>
                    <a:spLocks noChangeAspect="1"/>
                  </p:cNvSpPr>
                  <p:nvPr/>
                </p:nvSpPr>
                <p:spPr>
                  <a:xfrm>
                    <a:off x="2779496" y="1975627"/>
                    <a:ext cx="576000" cy="287999"/>
                  </a:xfrm>
                  <a:prstGeom prst="rightArrow">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192" name="右矢印 191">
                    <a:extLst>
                      <a:ext uri="{FF2B5EF4-FFF2-40B4-BE49-F238E27FC236}">
                        <a16:creationId xmlns:a16="http://schemas.microsoft.com/office/drawing/2014/main" id="{7A4B5A29-D946-F9FB-50BF-B6653C2FEEE7}"/>
                      </a:ext>
                    </a:extLst>
                  </p:cNvPr>
                  <p:cNvSpPr>
                    <a:spLocks noChangeAspect="1"/>
                  </p:cNvSpPr>
                  <p:nvPr/>
                </p:nvSpPr>
                <p:spPr>
                  <a:xfrm>
                    <a:off x="4724309" y="1975627"/>
                    <a:ext cx="576000" cy="288000"/>
                  </a:xfrm>
                  <a:prstGeom prst="rightArrow">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193" name="テキスト ボックス 192">
                    <a:extLst>
                      <a:ext uri="{FF2B5EF4-FFF2-40B4-BE49-F238E27FC236}">
                        <a16:creationId xmlns:a16="http://schemas.microsoft.com/office/drawing/2014/main" id="{14C84E2E-F249-6381-37BE-A70F1EF5308C}"/>
                      </a:ext>
                    </a:extLst>
                  </p:cNvPr>
                  <p:cNvSpPr txBox="1"/>
                  <p:nvPr/>
                </p:nvSpPr>
                <p:spPr>
                  <a:xfrm>
                    <a:off x="5396164" y="1910009"/>
                    <a:ext cx="1071845" cy="388981"/>
                  </a:xfrm>
                  <a:prstGeom prst="rect">
                    <a:avLst/>
                  </a:prstGeom>
                  <a:solidFill>
                    <a:schemeClr val="tx1"/>
                  </a:solidFill>
                </p:spPr>
                <p:txBody>
                  <a:bodyPr wrap="square" rtlCol="0" anchor="ctr">
                    <a:spAutoFit/>
                  </a:bodyPr>
                  <a:lstStyle/>
                  <a:p>
                    <a:pPr algn="ctr"/>
                    <a:r>
                      <a:rPr kumimoji="1" lang="ja-JP" altLang="en-US" sz="900">
                        <a:solidFill>
                          <a:schemeClr val="bg1"/>
                        </a:solidFill>
                        <a:latin typeface="MS PGothic" panose="020B0600070205080204" pitchFamily="34" charset="-128"/>
                        <a:ea typeface="MS PGothic" panose="020B0600070205080204" pitchFamily="34" charset="-128"/>
                        <a:cs typeface="Times New Roman" panose="02020603050405020304" pitchFamily="18" charset="0"/>
                      </a:rPr>
                      <a:t>封入体</a:t>
                    </a:r>
                    <a:endParaRPr kumimoji="1" lang="en-US" altLang="ja-JP" sz="900" dirty="0">
                      <a:solidFill>
                        <a:schemeClr val="bg1"/>
                      </a:solidFill>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194" name="テキスト ボックス 193">
                    <a:extLst>
                      <a:ext uri="{FF2B5EF4-FFF2-40B4-BE49-F238E27FC236}">
                        <a16:creationId xmlns:a16="http://schemas.microsoft.com/office/drawing/2014/main" id="{EAAD4AD6-C73D-E5AD-6E25-BF37AFE4021F}"/>
                      </a:ext>
                    </a:extLst>
                  </p:cNvPr>
                  <p:cNvSpPr txBox="1"/>
                  <p:nvPr/>
                </p:nvSpPr>
                <p:spPr>
                  <a:xfrm>
                    <a:off x="3561831" y="1580719"/>
                    <a:ext cx="947649" cy="388981"/>
                  </a:xfrm>
                  <a:prstGeom prst="rect">
                    <a:avLst/>
                  </a:prstGeom>
                  <a:noFill/>
                </p:spPr>
                <p:txBody>
                  <a:bodyPr wrap="none" rtlCol="0">
                    <a:spAutoFit/>
                  </a:bodyPr>
                  <a:lstStyle/>
                  <a:p>
                    <a:pPr algn="ctr"/>
                    <a:r>
                      <a:rPr kumimoji="1" lang="ja-JP" altLang="en-US" sz="900">
                        <a:latin typeface="MS PGothic" panose="020B0600070205080204" pitchFamily="34" charset="-128"/>
                        <a:ea typeface="MS PGothic" panose="020B0600070205080204" pitchFamily="34" charset="-128"/>
                        <a:cs typeface="Times New Roman" panose="02020603050405020304" pitchFamily="18" charset="0"/>
                      </a:rPr>
                      <a:t>細胞質</a:t>
                    </a:r>
                    <a:endParaRPr kumimoji="1" lang="en-US" altLang="ja-JP" sz="900" dirty="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195" name="テキスト ボックス 194">
                    <a:extLst>
                      <a:ext uri="{FF2B5EF4-FFF2-40B4-BE49-F238E27FC236}">
                        <a16:creationId xmlns:a16="http://schemas.microsoft.com/office/drawing/2014/main" id="{15119D2D-E973-376E-3EE7-0F37405BDB52}"/>
                      </a:ext>
                    </a:extLst>
                  </p:cNvPr>
                  <p:cNvSpPr txBox="1"/>
                  <p:nvPr/>
                </p:nvSpPr>
                <p:spPr>
                  <a:xfrm>
                    <a:off x="4663107" y="2479335"/>
                    <a:ext cx="741639" cy="269479"/>
                  </a:xfrm>
                  <a:prstGeom prst="rect">
                    <a:avLst/>
                  </a:prstGeom>
                  <a:noFill/>
                </p:spPr>
                <p:txBody>
                  <a:bodyPr wrap="none" rtlCol="0">
                    <a:spAutoFit/>
                  </a:bodyPr>
                  <a:lstStyle/>
                  <a:p>
                    <a:pPr algn="ctr">
                      <a:lnSpc>
                        <a:spcPts val="500"/>
                      </a:lnSpc>
                    </a:pPr>
                    <a:r>
                      <a:rPr kumimoji="1" lang="ja-JP" altLang="en-US" sz="900">
                        <a:solidFill>
                          <a:srgbClr val="C00000"/>
                        </a:solidFill>
                        <a:latin typeface="MS PGothic" panose="020B0600070205080204" pitchFamily="34" charset="-128"/>
                        <a:ea typeface="MS PGothic" panose="020B0600070205080204" pitchFamily="34" charset="-128"/>
                        <a:cs typeface="Times New Roman" panose="02020603050405020304" pitchFamily="18" charset="0"/>
                      </a:rPr>
                      <a:t>凝集</a:t>
                    </a:r>
                    <a:endParaRPr kumimoji="1" lang="en-US" altLang="ja-JP" sz="900" dirty="0">
                      <a:solidFill>
                        <a:srgbClr val="C00000"/>
                      </a:solidFill>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196" name="テキスト ボックス 195">
                    <a:extLst>
                      <a:ext uri="{FF2B5EF4-FFF2-40B4-BE49-F238E27FC236}">
                        <a16:creationId xmlns:a16="http://schemas.microsoft.com/office/drawing/2014/main" id="{164F83D7-4FA6-5288-6DD4-21EA73F6E103}"/>
                      </a:ext>
                    </a:extLst>
                  </p:cNvPr>
                  <p:cNvSpPr txBox="1"/>
                  <p:nvPr/>
                </p:nvSpPr>
                <p:spPr>
                  <a:xfrm>
                    <a:off x="1676498" y="1965989"/>
                    <a:ext cx="1044933" cy="388981"/>
                  </a:xfrm>
                  <a:prstGeom prst="rect">
                    <a:avLst/>
                  </a:prstGeom>
                  <a:noFill/>
                </p:spPr>
                <p:txBody>
                  <a:bodyPr wrap="none" rtlCol="0">
                    <a:spAutoFit/>
                  </a:bodyPr>
                  <a:lstStyle/>
                  <a:p>
                    <a:pPr algn="ctr"/>
                    <a:r>
                      <a:rPr kumimoji="1" lang="ja-JP" altLang="en-US" sz="900">
                        <a:latin typeface="MS PGothic" panose="020B0600070205080204" pitchFamily="34" charset="-128"/>
                        <a:ea typeface="MS PGothic" panose="020B0600070205080204" pitchFamily="34" charset="-128"/>
                        <a:cs typeface="Times New Roman" panose="02020603050405020304" pitchFamily="18" charset="0"/>
                      </a:rPr>
                      <a:t>ベクター</a:t>
                    </a:r>
                    <a:endParaRPr kumimoji="1" lang="en-US" altLang="ja-JP" sz="900" dirty="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197" name="テキスト ボックス 196">
                    <a:extLst>
                      <a:ext uri="{FF2B5EF4-FFF2-40B4-BE49-F238E27FC236}">
                        <a16:creationId xmlns:a16="http://schemas.microsoft.com/office/drawing/2014/main" id="{69CD23DB-EE14-6F23-9543-5C10CDFA9AD6}"/>
                      </a:ext>
                    </a:extLst>
                  </p:cNvPr>
                  <p:cNvSpPr txBox="1"/>
                  <p:nvPr/>
                </p:nvSpPr>
                <p:spPr>
                  <a:xfrm>
                    <a:off x="3310240" y="1262919"/>
                    <a:ext cx="1425480" cy="388981"/>
                  </a:xfrm>
                  <a:prstGeom prst="rect">
                    <a:avLst/>
                  </a:prstGeom>
                  <a:noFill/>
                </p:spPr>
                <p:txBody>
                  <a:bodyPr wrap="none" rtlCol="0">
                    <a:spAutoFit/>
                  </a:bodyPr>
                  <a:lstStyle/>
                  <a:p>
                    <a:pPr algn="ctr"/>
                    <a:r>
                      <a:rPr kumimoji="1" lang="ja-JP" altLang="en-US" sz="900">
                        <a:latin typeface="MS PGothic" panose="020B0600070205080204" pitchFamily="34" charset="-128"/>
                        <a:ea typeface="MS PGothic" panose="020B0600070205080204" pitchFamily="34" charset="-128"/>
                        <a:cs typeface="Times New Roman" panose="02020603050405020304" pitchFamily="18" charset="0"/>
                      </a:rPr>
                      <a:t>ペリプラズム</a:t>
                    </a:r>
                    <a:endParaRPr kumimoji="1" lang="en-US" altLang="ja-JP" sz="900" dirty="0">
                      <a:latin typeface="MS PGothic" panose="020B0600070205080204" pitchFamily="34" charset="-128"/>
                      <a:ea typeface="MS PGothic" panose="020B0600070205080204" pitchFamily="34" charset="-128"/>
                      <a:cs typeface="Times New Roman" panose="02020603050405020304" pitchFamily="18" charset="0"/>
                    </a:endParaRPr>
                  </a:p>
                </p:txBody>
              </p:sp>
            </p:grpSp>
            <p:grpSp>
              <p:nvGrpSpPr>
                <p:cNvPr id="183" name="グループ化 182">
                  <a:extLst>
                    <a:ext uri="{FF2B5EF4-FFF2-40B4-BE49-F238E27FC236}">
                      <a16:creationId xmlns:a16="http://schemas.microsoft.com/office/drawing/2014/main" id="{AF749C49-A29E-18D8-99D4-86F1CEAA207F}"/>
                    </a:ext>
                  </a:extLst>
                </p:cNvPr>
                <p:cNvGrpSpPr>
                  <a:grpSpLocks noChangeAspect="1"/>
                </p:cNvGrpSpPr>
                <p:nvPr/>
              </p:nvGrpSpPr>
              <p:grpSpPr>
                <a:xfrm>
                  <a:off x="2553131" y="7034282"/>
                  <a:ext cx="1867791" cy="1166216"/>
                  <a:chOff x="7252054" y="2012511"/>
                  <a:chExt cx="2582473" cy="1674226"/>
                </a:xfrm>
              </p:grpSpPr>
              <p:sp>
                <p:nvSpPr>
                  <p:cNvPr id="184" name="円/楕円 183">
                    <a:extLst>
                      <a:ext uri="{FF2B5EF4-FFF2-40B4-BE49-F238E27FC236}">
                        <a16:creationId xmlns:a16="http://schemas.microsoft.com/office/drawing/2014/main" id="{24819368-D77B-9D35-4CE9-F0FEF1E94B56}"/>
                      </a:ext>
                    </a:extLst>
                  </p:cNvPr>
                  <p:cNvSpPr/>
                  <p:nvPr/>
                </p:nvSpPr>
                <p:spPr>
                  <a:xfrm rot="5400000">
                    <a:off x="7651860" y="1743524"/>
                    <a:ext cx="420084" cy="1080000"/>
                  </a:xfrm>
                  <a:prstGeom prst="ellipse">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50000" t="50000" r="50000" b="50000"/>
                    </a:path>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185" name="テキスト ボックス 184">
                    <a:extLst>
                      <a:ext uri="{FF2B5EF4-FFF2-40B4-BE49-F238E27FC236}">
                        <a16:creationId xmlns:a16="http://schemas.microsoft.com/office/drawing/2014/main" id="{77C781A9-555F-A3EB-0E5B-8B7A4461276E}"/>
                      </a:ext>
                    </a:extLst>
                  </p:cNvPr>
                  <p:cNvSpPr txBox="1"/>
                  <p:nvPr/>
                </p:nvSpPr>
                <p:spPr>
                  <a:xfrm>
                    <a:off x="7252054" y="2012511"/>
                    <a:ext cx="1214021" cy="517134"/>
                  </a:xfrm>
                  <a:prstGeom prst="rect">
                    <a:avLst/>
                  </a:prstGeom>
                  <a:noFill/>
                </p:spPr>
                <p:txBody>
                  <a:bodyPr wrap="square" rtlCol="0">
                    <a:spAutoFit/>
                  </a:bodyPr>
                  <a:lstStyle/>
                  <a:p>
                    <a:pPr algn="ctr"/>
                    <a:r>
                      <a:rPr kumimoji="1" lang="en-US" altLang="ja-JP" sz="1000" dirty="0">
                        <a:latin typeface="MS PGothic" panose="020B0600070205080204" pitchFamily="34" charset="-128"/>
                        <a:ea typeface="MS PGothic" panose="020B0600070205080204" pitchFamily="34" charset="-128"/>
                        <a:cs typeface="Times New Roman" panose="02020603050405020304" pitchFamily="18" charset="0"/>
                      </a:rPr>
                      <a:t>VHH</a:t>
                    </a:r>
                    <a:endParaRPr kumimoji="1" lang="ja-JP" altLang="en-US" sz="11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186" name="円/楕円 185">
                    <a:extLst>
                      <a:ext uri="{FF2B5EF4-FFF2-40B4-BE49-F238E27FC236}">
                        <a16:creationId xmlns:a16="http://schemas.microsoft.com/office/drawing/2014/main" id="{C742C97E-A006-A1DF-FF3E-42B89FEF102D}"/>
                      </a:ext>
                    </a:extLst>
                  </p:cNvPr>
                  <p:cNvSpPr/>
                  <p:nvPr/>
                </p:nvSpPr>
                <p:spPr>
                  <a:xfrm rot="5400000">
                    <a:off x="9034495" y="2903147"/>
                    <a:ext cx="385252" cy="1080000"/>
                  </a:xfrm>
                  <a:prstGeom prst="ellipse">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50000" t="50000" r="50000" b="50000"/>
                    </a:path>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187" name="テキスト ボックス 186">
                    <a:extLst>
                      <a:ext uri="{FF2B5EF4-FFF2-40B4-BE49-F238E27FC236}">
                        <a16:creationId xmlns:a16="http://schemas.microsoft.com/office/drawing/2014/main" id="{8A9FC3FF-C4C8-6BD3-C2F1-AB501C2BE271}"/>
                      </a:ext>
                    </a:extLst>
                  </p:cNvPr>
                  <p:cNvSpPr txBox="1"/>
                  <p:nvPr/>
                </p:nvSpPr>
                <p:spPr>
                  <a:xfrm>
                    <a:off x="8620506" y="3169603"/>
                    <a:ext cx="1214021" cy="517134"/>
                  </a:xfrm>
                  <a:prstGeom prst="rect">
                    <a:avLst/>
                  </a:prstGeom>
                  <a:noFill/>
                </p:spPr>
                <p:txBody>
                  <a:bodyPr wrap="square" rtlCol="0">
                    <a:spAutoFit/>
                  </a:bodyPr>
                  <a:lstStyle/>
                  <a:p>
                    <a:pPr algn="ctr"/>
                    <a:r>
                      <a:rPr kumimoji="1" lang="en-US" altLang="ja-JP" sz="1000" dirty="0">
                        <a:latin typeface="MS PGothic" panose="020B0600070205080204" pitchFamily="34" charset="-128"/>
                        <a:ea typeface="MS PGothic" panose="020B0600070205080204" pitchFamily="34" charset="-128"/>
                        <a:cs typeface="Times New Roman" panose="02020603050405020304" pitchFamily="18" charset="0"/>
                      </a:rPr>
                      <a:t>VHH</a:t>
                    </a:r>
                    <a:endParaRPr kumimoji="1" lang="ja-JP" altLang="en-US" sz="1100">
                      <a:latin typeface="MS PGothic" panose="020B0600070205080204" pitchFamily="34" charset="-128"/>
                      <a:ea typeface="MS PGothic" panose="020B0600070205080204" pitchFamily="34" charset="-128"/>
                      <a:cs typeface="Times New Roman" panose="02020603050405020304" pitchFamily="18" charset="0"/>
                    </a:endParaRPr>
                  </a:p>
                </p:txBody>
              </p:sp>
            </p:grpSp>
          </p:grpSp>
        </p:grpSp>
        <p:sp>
          <p:nvSpPr>
            <p:cNvPr id="177" name="テキスト ボックス 176">
              <a:extLst>
                <a:ext uri="{FF2B5EF4-FFF2-40B4-BE49-F238E27FC236}">
                  <a16:creationId xmlns:a16="http://schemas.microsoft.com/office/drawing/2014/main" id="{E5CB2211-C0E7-1ACB-CC8C-39D44BB0878A}"/>
                </a:ext>
              </a:extLst>
            </p:cNvPr>
            <p:cNvSpPr txBox="1"/>
            <p:nvPr/>
          </p:nvSpPr>
          <p:spPr>
            <a:xfrm>
              <a:off x="4823828" y="6684990"/>
              <a:ext cx="565011" cy="278647"/>
            </a:xfrm>
            <a:prstGeom prst="rect">
              <a:avLst/>
            </a:prstGeom>
            <a:noFill/>
          </p:spPr>
          <p:txBody>
            <a:bodyPr wrap="none" rtlCol="0">
              <a:spAutoFit/>
            </a:bodyPr>
            <a:lstStyle/>
            <a:p>
              <a:pPr algn="ctr"/>
              <a:r>
                <a:rPr kumimoji="1" lang="en-US" altLang="ja-JP" sz="500" dirty="0">
                  <a:latin typeface="MS PGothic" panose="020B0600070205080204" pitchFamily="34" charset="-128"/>
                  <a:ea typeface="MS PGothic" panose="020B0600070205080204" pitchFamily="34" charset="-128"/>
                </a:rPr>
                <a:t>+</a:t>
              </a:r>
              <a:r>
                <a:rPr kumimoji="1" lang="ja-JP" altLang="en-US" sz="500">
                  <a:latin typeface="MS PGothic" panose="020B0600070205080204" pitchFamily="34" charset="-128"/>
                  <a:ea typeface="MS PGothic" panose="020B0600070205080204" pitchFamily="34" charset="-128"/>
                </a:rPr>
                <a:t>ペリプラズム</a:t>
              </a:r>
              <a:endParaRPr kumimoji="1" lang="en-US" altLang="ja-JP" sz="500" dirty="0">
                <a:latin typeface="MS PGothic" panose="020B0600070205080204" pitchFamily="34" charset="-128"/>
                <a:ea typeface="MS PGothic" panose="020B0600070205080204" pitchFamily="34" charset="-128"/>
              </a:endParaRPr>
            </a:p>
            <a:p>
              <a:pPr algn="ctr"/>
              <a:r>
                <a:rPr kumimoji="1" lang="ja-JP" altLang="en-US" sz="500">
                  <a:latin typeface="MS PGothic" panose="020B0600070205080204" pitchFamily="34" charset="-128"/>
                  <a:ea typeface="MS PGothic" panose="020B0600070205080204" pitchFamily="34" charset="-128"/>
                </a:rPr>
                <a:t>分泌シグナル</a:t>
              </a:r>
            </a:p>
          </p:txBody>
        </p:sp>
        <p:sp>
          <p:nvSpPr>
            <p:cNvPr id="178" name="曲折矢印 177">
              <a:extLst>
                <a:ext uri="{FF2B5EF4-FFF2-40B4-BE49-F238E27FC236}">
                  <a16:creationId xmlns:a16="http://schemas.microsoft.com/office/drawing/2014/main" id="{6C0B9C6D-225C-2546-8101-D6848A6525FA}"/>
                </a:ext>
              </a:extLst>
            </p:cNvPr>
            <p:cNvSpPr/>
            <p:nvPr/>
          </p:nvSpPr>
          <p:spPr>
            <a:xfrm flipV="1">
              <a:off x="5074947" y="7003209"/>
              <a:ext cx="429034" cy="299655"/>
            </a:xfrm>
            <a:prstGeom prst="bentArrow">
              <a:avLst>
                <a:gd name="adj1" fmla="val 28013"/>
                <a:gd name="adj2" fmla="val 26368"/>
                <a:gd name="adj3" fmla="val 25000"/>
                <a:gd name="adj4" fmla="val 43750"/>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kumimoji="1" lang="ja-JP" altLang="en-US" sz="1200">
                <a:solidFill>
                  <a:schemeClr val="tx1"/>
                </a:solidFill>
              </a:endParaRPr>
            </a:p>
          </p:txBody>
        </p:sp>
        <p:sp>
          <p:nvSpPr>
            <p:cNvPr id="179" name="乗算記号 178">
              <a:extLst>
                <a:ext uri="{FF2B5EF4-FFF2-40B4-BE49-F238E27FC236}">
                  <a16:creationId xmlns:a16="http://schemas.microsoft.com/office/drawing/2014/main" id="{66418F05-09B8-51A7-F957-26BB82F97377}"/>
                </a:ext>
              </a:extLst>
            </p:cNvPr>
            <p:cNvSpPr>
              <a:spLocks noChangeAspect="1"/>
            </p:cNvSpPr>
            <p:nvPr/>
          </p:nvSpPr>
          <p:spPr>
            <a:xfrm>
              <a:off x="5365546" y="6286304"/>
              <a:ext cx="608311" cy="612000"/>
            </a:xfrm>
            <a:prstGeom prst="mathMultiply">
              <a:avLst>
                <a:gd name="adj1" fmla="val 15102"/>
              </a:avLst>
            </a:prstGeom>
            <a:solidFill>
              <a:srgbClr val="C00000"/>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grpSp>
      <p:sp>
        <p:nvSpPr>
          <p:cNvPr id="258" name="テキスト ボックス 257">
            <a:extLst>
              <a:ext uri="{FF2B5EF4-FFF2-40B4-BE49-F238E27FC236}">
                <a16:creationId xmlns:a16="http://schemas.microsoft.com/office/drawing/2014/main" id="{DD02F2ED-072A-E853-185F-030541D2E00A}"/>
              </a:ext>
            </a:extLst>
          </p:cNvPr>
          <p:cNvSpPr txBox="1"/>
          <p:nvPr/>
        </p:nvSpPr>
        <p:spPr>
          <a:xfrm>
            <a:off x="194350" y="6331906"/>
            <a:ext cx="6480000" cy="360000"/>
          </a:xfrm>
          <a:prstGeom prst="rect">
            <a:avLst/>
          </a:prstGeom>
          <a:solidFill>
            <a:schemeClr val="accent2"/>
          </a:solidFill>
        </p:spPr>
        <p:txBody>
          <a:bodyPr wrap="square" rtlCol="0" anchor="ctr">
            <a:spAutoFit/>
          </a:bodyPr>
          <a:lstStyle/>
          <a:p>
            <a:pPr algn="ctr"/>
            <a:r>
              <a:rPr kumimoji="1" lang="ja-JP" altLang="en-US" sz="1050">
                <a:solidFill>
                  <a:schemeClr val="bg1"/>
                </a:solidFill>
                <a:latin typeface="MS PGothic" panose="020B0600070205080204" pitchFamily="34" charset="-128"/>
                <a:ea typeface="MS PGothic" panose="020B0600070205080204" pitchFamily="34" charset="-128"/>
              </a:rPr>
              <a:t>ペリプラズム分泌シグナルを導入した組換え大腸菌を用いた、</a:t>
            </a:r>
            <a:r>
              <a:rPr kumimoji="1" lang="en-US" altLang="ja-JP" sz="1050" dirty="0">
                <a:solidFill>
                  <a:schemeClr val="bg1"/>
                </a:solidFill>
                <a:latin typeface="MS PGothic" panose="020B0600070205080204" pitchFamily="34" charset="-128"/>
                <a:ea typeface="MS PGothic" panose="020B0600070205080204" pitchFamily="34" charset="-128"/>
              </a:rPr>
              <a:t>PID</a:t>
            </a:r>
            <a:r>
              <a:rPr kumimoji="1" lang="ja-JP" altLang="en-US" sz="1050">
                <a:solidFill>
                  <a:schemeClr val="bg1"/>
                </a:solidFill>
                <a:latin typeface="MS PGothic" panose="020B0600070205080204" pitchFamily="34" charset="-128"/>
                <a:ea typeface="MS PGothic" panose="020B0600070205080204" pitchFamily="34" charset="-128"/>
              </a:rPr>
              <a:t>制御に基づく</a:t>
            </a:r>
            <a:endParaRPr kumimoji="1" lang="en-US" altLang="ja-JP" sz="1050" dirty="0">
              <a:solidFill>
                <a:schemeClr val="bg1"/>
              </a:solidFill>
              <a:latin typeface="MS PGothic" panose="020B0600070205080204" pitchFamily="34" charset="-128"/>
              <a:ea typeface="MS PGothic" panose="020B0600070205080204" pitchFamily="34" charset="-128"/>
            </a:endParaRPr>
          </a:p>
          <a:p>
            <a:pPr algn="ctr"/>
            <a:r>
              <a:rPr kumimoji="1" lang="en-US" altLang="ja-JP" sz="1050" dirty="0">
                <a:solidFill>
                  <a:schemeClr val="bg1"/>
                </a:solidFill>
                <a:latin typeface="MS PGothic" panose="020B0600070205080204" pitchFamily="34" charset="-128"/>
                <a:ea typeface="MS PGothic" panose="020B0600070205080204" pitchFamily="34" charset="-128"/>
              </a:rPr>
              <a:t>DO-stat</a:t>
            </a:r>
            <a:r>
              <a:rPr kumimoji="1" lang="ja-JP" altLang="en-US" sz="1050">
                <a:solidFill>
                  <a:schemeClr val="bg1"/>
                </a:solidFill>
                <a:latin typeface="MS PGothic" panose="020B0600070205080204" pitchFamily="34" charset="-128"/>
                <a:ea typeface="MS PGothic" panose="020B0600070205080204" pitchFamily="34" charset="-128"/>
              </a:rPr>
              <a:t>流加培養により、封入体の形成を抑制した</a:t>
            </a:r>
            <a:r>
              <a:rPr kumimoji="1" lang="en-US" altLang="ja-JP" sz="1050" dirty="0">
                <a:solidFill>
                  <a:schemeClr val="bg1"/>
                </a:solidFill>
                <a:latin typeface="MS PGothic" panose="020B0600070205080204" pitchFamily="34" charset="-128"/>
                <a:ea typeface="MS PGothic" panose="020B0600070205080204" pitchFamily="34" charset="-128"/>
              </a:rPr>
              <a:t>VHH</a:t>
            </a:r>
            <a:r>
              <a:rPr kumimoji="1" lang="ja-JP" altLang="en-US" sz="1050">
                <a:solidFill>
                  <a:schemeClr val="bg1"/>
                </a:solidFill>
                <a:latin typeface="MS PGothic" panose="020B0600070205080204" pitchFamily="34" charset="-128"/>
                <a:ea typeface="MS PGothic" panose="020B0600070205080204" pitchFamily="34" charset="-128"/>
              </a:rPr>
              <a:t>の効率的生産</a:t>
            </a:r>
            <a:endParaRPr kumimoji="1" lang="en-US" altLang="ja-JP" sz="1050" dirty="0">
              <a:solidFill>
                <a:schemeClr val="bg1"/>
              </a:solidFill>
              <a:latin typeface="MS PGothic" panose="020B0600070205080204" pitchFamily="34" charset="-128"/>
              <a:ea typeface="MS PGothic" panose="020B0600070205080204" pitchFamily="34" charset="-128"/>
            </a:endParaRPr>
          </a:p>
        </p:txBody>
      </p:sp>
      <p:grpSp>
        <p:nvGrpSpPr>
          <p:cNvPr id="267" name="グループ化 266">
            <a:extLst>
              <a:ext uri="{FF2B5EF4-FFF2-40B4-BE49-F238E27FC236}">
                <a16:creationId xmlns:a16="http://schemas.microsoft.com/office/drawing/2014/main" id="{78147586-1563-D4A3-CC22-6A68613B85A3}"/>
              </a:ext>
            </a:extLst>
          </p:cNvPr>
          <p:cNvGrpSpPr>
            <a:grpSpLocks noChangeAspect="1"/>
          </p:cNvGrpSpPr>
          <p:nvPr/>
        </p:nvGrpSpPr>
        <p:grpSpPr>
          <a:xfrm>
            <a:off x="3779747" y="4781131"/>
            <a:ext cx="2708978" cy="1513070"/>
            <a:chOff x="684202" y="3857620"/>
            <a:chExt cx="4471176" cy="3069191"/>
          </a:xfrm>
        </p:grpSpPr>
        <p:grpSp>
          <p:nvGrpSpPr>
            <p:cNvPr id="268" name="グループ化 267">
              <a:extLst>
                <a:ext uri="{FF2B5EF4-FFF2-40B4-BE49-F238E27FC236}">
                  <a16:creationId xmlns:a16="http://schemas.microsoft.com/office/drawing/2014/main" id="{51C8C4DB-6A41-72C8-EDFE-712826D23602}"/>
                </a:ext>
              </a:extLst>
            </p:cNvPr>
            <p:cNvGrpSpPr>
              <a:grpSpLocks noChangeAspect="1"/>
            </p:cNvGrpSpPr>
            <p:nvPr/>
          </p:nvGrpSpPr>
          <p:grpSpPr>
            <a:xfrm>
              <a:off x="684202" y="3857620"/>
              <a:ext cx="4471176" cy="3069191"/>
              <a:chOff x="1410559" y="29613689"/>
              <a:chExt cx="7165225" cy="5142109"/>
            </a:xfrm>
          </p:grpSpPr>
          <p:sp>
            <p:nvSpPr>
              <p:cNvPr id="270" name="テキスト ボックス 269">
                <a:extLst>
                  <a:ext uri="{FF2B5EF4-FFF2-40B4-BE49-F238E27FC236}">
                    <a16:creationId xmlns:a16="http://schemas.microsoft.com/office/drawing/2014/main" id="{687E8925-9A93-03B8-14F0-B601C66A0D81}"/>
                  </a:ext>
                </a:extLst>
              </p:cNvPr>
              <p:cNvSpPr txBox="1"/>
              <p:nvPr/>
            </p:nvSpPr>
            <p:spPr>
              <a:xfrm>
                <a:off x="6221517" y="33997885"/>
                <a:ext cx="2354267" cy="753237"/>
              </a:xfrm>
              <a:prstGeom prst="rect">
                <a:avLst/>
              </a:prstGeom>
              <a:noFill/>
            </p:spPr>
            <p:txBody>
              <a:bodyPr wrap="square" rtlCol="0">
                <a:spAutoFit/>
              </a:bodyPr>
              <a:lstStyle/>
              <a:p>
                <a:pPr algn="l"/>
                <a:r>
                  <a:rPr kumimoji="1" lang="en-US" altLang="ja-JP" sz="900" dirty="0">
                    <a:latin typeface="MS PGothic" panose="020B0600070205080204" pitchFamily="34" charset="-128"/>
                    <a:ea typeface="MS PGothic" panose="020B0600070205080204" pitchFamily="34" charset="-128"/>
                    <a:cs typeface="Times New Roman" panose="02020603050405020304" pitchFamily="18" charset="0"/>
                  </a:rPr>
                  <a:t>Jar-fermenter</a:t>
                </a: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grpSp>
            <p:nvGrpSpPr>
              <p:cNvPr id="271" name="グループ化 270">
                <a:extLst>
                  <a:ext uri="{FF2B5EF4-FFF2-40B4-BE49-F238E27FC236}">
                    <a16:creationId xmlns:a16="http://schemas.microsoft.com/office/drawing/2014/main" id="{C5A16686-5B12-B1C9-6654-CBDD89BF6AF5}"/>
                  </a:ext>
                </a:extLst>
              </p:cNvPr>
              <p:cNvGrpSpPr/>
              <p:nvPr/>
            </p:nvGrpSpPr>
            <p:grpSpPr>
              <a:xfrm>
                <a:off x="1410559" y="29613689"/>
                <a:ext cx="7165225" cy="5142109"/>
                <a:chOff x="1439807" y="32030635"/>
                <a:chExt cx="7165225" cy="5142109"/>
              </a:xfrm>
            </p:grpSpPr>
            <p:sp>
              <p:nvSpPr>
                <p:cNvPr id="272" name="角丸四角形 271">
                  <a:extLst>
                    <a:ext uri="{FF2B5EF4-FFF2-40B4-BE49-F238E27FC236}">
                      <a16:creationId xmlns:a16="http://schemas.microsoft.com/office/drawing/2014/main" id="{8B30C5C0-9735-A69E-5E31-AC06D4CD7DC1}"/>
                    </a:ext>
                  </a:extLst>
                </p:cNvPr>
                <p:cNvSpPr/>
                <p:nvPr/>
              </p:nvSpPr>
              <p:spPr>
                <a:xfrm>
                  <a:off x="4104830" y="33127258"/>
                  <a:ext cx="1768950" cy="887894"/>
                </a:xfrm>
                <a:prstGeom prst="round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a:solidFill>
                        <a:schemeClr val="tx1"/>
                      </a:solidFill>
                      <a:latin typeface="MS PGothic" panose="020B0600070205080204" pitchFamily="34" charset="-128"/>
                      <a:ea typeface="MS PGothic" panose="020B0600070205080204" pitchFamily="34" charset="-128"/>
                      <a:cs typeface="Times New Roman" panose="02020603050405020304" pitchFamily="18" charset="0"/>
                    </a:rPr>
                    <a:t>Local controller</a:t>
                  </a:r>
                  <a:endParaRPr kumimoji="1" lang="ja-JP" altLang="en-US" sz="900">
                    <a:solidFill>
                      <a:schemeClr val="tx1"/>
                    </a:solidFill>
                    <a:latin typeface="MS PGothic" panose="020B0600070205080204" pitchFamily="34" charset="-128"/>
                    <a:ea typeface="MS PGothic" panose="020B0600070205080204" pitchFamily="34" charset="-128"/>
                    <a:cs typeface="Times New Roman" panose="02020603050405020304" pitchFamily="18" charset="0"/>
                  </a:endParaRPr>
                </a:p>
              </p:txBody>
            </p:sp>
            <p:grpSp>
              <p:nvGrpSpPr>
                <p:cNvPr id="273" name="グループ化 272">
                  <a:extLst>
                    <a:ext uri="{FF2B5EF4-FFF2-40B4-BE49-F238E27FC236}">
                      <a16:creationId xmlns:a16="http://schemas.microsoft.com/office/drawing/2014/main" id="{A22F82D2-B191-44E1-B5B2-57AE632186D1}"/>
                    </a:ext>
                  </a:extLst>
                </p:cNvPr>
                <p:cNvGrpSpPr/>
                <p:nvPr/>
              </p:nvGrpSpPr>
              <p:grpSpPr>
                <a:xfrm>
                  <a:off x="6519893" y="33232410"/>
                  <a:ext cx="1800000" cy="3245013"/>
                  <a:chOff x="4825161" y="-316205"/>
                  <a:chExt cx="1800000" cy="3681225"/>
                </a:xfrm>
              </p:grpSpPr>
              <p:sp>
                <p:nvSpPr>
                  <p:cNvPr id="305" name="正方形/長方形 304">
                    <a:extLst>
                      <a:ext uri="{FF2B5EF4-FFF2-40B4-BE49-F238E27FC236}">
                        <a16:creationId xmlns:a16="http://schemas.microsoft.com/office/drawing/2014/main" id="{9902142B-115E-7A6F-2D2C-0CCFCCFC2D79}"/>
                      </a:ext>
                    </a:extLst>
                  </p:cNvPr>
                  <p:cNvSpPr/>
                  <p:nvPr/>
                </p:nvSpPr>
                <p:spPr>
                  <a:xfrm>
                    <a:off x="5095161" y="143767"/>
                    <a:ext cx="1260000" cy="2340001"/>
                  </a:xfrm>
                  <a:prstGeom prst="rect">
                    <a:avLst/>
                  </a:prstGeom>
                  <a:gradFill flip="none" rotWithShape="1">
                    <a:gsLst>
                      <a:gs pos="25000">
                        <a:srgbClr val="FF9300"/>
                      </a:gs>
                      <a:gs pos="24000">
                        <a:schemeClr val="bg1"/>
                      </a:gs>
                      <a:gs pos="0">
                        <a:schemeClr val="bg1"/>
                      </a:gs>
                      <a:gs pos="100000">
                        <a:srgbClr val="FF9300"/>
                      </a:gs>
                    </a:gsLst>
                    <a:lin ang="5400000" scaled="1"/>
                    <a:tileRect/>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306" name="フローチャート: 処理 305">
                    <a:extLst>
                      <a:ext uri="{FF2B5EF4-FFF2-40B4-BE49-F238E27FC236}">
                        <a16:creationId xmlns:a16="http://schemas.microsoft.com/office/drawing/2014/main" id="{8C58D792-F02E-EF75-75BB-9EE608F73602}"/>
                      </a:ext>
                    </a:extLst>
                  </p:cNvPr>
                  <p:cNvSpPr/>
                  <p:nvPr/>
                </p:nvSpPr>
                <p:spPr>
                  <a:xfrm>
                    <a:off x="4915161" y="47969"/>
                    <a:ext cx="1620000" cy="108000"/>
                  </a:xfrm>
                  <a:prstGeom prst="flowChartProcess">
                    <a:avLst/>
                  </a:prstGeom>
                  <a:solidFill>
                    <a:schemeClr val="bg2">
                      <a:lumMod val="7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307" name="フローチャート: 処理 306">
                    <a:extLst>
                      <a:ext uri="{FF2B5EF4-FFF2-40B4-BE49-F238E27FC236}">
                        <a16:creationId xmlns:a16="http://schemas.microsoft.com/office/drawing/2014/main" id="{57A6B76D-1D88-FD30-C087-AC74980FA09D}"/>
                      </a:ext>
                    </a:extLst>
                  </p:cNvPr>
                  <p:cNvSpPr/>
                  <p:nvPr/>
                </p:nvSpPr>
                <p:spPr>
                  <a:xfrm>
                    <a:off x="5635161" y="-316205"/>
                    <a:ext cx="180000" cy="360000"/>
                  </a:xfrm>
                  <a:prstGeom prst="flowChartProcess">
                    <a:avLst/>
                  </a:prstGeom>
                  <a:solidFill>
                    <a:schemeClr val="bg2">
                      <a:lumMod val="7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308" name="フローチャート: 処理 307">
                    <a:extLst>
                      <a:ext uri="{FF2B5EF4-FFF2-40B4-BE49-F238E27FC236}">
                        <a16:creationId xmlns:a16="http://schemas.microsoft.com/office/drawing/2014/main" id="{73C08F60-94CC-2C41-90E9-6EBB94D350B4}"/>
                      </a:ext>
                    </a:extLst>
                  </p:cNvPr>
                  <p:cNvSpPr/>
                  <p:nvPr/>
                </p:nvSpPr>
                <p:spPr>
                  <a:xfrm>
                    <a:off x="5671161" y="157147"/>
                    <a:ext cx="108000" cy="2160000"/>
                  </a:xfrm>
                  <a:prstGeom prst="flowChartProcess">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309" name="フローチャート: 処理 308">
                    <a:extLst>
                      <a:ext uri="{FF2B5EF4-FFF2-40B4-BE49-F238E27FC236}">
                        <a16:creationId xmlns:a16="http://schemas.microsoft.com/office/drawing/2014/main" id="{BCFB2166-0C58-26AB-CA85-86B7793F5BF1}"/>
                      </a:ext>
                    </a:extLst>
                  </p:cNvPr>
                  <p:cNvSpPr/>
                  <p:nvPr/>
                </p:nvSpPr>
                <p:spPr>
                  <a:xfrm>
                    <a:off x="5109623" y="-66262"/>
                    <a:ext cx="108000" cy="108000"/>
                  </a:xfrm>
                  <a:prstGeom prst="flowChartProcess">
                    <a:avLst/>
                  </a:prstGeom>
                  <a:solidFill>
                    <a:schemeClr val="bg2">
                      <a:lumMod val="7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310" name="フローチャート: 処理 309">
                    <a:extLst>
                      <a:ext uri="{FF2B5EF4-FFF2-40B4-BE49-F238E27FC236}">
                        <a16:creationId xmlns:a16="http://schemas.microsoft.com/office/drawing/2014/main" id="{F1DA5FD1-F0B5-E564-995E-E5E82679819C}"/>
                      </a:ext>
                    </a:extLst>
                  </p:cNvPr>
                  <p:cNvSpPr/>
                  <p:nvPr/>
                </p:nvSpPr>
                <p:spPr>
                  <a:xfrm flipH="1">
                    <a:off x="6218946" y="-65813"/>
                    <a:ext cx="108000" cy="108000"/>
                  </a:xfrm>
                  <a:prstGeom prst="flowChartProcess">
                    <a:avLst/>
                  </a:prstGeom>
                  <a:solidFill>
                    <a:schemeClr val="bg2">
                      <a:lumMod val="7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311" name="正方形/長方形 310">
                    <a:extLst>
                      <a:ext uri="{FF2B5EF4-FFF2-40B4-BE49-F238E27FC236}">
                        <a16:creationId xmlns:a16="http://schemas.microsoft.com/office/drawing/2014/main" id="{E3F2CBFF-5506-7907-072E-B7891A6C4028}"/>
                      </a:ext>
                    </a:extLst>
                  </p:cNvPr>
                  <p:cNvSpPr/>
                  <p:nvPr/>
                </p:nvSpPr>
                <p:spPr>
                  <a:xfrm>
                    <a:off x="5365161" y="2104734"/>
                    <a:ext cx="720000" cy="720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312" name="フローチャート: 処理 311">
                    <a:extLst>
                      <a:ext uri="{FF2B5EF4-FFF2-40B4-BE49-F238E27FC236}">
                        <a16:creationId xmlns:a16="http://schemas.microsoft.com/office/drawing/2014/main" id="{AFB8EF36-25C0-EB88-74D2-6C24F2BA7B84}"/>
                      </a:ext>
                    </a:extLst>
                  </p:cNvPr>
                  <p:cNvSpPr/>
                  <p:nvPr/>
                </p:nvSpPr>
                <p:spPr>
                  <a:xfrm>
                    <a:off x="4825161" y="2465020"/>
                    <a:ext cx="1800000" cy="900000"/>
                  </a:xfrm>
                  <a:prstGeom prst="flowChartProcess">
                    <a:avLst/>
                  </a:prstGeom>
                  <a:solidFill>
                    <a:schemeClr val="tx1">
                      <a:lumMod val="75000"/>
                      <a:lumOff val="2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313" name="フローチャート: 処理 312">
                    <a:extLst>
                      <a:ext uri="{FF2B5EF4-FFF2-40B4-BE49-F238E27FC236}">
                        <a16:creationId xmlns:a16="http://schemas.microsoft.com/office/drawing/2014/main" id="{99DEFD0E-9724-3E27-CE3A-98C69EB62EA6}"/>
                      </a:ext>
                    </a:extLst>
                  </p:cNvPr>
                  <p:cNvSpPr/>
                  <p:nvPr/>
                </p:nvSpPr>
                <p:spPr>
                  <a:xfrm>
                    <a:off x="5215161" y="2831826"/>
                    <a:ext cx="144000" cy="144000"/>
                  </a:xfrm>
                  <a:prstGeom prst="flowChartProcess">
                    <a:avLst/>
                  </a:prstGeom>
                  <a:solidFill>
                    <a:srgbClr val="00B0F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314" name="フローチャート: 処理 313">
                    <a:extLst>
                      <a:ext uri="{FF2B5EF4-FFF2-40B4-BE49-F238E27FC236}">
                        <a16:creationId xmlns:a16="http://schemas.microsoft.com/office/drawing/2014/main" id="{8C13AE4A-8239-F6F3-7B37-5AE51E7AFB44}"/>
                      </a:ext>
                    </a:extLst>
                  </p:cNvPr>
                  <p:cNvSpPr/>
                  <p:nvPr/>
                </p:nvSpPr>
                <p:spPr>
                  <a:xfrm>
                    <a:off x="5515161" y="2825631"/>
                    <a:ext cx="144000" cy="144000"/>
                  </a:xfrm>
                  <a:prstGeom prst="flowChartProcess">
                    <a:avLst/>
                  </a:prstGeom>
                  <a:solidFill>
                    <a:srgbClr val="00B0F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315" name="フローチャート: 処理 314">
                    <a:extLst>
                      <a:ext uri="{FF2B5EF4-FFF2-40B4-BE49-F238E27FC236}">
                        <a16:creationId xmlns:a16="http://schemas.microsoft.com/office/drawing/2014/main" id="{ED684EA2-A29E-0912-97F6-40C0D640E4D1}"/>
                      </a:ext>
                    </a:extLst>
                  </p:cNvPr>
                  <p:cNvSpPr/>
                  <p:nvPr/>
                </p:nvSpPr>
                <p:spPr>
                  <a:xfrm>
                    <a:off x="5815161" y="2827696"/>
                    <a:ext cx="144000" cy="144000"/>
                  </a:xfrm>
                  <a:prstGeom prst="flowChartProcess">
                    <a:avLst/>
                  </a:prstGeom>
                  <a:solidFill>
                    <a:srgbClr val="00B0F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316" name="フローチャート: 処理 315">
                    <a:extLst>
                      <a:ext uri="{FF2B5EF4-FFF2-40B4-BE49-F238E27FC236}">
                        <a16:creationId xmlns:a16="http://schemas.microsoft.com/office/drawing/2014/main" id="{27CA485F-058A-2C26-7441-ED7629F3B55D}"/>
                      </a:ext>
                    </a:extLst>
                  </p:cNvPr>
                  <p:cNvSpPr/>
                  <p:nvPr/>
                </p:nvSpPr>
                <p:spPr>
                  <a:xfrm>
                    <a:off x="6115161" y="2829761"/>
                    <a:ext cx="144000" cy="144000"/>
                  </a:xfrm>
                  <a:prstGeom prst="flowChartProcess">
                    <a:avLst/>
                  </a:prstGeom>
                  <a:solidFill>
                    <a:srgbClr val="00B0F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317" name="フローチャート: 処理 316">
                    <a:extLst>
                      <a:ext uri="{FF2B5EF4-FFF2-40B4-BE49-F238E27FC236}">
                        <a16:creationId xmlns:a16="http://schemas.microsoft.com/office/drawing/2014/main" id="{51836FC3-7457-4ED9-DBC3-66BD8198909B}"/>
                      </a:ext>
                    </a:extLst>
                  </p:cNvPr>
                  <p:cNvSpPr/>
                  <p:nvPr/>
                </p:nvSpPr>
                <p:spPr>
                  <a:xfrm>
                    <a:off x="5215161" y="3083569"/>
                    <a:ext cx="144000" cy="144000"/>
                  </a:xfrm>
                  <a:prstGeom prst="flowChartProcess">
                    <a:avLst/>
                  </a:prstGeom>
                  <a:solidFill>
                    <a:srgbClr val="00B0F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318" name="フローチャート: 処理 317">
                    <a:extLst>
                      <a:ext uri="{FF2B5EF4-FFF2-40B4-BE49-F238E27FC236}">
                        <a16:creationId xmlns:a16="http://schemas.microsoft.com/office/drawing/2014/main" id="{85668072-44F7-6F8E-8934-110D47EEAC08}"/>
                      </a:ext>
                    </a:extLst>
                  </p:cNvPr>
                  <p:cNvSpPr/>
                  <p:nvPr/>
                </p:nvSpPr>
                <p:spPr>
                  <a:xfrm>
                    <a:off x="5515161" y="3077374"/>
                    <a:ext cx="144000" cy="144000"/>
                  </a:xfrm>
                  <a:prstGeom prst="flowChartProcess">
                    <a:avLst/>
                  </a:prstGeom>
                  <a:solidFill>
                    <a:srgbClr val="00B0F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319" name="フローチャート: 処理 318">
                    <a:extLst>
                      <a:ext uri="{FF2B5EF4-FFF2-40B4-BE49-F238E27FC236}">
                        <a16:creationId xmlns:a16="http://schemas.microsoft.com/office/drawing/2014/main" id="{2EB234D6-3073-2B7C-828F-4956A6065047}"/>
                      </a:ext>
                    </a:extLst>
                  </p:cNvPr>
                  <p:cNvSpPr/>
                  <p:nvPr/>
                </p:nvSpPr>
                <p:spPr>
                  <a:xfrm>
                    <a:off x="5815161" y="3079439"/>
                    <a:ext cx="144000" cy="144000"/>
                  </a:xfrm>
                  <a:prstGeom prst="flowChartProcess">
                    <a:avLst/>
                  </a:prstGeom>
                  <a:solidFill>
                    <a:srgbClr val="00B0F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320" name="フローチャート: 処理 319">
                    <a:extLst>
                      <a:ext uri="{FF2B5EF4-FFF2-40B4-BE49-F238E27FC236}">
                        <a16:creationId xmlns:a16="http://schemas.microsoft.com/office/drawing/2014/main" id="{7D02495E-BC0E-6107-5EF5-6D3171D2895F}"/>
                      </a:ext>
                    </a:extLst>
                  </p:cNvPr>
                  <p:cNvSpPr/>
                  <p:nvPr/>
                </p:nvSpPr>
                <p:spPr>
                  <a:xfrm>
                    <a:off x="6115161" y="3081504"/>
                    <a:ext cx="144000" cy="144000"/>
                  </a:xfrm>
                  <a:prstGeom prst="flowChartProcess">
                    <a:avLst/>
                  </a:prstGeom>
                  <a:solidFill>
                    <a:srgbClr val="00B0F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321" name="フローチャート: 処理 320">
                    <a:extLst>
                      <a:ext uri="{FF2B5EF4-FFF2-40B4-BE49-F238E27FC236}">
                        <a16:creationId xmlns:a16="http://schemas.microsoft.com/office/drawing/2014/main" id="{8F4A98D0-08C3-9DEF-5F1B-36BF16954B30}"/>
                      </a:ext>
                    </a:extLst>
                  </p:cNvPr>
                  <p:cNvSpPr/>
                  <p:nvPr/>
                </p:nvSpPr>
                <p:spPr>
                  <a:xfrm>
                    <a:off x="5215161" y="2578652"/>
                    <a:ext cx="288000" cy="144000"/>
                  </a:xfrm>
                  <a:prstGeom prst="flowChartProcess">
                    <a:avLst/>
                  </a:prstGeom>
                  <a:solidFill>
                    <a:srgbClr val="C000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322" name="フローチャート: 処理 321">
                    <a:extLst>
                      <a:ext uri="{FF2B5EF4-FFF2-40B4-BE49-F238E27FC236}">
                        <a16:creationId xmlns:a16="http://schemas.microsoft.com/office/drawing/2014/main" id="{A969E715-6E7A-A0C9-A7F5-1ADD20756E99}"/>
                      </a:ext>
                    </a:extLst>
                  </p:cNvPr>
                  <p:cNvSpPr/>
                  <p:nvPr/>
                </p:nvSpPr>
                <p:spPr>
                  <a:xfrm>
                    <a:off x="5816724" y="2585796"/>
                    <a:ext cx="432000" cy="144000"/>
                  </a:xfrm>
                  <a:prstGeom prst="flowChartProcess">
                    <a:avLst/>
                  </a:prstGeom>
                  <a:solidFill>
                    <a:srgbClr val="C000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323" name="フローチャート: 処理 322">
                    <a:extLst>
                      <a:ext uri="{FF2B5EF4-FFF2-40B4-BE49-F238E27FC236}">
                        <a16:creationId xmlns:a16="http://schemas.microsoft.com/office/drawing/2014/main" id="{506AC624-B793-A378-01EA-13153130132F}"/>
                      </a:ext>
                    </a:extLst>
                  </p:cNvPr>
                  <p:cNvSpPr/>
                  <p:nvPr/>
                </p:nvSpPr>
                <p:spPr>
                  <a:xfrm>
                    <a:off x="5405271" y="-62711"/>
                    <a:ext cx="108000" cy="108000"/>
                  </a:xfrm>
                  <a:prstGeom prst="flowChartProcess">
                    <a:avLst/>
                  </a:prstGeom>
                  <a:solidFill>
                    <a:schemeClr val="bg2">
                      <a:lumMod val="7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324" name="フローチャート: 処理 323">
                    <a:extLst>
                      <a:ext uri="{FF2B5EF4-FFF2-40B4-BE49-F238E27FC236}">
                        <a16:creationId xmlns:a16="http://schemas.microsoft.com/office/drawing/2014/main" id="{67097066-521D-F3CC-D738-78CF60A1B8EB}"/>
                      </a:ext>
                    </a:extLst>
                  </p:cNvPr>
                  <p:cNvSpPr/>
                  <p:nvPr/>
                </p:nvSpPr>
                <p:spPr>
                  <a:xfrm>
                    <a:off x="5955737" y="-60031"/>
                    <a:ext cx="108000" cy="108000"/>
                  </a:xfrm>
                  <a:prstGeom prst="flowChartProcess">
                    <a:avLst/>
                  </a:prstGeom>
                  <a:solidFill>
                    <a:schemeClr val="bg2">
                      <a:lumMod val="7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325" name="フローチャート: 処理 324">
                    <a:extLst>
                      <a:ext uri="{FF2B5EF4-FFF2-40B4-BE49-F238E27FC236}">
                        <a16:creationId xmlns:a16="http://schemas.microsoft.com/office/drawing/2014/main" id="{8494E5B2-5331-BEA7-3C8C-A46ADCEA3BDC}"/>
                      </a:ext>
                    </a:extLst>
                  </p:cNvPr>
                  <p:cNvSpPr/>
                  <p:nvPr/>
                </p:nvSpPr>
                <p:spPr>
                  <a:xfrm>
                    <a:off x="5421993" y="155969"/>
                    <a:ext cx="72000" cy="1800000"/>
                  </a:xfrm>
                  <a:prstGeom prst="flowChartProcess">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grpSp>
            <p:grpSp>
              <p:nvGrpSpPr>
                <p:cNvPr id="274" name="グループ化 273">
                  <a:extLst>
                    <a:ext uri="{FF2B5EF4-FFF2-40B4-BE49-F238E27FC236}">
                      <a16:creationId xmlns:a16="http://schemas.microsoft.com/office/drawing/2014/main" id="{7AEE3079-2B03-ED54-0456-736C58B5E769}"/>
                    </a:ext>
                  </a:extLst>
                </p:cNvPr>
                <p:cNvGrpSpPr/>
                <p:nvPr/>
              </p:nvGrpSpPr>
              <p:grpSpPr>
                <a:xfrm>
                  <a:off x="2005340" y="34513411"/>
                  <a:ext cx="1440000" cy="1953157"/>
                  <a:chOff x="1854413" y="212348"/>
                  <a:chExt cx="1440000" cy="1953157"/>
                </a:xfrm>
              </p:grpSpPr>
              <p:sp>
                <p:nvSpPr>
                  <p:cNvPr id="300" name="台形 299">
                    <a:extLst>
                      <a:ext uri="{FF2B5EF4-FFF2-40B4-BE49-F238E27FC236}">
                        <a16:creationId xmlns:a16="http://schemas.microsoft.com/office/drawing/2014/main" id="{354AD8C9-1AC1-31EE-7CB2-2C7E41C1A5BA}"/>
                      </a:ext>
                    </a:extLst>
                  </p:cNvPr>
                  <p:cNvSpPr/>
                  <p:nvPr/>
                </p:nvSpPr>
                <p:spPr>
                  <a:xfrm>
                    <a:off x="1854413" y="1805505"/>
                    <a:ext cx="1440000" cy="360000"/>
                  </a:xfrm>
                  <a:prstGeom prst="trapezoid">
                    <a:avLst>
                      <a:gd name="adj" fmla="val 18106"/>
                    </a:avLst>
                  </a:prstGeom>
                  <a:solidFill>
                    <a:schemeClr val="bg2">
                      <a:lumMod val="5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301" name="正方形/長方形 300">
                    <a:extLst>
                      <a:ext uri="{FF2B5EF4-FFF2-40B4-BE49-F238E27FC236}">
                        <a16:creationId xmlns:a16="http://schemas.microsoft.com/office/drawing/2014/main" id="{819210CF-0BCB-B4A5-5630-78E19B34BF42}"/>
                      </a:ext>
                    </a:extLst>
                  </p:cNvPr>
                  <p:cNvSpPr/>
                  <p:nvPr/>
                </p:nvSpPr>
                <p:spPr>
                  <a:xfrm>
                    <a:off x="2214415" y="721590"/>
                    <a:ext cx="720000" cy="1080001"/>
                  </a:xfrm>
                  <a:prstGeom prst="rect">
                    <a:avLst/>
                  </a:prstGeom>
                  <a:gradFill flip="none" rotWithShape="1">
                    <a:gsLst>
                      <a:gs pos="0">
                        <a:schemeClr val="bg1"/>
                      </a:gs>
                      <a:gs pos="26000">
                        <a:srgbClr val="945200"/>
                      </a:gs>
                      <a:gs pos="25000">
                        <a:schemeClr val="bg1"/>
                      </a:gs>
                      <a:gs pos="100000">
                        <a:srgbClr val="945200"/>
                      </a:gs>
                    </a:gsLst>
                    <a:lin ang="5400000" scaled="1"/>
                    <a:tileRect/>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302" name="台形 301">
                    <a:extLst>
                      <a:ext uri="{FF2B5EF4-FFF2-40B4-BE49-F238E27FC236}">
                        <a16:creationId xmlns:a16="http://schemas.microsoft.com/office/drawing/2014/main" id="{E0731808-4C84-1682-AFA8-59945DD7984E}"/>
                      </a:ext>
                    </a:extLst>
                  </p:cNvPr>
                  <p:cNvSpPr/>
                  <p:nvPr/>
                </p:nvSpPr>
                <p:spPr>
                  <a:xfrm>
                    <a:off x="2214415" y="361590"/>
                    <a:ext cx="720000" cy="360000"/>
                  </a:xfrm>
                  <a:prstGeom prst="trapezoid">
                    <a:avLst>
                      <a:gd name="adj" fmla="val 48724"/>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303" name="正方形/長方形 302">
                    <a:extLst>
                      <a:ext uri="{FF2B5EF4-FFF2-40B4-BE49-F238E27FC236}">
                        <a16:creationId xmlns:a16="http://schemas.microsoft.com/office/drawing/2014/main" id="{538E160F-6B44-161F-02AD-205B356A23B6}"/>
                      </a:ext>
                    </a:extLst>
                  </p:cNvPr>
                  <p:cNvSpPr/>
                  <p:nvPr/>
                </p:nvSpPr>
                <p:spPr>
                  <a:xfrm>
                    <a:off x="2394414" y="212348"/>
                    <a:ext cx="360001" cy="144000"/>
                  </a:xfrm>
                  <a:prstGeom prst="rect">
                    <a:avLst/>
                  </a:prstGeom>
                  <a:solidFill>
                    <a:schemeClr val="tx1">
                      <a:lumMod val="75000"/>
                      <a:lumOff val="2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304" name="正方形/長方形 303">
                    <a:extLst>
                      <a:ext uri="{FF2B5EF4-FFF2-40B4-BE49-F238E27FC236}">
                        <a16:creationId xmlns:a16="http://schemas.microsoft.com/office/drawing/2014/main" id="{045187EB-609A-FA3E-4CE3-0A114D717C75}"/>
                      </a:ext>
                    </a:extLst>
                  </p:cNvPr>
                  <p:cNvSpPr/>
                  <p:nvPr/>
                </p:nvSpPr>
                <p:spPr>
                  <a:xfrm>
                    <a:off x="2124416" y="1895505"/>
                    <a:ext cx="899999" cy="179999"/>
                  </a:xfrm>
                  <a:prstGeom prst="rect">
                    <a:avLst/>
                  </a:prstGeom>
                  <a:solidFill>
                    <a:schemeClr val="tx1">
                      <a:lumMod val="75000"/>
                      <a:lumOff val="2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grpSp>
            <p:grpSp>
              <p:nvGrpSpPr>
                <p:cNvPr id="275" name="グループ化 274">
                  <a:extLst>
                    <a:ext uri="{FF2B5EF4-FFF2-40B4-BE49-F238E27FC236}">
                      <a16:creationId xmlns:a16="http://schemas.microsoft.com/office/drawing/2014/main" id="{E05E78D8-DB7C-8123-C77A-D653CB48C569}"/>
                    </a:ext>
                  </a:extLst>
                </p:cNvPr>
                <p:cNvGrpSpPr/>
                <p:nvPr/>
              </p:nvGrpSpPr>
              <p:grpSpPr>
                <a:xfrm>
                  <a:off x="1752833" y="32770888"/>
                  <a:ext cx="1835173" cy="1349842"/>
                  <a:chOff x="4769020" y="113626"/>
                  <a:chExt cx="878854" cy="686901"/>
                </a:xfrm>
              </p:grpSpPr>
              <p:sp>
                <p:nvSpPr>
                  <p:cNvPr id="295" name="正方形/長方形 294">
                    <a:extLst>
                      <a:ext uri="{FF2B5EF4-FFF2-40B4-BE49-F238E27FC236}">
                        <a16:creationId xmlns:a16="http://schemas.microsoft.com/office/drawing/2014/main" id="{65DD50DD-F06F-1ABF-2F0B-89E77F97E7F9}"/>
                      </a:ext>
                    </a:extLst>
                  </p:cNvPr>
                  <p:cNvSpPr/>
                  <p:nvPr/>
                </p:nvSpPr>
                <p:spPr>
                  <a:xfrm>
                    <a:off x="4835390" y="113626"/>
                    <a:ext cx="746112" cy="431100"/>
                  </a:xfrm>
                  <a:prstGeom prst="rect">
                    <a:avLst/>
                  </a:prstGeom>
                  <a:solidFill>
                    <a:schemeClr val="bg2">
                      <a:lumMod val="75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296" name="正方形/長方形 295">
                    <a:extLst>
                      <a:ext uri="{FF2B5EF4-FFF2-40B4-BE49-F238E27FC236}">
                        <a16:creationId xmlns:a16="http://schemas.microsoft.com/office/drawing/2014/main" id="{6D47D608-4098-32B7-2BFB-5CA00166B63F}"/>
                      </a:ext>
                    </a:extLst>
                  </p:cNvPr>
                  <p:cNvSpPr/>
                  <p:nvPr/>
                </p:nvSpPr>
                <p:spPr>
                  <a:xfrm>
                    <a:off x="4870875" y="162321"/>
                    <a:ext cx="673177" cy="34488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600" dirty="0">
                        <a:latin typeface="MS PGothic" panose="020B0600070205080204" pitchFamily="34" charset="-128"/>
                        <a:ea typeface="MS PGothic" panose="020B0600070205080204" pitchFamily="34" charset="-128"/>
                        <a:cs typeface="Times New Roman" panose="02020603050405020304" pitchFamily="18" charset="0"/>
                      </a:rPr>
                      <a:t>PID</a:t>
                    </a:r>
                  </a:p>
                  <a:p>
                    <a:pPr algn="ctr"/>
                    <a:r>
                      <a:rPr kumimoji="1" lang="en-US" altLang="ja-JP" sz="600" dirty="0">
                        <a:latin typeface="MS PGothic" panose="020B0600070205080204" pitchFamily="34" charset="-128"/>
                        <a:ea typeface="MS PGothic" panose="020B0600070205080204" pitchFamily="34" charset="-128"/>
                        <a:cs typeface="Times New Roman" panose="02020603050405020304" pitchFamily="18" charset="0"/>
                      </a:rPr>
                      <a:t>controller</a:t>
                    </a:r>
                    <a:endParaRPr kumimoji="1" lang="ja-JP" altLang="en-US" sz="6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297" name="台形 296">
                    <a:extLst>
                      <a:ext uri="{FF2B5EF4-FFF2-40B4-BE49-F238E27FC236}">
                        <a16:creationId xmlns:a16="http://schemas.microsoft.com/office/drawing/2014/main" id="{2E9FE1ED-8E1C-3434-10DC-22BFEAC039BF}"/>
                      </a:ext>
                    </a:extLst>
                  </p:cNvPr>
                  <p:cNvSpPr/>
                  <p:nvPr/>
                </p:nvSpPr>
                <p:spPr>
                  <a:xfrm>
                    <a:off x="4769020" y="541868"/>
                    <a:ext cx="878854" cy="258659"/>
                  </a:xfrm>
                  <a:prstGeom prst="trapezoid">
                    <a:avLst>
                      <a:gd name="adj" fmla="val 27856"/>
                    </a:avLst>
                  </a:prstGeom>
                  <a:solidFill>
                    <a:schemeClr val="bg2">
                      <a:lumMod val="75000"/>
                    </a:schemeClr>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298" name="台形 297">
                    <a:extLst>
                      <a:ext uri="{FF2B5EF4-FFF2-40B4-BE49-F238E27FC236}">
                        <a16:creationId xmlns:a16="http://schemas.microsoft.com/office/drawing/2014/main" id="{E57663D8-0FF2-F3C4-CD73-4620C5B34D29}"/>
                      </a:ext>
                    </a:extLst>
                  </p:cNvPr>
                  <p:cNvSpPr/>
                  <p:nvPr/>
                </p:nvSpPr>
                <p:spPr>
                  <a:xfrm>
                    <a:off x="4855512" y="567630"/>
                    <a:ext cx="716267" cy="114960"/>
                  </a:xfrm>
                  <a:prstGeom prst="trapezoid">
                    <a:avLst/>
                  </a:prstGeom>
                  <a:solidFill>
                    <a:schemeClr val="bg2">
                      <a:lumMod val="5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299" name="台形 298">
                    <a:extLst>
                      <a:ext uri="{FF2B5EF4-FFF2-40B4-BE49-F238E27FC236}">
                        <a16:creationId xmlns:a16="http://schemas.microsoft.com/office/drawing/2014/main" id="{49A6EDEA-943E-56A9-FD2E-EEE19B3D0856}"/>
                      </a:ext>
                    </a:extLst>
                  </p:cNvPr>
                  <p:cNvSpPr/>
                  <p:nvPr/>
                </p:nvSpPr>
                <p:spPr>
                  <a:xfrm>
                    <a:off x="5068576" y="698451"/>
                    <a:ext cx="298445" cy="86220"/>
                  </a:xfrm>
                  <a:prstGeom prst="trapezoid">
                    <a:avLst/>
                  </a:prstGeom>
                  <a:solidFill>
                    <a:schemeClr val="bg2">
                      <a:lumMod val="5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grpSp>
            <p:grpSp>
              <p:nvGrpSpPr>
                <p:cNvPr id="276" name="グループ化 275">
                  <a:extLst>
                    <a:ext uri="{FF2B5EF4-FFF2-40B4-BE49-F238E27FC236}">
                      <a16:creationId xmlns:a16="http://schemas.microsoft.com/office/drawing/2014/main" id="{F7C8B8DB-9168-FB1C-75AF-E91D42FCFBDB}"/>
                    </a:ext>
                  </a:extLst>
                </p:cNvPr>
                <p:cNvGrpSpPr/>
                <p:nvPr/>
              </p:nvGrpSpPr>
              <p:grpSpPr>
                <a:xfrm>
                  <a:off x="4318032" y="35187050"/>
                  <a:ext cx="1308821" cy="1310950"/>
                  <a:chOff x="1940183" y="4714404"/>
                  <a:chExt cx="1308821" cy="1310950"/>
                </a:xfrm>
              </p:grpSpPr>
              <p:sp>
                <p:nvSpPr>
                  <p:cNvPr id="287" name="正方形/長方形 286">
                    <a:extLst>
                      <a:ext uri="{FF2B5EF4-FFF2-40B4-BE49-F238E27FC236}">
                        <a16:creationId xmlns:a16="http://schemas.microsoft.com/office/drawing/2014/main" id="{60633FE6-744E-8615-F730-2A4F8630D781}"/>
                      </a:ext>
                    </a:extLst>
                  </p:cNvPr>
                  <p:cNvSpPr/>
                  <p:nvPr/>
                </p:nvSpPr>
                <p:spPr>
                  <a:xfrm>
                    <a:off x="1940183" y="4938600"/>
                    <a:ext cx="1308821" cy="1086754"/>
                  </a:xfrm>
                  <a:prstGeom prst="rect">
                    <a:avLst/>
                  </a:prstGeom>
                  <a:solidFill>
                    <a:schemeClr val="bg2">
                      <a:lumMod val="5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288" name="正方形/長方形 287">
                    <a:extLst>
                      <a:ext uri="{FF2B5EF4-FFF2-40B4-BE49-F238E27FC236}">
                        <a16:creationId xmlns:a16="http://schemas.microsoft.com/office/drawing/2014/main" id="{B60C51AA-2478-C4F1-941F-A2FC708F61EE}"/>
                      </a:ext>
                    </a:extLst>
                  </p:cNvPr>
                  <p:cNvSpPr/>
                  <p:nvPr/>
                </p:nvSpPr>
                <p:spPr>
                  <a:xfrm>
                    <a:off x="2205411" y="4714404"/>
                    <a:ext cx="818013" cy="217351"/>
                  </a:xfrm>
                  <a:prstGeom prst="rect">
                    <a:avLst/>
                  </a:prstGeom>
                  <a:solidFill>
                    <a:schemeClr val="tx1">
                      <a:lumMod val="75000"/>
                      <a:lumOff val="2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289" name="フローチャート: 処理 288">
                    <a:extLst>
                      <a:ext uri="{FF2B5EF4-FFF2-40B4-BE49-F238E27FC236}">
                        <a16:creationId xmlns:a16="http://schemas.microsoft.com/office/drawing/2014/main" id="{08F57DAF-FDC6-65B3-C4DC-7C459B2C3FF6}"/>
                      </a:ext>
                    </a:extLst>
                  </p:cNvPr>
                  <p:cNvSpPr/>
                  <p:nvPr/>
                </p:nvSpPr>
                <p:spPr>
                  <a:xfrm>
                    <a:off x="2107232" y="5107689"/>
                    <a:ext cx="392646" cy="558902"/>
                  </a:xfrm>
                  <a:prstGeom prst="flowChartProcess">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290" name="円/楕円 289">
                    <a:extLst>
                      <a:ext uri="{FF2B5EF4-FFF2-40B4-BE49-F238E27FC236}">
                        <a16:creationId xmlns:a16="http://schemas.microsoft.com/office/drawing/2014/main" id="{DE18A4F4-2F4C-50AC-AC2B-5D7435A1ACFD}"/>
                      </a:ext>
                    </a:extLst>
                  </p:cNvPr>
                  <p:cNvSpPr/>
                  <p:nvPr/>
                </p:nvSpPr>
                <p:spPr>
                  <a:xfrm>
                    <a:off x="2192988" y="5192172"/>
                    <a:ext cx="229044" cy="217351"/>
                  </a:xfrm>
                  <a:prstGeom prst="ellipse">
                    <a:avLst/>
                  </a:prstGeom>
                  <a:solidFill>
                    <a:schemeClr val="tx1">
                      <a:lumMod val="85000"/>
                      <a:lumOff val="1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291" name="フローチャート: 処理 290">
                    <a:extLst>
                      <a:ext uri="{FF2B5EF4-FFF2-40B4-BE49-F238E27FC236}">
                        <a16:creationId xmlns:a16="http://schemas.microsoft.com/office/drawing/2014/main" id="{013C6ADF-B029-79B5-6D14-D631FC840E97}"/>
                      </a:ext>
                    </a:extLst>
                  </p:cNvPr>
                  <p:cNvSpPr/>
                  <p:nvPr/>
                </p:nvSpPr>
                <p:spPr>
                  <a:xfrm>
                    <a:off x="2563417" y="5107010"/>
                    <a:ext cx="556249" cy="558902"/>
                  </a:xfrm>
                  <a:prstGeom prst="flowChartProcess">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292" name="フローチャート: 処理 291">
                    <a:extLst>
                      <a:ext uri="{FF2B5EF4-FFF2-40B4-BE49-F238E27FC236}">
                        <a16:creationId xmlns:a16="http://schemas.microsoft.com/office/drawing/2014/main" id="{68C855DC-CA5E-10CD-789C-BF07479D49E0}"/>
                      </a:ext>
                    </a:extLst>
                  </p:cNvPr>
                  <p:cNvSpPr/>
                  <p:nvPr/>
                </p:nvSpPr>
                <p:spPr>
                  <a:xfrm flipH="1" flipV="1">
                    <a:off x="2190791" y="5491482"/>
                    <a:ext cx="229044" cy="93151"/>
                  </a:xfrm>
                  <a:prstGeom prst="flowChartProcess">
                    <a:avLst/>
                  </a:prstGeom>
                  <a:solidFill>
                    <a:schemeClr val="tx1">
                      <a:lumMod val="85000"/>
                      <a:lumOff val="1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293" name="右カーブ矢印 292">
                    <a:extLst>
                      <a:ext uri="{FF2B5EF4-FFF2-40B4-BE49-F238E27FC236}">
                        <a16:creationId xmlns:a16="http://schemas.microsoft.com/office/drawing/2014/main" id="{B3CBE78B-8108-80DE-1FEE-387B6AAEDA82}"/>
                      </a:ext>
                    </a:extLst>
                  </p:cNvPr>
                  <p:cNvSpPr/>
                  <p:nvPr/>
                </p:nvSpPr>
                <p:spPr>
                  <a:xfrm>
                    <a:off x="2593830" y="5224139"/>
                    <a:ext cx="229044" cy="345885"/>
                  </a:xfrm>
                  <a:prstGeom prst="curvedRightArrow">
                    <a:avLst>
                      <a:gd name="adj1" fmla="val 25000"/>
                      <a:gd name="adj2" fmla="val 36075"/>
                      <a:gd name="adj3" fmla="val 25000"/>
                    </a:avLst>
                  </a:prstGeom>
                  <a:solidFill>
                    <a:srgbClr val="00B0F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900">
                      <a:solidFill>
                        <a:schemeClr val="tx1"/>
                      </a:solidFill>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294" name="左カーブ矢印 293">
                    <a:extLst>
                      <a:ext uri="{FF2B5EF4-FFF2-40B4-BE49-F238E27FC236}">
                        <a16:creationId xmlns:a16="http://schemas.microsoft.com/office/drawing/2014/main" id="{CAE5F8CA-F0FE-5FA6-2499-B0CBE987B212}"/>
                      </a:ext>
                    </a:extLst>
                  </p:cNvPr>
                  <p:cNvSpPr/>
                  <p:nvPr/>
                </p:nvSpPr>
                <p:spPr>
                  <a:xfrm>
                    <a:off x="2839770" y="5224141"/>
                    <a:ext cx="229044" cy="348319"/>
                  </a:xfrm>
                  <a:prstGeom prst="curvedLeftArrow">
                    <a:avLst/>
                  </a:prstGeom>
                  <a:solidFill>
                    <a:srgbClr val="00B0F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900">
                      <a:solidFill>
                        <a:schemeClr val="tx1"/>
                      </a:solidFill>
                      <a:latin typeface="MS PGothic" panose="020B0600070205080204" pitchFamily="34" charset="-128"/>
                      <a:ea typeface="MS PGothic" panose="020B0600070205080204" pitchFamily="34" charset="-128"/>
                      <a:cs typeface="Times New Roman" panose="02020603050405020304" pitchFamily="18" charset="0"/>
                    </a:endParaRPr>
                  </a:p>
                </p:txBody>
              </p:sp>
            </p:grpSp>
            <p:cxnSp>
              <p:nvCxnSpPr>
                <p:cNvPr id="277" name="カギ線コネクタ 276">
                  <a:extLst>
                    <a:ext uri="{FF2B5EF4-FFF2-40B4-BE49-F238E27FC236}">
                      <a16:creationId xmlns:a16="http://schemas.microsoft.com/office/drawing/2014/main" id="{F376A5F5-8DCD-D6F9-F86B-6D3A5614972D}"/>
                    </a:ext>
                  </a:extLst>
                </p:cNvPr>
                <p:cNvCxnSpPr>
                  <a:cxnSpLocks/>
                  <a:stCxn id="303" idx="0"/>
                  <a:endCxn id="288" idx="1"/>
                </p:cNvCxnSpPr>
                <p:nvPr/>
              </p:nvCxnSpPr>
              <p:spPr>
                <a:xfrm rot="16200000" flipH="1">
                  <a:off x="3263143" y="33975612"/>
                  <a:ext cx="782314" cy="1857916"/>
                </a:xfrm>
                <a:prstGeom prst="bentConnector4">
                  <a:avLst>
                    <a:gd name="adj1" fmla="val -25530"/>
                    <a:gd name="adj2" fmla="val 53358"/>
                  </a:avLst>
                </a:prstGeom>
                <a:ln w="31750">
                  <a:tailEnd type="triangle"/>
                </a:ln>
              </p:spPr>
              <p:style>
                <a:lnRef idx="1">
                  <a:schemeClr val="dk1"/>
                </a:lnRef>
                <a:fillRef idx="0">
                  <a:schemeClr val="dk1"/>
                </a:fillRef>
                <a:effectRef idx="0">
                  <a:schemeClr val="dk1"/>
                </a:effectRef>
                <a:fontRef idx="minor">
                  <a:schemeClr val="tx1"/>
                </a:fontRef>
              </p:style>
            </p:cxnSp>
            <p:cxnSp>
              <p:nvCxnSpPr>
                <p:cNvPr id="278" name="カギ線コネクタ 277">
                  <a:extLst>
                    <a:ext uri="{FF2B5EF4-FFF2-40B4-BE49-F238E27FC236}">
                      <a16:creationId xmlns:a16="http://schemas.microsoft.com/office/drawing/2014/main" id="{22CFD6C7-053F-EB1A-B74F-B681EE807D2E}"/>
                    </a:ext>
                  </a:extLst>
                </p:cNvPr>
                <p:cNvCxnSpPr>
                  <a:cxnSpLocks/>
                  <a:stCxn id="288" idx="3"/>
                  <a:endCxn id="309" idx="0"/>
                </p:cNvCxnSpPr>
                <p:nvPr/>
              </p:nvCxnSpPr>
              <p:spPr>
                <a:xfrm flipV="1">
                  <a:off x="5401273" y="33452737"/>
                  <a:ext cx="1457083" cy="1842989"/>
                </a:xfrm>
                <a:prstGeom prst="bentConnector4">
                  <a:avLst>
                    <a:gd name="adj1" fmla="val 50042"/>
                    <a:gd name="adj2" fmla="val 123775"/>
                  </a:avLst>
                </a:prstGeom>
                <a:ln w="31750">
                  <a:tailEnd type="triangle"/>
                </a:ln>
              </p:spPr>
              <p:style>
                <a:lnRef idx="1">
                  <a:schemeClr val="dk1"/>
                </a:lnRef>
                <a:fillRef idx="0">
                  <a:schemeClr val="dk1"/>
                </a:fillRef>
                <a:effectRef idx="0">
                  <a:schemeClr val="dk1"/>
                </a:effectRef>
                <a:fontRef idx="minor">
                  <a:schemeClr val="tx1"/>
                </a:fontRef>
              </p:style>
            </p:cxnSp>
            <p:cxnSp>
              <p:nvCxnSpPr>
                <p:cNvPr id="279" name="カギ線コネクタ 278">
                  <a:extLst>
                    <a:ext uri="{FF2B5EF4-FFF2-40B4-BE49-F238E27FC236}">
                      <a16:creationId xmlns:a16="http://schemas.microsoft.com/office/drawing/2014/main" id="{89CBDC8B-8051-4449-95F8-DD5F7CE163FB}"/>
                    </a:ext>
                  </a:extLst>
                </p:cNvPr>
                <p:cNvCxnSpPr>
                  <a:cxnSpLocks/>
                  <a:stCxn id="323" idx="0"/>
                  <a:endCxn id="272" idx="0"/>
                </p:cNvCxnSpPr>
                <p:nvPr/>
              </p:nvCxnSpPr>
              <p:spPr>
                <a:xfrm rot="16200000" flipV="1">
                  <a:off x="5907352" y="32209211"/>
                  <a:ext cx="328608" cy="2164700"/>
                </a:xfrm>
                <a:prstGeom prst="bentConnector3">
                  <a:avLst>
                    <a:gd name="adj1" fmla="val 407217"/>
                  </a:avLst>
                </a:prstGeom>
                <a:ln w="31750">
                  <a:prstDash val="dash"/>
                  <a:tailEnd type="triangle"/>
                </a:ln>
              </p:spPr>
              <p:style>
                <a:lnRef idx="1">
                  <a:schemeClr val="dk1"/>
                </a:lnRef>
                <a:fillRef idx="0">
                  <a:schemeClr val="dk1"/>
                </a:fillRef>
                <a:effectRef idx="0">
                  <a:schemeClr val="dk1"/>
                </a:effectRef>
                <a:fontRef idx="minor">
                  <a:schemeClr val="tx1"/>
                </a:fontRef>
              </p:style>
            </p:cxnSp>
            <p:cxnSp>
              <p:nvCxnSpPr>
                <p:cNvPr id="280" name="カギ線コネクタ 279">
                  <a:extLst>
                    <a:ext uri="{FF2B5EF4-FFF2-40B4-BE49-F238E27FC236}">
                      <a16:creationId xmlns:a16="http://schemas.microsoft.com/office/drawing/2014/main" id="{C93209C7-916E-8ABC-867F-EB4AE1746B64}"/>
                    </a:ext>
                  </a:extLst>
                </p:cNvPr>
                <p:cNvCxnSpPr>
                  <a:cxnSpLocks/>
                  <a:stCxn id="272" idx="2"/>
                  <a:endCxn id="288" idx="0"/>
                </p:cNvCxnSpPr>
                <p:nvPr/>
              </p:nvCxnSpPr>
              <p:spPr>
                <a:xfrm rot="16200000" flipH="1">
                  <a:off x="4404838" y="34599619"/>
                  <a:ext cx="1171898" cy="2962"/>
                </a:xfrm>
                <a:prstGeom prst="bentConnector3">
                  <a:avLst>
                    <a:gd name="adj1" fmla="val 50000"/>
                  </a:avLst>
                </a:prstGeom>
                <a:ln w="31750">
                  <a:prstDash val="dash"/>
                  <a:tailEnd type="triangle"/>
                </a:ln>
              </p:spPr>
              <p:style>
                <a:lnRef idx="1">
                  <a:schemeClr val="dk1"/>
                </a:lnRef>
                <a:fillRef idx="0">
                  <a:schemeClr val="dk1"/>
                </a:fillRef>
                <a:effectRef idx="0">
                  <a:schemeClr val="dk1"/>
                </a:effectRef>
                <a:fontRef idx="minor">
                  <a:schemeClr val="tx1"/>
                </a:fontRef>
              </p:style>
            </p:cxnSp>
            <p:cxnSp>
              <p:nvCxnSpPr>
                <p:cNvPr id="281" name="カギ線コネクタ 280">
                  <a:extLst>
                    <a:ext uri="{FF2B5EF4-FFF2-40B4-BE49-F238E27FC236}">
                      <a16:creationId xmlns:a16="http://schemas.microsoft.com/office/drawing/2014/main" id="{FAFEC7F0-EFAA-D113-CFE4-AE836A6B20EB}"/>
                    </a:ext>
                  </a:extLst>
                </p:cNvPr>
                <p:cNvCxnSpPr>
                  <a:cxnSpLocks/>
                  <a:stCxn id="295" idx="0"/>
                  <a:endCxn id="272" idx="0"/>
                </p:cNvCxnSpPr>
                <p:nvPr/>
              </p:nvCxnSpPr>
              <p:spPr>
                <a:xfrm rot="16200000" flipH="1">
                  <a:off x="3651675" y="31789629"/>
                  <a:ext cx="356371" cy="2318886"/>
                </a:xfrm>
                <a:prstGeom prst="bentConnector3">
                  <a:avLst>
                    <a:gd name="adj1" fmla="val -180274"/>
                  </a:avLst>
                </a:prstGeom>
                <a:ln w="31750">
                  <a:prstDash val="dash"/>
                  <a:headEnd type="triangle"/>
                  <a:tailEnd type="triangle"/>
                </a:ln>
              </p:spPr>
              <p:style>
                <a:lnRef idx="1">
                  <a:schemeClr val="dk1"/>
                </a:lnRef>
                <a:fillRef idx="0">
                  <a:schemeClr val="dk1"/>
                </a:fillRef>
                <a:effectRef idx="0">
                  <a:schemeClr val="dk1"/>
                </a:effectRef>
                <a:fontRef idx="minor">
                  <a:schemeClr val="tx1"/>
                </a:fontRef>
              </p:style>
            </p:cxnSp>
            <p:sp>
              <p:nvSpPr>
                <p:cNvPr id="282" name="テキスト ボックス 281">
                  <a:extLst>
                    <a:ext uri="{FF2B5EF4-FFF2-40B4-BE49-F238E27FC236}">
                      <a16:creationId xmlns:a16="http://schemas.microsoft.com/office/drawing/2014/main" id="{E8393DF2-61BF-9A3F-5F0E-4E01F11E5AB8}"/>
                    </a:ext>
                  </a:extLst>
                </p:cNvPr>
                <p:cNvSpPr txBox="1"/>
                <p:nvPr/>
              </p:nvSpPr>
              <p:spPr>
                <a:xfrm>
                  <a:off x="3030423" y="32030635"/>
                  <a:ext cx="1650222" cy="753237"/>
                </a:xfrm>
                <a:prstGeom prst="rect">
                  <a:avLst/>
                </a:prstGeom>
                <a:noFill/>
              </p:spPr>
              <p:txBody>
                <a:bodyPr wrap="square" rtlCol="0">
                  <a:spAutoFit/>
                </a:bodyPr>
                <a:lstStyle/>
                <a:p>
                  <a:pPr algn="l"/>
                  <a:r>
                    <a:rPr kumimoji="1" lang="en-US" altLang="ja-JP" sz="900" dirty="0">
                      <a:latin typeface="MS PGothic" panose="020B0600070205080204" pitchFamily="34" charset="-128"/>
                      <a:ea typeface="MS PGothic" panose="020B0600070205080204" pitchFamily="34" charset="-128"/>
                      <a:cs typeface="Times New Roman" panose="02020603050405020304" pitchFamily="18" charset="0"/>
                    </a:rPr>
                    <a:t>DO value</a:t>
                  </a: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283" name="テキスト ボックス 282">
                  <a:extLst>
                    <a:ext uri="{FF2B5EF4-FFF2-40B4-BE49-F238E27FC236}">
                      <a16:creationId xmlns:a16="http://schemas.microsoft.com/office/drawing/2014/main" id="{A587D6E3-DCFE-3906-C018-8C4AB018A02E}"/>
                    </a:ext>
                  </a:extLst>
                </p:cNvPr>
                <p:cNvSpPr txBox="1"/>
                <p:nvPr/>
              </p:nvSpPr>
              <p:spPr>
                <a:xfrm>
                  <a:off x="1439807" y="36419504"/>
                  <a:ext cx="2435336" cy="753237"/>
                </a:xfrm>
                <a:prstGeom prst="rect">
                  <a:avLst/>
                </a:prstGeom>
                <a:noFill/>
              </p:spPr>
              <p:txBody>
                <a:bodyPr wrap="none" rtlCol="0">
                  <a:spAutoFit/>
                </a:bodyPr>
                <a:lstStyle/>
                <a:p>
                  <a:pPr algn="l"/>
                  <a:r>
                    <a:rPr kumimoji="1" lang="en-US" altLang="ja-JP" sz="900" dirty="0">
                      <a:latin typeface="MS PGothic" panose="020B0600070205080204" pitchFamily="34" charset="-128"/>
                      <a:ea typeface="MS PGothic" panose="020B0600070205080204" pitchFamily="34" charset="-128"/>
                      <a:cs typeface="Times New Roman" panose="02020603050405020304" pitchFamily="18" charset="0"/>
                    </a:rPr>
                    <a:t>Feeding medium</a:t>
                  </a: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284" name="テキスト ボックス 283">
                  <a:extLst>
                    <a:ext uri="{FF2B5EF4-FFF2-40B4-BE49-F238E27FC236}">
                      <a16:creationId xmlns:a16="http://schemas.microsoft.com/office/drawing/2014/main" id="{A280E897-BDF4-AA1B-72BE-C13122A89CB4}"/>
                    </a:ext>
                  </a:extLst>
                </p:cNvPr>
                <p:cNvSpPr txBox="1"/>
                <p:nvPr/>
              </p:nvSpPr>
              <p:spPr>
                <a:xfrm>
                  <a:off x="3877338" y="36419507"/>
                  <a:ext cx="2158502" cy="753237"/>
                </a:xfrm>
                <a:prstGeom prst="rect">
                  <a:avLst/>
                </a:prstGeom>
                <a:noFill/>
              </p:spPr>
              <p:txBody>
                <a:bodyPr wrap="none" rtlCol="0">
                  <a:spAutoFit/>
                </a:bodyPr>
                <a:lstStyle/>
                <a:p>
                  <a:pPr algn="l"/>
                  <a:r>
                    <a:rPr kumimoji="1" lang="en-US" altLang="ja-JP" sz="900" dirty="0">
                      <a:latin typeface="MS PGothic" panose="020B0600070205080204" pitchFamily="34" charset="-128"/>
                      <a:ea typeface="MS PGothic" panose="020B0600070205080204" pitchFamily="34" charset="-128"/>
                      <a:cs typeface="Times New Roman" panose="02020603050405020304" pitchFamily="18" charset="0"/>
                    </a:rPr>
                    <a:t>Feeding pump</a:t>
                  </a:r>
                  <a:endParaRPr kumimoji="1" lang="ja-JP" altLang="en-US" sz="9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285" name="テキスト ボックス 284">
                  <a:extLst>
                    <a:ext uri="{FF2B5EF4-FFF2-40B4-BE49-F238E27FC236}">
                      <a16:creationId xmlns:a16="http://schemas.microsoft.com/office/drawing/2014/main" id="{83DE636D-4E2F-E0C2-0586-66DCDB41DEC5}"/>
                    </a:ext>
                  </a:extLst>
                </p:cNvPr>
                <p:cNvSpPr txBox="1">
                  <a:spLocks noChangeAspect="1"/>
                </p:cNvSpPr>
                <p:nvPr/>
              </p:nvSpPr>
              <p:spPr>
                <a:xfrm>
                  <a:off x="7419662" y="32074420"/>
                  <a:ext cx="1185370" cy="1004320"/>
                </a:xfrm>
                <a:prstGeom prst="wedgeRectCallout">
                  <a:avLst>
                    <a:gd name="adj1" fmla="val -69697"/>
                    <a:gd name="adj2" fmla="val 186574"/>
                  </a:avLst>
                </a:prstGeom>
                <a:solidFill>
                  <a:schemeClr val="bg1"/>
                </a:solidFill>
                <a:ln w="19050">
                  <a:solidFill>
                    <a:schemeClr val="tx1"/>
                  </a:solidFill>
                </a:ln>
              </p:spPr>
              <p:txBody>
                <a:bodyPr wrap="square" rtlCol="0" anchor="ctr">
                  <a:spAutoFit/>
                </a:bodyPr>
                <a:lstStyle/>
                <a:p>
                  <a:pPr algn="ctr"/>
                  <a:r>
                    <a:rPr kumimoji="1" lang="en-US" altLang="ja-JP" sz="700" dirty="0">
                      <a:latin typeface="MS PGothic" panose="020B0600070205080204" pitchFamily="34" charset="-128"/>
                      <a:ea typeface="MS PGothic" panose="020B0600070205080204" pitchFamily="34" charset="-128"/>
                      <a:cs typeface="Times New Roman" panose="02020603050405020304" pitchFamily="18" charset="0"/>
                    </a:rPr>
                    <a:t>DO</a:t>
                  </a:r>
                </a:p>
                <a:p>
                  <a:pPr algn="ctr"/>
                  <a:r>
                    <a:rPr kumimoji="1" lang="en-US" altLang="ja-JP" sz="700" dirty="0">
                      <a:latin typeface="MS PGothic" panose="020B0600070205080204" pitchFamily="34" charset="-128"/>
                      <a:ea typeface="MS PGothic" panose="020B0600070205080204" pitchFamily="34" charset="-128"/>
                      <a:cs typeface="Times New Roman" panose="02020603050405020304" pitchFamily="18" charset="0"/>
                    </a:rPr>
                    <a:t>sensor</a:t>
                  </a:r>
                  <a:endParaRPr kumimoji="1" lang="ja-JP" altLang="en-US" sz="700">
                    <a:latin typeface="MS PGothic" panose="020B0600070205080204" pitchFamily="34" charset="-128"/>
                    <a:ea typeface="MS PGothic" panose="020B0600070205080204" pitchFamily="34" charset="-128"/>
                    <a:cs typeface="Times New Roman" panose="02020603050405020304" pitchFamily="18" charset="0"/>
                  </a:endParaRPr>
                </a:p>
              </p:txBody>
            </p:sp>
            <p:cxnSp>
              <p:nvCxnSpPr>
                <p:cNvPr id="286" name="カギ線コネクタ 285">
                  <a:extLst>
                    <a:ext uri="{FF2B5EF4-FFF2-40B4-BE49-F238E27FC236}">
                      <a16:creationId xmlns:a16="http://schemas.microsoft.com/office/drawing/2014/main" id="{FD0C5B72-AA76-EBD1-D8F6-26B0634CAF12}"/>
                    </a:ext>
                  </a:extLst>
                </p:cNvPr>
                <p:cNvCxnSpPr>
                  <a:cxnSpLocks/>
                  <a:stCxn id="269" idx="3"/>
                </p:cNvCxnSpPr>
                <p:nvPr/>
              </p:nvCxnSpPr>
              <p:spPr>
                <a:xfrm>
                  <a:off x="6432585" y="32634189"/>
                  <a:ext cx="547587" cy="2449591"/>
                </a:xfrm>
                <a:prstGeom prst="bentConnector2">
                  <a:avLst/>
                </a:prstGeom>
                <a:ln w="31750">
                  <a:tailEnd type="triangle"/>
                </a:ln>
              </p:spPr>
              <p:style>
                <a:lnRef idx="1">
                  <a:schemeClr val="dk1"/>
                </a:lnRef>
                <a:fillRef idx="0">
                  <a:schemeClr val="dk1"/>
                </a:fillRef>
                <a:effectRef idx="0">
                  <a:schemeClr val="dk1"/>
                </a:effectRef>
                <a:fontRef idx="minor">
                  <a:schemeClr val="tx1"/>
                </a:fontRef>
              </p:style>
            </p:cxnSp>
          </p:grpSp>
        </p:grpSp>
        <p:sp>
          <p:nvSpPr>
            <p:cNvPr id="269" name="テキスト ボックス 268">
              <a:extLst>
                <a:ext uri="{FF2B5EF4-FFF2-40B4-BE49-F238E27FC236}">
                  <a16:creationId xmlns:a16="http://schemas.microsoft.com/office/drawing/2014/main" id="{CBA40172-C675-F76B-62D0-C859BAD33BEE}"/>
                </a:ext>
              </a:extLst>
            </p:cNvPr>
            <p:cNvSpPr txBox="1">
              <a:spLocks noChangeAspect="1"/>
            </p:cNvSpPr>
            <p:nvPr/>
          </p:nvSpPr>
          <p:spPr>
            <a:xfrm>
              <a:off x="3227476" y="3985737"/>
              <a:ext cx="572272" cy="464256"/>
            </a:xfrm>
            <a:prstGeom prst="roundRect">
              <a:avLst/>
            </a:prstGeom>
            <a:noFill/>
            <a:ln w="19050">
              <a:noFill/>
            </a:ln>
          </p:spPr>
          <p:txBody>
            <a:bodyPr wrap="square" rtlCol="0">
              <a:spAutoFit/>
            </a:bodyPr>
            <a:lstStyle/>
            <a:p>
              <a:pPr algn="ctr"/>
              <a:r>
                <a:rPr kumimoji="1" lang="en-US" altLang="ja-JP" sz="800" dirty="0">
                  <a:latin typeface="MS PGothic" panose="020B0600070205080204" pitchFamily="34" charset="-128"/>
                  <a:ea typeface="MS PGothic" panose="020B0600070205080204" pitchFamily="34" charset="-128"/>
                  <a:cs typeface="Times New Roman" panose="02020603050405020304" pitchFamily="18" charset="0"/>
                </a:rPr>
                <a:t>Air</a:t>
              </a:r>
              <a:endParaRPr kumimoji="1" lang="ja-JP" altLang="en-US" sz="800">
                <a:latin typeface="MS PGothic" panose="020B0600070205080204" pitchFamily="34" charset="-128"/>
                <a:ea typeface="MS PGothic" panose="020B0600070205080204" pitchFamily="34" charset="-128"/>
                <a:cs typeface="Times New Roman" panose="02020603050405020304" pitchFamily="18" charset="0"/>
              </a:endParaRPr>
            </a:p>
          </p:txBody>
        </p:sp>
      </p:grpSp>
      <p:sp>
        <p:nvSpPr>
          <p:cNvPr id="347" name="テキスト ボックス 346">
            <a:extLst>
              <a:ext uri="{FF2B5EF4-FFF2-40B4-BE49-F238E27FC236}">
                <a16:creationId xmlns:a16="http://schemas.microsoft.com/office/drawing/2014/main" id="{18A4CBF2-2B0A-05EF-73B4-21DC95AA2198}"/>
              </a:ext>
            </a:extLst>
          </p:cNvPr>
          <p:cNvSpPr txBox="1"/>
          <p:nvPr/>
        </p:nvSpPr>
        <p:spPr>
          <a:xfrm>
            <a:off x="-30872" y="6931551"/>
            <a:ext cx="5443438" cy="261610"/>
          </a:xfrm>
          <a:prstGeom prst="rect">
            <a:avLst/>
          </a:prstGeom>
          <a:noFill/>
        </p:spPr>
        <p:txBody>
          <a:bodyPr wrap="square">
            <a:spAutoFit/>
          </a:bodyPr>
          <a:lstStyle/>
          <a:p>
            <a:pPr algn="l"/>
            <a:r>
              <a:rPr kumimoji="1" lang="ja-JP" altLang="en-US" sz="1100" b="1" u="sng">
                <a:latin typeface="MS PGothic" panose="020B0600070205080204" pitchFamily="34" charset="-128"/>
                <a:ea typeface="MS PGothic" panose="020B0600070205080204" pitchFamily="34" charset="-128"/>
              </a:rPr>
              <a:t>ペリプラズム分泌シグナルを導入した組換え大腸菌による</a:t>
            </a:r>
            <a:r>
              <a:rPr kumimoji="1" lang="en-US" altLang="ja-JP" sz="1100" b="1" u="sng" dirty="0">
                <a:latin typeface="MS PGothic" panose="020B0600070205080204" pitchFamily="34" charset="-128"/>
                <a:ea typeface="MS PGothic" panose="020B0600070205080204" pitchFamily="34" charset="-128"/>
              </a:rPr>
              <a:t>Anti-GFP VHH</a:t>
            </a:r>
            <a:r>
              <a:rPr kumimoji="1" lang="ja-JP" altLang="en-US" sz="1100" b="1" u="sng">
                <a:latin typeface="MS PGothic" panose="020B0600070205080204" pitchFamily="34" charset="-128"/>
                <a:ea typeface="MS PGothic" panose="020B0600070205080204" pitchFamily="34" charset="-128"/>
              </a:rPr>
              <a:t>生産</a:t>
            </a:r>
            <a:endParaRPr kumimoji="1" lang="ja-JP" altLang="en-US" sz="1100" b="1" u="sng" dirty="0">
              <a:latin typeface="MS PGothic" panose="020B0600070205080204" pitchFamily="34" charset="-128"/>
              <a:ea typeface="MS PGothic" panose="020B0600070205080204" pitchFamily="34" charset="-128"/>
            </a:endParaRPr>
          </a:p>
        </p:txBody>
      </p:sp>
      <p:graphicFrame>
        <p:nvGraphicFramePr>
          <p:cNvPr id="360" name="表 359">
            <a:extLst>
              <a:ext uri="{FF2B5EF4-FFF2-40B4-BE49-F238E27FC236}">
                <a16:creationId xmlns:a16="http://schemas.microsoft.com/office/drawing/2014/main" id="{C5F57DF0-503F-1861-D4FE-A472555CC22D}"/>
              </a:ext>
            </a:extLst>
          </p:cNvPr>
          <p:cNvGraphicFramePr>
            <a:graphicFrameLocks noGrp="1"/>
          </p:cNvGraphicFramePr>
          <p:nvPr>
            <p:extLst>
              <p:ext uri="{D42A27DB-BD31-4B8C-83A1-F6EECF244321}">
                <p14:modId xmlns:p14="http://schemas.microsoft.com/office/powerpoint/2010/main" val="783390876"/>
              </p:ext>
            </p:extLst>
          </p:nvPr>
        </p:nvGraphicFramePr>
        <p:xfrm>
          <a:off x="3318842" y="7266346"/>
          <a:ext cx="3451404" cy="1192530"/>
        </p:xfrm>
        <a:graphic>
          <a:graphicData uri="http://schemas.openxmlformats.org/drawingml/2006/table">
            <a:tbl>
              <a:tblPr>
                <a:tableStyleId>{5C22544A-7EE6-4342-B048-85BDC9FD1C3A}</a:tableStyleId>
              </a:tblPr>
              <a:tblGrid>
                <a:gridCol w="585565">
                  <a:extLst>
                    <a:ext uri="{9D8B030D-6E8A-4147-A177-3AD203B41FA5}">
                      <a16:colId xmlns:a16="http://schemas.microsoft.com/office/drawing/2014/main" val="3841949208"/>
                    </a:ext>
                  </a:extLst>
                </a:gridCol>
                <a:gridCol w="439417">
                  <a:extLst>
                    <a:ext uri="{9D8B030D-6E8A-4147-A177-3AD203B41FA5}">
                      <a16:colId xmlns:a16="http://schemas.microsoft.com/office/drawing/2014/main" val="671238486"/>
                    </a:ext>
                  </a:extLst>
                </a:gridCol>
                <a:gridCol w="462660">
                  <a:extLst>
                    <a:ext uri="{9D8B030D-6E8A-4147-A177-3AD203B41FA5}">
                      <a16:colId xmlns:a16="http://schemas.microsoft.com/office/drawing/2014/main" val="3387276881"/>
                    </a:ext>
                  </a:extLst>
                </a:gridCol>
                <a:gridCol w="440514">
                  <a:extLst>
                    <a:ext uri="{9D8B030D-6E8A-4147-A177-3AD203B41FA5}">
                      <a16:colId xmlns:a16="http://schemas.microsoft.com/office/drawing/2014/main" val="1272623289"/>
                    </a:ext>
                  </a:extLst>
                </a:gridCol>
                <a:gridCol w="493910">
                  <a:extLst>
                    <a:ext uri="{9D8B030D-6E8A-4147-A177-3AD203B41FA5}">
                      <a16:colId xmlns:a16="http://schemas.microsoft.com/office/drawing/2014/main" val="2599710037"/>
                    </a:ext>
                  </a:extLst>
                </a:gridCol>
                <a:gridCol w="471254">
                  <a:extLst>
                    <a:ext uri="{9D8B030D-6E8A-4147-A177-3AD203B41FA5}">
                      <a16:colId xmlns:a16="http://schemas.microsoft.com/office/drawing/2014/main" val="741574910"/>
                    </a:ext>
                  </a:extLst>
                </a:gridCol>
                <a:gridCol w="558084">
                  <a:extLst>
                    <a:ext uri="{9D8B030D-6E8A-4147-A177-3AD203B41FA5}">
                      <a16:colId xmlns:a16="http://schemas.microsoft.com/office/drawing/2014/main" val="4290524099"/>
                    </a:ext>
                  </a:extLst>
                </a:gridCol>
              </a:tblGrid>
              <a:tr h="456038">
                <a:tc>
                  <a:txBody>
                    <a:bodyPr/>
                    <a:lstStyle/>
                    <a:p>
                      <a:pPr algn="ctr" fontAlgn="ctr"/>
                      <a:r>
                        <a:rPr lang="en" sz="1100" u="none" strike="noStrike" dirty="0" err="1">
                          <a:effectLst/>
                          <a:latin typeface="MS PGothic" panose="020B0600070205080204" pitchFamily="34" charset="-128"/>
                          <a:ea typeface="MS PGothic" panose="020B0600070205080204" pitchFamily="34" charset="-128"/>
                          <a:cs typeface="Times New Roman" panose="02020603050405020304" pitchFamily="18" charset="0"/>
                        </a:rPr>
                        <a:t>培養法</a:t>
                      </a:r>
                      <a:endParaRPr lang="en" sz="1100" u="none" strike="noStrike" dirty="0">
                        <a:effectLst/>
                        <a:latin typeface="MS PGothic" panose="020B0600070205080204" pitchFamily="34" charset="-128"/>
                        <a:ea typeface="MS PGothic" panose="020B0600070205080204" pitchFamily="34" charset="-128"/>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 sz="1100" u="none" strike="noStrike" dirty="0" err="1">
                          <a:effectLst/>
                          <a:latin typeface="MS PGothic" panose="020B0600070205080204" pitchFamily="34" charset="-128"/>
                          <a:ea typeface="MS PGothic" panose="020B0600070205080204" pitchFamily="34" charset="-128"/>
                          <a:cs typeface="Times New Roman" panose="02020603050405020304" pitchFamily="18" charset="0"/>
                        </a:rPr>
                        <a:t>菌体</a:t>
                      </a:r>
                      <a:endParaRPr lang="en" sz="1100" u="none" strike="noStrike" dirty="0">
                        <a:effectLst/>
                        <a:latin typeface="MS PGothic" panose="020B0600070205080204" pitchFamily="34" charset="-128"/>
                        <a:ea typeface="MS PGothic" panose="020B0600070205080204" pitchFamily="34" charset="-128"/>
                        <a:cs typeface="Times New Roman" panose="02020603050405020304" pitchFamily="18" charset="0"/>
                      </a:endParaRPr>
                    </a:p>
                    <a:p>
                      <a:pPr algn="ctr" fontAlgn="ctr"/>
                      <a:r>
                        <a:rPr lang="en" sz="1100" u="none" strike="noStrike" dirty="0" err="1">
                          <a:effectLst/>
                          <a:latin typeface="MS PGothic" panose="020B0600070205080204" pitchFamily="34" charset="-128"/>
                          <a:ea typeface="MS PGothic" panose="020B0600070205080204" pitchFamily="34" charset="-128"/>
                          <a:cs typeface="Times New Roman" panose="02020603050405020304" pitchFamily="18" charset="0"/>
                        </a:rPr>
                        <a:t>濃度</a:t>
                      </a:r>
                      <a:r>
                        <a:rPr lang="en" sz="1100" u="none" strike="noStrike" dirty="0">
                          <a:effectLst/>
                          <a:latin typeface="MS PGothic" panose="020B0600070205080204" pitchFamily="34" charset="-128"/>
                          <a:ea typeface="MS PGothic" panose="020B0600070205080204" pitchFamily="34" charset="-128"/>
                          <a:cs typeface="Times New Roman" panose="02020603050405020304" pitchFamily="18" charset="0"/>
                        </a:rPr>
                        <a:t> </a:t>
                      </a:r>
                    </a:p>
                    <a:p>
                      <a:pPr algn="ctr" fontAlgn="ctr"/>
                      <a:r>
                        <a:rPr lang="en" sz="1100" u="none" strike="noStrike" dirty="0">
                          <a:effectLst/>
                          <a:latin typeface="MS PGothic" panose="020B0600070205080204" pitchFamily="34" charset="-128"/>
                          <a:ea typeface="MS PGothic" panose="020B0600070205080204" pitchFamily="34" charset="-128"/>
                          <a:cs typeface="Times New Roman" panose="02020603050405020304" pitchFamily="18" charset="0"/>
                        </a:rPr>
                        <a:t>(g/L)</a:t>
                      </a:r>
                      <a:endParaRPr lang="en" sz="1100" b="0" i="0" u="none" strike="noStrike" dirty="0">
                        <a:solidFill>
                          <a:srgbClr val="000000"/>
                        </a:solidFill>
                        <a:effectLst/>
                        <a:latin typeface="MS PGothic" panose="020B0600070205080204" pitchFamily="34" charset="-128"/>
                        <a:ea typeface="MS PGothic" panose="020B0600070205080204" pitchFamily="34" charset="-128"/>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 sz="1100" u="none" strike="noStrike" dirty="0" err="1">
                          <a:effectLst/>
                          <a:latin typeface="MS PGothic" panose="020B0600070205080204" pitchFamily="34" charset="-128"/>
                          <a:ea typeface="MS PGothic" panose="020B0600070205080204" pitchFamily="34" charset="-128"/>
                          <a:cs typeface="Times New Roman" panose="02020603050405020304" pitchFamily="18" charset="0"/>
                        </a:rPr>
                        <a:t>総VHH</a:t>
                      </a:r>
                      <a:endParaRPr lang="en" sz="1100" u="none" strike="noStrike" dirty="0">
                        <a:effectLst/>
                        <a:latin typeface="MS PGothic" panose="020B0600070205080204" pitchFamily="34" charset="-128"/>
                        <a:ea typeface="MS PGothic" panose="020B0600070205080204" pitchFamily="34" charset="-128"/>
                        <a:cs typeface="Times New Roman" panose="02020603050405020304" pitchFamily="18" charset="0"/>
                      </a:endParaRPr>
                    </a:p>
                    <a:p>
                      <a:pPr algn="ctr" fontAlgn="ctr"/>
                      <a:r>
                        <a:rPr lang="en" sz="1100" u="none" strike="noStrike" dirty="0" err="1">
                          <a:effectLst/>
                          <a:latin typeface="MS PGothic" panose="020B0600070205080204" pitchFamily="34" charset="-128"/>
                          <a:ea typeface="MS PGothic" panose="020B0600070205080204" pitchFamily="34" charset="-128"/>
                          <a:cs typeface="Times New Roman" panose="02020603050405020304" pitchFamily="18" charset="0"/>
                        </a:rPr>
                        <a:t>濃度</a:t>
                      </a:r>
                      <a:endParaRPr lang="en" sz="1100" u="none" strike="noStrike" dirty="0">
                        <a:effectLst/>
                        <a:latin typeface="MS PGothic" panose="020B0600070205080204" pitchFamily="34" charset="-128"/>
                        <a:ea typeface="MS PGothic" panose="020B0600070205080204" pitchFamily="34" charset="-128"/>
                        <a:cs typeface="Times New Roman" panose="02020603050405020304" pitchFamily="18" charset="0"/>
                      </a:endParaRPr>
                    </a:p>
                    <a:p>
                      <a:pPr algn="ctr" fontAlgn="ctr"/>
                      <a:r>
                        <a:rPr lang="en" sz="1100" u="none" strike="noStrike" dirty="0">
                          <a:effectLst/>
                          <a:latin typeface="MS PGothic" panose="020B0600070205080204" pitchFamily="34" charset="-128"/>
                          <a:ea typeface="MS PGothic" panose="020B0600070205080204" pitchFamily="34" charset="-128"/>
                          <a:cs typeface="Times New Roman" panose="02020603050405020304" pitchFamily="18" charset="0"/>
                        </a:rPr>
                        <a:t>(mg/L)</a:t>
                      </a:r>
                      <a:endParaRPr lang="en" sz="1100" b="0" i="0" u="none" strike="noStrike" dirty="0">
                        <a:solidFill>
                          <a:srgbClr val="000000"/>
                        </a:solidFill>
                        <a:effectLst/>
                        <a:latin typeface="MS PGothic" panose="020B0600070205080204" pitchFamily="34" charset="-128"/>
                        <a:ea typeface="MS PGothic" panose="020B0600070205080204" pitchFamily="34" charset="-128"/>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 sz="1100" u="none" strike="noStrike" dirty="0" err="1">
                          <a:effectLst/>
                          <a:latin typeface="MS PGothic" panose="020B0600070205080204" pitchFamily="34" charset="-128"/>
                          <a:ea typeface="MS PGothic" panose="020B0600070205080204" pitchFamily="34" charset="-128"/>
                          <a:cs typeface="Times New Roman" panose="02020603050405020304" pitchFamily="18" charset="0"/>
                        </a:rPr>
                        <a:t>上清</a:t>
                      </a:r>
                      <a:endParaRPr lang="en" sz="1100" u="none" strike="noStrike" dirty="0">
                        <a:effectLst/>
                        <a:latin typeface="MS PGothic" panose="020B0600070205080204" pitchFamily="34" charset="-128"/>
                        <a:ea typeface="MS PGothic" panose="020B0600070205080204" pitchFamily="34" charset="-128"/>
                        <a:cs typeface="Times New Roman" panose="02020603050405020304" pitchFamily="18" charset="0"/>
                      </a:endParaRPr>
                    </a:p>
                    <a:p>
                      <a:pPr algn="ctr" fontAlgn="ctr"/>
                      <a:r>
                        <a:rPr lang="en" sz="1100" u="none" strike="noStrike" dirty="0">
                          <a:effectLst/>
                          <a:latin typeface="MS PGothic" panose="020B0600070205080204" pitchFamily="34" charset="-128"/>
                          <a:ea typeface="MS PGothic" panose="020B0600070205080204" pitchFamily="34" charset="-128"/>
                          <a:cs typeface="Times New Roman" panose="02020603050405020304" pitchFamily="18" charset="0"/>
                        </a:rPr>
                        <a:t>VHH</a:t>
                      </a:r>
                    </a:p>
                    <a:p>
                      <a:pPr algn="ctr" fontAlgn="ctr"/>
                      <a:r>
                        <a:rPr lang="en" sz="1100" u="none" strike="noStrike" dirty="0">
                          <a:effectLst/>
                          <a:latin typeface="MS PGothic" panose="020B0600070205080204" pitchFamily="34" charset="-128"/>
                          <a:ea typeface="MS PGothic" panose="020B0600070205080204" pitchFamily="34" charset="-128"/>
                          <a:cs typeface="Times New Roman" panose="02020603050405020304" pitchFamily="18" charset="0"/>
                        </a:rPr>
                        <a:t>(mg/L)</a:t>
                      </a:r>
                      <a:endParaRPr lang="en" sz="1100" b="0" i="0" u="none" strike="noStrike" dirty="0">
                        <a:solidFill>
                          <a:srgbClr val="000000"/>
                        </a:solidFill>
                        <a:effectLst/>
                        <a:latin typeface="MS PGothic" panose="020B0600070205080204" pitchFamily="34" charset="-128"/>
                        <a:ea typeface="MS PGothic" panose="020B0600070205080204" pitchFamily="34" charset="-128"/>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 sz="1100" u="none" strike="noStrike" dirty="0" err="1">
                          <a:effectLst/>
                          <a:latin typeface="MS PGothic" panose="020B0600070205080204" pitchFamily="34" charset="-128"/>
                          <a:ea typeface="MS PGothic" panose="020B0600070205080204" pitchFamily="34" charset="-128"/>
                          <a:cs typeface="Times New Roman" panose="02020603050405020304" pitchFamily="18" charset="0"/>
                        </a:rPr>
                        <a:t>可溶性</a:t>
                      </a:r>
                      <a:r>
                        <a:rPr lang="en" sz="1100" u="none" strike="noStrike" dirty="0">
                          <a:effectLst/>
                          <a:latin typeface="MS PGothic" panose="020B0600070205080204" pitchFamily="34" charset="-128"/>
                          <a:ea typeface="MS PGothic" panose="020B0600070205080204" pitchFamily="34" charset="-128"/>
                          <a:cs typeface="Times New Roman" panose="02020603050405020304" pitchFamily="18" charset="0"/>
                        </a:rPr>
                        <a:t> </a:t>
                      </a:r>
                    </a:p>
                    <a:p>
                      <a:pPr algn="ctr" fontAlgn="ctr"/>
                      <a:r>
                        <a:rPr lang="en" sz="1100" u="none" strike="noStrike" dirty="0">
                          <a:effectLst/>
                          <a:latin typeface="MS PGothic" panose="020B0600070205080204" pitchFamily="34" charset="-128"/>
                          <a:ea typeface="MS PGothic" panose="020B0600070205080204" pitchFamily="34" charset="-128"/>
                          <a:cs typeface="Times New Roman" panose="02020603050405020304" pitchFamily="18" charset="0"/>
                        </a:rPr>
                        <a:t>VHH </a:t>
                      </a:r>
                    </a:p>
                    <a:p>
                      <a:pPr algn="ctr" fontAlgn="ctr"/>
                      <a:r>
                        <a:rPr lang="en" sz="1100" u="none" strike="noStrike" dirty="0">
                          <a:effectLst/>
                          <a:latin typeface="MS PGothic" panose="020B0600070205080204" pitchFamily="34" charset="-128"/>
                          <a:ea typeface="MS PGothic" panose="020B0600070205080204" pitchFamily="34" charset="-128"/>
                          <a:cs typeface="Times New Roman" panose="02020603050405020304" pitchFamily="18" charset="0"/>
                        </a:rPr>
                        <a:t>(mg/L)</a:t>
                      </a:r>
                      <a:endParaRPr lang="en" sz="1100" b="0" i="0" u="none" strike="noStrike" dirty="0">
                        <a:solidFill>
                          <a:srgbClr val="000000"/>
                        </a:solidFill>
                        <a:effectLst/>
                        <a:latin typeface="MS PGothic" panose="020B0600070205080204" pitchFamily="34" charset="-128"/>
                        <a:ea typeface="MS PGothic" panose="020B0600070205080204" pitchFamily="34" charset="-128"/>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 sz="1100" u="none" strike="noStrike" dirty="0" err="1">
                          <a:effectLst/>
                          <a:latin typeface="MS PGothic" panose="020B0600070205080204" pitchFamily="34" charset="-128"/>
                          <a:ea typeface="MS PGothic" panose="020B0600070205080204" pitchFamily="34" charset="-128"/>
                          <a:cs typeface="Times New Roman" panose="02020603050405020304" pitchFamily="18" charset="0"/>
                        </a:rPr>
                        <a:t>封入体</a:t>
                      </a:r>
                      <a:endParaRPr lang="en" sz="1100" u="none" strike="noStrike" dirty="0">
                        <a:effectLst/>
                        <a:latin typeface="MS PGothic" panose="020B0600070205080204" pitchFamily="34" charset="-128"/>
                        <a:ea typeface="MS PGothic" panose="020B0600070205080204" pitchFamily="34" charset="-128"/>
                        <a:cs typeface="Times New Roman" panose="02020603050405020304" pitchFamily="18" charset="0"/>
                      </a:endParaRPr>
                    </a:p>
                    <a:p>
                      <a:pPr algn="ctr" fontAlgn="ctr"/>
                      <a:r>
                        <a:rPr lang="en" sz="1100" u="none" strike="noStrike" dirty="0">
                          <a:effectLst/>
                          <a:latin typeface="MS PGothic" panose="020B0600070205080204" pitchFamily="34" charset="-128"/>
                          <a:ea typeface="MS PGothic" panose="020B0600070205080204" pitchFamily="34" charset="-128"/>
                          <a:cs typeface="Times New Roman" panose="02020603050405020304" pitchFamily="18" charset="0"/>
                        </a:rPr>
                        <a:t>VHH </a:t>
                      </a:r>
                    </a:p>
                    <a:p>
                      <a:pPr algn="ctr" fontAlgn="ctr"/>
                      <a:r>
                        <a:rPr lang="en" sz="1100" u="none" strike="noStrike" dirty="0">
                          <a:effectLst/>
                          <a:latin typeface="MS PGothic" panose="020B0600070205080204" pitchFamily="34" charset="-128"/>
                          <a:ea typeface="MS PGothic" panose="020B0600070205080204" pitchFamily="34" charset="-128"/>
                          <a:cs typeface="Times New Roman" panose="02020603050405020304" pitchFamily="18" charset="0"/>
                        </a:rPr>
                        <a:t>(mg/L)</a:t>
                      </a:r>
                      <a:endParaRPr lang="en" sz="1100" b="0" i="0" u="none" strike="noStrike" dirty="0">
                        <a:solidFill>
                          <a:srgbClr val="000000"/>
                        </a:solidFill>
                        <a:effectLst/>
                        <a:latin typeface="MS PGothic" panose="020B0600070205080204" pitchFamily="34" charset="-128"/>
                        <a:ea typeface="MS PGothic" panose="020B0600070205080204" pitchFamily="34" charset="-128"/>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 sz="1100" u="none" strike="noStrike" dirty="0" err="1">
                          <a:effectLst/>
                          <a:latin typeface="MS PGothic" panose="020B0600070205080204" pitchFamily="34" charset="-128"/>
                          <a:ea typeface="MS PGothic" panose="020B0600070205080204" pitchFamily="34" charset="-128"/>
                          <a:cs typeface="Times New Roman" panose="02020603050405020304" pitchFamily="18" charset="0"/>
                        </a:rPr>
                        <a:t>可溶化率</a:t>
                      </a:r>
                      <a:endParaRPr lang="en" sz="1100" u="none" strike="noStrike" dirty="0">
                        <a:effectLst/>
                        <a:latin typeface="MS PGothic" panose="020B0600070205080204" pitchFamily="34" charset="-128"/>
                        <a:ea typeface="MS PGothic" panose="020B0600070205080204" pitchFamily="34" charset="-128"/>
                        <a:cs typeface="Times New Roman" panose="02020603050405020304" pitchFamily="18" charset="0"/>
                      </a:endParaRPr>
                    </a:p>
                    <a:p>
                      <a:pPr algn="ctr" fontAlgn="ctr"/>
                      <a:r>
                        <a:rPr lang="en" sz="1100" u="none" strike="noStrike" dirty="0">
                          <a:effectLst/>
                          <a:latin typeface="MS PGothic" panose="020B0600070205080204" pitchFamily="34" charset="-128"/>
                          <a:ea typeface="MS PGothic" panose="020B0600070205080204" pitchFamily="34" charset="-128"/>
                          <a:cs typeface="Times New Roman" panose="02020603050405020304" pitchFamily="18" charset="0"/>
                        </a:rPr>
                        <a:t>(%)</a:t>
                      </a:r>
                      <a:endParaRPr lang="en" sz="1100" b="0" i="0" u="none" strike="noStrike" dirty="0">
                        <a:solidFill>
                          <a:srgbClr val="000000"/>
                        </a:solidFill>
                        <a:effectLst/>
                        <a:latin typeface="MS PGothic" panose="020B0600070205080204" pitchFamily="34" charset="-128"/>
                        <a:ea typeface="MS PGothic" panose="020B0600070205080204" pitchFamily="34" charset="-128"/>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18153455"/>
                  </a:ext>
                </a:extLst>
              </a:tr>
              <a:tr h="306851">
                <a:tc>
                  <a:txBody>
                    <a:bodyPr/>
                    <a:lstStyle/>
                    <a:p>
                      <a:pPr algn="ctr" fontAlgn="ctr"/>
                      <a:r>
                        <a:rPr lang="en" sz="1100" b="0" i="0" u="none" strike="noStrike" dirty="0">
                          <a:solidFill>
                            <a:srgbClr val="000000"/>
                          </a:solidFill>
                          <a:effectLst/>
                          <a:latin typeface="MS PGothic" panose="020B0600070205080204" pitchFamily="34" charset="-128"/>
                          <a:ea typeface="MS PGothic" panose="020B0600070205080204" pitchFamily="34" charset="-128"/>
                          <a:cs typeface="Times New Roman" panose="02020603050405020304" pitchFamily="18" charset="0"/>
                        </a:rPr>
                        <a:t>Flask</a:t>
                      </a:r>
                    </a:p>
                    <a:p>
                      <a:pPr algn="ctr" fontAlgn="ctr"/>
                      <a:r>
                        <a:rPr lang="en" sz="1100" b="0" i="0" u="none" strike="noStrike" dirty="0" err="1">
                          <a:solidFill>
                            <a:srgbClr val="000000"/>
                          </a:solidFill>
                          <a:effectLst/>
                          <a:latin typeface="MS PGothic" panose="020B0600070205080204" pitchFamily="34" charset="-128"/>
                          <a:ea typeface="MS PGothic" panose="020B0600070205080204" pitchFamily="34" charset="-128"/>
                          <a:cs typeface="Times New Roman" panose="02020603050405020304" pitchFamily="18" charset="0"/>
                        </a:rPr>
                        <a:t>回分培養</a:t>
                      </a:r>
                      <a:endParaRPr lang="en" sz="1100" b="0" i="0" u="none" strike="noStrike" dirty="0">
                        <a:solidFill>
                          <a:srgbClr val="000000"/>
                        </a:solidFill>
                        <a:effectLst/>
                        <a:latin typeface="MS PGothic" panose="020B0600070205080204" pitchFamily="34" charset="-128"/>
                        <a:ea typeface="MS PGothic" panose="020B0600070205080204" pitchFamily="34" charset="-128"/>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100" b="0" i="0" u="none" strike="noStrike" dirty="0">
                          <a:solidFill>
                            <a:srgbClr val="000000"/>
                          </a:solidFill>
                          <a:effectLst/>
                          <a:latin typeface="MS PGothic" panose="020B0600070205080204" pitchFamily="34" charset="-128"/>
                          <a:ea typeface="MS PGothic" panose="020B0600070205080204" pitchFamily="34" charset="-128"/>
                          <a:cs typeface="Times New Roman" panose="02020603050405020304" pitchFamily="18" charset="0"/>
                        </a:rPr>
                        <a:t>13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100" b="0" i="0" u="none" strike="noStrike" dirty="0">
                          <a:solidFill>
                            <a:srgbClr val="C00000"/>
                          </a:solidFill>
                          <a:effectLst/>
                          <a:latin typeface="MS PGothic" panose="020B0600070205080204" pitchFamily="34" charset="-128"/>
                          <a:ea typeface="MS PGothic" panose="020B0600070205080204" pitchFamily="34" charset="-128"/>
                          <a:cs typeface="Times New Roman" panose="02020603050405020304" pitchFamily="18" charset="0"/>
                        </a:rPr>
                        <a:t>64</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100" b="0" i="0" u="none" strike="noStrike" dirty="0">
                          <a:solidFill>
                            <a:srgbClr val="000000"/>
                          </a:solidFill>
                          <a:effectLst/>
                          <a:latin typeface="MS PGothic" panose="020B0600070205080204" pitchFamily="34" charset="-128"/>
                          <a:ea typeface="MS PGothic" panose="020B0600070205080204" pitchFamily="34" charset="-128"/>
                          <a:cs typeface="Times New Roman" panose="02020603050405020304" pitchFamily="18" charset="0"/>
                        </a:rPr>
                        <a:t>10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100" b="0" i="0" u="none" strike="noStrike" dirty="0">
                          <a:solidFill>
                            <a:srgbClr val="000000"/>
                          </a:solidFill>
                          <a:effectLst/>
                          <a:latin typeface="MS PGothic" panose="020B0600070205080204" pitchFamily="34" charset="-128"/>
                          <a:ea typeface="MS PGothic" panose="020B0600070205080204" pitchFamily="34" charset="-128"/>
                          <a:cs typeface="Times New Roman" panose="02020603050405020304" pitchFamily="18" charset="0"/>
                        </a:rPr>
                        <a:t>49</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100" b="0" i="0" u="none" strike="noStrike" dirty="0">
                          <a:solidFill>
                            <a:srgbClr val="000000"/>
                          </a:solidFill>
                          <a:effectLst/>
                          <a:latin typeface="MS PGothic" panose="020B0600070205080204" pitchFamily="34" charset="-128"/>
                          <a:ea typeface="MS PGothic" panose="020B0600070205080204" pitchFamily="34" charset="-128"/>
                          <a:cs typeface="Times New Roman" panose="02020603050405020304" pitchFamily="18" charset="0"/>
                        </a:rPr>
                        <a:t>4.3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100" b="0" i="0" u="none" strike="noStrike" dirty="0">
                          <a:solidFill>
                            <a:srgbClr val="C00000"/>
                          </a:solidFill>
                          <a:effectLst/>
                          <a:latin typeface="MS PGothic" panose="020B0600070205080204" pitchFamily="34" charset="-128"/>
                          <a:ea typeface="MS PGothic" panose="020B0600070205080204" pitchFamily="34" charset="-128"/>
                          <a:cs typeface="Times New Roman" panose="02020603050405020304" pitchFamily="18" charset="0"/>
                        </a:rPr>
                        <a:t>93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84780908"/>
                  </a:ext>
                </a:extLst>
              </a:tr>
              <a:tr h="298374">
                <a:tc>
                  <a:txBody>
                    <a:bodyPr/>
                    <a:lstStyle/>
                    <a:p>
                      <a:pPr algn="ctr" fontAlgn="b"/>
                      <a:r>
                        <a:rPr lang="en" sz="1100" b="1" u="none" strike="noStrike" dirty="0">
                          <a:effectLst/>
                          <a:latin typeface="MS PGothic" panose="020B0600070205080204" pitchFamily="34" charset="-128"/>
                          <a:ea typeface="MS PGothic" panose="020B0600070205080204" pitchFamily="34" charset="-128"/>
                          <a:cs typeface="Times New Roman" panose="02020603050405020304" pitchFamily="18" charset="0"/>
                        </a:rPr>
                        <a:t>DO-stat </a:t>
                      </a:r>
                    </a:p>
                    <a:p>
                      <a:pPr algn="ctr" fontAlgn="b"/>
                      <a:r>
                        <a:rPr lang="en" sz="1100" b="1" i="0" u="none" strike="noStrike" dirty="0" err="1">
                          <a:solidFill>
                            <a:srgbClr val="000000"/>
                          </a:solidFill>
                          <a:effectLst/>
                          <a:latin typeface="MS PGothic" panose="020B0600070205080204" pitchFamily="34" charset="-128"/>
                          <a:ea typeface="MS PGothic" panose="020B0600070205080204" pitchFamily="34" charset="-128"/>
                          <a:cs typeface="Times New Roman" panose="02020603050405020304" pitchFamily="18" charset="0"/>
                        </a:rPr>
                        <a:t>流加培養</a:t>
                      </a:r>
                      <a:endParaRPr lang="en" sz="1100" b="1" i="0" u="none" strike="noStrike" dirty="0">
                        <a:solidFill>
                          <a:srgbClr val="000000"/>
                        </a:solidFill>
                        <a:effectLst/>
                        <a:latin typeface="MS PGothic" panose="020B0600070205080204" pitchFamily="34" charset="-128"/>
                        <a:ea typeface="MS PGothic" panose="020B0600070205080204" pitchFamily="34" charset="-128"/>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altLang="ja-JP" sz="1100" b="1" u="none" strike="noStrike" dirty="0">
                          <a:effectLst/>
                          <a:latin typeface="MS PGothic" panose="020B0600070205080204" pitchFamily="34" charset="-128"/>
                          <a:ea typeface="MS PGothic" panose="020B0600070205080204" pitchFamily="34" charset="-128"/>
                          <a:cs typeface="Times New Roman" panose="02020603050405020304" pitchFamily="18" charset="0"/>
                        </a:rPr>
                        <a:t>68</a:t>
                      </a:r>
                      <a:endParaRPr lang="en-US" altLang="ja-JP" sz="1100" b="1" i="0" u="none" strike="noStrike" dirty="0">
                        <a:solidFill>
                          <a:srgbClr val="000000"/>
                        </a:solidFill>
                        <a:effectLst/>
                        <a:latin typeface="MS PGothic" panose="020B0600070205080204" pitchFamily="34" charset="-128"/>
                        <a:ea typeface="MS PGothic" panose="020B0600070205080204" pitchFamily="34" charset="-128"/>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altLang="ja-JP" sz="1100" b="1" i="0" u="none" strike="noStrike" dirty="0">
                          <a:solidFill>
                            <a:srgbClr val="C00000"/>
                          </a:solidFill>
                          <a:effectLst/>
                          <a:latin typeface="MS PGothic" panose="020B0600070205080204" pitchFamily="34" charset="-128"/>
                          <a:ea typeface="MS PGothic" panose="020B0600070205080204" pitchFamily="34" charset="-128"/>
                          <a:cs typeface="Times New Roman" panose="02020603050405020304" pitchFamily="18" charset="0"/>
                        </a:rPr>
                        <a:t>534</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altLang="ja-JP" sz="1100" b="1" i="0" u="none" strike="noStrike" dirty="0">
                          <a:solidFill>
                            <a:srgbClr val="000000"/>
                          </a:solidFill>
                          <a:effectLst/>
                          <a:latin typeface="MS PGothic" panose="020B0600070205080204" pitchFamily="34" charset="-128"/>
                          <a:ea typeface="MS PGothic" panose="020B0600070205080204" pitchFamily="34" charset="-128"/>
                          <a:cs typeface="Times New Roman" panose="02020603050405020304" pitchFamily="18" charset="0"/>
                        </a:rPr>
                        <a:t>46</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altLang="ja-JP" sz="1100" b="1" i="0" u="none" strike="noStrike" dirty="0">
                          <a:solidFill>
                            <a:srgbClr val="000000"/>
                          </a:solidFill>
                          <a:effectLst/>
                          <a:latin typeface="MS PGothic" panose="020B0600070205080204" pitchFamily="34" charset="-128"/>
                          <a:ea typeface="MS PGothic" panose="020B0600070205080204" pitchFamily="34" charset="-128"/>
                          <a:cs typeface="Times New Roman" panose="02020603050405020304" pitchFamily="18" charset="0"/>
                        </a:rPr>
                        <a:t>487</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altLang="ja-JP" sz="1100" b="1" i="0" u="none" strike="noStrike" dirty="0">
                          <a:solidFill>
                            <a:srgbClr val="000000"/>
                          </a:solidFill>
                          <a:effectLst/>
                          <a:latin typeface="MS PGothic" panose="020B0600070205080204" pitchFamily="34" charset="-128"/>
                          <a:ea typeface="MS PGothic" panose="020B0600070205080204" pitchFamily="34" charset="-128"/>
                          <a:cs typeface="Times New Roman" panose="02020603050405020304" pitchFamily="18" charset="0"/>
                        </a:rPr>
                        <a:t>0</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altLang="ja-JP" sz="1100" b="1" i="0" u="none" strike="noStrike" dirty="0">
                          <a:solidFill>
                            <a:srgbClr val="C00000"/>
                          </a:solidFill>
                          <a:effectLst/>
                          <a:latin typeface="MS PGothic" panose="020B0600070205080204" pitchFamily="34" charset="-128"/>
                          <a:ea typeface="MS PGothic" panose="020B0600070205080204" pitchFamily="34" charset="-128"/>
                          <a:cs typeface="Times New Roman" panose="02020603050405020304" pitchFamily="18" charset="0"/>
                        </a:rPr>
                        <a:t>99</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33241687"/>
                  </a:ext>
                </a:extLst>
              </a:tr>
            </a:tbl>
          </a:graphicData>
        </a:graphic>
      </p:graphicFrame>
      <p:sp>
        <p:nvSpPr>
          <p:cNvPr id="361" name="テキスト ボックス 360">
            <a:extLst>
              <a:ext uri="{FF2B5EF4-FFF2-40B4-BE49-F238E27FC236}">
                <a16:creationId xmlns:a16="http://schemas.microsoft.com/office/drawing/2014/main" id="{6AA82438-B3B5-8AFA-51A9-DB062DA4D4D8}"/>
              </a:ext>
            </a:extLst>
          </p:cNvPr>
          <p:cNvSpPr txBox="1"/>
          <p:nvPr/>
        </p:nvSpPr>
        <p:spPr>
          <a:xfrm>
            <a:off x="6238526" y="7266346"/>
            <a:ext cx="500274" cy="1179364"/>
          </a:xfrm>
          <a:prstGeom prst="rect">
            <a:avLst/>
          </a:prstGeom>
          <a:noFill/>
          <a:ln w="38100">
            <a:solidFill>
              <a:srgbClr val="C00000"/>
            </a:solidFill>
          </a:ln>
        </p:spPr>
        <p:txBody>
          <a:bodyPr wrap="square" rtlCol="0">
            <a:spAutoFit/>
          </a:bodyPr>
          <a:lstStyle/>
          <a:p>
            <a:pPr algn="l"/>
            <a:endParaRPr kumimoji="1" lang="ja-JP" altLang="en-US" dirty="0">
              <a:latin typeface="MS PGothic" panose="020B0600070205080204" pitchFamily="34" charset="-128"/>
              <a:ea typeface="MS PGothic" panose="020B0600070205080204" pitchFamily="34" charset="-128"/>
            </a:endParaRPr>
          </a:p>
        </p:txBody>
      </p:sp>
      <p:sp>
        <p:nvSpPr>
          <p:cNvPr id="362" name="テキスト ボックス 361">
            <a:extLst>
              <a:ext uri="{FF2B5EF4-FFF2-40B4-BE49-F238E27FC236}">
                <a16:creationId xmlns:a16="http://schemas.microsoft.com/office/drawing/2014/main" id="{80C5D867-79B1-CA4B-431D-AF351FBDBFDF}"/>
              </a:ext>
            </a:extLst>
          </p:cNvPr>
          <p:cNvSpPr txBox="1"/>
          <p:nvPr/>
        </p:nvSpPr>
        <p:spPr>
          <a:xfrm>
            <a:off x="4317700" y="7272929"/>
            <a:ext cx="500274" cy="1179364"/>
          </a:xfrm>
          <a:prstGeom prst="rect">
            <a:avLst/>
          </a:prstGeom>
          <a:noFill/>
          <a:ln w="38100">
            <a:solidFill>
              <a:srgbClr val="C00000"/>
            </a:solidFill>
          </a:ln>
        </p:spPr>
        <p:txBody>
          <a:bodyPr wrap="square" rtlCol="0">
            <a:spAutoFit/>
          </a:bodyPr>
          <a:lstStyle/>
          <a:p>
            <a:pPr algn="l"/>
            <a:endParaRPr kumimoji="1" lang="ja-JP" altLang="en-US" dirty="0">
              <a:latin typeface="MS PGothic" panose="020B0600070205080204" pitchFamily="34" charset="-128"/>
              <a:ea typeface="MS PGothic" panose="020B0600070205080204" pitchFamily="34" charset="-128"/>
            </a:endParaRPr>
          </a:p>
        </p:txBody>
      </p:sp>
      <p:sp>
        <p:nvSpPr>
          <p:cNvPr id="363" name="テキスト ボックス 362">
            <a:extLst>
              <a:ext uri="{FF2B5EF4-FFF2-40B4-BE49-F238E27FC236}">
                <a16:creationId xmlns:a16="http://schemas.microsoft.com/office/drawing/2014/main" id="{E415FB93-D4AE-A4C0-D53B-8EE985C6F964}"/>
              </a:ext>
            </a:extLst>
          </p:cNvPr>
          <p:cNvSpPr txBox="1"/>
          <p:nvPr/>
        </p:nvSpPr>
        <p:spPr>
          <a:xfrm>
            <a:off x="214136" y="8830572"/>
            <a:ext cx="6480000" cy="415498"/>
          </a:xfrm>
          <a:prstGeom prst="rect">
            <a:avLst/>
          </a:prstGeom>
          <a:solidFill>
            <a:schemeClr val="accent2"/>
          </a:solidFill>
        </p:spPr>
        <p:txBody>
          <a:bodyPr wrap="square" rtlCol="0" anchor="ctr">
            <a:spAutoFit/>
          </a:bodyPr>
          <a:lstStyle/>
          <a:p>
            <a:pPr algn="ctr"/>
            <a:r>
              <a:rPr kumimoji="1" lang="ja-JP" altLang="en-US" sz="1050">
                <a:solidFill>
                  <a:schemeClr val="bg1"/>
                </a:solidFill>
                <a:latin typeface="MS PGothic" panose="020B0600070205080204" pitchFamily="34" charset="-128"/>
                <a:ea typeface="MS PGothic" panose="020B0600070205080204" pitchFamily="34" charset="-128"/>
              </a:rPr>
              <a:t>ペリプラズム分泌シグナルによって封入体の形成を</a:t>
            </a:r>
            <a:r>
              <a:rPr kumimoji="1" lang="en-US" altLang="ja-JP" sz="1050" dirty="0">
                <a:solidFill>
                  <a:schemeClr val="bg1"/>
                </a:solidFill>
                <a:latin typeface="MS PGothic" panose="020B0600070205080204" pitchFamily="34" charset="-128"/>
                <a:ea typeface="MS PGothic" panose="020B0600070205080204" pitchFamily="34" charset="-128"/>
              </a:rPr>
              <a:t>1</a:t>
            </a:r>
            <a:r>
              <a:rPr kumimoji="1" lang="ja-JP" altLang="en-US" sz="1050">
                <a:solidFill>
                  <a:schemeClr val="bg1"/>
                </a:solidFill>
                <a:latin typeface="MS PGothic" panose="020B0600070205080204" pitchFamily="34" charset="-128"/>
                <a:ea typeface="MS PGothic" panose="020B0600070205080204" pitchFamily="34" charset="-128"/>
              </a:rPr>
              <a:t>割以下まで抑制が可能となった</a:t>
            </a:r>
            <a:endParaRPr kumimoji="1" lang="en-US" altLang="ja-JP" sz="1050" dirty="0">
              <a:solidFill>
                <a:schemeClr val="bg1"/>
              </a:solidFill>
              <a:latin typeface="MS PGothic" panose="020B0600070205080204" pitchFamily="34" charset="-128"/>
              <a:ea typeface="MS PGothic" panose="020B0600070205080204" pitchFamily="34" charset="-128"/>
            </a:endParaRPr>
          </a:p>
          <a:p>
            <a:pPr algn="ctr"/>
            <a:r>
              <a:rPr kumimoji="1" lang="ja-JP" altLang="en-US" sz="1050">
                <a:solidFill>
                  <a:schemeClr val="bg1"/>
                </a:solidFill>
                <a:latin typeface="MS PGothic" panose="020B0600070205080204" pitchFamily="34" charset="-128"/>
                <a:ea typeface="MS PGothic" panose="020B0600070205080204" pitchFamily="34" charset="-128"/>
              </a:rPr>
              <a:t>また</a:t>
            </a:r>
            <a:r>
              <a:rPr kumimoji="1" lang="en-US" altLang="ja-JP" sz="1050" dirty="0">
                <a:solidFill>
                  <a:schemeClr val="bg1"/>
                </a:solidFill>
                <a:latin typeface="MS PGothic" panose="020B0600070205080204" pitchFamily="34" charset="-128"/>
                <a:ea typeface="MS PGothic" panose="020B0600070205080204" pitchFamily="34" charset="-128"/>
              </a:rPr>
              <a:t>DO-stat</a:t>
            </a:r>
            <a:r>
              <a:rPr kumimoji="1" lang="ja-JP" altLang="en-US" sz="1050">
                <a:solidFill>
                  <a:schemeClr val="bg1"/>
                </a:solidFill>
                <a:latin typeface="MS PGothic" panose="020B0600070205080204" pitchFamily="34" charset="-128"/>
                <a:ea typeface="MS PGothic" panose="020B0600070205080204" pitchFamily="34" charset="-128"/>
              </a:rPr>
              <a:t>流加培養により封入体を抑制しつつ、</a:t>
            </a:r>
            <a:r>
              <a:rPr kumimoji="1" lang="en-US" altLang="ja-JP" sz="1050" dirty="0">
                <a:solidFill>
                  <a:schemeClr val="bg1"/>
                </a:solidFill>
                <a:latin typeface="MS PGothic" panose="020B0600070205080204" pitchFamily="34" charset="-128"/>
                <a:ea typeface="MS PGothic" panose="020B0600070205080204" pitchFamily="34" charset="-128"/>
              </a:rPr>
              <a:t>Flask</a:t>
            </a:r>
            <a:r>
              <a:rPr kumimoji="1" lang="ja-JP" altLang="en-US" sz="1050">
                <a:solidFill>
                  <a:schemeClr val="bg1"/>
                </a:solidFill>
                <a:latin typeface="MS PGothic" panose="020B0600070205080204" pitchFamily="34" charset="-128"/>
                <a:ea typeface="MS PGothic" panose="020B0600070205080204" pitchFamily="34" charset="-128"/>
              </a:rPr>
              <a:t>回分培養から約</a:t>
            </a:r>
            <a:r>
              <a:rPr kumimoji="1" lang="en-US" altLang="ja-JP" sz="1050" dirty="0">
                <a:solidFill>
                  <a:schemeClr val="bg1"/>
                </a:solidFill>
                <a:latin typeface="MS PGothic" panose="020B0600070205080204" pitchFamily="34" charset="-128"/>
                <a:ea typeface="MS PGothic" panose="020B0600070205080204" pitchFamily="34" charset="-128"/>
              </a:rPr>
              <a:t>8</a:t>
            </a:r>
            <a:r>
              <a:rPr kumimoji="1" lang="ja-JP" altLang="en-US" sz="1050">
                <a:solidFill>
                  <a:schemeClr val="bg1"/>
                </a:solidFill>
                <a:latin typeface="MS PGothic" panose="020B0600070205080204" pitchFamily="34" charset="-128"/>
                <a:ea typeface="MS PGothic" panose="020B0600070205080204" pitchFamily="34" charset="-128"/>
              </a:rPr>
              <a:t>倍の生産量に向上した</a:t>
            </a:r>
            <a:endParaRPr kumimoji="1" lang="en-US" altLang="ja-JP" sz="1050" dirty="0">
              <a:solidFill>
                <a:schemeClr val="bg1"/>
              </a:solidFill>
              <a:latin typeface="MS PGothic" panose="020B0600070205080204" pitchFamily="34" charset="-128"/>
              <a:ea typeface="MS PGothic" panose="020B0600070205080204" pitchFamily="34" charset="-128"/>
            </a:endParaRPr>
          </a:p>
        </p:txBody>
      </p:sp>
      <p:grpSp>
        <p:nvGrpSpPr>
          <p:cNvPr id="364" name="グループ化 363">
            <a:extLst>
              <a:ext uri="{FF2B5EF4-FFF2-40B4-BE49-F238E27FC236}">
                <a16:creationId xmlns:a16="http://schemas.microsoft.com/office/drawing/2014/main" id="{F9BCC5D2-5A8E-7D86-D22E-CEA144471EFF}"/>
              </a:ext>
            </a:extLst>
          </p:cNvPr>
          <p:cNvGrpSpPr/>
          <p:nvPr/>
        </p:nvGrpSpPr>
        <p:grpSpPr>
          <a:xfrm>
            <a:off x="106077" y="7126107"/>
            <a:ext cx="3110207" cy="1655294"/>
            <a:chOff x="4132354" y="1171218"/>
            <a:chExt cx="4837487" cy="3826522"/>
          </a:xfrm>
        </p:grpSpPr>
        <p:grpSp>
          <p:nvGrpSpPr>
            <p:cNvPr id="365" name="グループ化 364">
              <a:extLst>
                <a:ext uri="{FF2B5EF4-FFF2-40B4-BE49-F238E27FC236}">
                  <a16:creationId xmlns:a16="http://schemas.microsoft.com/office/drawing/2014/main" id="{58FA01A5-3AE1-B5F7-F2CA-79DE7B5CC340}"/>
                </a:ext>
              </a:extLst>
            </p:cNvPr>
            <p:cNvGrpSpPr/>
            <p:nvPr/>
          </p:nvGrpSpPr>
          <p:grpSpPr>
            <a:xfrm>
              <a:off x="4132354" y="1171218"/>
              <a:ext cx="4837487" cy="3826522"/>
              <a:chOff x="3403290" y="-7124875"/>
              <a:chExt cx="10638096" cy="8363651"/>
            </a:xfrm>
          </p:grpSpPr>
          <p:graphicFrame>
            <p:nvGraphicFramePr>
              <p:cNvPr id="371" name="グラフ 370">
                <a:extLst>
                  <a:ext uri="{FF2B5EF4-FFF2-40B4-BE49-F238E27FC236}">
                    <a16:creationId xmlns:a16="http://schemas.microsoft.com/office/drawing/2014/main" id="{7D12B482-03B0-6915-61CB-4093ECBACC80}"/>
                  </a:ext>
                </a:extLst>
              </p:cNvPr>
              <p:cNvGraphicFramePr>
                <a:graphicFrameLocks/>
              </p:cNvGraphicFramePr>
              <p:nvPr>
                <p:extLst>
                  <p:ext uri="{D42A27DB-BD31-4B8C-83A1-F6EECF244321}">
                    <p14:modId xmlns:p14="http://schemas.microsoft.com/office/powerpoint/2010/main" val="2190837409"/>
                  </p:ext>
                </p:extLst>
              </p:nvPr>
            </p:nvGraphicFramePr>
            <p:xfrm>
              <a:off x="3403290" y="-7124875"/>
              <a:ext cx="10584317" cy="2886999"/>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72" name="Chart 23">
                <a:extLst>
                  <a:ext uri="{FF2B5EF4-FFF2-40B4-BE49-F238E27FC236}">
                    <a16:creationId xmlns:a16="http://schemas.microsoft.com/office/drawing/2014/main" id="{7E16305E-DF6C-C4B3-2DBB-E69D6D80DF16}"/>
                  </a:ext>
                </a:extLst>
              </p:cNvPr>
              <p:cNvGraphicFramePr>
                <a:graphicFrameLocks/>
              </p:cNvGraphicFramePr>
              <p:nvPr>
                <p:extLst>
                  <p:ext uri="{D42A27DB-BD31-4B8C-83A1-F6EECF244321}">
                    <p14:modId xmlns:p14="http://schemas.microsoft.com/office/powerpoint/2010/main" val="3652467059"/>
                  </p:ext>
                </p:extLst>
              </p:nvPr>
            </p:nvGraphicFramePr>
            <p:xfrm>
              <a:off x="3656491" y="-5170119"/>
              <a:ext cx="10384895" cy="6408895"/>
            </p:xfrm>
            <a:graphic>
              <a:graphicData uri="http://schemas.openxmlformats.org/drawingml/2006/chart">
                <c:chart xmlns:c="http://schemas.openxmlformats.org/drawingml/2006/chart" xmlns:r="http://schemas.openxmlformats.org/officeDocument/2006/relationships" r:id="rId7"/>
              </a:graphicData>
            </a:graphic>
          </p:graphicFrame>
        </p:grpSp>
        <p:cxnSp>
          <p:nvCxnSpPr>
            <p:cNvPr id="366" name="直線コネクタ 365">
              <a:extLst>
                <a:ext uri="{FF2B5EF4-FFF2-40B4-BE49-F238E27FC236}">
                  <a16:creationId xmlns:a16="http://schemas.microsoft.com/office/drawing/2014/main" id="{ED368E95-FF73-1244-89AE-C1B01DE2DC8A}"/>
                </a:ext>
              </a:extLst>
            </p:cNvPr>
            <p:cNvCxnSpPr>
              <a:cxnSpLocks/>
            </p:cNvCxnSpPr>
            <p:nvPr/>
          </p:nvCxnSpPr>
          <p:spPr>
            <a:xfrm>
              <a:off x="5498716" y="1362945"/>
              <a:ext cx="0" cy="24115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7" name="直線矢印コネクタ 366">
              <a:extLst>
                <a:ext uri="{FF2B5EF4-FFF2-40B4-BE49-F238E27FC236}">
                  <a16:creationId xmlns:a16="http://schemas.microsoft.com/office/drawing/2014/main" id="{D5D70C58-4864-205E-E140-4F0CA96F44ED}"/>
                </a:ext>
              </a:extLst>
            </p:cNvPr>
            <p:cNvCxnSpPr/>
            <p:nvPr/>
          </p:nvCxnSpPr>
          <p:spPr>
            <a:xfrm>
              <a:off x="5498716" y="2424573"/>
              <a:ext cx="321469"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8" name="直線矢印コネクタ 367">
              <a:extLst>
                <a:ext uri="{FF2B5EF4-FFF2-40B4-BE49-F238E27FC236}">
                  <a16:creationId xmlns:a16="http://schemas.microsoft.com/office/drawing/2014/main" id="{B4D26288-C9A3-5440-0BE9-2BBF2821D119}"/>
                </a:ext>
              </a:extLst>
            </p:cNvPr>
            <p:cNvCxnSpPr>
              <a:cxnSpLocks/>
            </p:cNvCxnSpPr>
            <p:nvPr/>
          </p:nvCxnSpPr>
          <p:spPr>
            <a:xfrm>
              <a:off x="5662795" y="2839420"/>
              <a:ext cx="0" cy="36053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9" name="テキスト ボックス 368">
              <a:extLst>
                <a:ext uri="{FF2B5EF4-FFF2-40B4-BE49-F238E27FC236}">
                  <a16:creationId xmlns:a16="http://schemas.microsoft.com/office/drawing/2014/main" id="{916DF3AE-93CC-E483-EEF3-7D783793B7EA}"/>
                </a:ext>
              </a:extLst>
            </p:cNvPr>
            <p:cNvSpPr txBox="1"/>
            <p:nvPr/>
          </p:nvSpPr>
          <p:spPr>
            <a:xfrm>
              <a:off x="5750073" y="2179222"/>
              <a:ext cx="879972" cy="356520"/>
            </a:xfrm>
            <a:prstGeom prst="rect">
              <a:avLst/>
            </a:prstGeom>
            <a:noFill/>
          </p:spPr>
          <p:txBody>
            <a:bodyPr wrap="none" rtlCol="0">
              <a:spAutoFit/>
            </a:bodyPr>
            <a:lstStyle/>
            <a:p>
              <a:pPr algn="l"/>
              <a:r>
                <a:rPr kumimoji="1" lang="en-US" altLang="ja-JP" sz="800" dirty="0">
                  <a:latin typeface="MS PGothic" panose="020B0600070205080204" pitchFamily="34" charset="-128"/>
                  <a:ea typeface="MS PGothic" panose="020B0600070205080204" pitchFamily="34" charset="-128"/>
                  <a:cs typeface="Times New Roman" panose="02020603050405020304" pitchFamily="18" charset="0"/>
                </a:rPr>
                <a:t>DO-stat</a:t>
              </a:r>
              <a:endParaRPr kumimoji="1" lang="ja-JP" altLang="en-US" sz="1100">
                <a:latin typeface="MS PGothic" panose="020B0600070205080204" pitchFamily="34" charset="-128"/>
                <a:ea typeface="MS PGothic" panose="020B0600070205080204" pitchFamily="34" charset="-128"/>
                <a:cs typeface="Times New Roman" panose="02020603050405020304" pitchFamily="18" charset="0"/>
              </a:endParaRPr>
            </a:p>
          </p:txBody>
        </p:sp>
        <p:sp>
          <p:nvSpPr>
            <p:cNvPr id="370" name="テキスト ボックス 369">
              <a:extLst>
                <a:ext uri="{FF2B5EF4-FFF2-40B4-BE49-F238E27FC236}">
                  <a16:creationId xmlns:a16="http://schemas.microsoft.com/office/drawing/2014/main" id="{A594A2DE-8FB5-9C04-B99E-466D49571290}"/>
                </a:ext>
              </a:extLst>
            </p:cNvPr>
            <p:cNvSpPr txBox="1"/>
            <p:nvPr/>
          </p:nvSpPr>
          <p:spPr>
            <a:xfrm>
              <a:off x="5455006" y="2435829"/>
              <a:ext cx="653014" cy="356520"/>
            </a:xfrm>
            <a:prstGeom prst="rect">
              <a:avLst/>
            </a:prstGeom>
            <a:noFill/>
          </p:spPr>
          <p:txBody>
            <a:bodyPr wrap="none" rtlCol="0">
              <a:spAutoFit/>
            </a:bodyPr>
            <a:lstStyle/>
            <a:p>
              <a:pPr algn="l"/>
              <a:r>
                <a:rPr kumimoji="1" lang="en-US" altLang="ja-JP" sz="800" dirty="0">
                  <a:latin typeface="MS PGothic" panose="020B0600070205080204" pitchFamily="34" charset="-128"/>
                  <a:ea typeface="MS PGothic" panose="020B0600070205080204" pitchFamily="34" charset="-128"/>
                  <a:cs typeface="Times New Roman" panose="02020603050405020304" pitchFamily="18" charset="0"/>
                </a:rPr>
                <a:t>IPTG</a:t>
              </a:r>
              <a:endParaRPr kumimoji="1" lang="ja-JP" altLang="en-US" sz="600">
                <a:latin typeface="MS PGothic" panose="020B0600070205080204" pitchFamily="34" charset="-128"/>
                <a:ea typeface="MS PGothic" panose="020B0600070205080204" pitchFamily="34" charset="-128"/>
                <a:cs typeface="Times New Roman" panose="02020603050405020304" pitchFamily="18" charset="0"/>
              </a:endParaRPr>
            </a:p>
          </p:txBody>
        </p:sp>
      </p:grpSp>
      <p:sp>
        <p:nvSpPr>
          <p:cNvPr id="19" name="タイトル 1">
            <a:extLst>
              <a:ext uri="{FF2B5EF4-FFF2-40B4-BE49-F238E27FC236}">
                <a16:creationId xmlns:a16="http://schemas.microsoft.com/office/drawing/2014/main" id="{4801032D-B064-0EF1-5CED-1AFF8D355F94}"/>
              </a:ext>
            </a:extLst>
          </p:cNvPr>
          <p:cNvSpPr txBox="1">
            <a:spLocks/>
          </p:cNvSpPr>
          <p:nvPr/>
        </p:nvSpPr>
        <p:spPr>
          <a:xfrm>
            <a:off x="9000" y="690639"/>
            <a:ext cx="6840000" cy="252000"/>
          </a:xfrm>
          <a:prstGeom prst="rect">
            <a:avLst/>
          </a:prstGeom>
          <a:solidFill>
            <a:schemeClr val="tx2">
              <a:lumMod val="75000"/>
            </a:schemeClr>
          </a:solidFill>
        </p:spPr>
        <p:txBody>
          <a:bodyPr vert="horz" lIns="91440" tIns="45720" rIns="91440" bIns="45720" rtlCol="0" anchor="ctr">
            <a:normAutofit lnSpcReduction="10000"/>
          </a:bodyPr>
          <a:lstStyle>
            <a:lvl1pPr algn="ctr" defTabSz="3027487" rtl="0" eaLnBrk="1" latinLnBrk="0" hangingPunct="1">
              <a:lnSpc>
                <a:spcPct val="90000"/>
              </a:lnSpc>
              <a:spcBef>
                <a:spcPct val="0"/>
              </a:spcBef>
              <a:buNone/>
              <a:defRPr kumimoji="1" sz="19865" kern="1200">
                <a:solidFill>
                  <a:schemeClr val="tx1"/>
                </a:solidFill>
                <a:latin typeface="+mj-lt"/>
                <a:ea typeface="+mj-ea"/>
                <a:cs typeface="+mj-cs"/>
              </a:defRPr>
            </a:lvl1pPr>
          </a:lstStyle>
          <a:p>
            <a:pPr algn="l"/>
            <a:r>
              <a:rPr lang="ja-JP" altLang="en-US" sz="1200" b="1">
                <a:solidFill>
                  <a:schemeClr val="bg1"/>
                </a:solidFill>
                <a:latin typeface="Times New Roman" panose="02020603050405020304" pitchFamily="18" charset="0"/>
                <a:ea typeface="MS PGothic" panose="020B0600070205080204" pitchFamily="34" charset="-128"/>
                <a:cs typeface="Times New Roman" panose="02020603050405020304" pitchFamily="18" charset="0"/>
              </a:rPr>
              <a:t>研究要旨</a:t>
            </a:r>
            <a:endParaRPr lang="ja-JP" altLang="en-US" sz="1200" b="1" dirty="0">
              <a:solidFill>
                <a:schemeClr val="bg1"/>
              </a:solidFill>
              <a:latin typeface="Times New Roman" panose="02020603050405020304" pitchFamily="18" charset="0"/>
              <a:ea typeface="MS PGothic" panose="020B0600070205080204" pitchFamily="34" charset="-128"/>
              <a:cs typeface="Times New Roman" panose="02020603050405020304" pitchFamily="18" charset="0"/>
            </a:endParaRPr>
          </a:p>
        </p:txBody>
      </p:sp>
      <p:sp>
        <p:nvSpPr>
          <p:cNvPr id="21" name="テキスト ボックス 20">
            <a:extLst>
              <a:ext uri="{FF2B5EF4-FFF2-40B4-BE49-F238E27FC236}">
                <a16:creationId xmlns:a16="http://schemas.microsoft.com/office/drawing/2014/main" id="{98BE2020-0BD9-3ECA-739B-D3EF1802EDD7}"/>
              </a:ext>
            </a:extLst>
          </p:cNvPr>
          <p:cNvSpPr txBox="1"/>
          <p:nvPr/>
        </p:nvSpPr>
        <p:spPr>
          <a:xfrm>
            <a:off x="0" y="918634"/>
            <a:ext cx="6838214" cy="784830"/>
          </a:xfrm>
          <a:prstGeom prst="rect">
            <a:avLst/>
          </a:prstGeom>
          <a:noFill/>
        </p:spPr>
        <p:txBody>
          <a:bodyPr wrap="square">
            <a:spAutoFit/>
          </a:bodyPr>
          <a:lstStyle/>
          <a:p>
            <a:pPr algn="just"/>
            <a:r>
              <a:rPr lang="ja-JP" altLang="ja-JP" sz="900" kern="100">
                <a:effectLst/>
                <a:latin typeface="MS PGothic" panose="020B0600070205080204" pitchFamily="34" charset="-128"/>
                <a:ea typeface="MS PGothic" panose="020B0600070205080204" pitchFamily="34" charset="-128"/>
                <a:cs typeface="Times New Roman" panose="02020603050405020304" pitchFamily="18" charset="0"/>
              </a:rPr>
              <a:t>医療やイムノアッセイ分野での活用が期待される</a:t>
            </a:r>
            <a:r>
              <a:rPr lang="ja-JP" altLang="ja-JP" sz="900" kern="100">
                <a:solidFill>
                  <a:srgbClr val="C00000"/>
                </a:solidFill>
                <a:effectLst/>
                <a:latin typeface="MS PGothic" panose="020B0600070205080204" pitchFamily="34" charset="-128"/>
                <a:ea typeface="MS PGothic" panose="020B0600070205080204" pitchFamily="34" charset="-128"/>
                <a:cs typeface="Times New Roman" panose="02020603050405020304" pitchFamily="18" charset="0"/>
              </a:rPr>
              <a:t>次世代の低分子抗体</a:t>
            </a:r>
            <a:r>
              <a:rPr lang="ja-JP" altLang="ja-JP" sz="900" kern="100">
                <a:effectLst/>
                <a:latin typeface="MS PGothic" panose="020B0600070205080204" pitchFamily="34" charset="-128"/>
                <a:ea typeface="MS PGothic" panose="020B0600070205080204" pitchFamily="34" charset="-128"/>
                <a:cs typeface="Times New Roman" panose="02020603050405020304" pitchFamily="18" charset="0"/>
              </a:rPr>
              <a:t>で</a:t>
            </a:r>
            <a:r>
              <a:rPr lang="ja-JP" altLang="en-US" sz="900" kern="100">
                <a:effectLst/>
                <a:latin typeface="MS PGothic" panose="020B0600070205080204" pitchFamily="34" charset="-128"/>
                <a:ea typeface="MS PGothic" panose="020B0600070205080204" pitchFamily="34" charset="-128"/>
                <a:cs typeface="Times New Roman" panose="02020603050405020304" pitchFamily="18" charset="0"/>
              </a:rPr>
              <a:t>ある</a:t>
            </a:r>
            <a:r>
              <a:rPr lang="en-US" altLang="ja-JP" sz="900" kern="100" dirty="0">
                <a:solidFill>
                  <a:srgbClr val="C00000"/>
                </a:solidFill>
                <a:effectLst/>
                <a:latin typeface="MS PGothic" panose="020B0600070205080204" pitchFamily="34" charset="-128"/>
                <a:ea typeface="MS PGothic" panose="020B0600070205080204" pitchFamily="34" charset="-128"/>
                <a:cs typeface="Times New Roman" panose="02020603050405020304" pitchFamily="18" charset="0"/>
              </a:rPr>
              <a:t>VHH</a:t>
            </a:r>
            <a:r>
              <a:rPr lang="ja-JP" altLang="ja-JP" sz="900" kern="100">
                <a:effectLst/>
                <a:latin typeface="MS PGothic" panose="020B0600070205080204" pitchFamily="34" charset="-128"/>
                <a:ea typeface="MS PGothic" panose="020B0600070205080204" pitchFamily="34" charset="-128"/>
                <a:cs typeface="Times New Roman" panose="02020603050405020304" pitchFamily="18" charset="0"/>
              </a:rPr>
              <a:t>は</a:t>
            </a:r>
            <a:r>
              <a:rPr lang="ja-JP" altLang="ja-JP" sz="900" kern="100">
                <a:solidFill>
                  <a:srgbClr val="C00000"/>
                </a:solidFill>
                <a:effectLst/>
                <a:latin typeface="MS PGothic" panose="020B0600070205080204" pitchFamily="34" charset="-128"/>
                <a:ea typeface="MS PGothic" panose="020B0600070205080204" pitchFamily="34" charset="-128"/>
                <a:cs typeface="Times New Roman" panose="02020603050405020304" pitchFamily="18" charset="0"/>
              </a:rPr>
              <a:t>組換え大腸菌を用いた</a:t>
            </a:r>
            <a:r>
              <a:rPr lang="ja-JP" altLang="en-US" sz="900" kern="100">
                <a:solidFill>
                  <a:srgbClr val="C00000"/>
                </a:solidFill>
                <a:effectLst/>
                <a:latin typeface="MS PGothic" panose="020B0600070205080204" pitchFamily="34" charset="-128"/>
                <a:ea typeface="MS PGothic" panose="020B0600070205080204" pitchFamily="34" charset="-128"/>
                <a:cs typeface="Times New Roman" panose="02020603050405020304" pitchFamily="18" charset="0"/>
              </a:rPr>
              <a:t>生産</a:t>
            </a:r>
            <a:r>
              <a:rPr lang="ja-JP" altLang="en-US" sz="900" kern="100">
                <a:effectLst/>
                <a:latin typeface="MS PGothic" panose="020B0600070205080204" pitchFamily="34" charset="-128"/>
                <a:ea typeface="MS PGothic" panose="020B0600070205080204" pitchFamily="34" charset="-128"/>
                <a:cs typeface="Times New Roman" panose="02020603050405020304" pitchFamily="18" charset="0"/>
              </a:rPr>
              <a:t>において、</a:t>
            </a:r>
            <a:r>
              <a:rPr lang="ja-JP" altLang="ja-JP" sz="900" kern="100">
                <a:effectLst/>
                <a:latin typeface="MS PGothic" panose="020B0600070205080204" pitchFamily="34" charset="-128"/>
                <a:ea typeface="MS PGothic" panose="020B0600070205080204" pitchFamily="34" charset="-128"/>
                <a:cs typeface="Times New Roman" panose="02020603050405020304" pitchFamily="18" charset="0"/>
              </a:rPr>
              <a:t>細胞内で</a:t>
            </a:r>
            <a:r>
              <a:rPr lang="ja-JP" altLang="ja-JP" sz="900" kern="100">
                <a:solidFill>
                  <a:srgbClr val="C00000"/>
                </a:solidFill>
                <a:effectLst/>
                <a:latin typeface="MS PGothic" panose="020B0600070205080204" pitchFamily="34" charset="-128"/>
                <a:ea typeface="MS PGothic" panose="020B0600070205080204" pitchFamily="34" charset="-128"/>
                <a:cs typeface="Times New Roman" panose="02020603050405020304" pitchFamily="18" charset="0"/>
              </a:rPr>
              <a:t>封入体</a:t>
            </a:r>
            <a:r>
              <a:rPr lang="ja-JP" altLang="en-US" sz="900" kern="100">
                <a:latin typeface="MS PGothic" panose="020B0600070205080204" pitchFamily="34" charset="-128"/>
                <a:ea typeface="MS PGothic" panose="020B0600070205080204" pitchFamily="34" charset="-128"/>
                <a:cs typeface="Times New Roman" panose="02020603050405020304" pitchFamily="18" charset="0"/>
              </a:rPr>
              <a:t>を</a:t>
            </a:r>
            <a:r>
              <a:rPr lang="ja-JP" altLang="ja-JP" sz="900" kern="100">
                <a:effectLst/>
                <a:latin typeface="MS PGothic" panose="020B0600070205080204" pitchFamily="34" charset="-128"/>
                <a:ea typeface="MS PGothic" panose="020B0600070205080204" pitchFamily="34" charset="-128"/>
                <a:cs typeface="Times New Roman" panose="02020603050405020304" pitchFamily="18" charset="0"/>
              </a:rPr>
              <a:t>形成</a:t>
            </a:r>
            <a:r>
              <a:rPr lang="ja-JP" altLang="en-US" sz="900" kern="100">
                <a:effectLst/>
                <a:latin typeface="MS PGothic" panose="020B0600070205080204" pitchFamily="34" charset="-128"/>
                <a:ea typeface="MS PGothic" panose="020B0600070205080204" pitchFamily="34" charset="-128"/>
                <a:cs typeface="Times New Roman" panose="02020603050405020304" pitchFamily="18" charset="0"/>
              </a:rPr>
              <a:t>し</a:t>
            </a:r>
            <a:r>
              <a:rPr lang="ja-JP" altLang="ja-JP" sz="900" kern="100">
                <a:effectLst/>
                <a:latin typeface="MS PGothic" panose="020B0600070205080204" pitchFamily="34" charset="-128"/>
                <a:ea typeface="MS PGothic" panose="020B0600070205080204" pitchFamily="34" charset="-128"/>
                <a:cs typeface="Times New Roman" panose="02020603050405020304" pitchFamily="18" charset="0"/>
              </a:rPr>
              <a:t>、</a:t>
            </a:r>
            <a:r>
              <a:rPr lang="ja-JP" altLang="ja-JP" sz="900" kern="100">
                <a:solidFill>
                  <a:srgbClr val="C00000"/>
                </a:solidFill>
                <a:effectLst/>
                <a:latin typeface="MS PGothic" panose="020B0600070205080204" pitchFamily="34" charset="-128"/>
                <a:ea typeface="MS PGothic" panose="020B0600070205080204" pitchFamily="34" charset="-128"/>
                <a:cs typeface="Times New Roman" panose="02020603050405020304" pitchFamily="18" charset="0"/>
              </a:rPr>
              <a:t>分離精製コストが高くなる</a:t>
            </a:r>
            <a:r>
              <a:rPr lang="ja-JP" altLang="en-US" sz="900" kern="100">
                <a:latin typeface="MS PGothic" panose="020B0600070205080204" pitchFamily="34" charset="-128"/>
                <a:ea typeface="MS PGothic" panose="020B0600070205080204" pitchFamily="34" charset="-128"/>
                <a:cs typeface="Times New Roman" panose="02020603050405020304" pitchFamily="18" charset="0"/>
              </a:rPr>
              <a:t>と</a:t>
            </a:r>
            <a:r>
              <a:rPr lang="ja-JP" altLang="ja-JP" sz="900" kern="100">
                <a:effectLst/>
                <a:latin typeface="MS PGothic" panose="020B0600070205080204" pitchFamily="34" charset="-128"/>
                <a:ea typeface="MS PGothic" panose="020B0600070205080204" pitchFamily="34" charset="-128"/>
                <a:cs typeface="Times New Roman" panose="02020603050405020304" pitchFamily="18" charset="0"/>
              </a:rPr>
              <a:t>同時に</a:t>
            </a:r>
            <a:r>
              <a:rPr lang="ja-JP" altLang="en-US" sz="900" kern="100">
                <a:effectLst/>
                <a:latin typeface="MS PGothic" panose="020B0600070205080204" pitchFamily="34" charset="-128"/>
                <a:ea typeface="MS PGothic" panose="020B0600070205080204" pitchFamily="34" charset="-128"/>
                <a:cs typeface="Times New Roman" panose="02020603050405020304" pitchFamily="18" charset="0"/>
              </a:rPr>
              <a:t>、</a:t>
            </a:r>
            <a:r>
              <a:rPr lang="ja-JP" altLang="ja-JP" sz="900" kern="100">
                <a:solidFill>
                  <a:srgbClr val="C00000"/>
                </a:solidFill>
                <a:effectLst/>
                <a:latin typeface="MS PGothic" panose="020B0600070205080204" pitchFamily="34" charset="-128"/>
                <a:ea typeface="MS PGothic" panose="020B0600070205080204" pitchFamily="34" charset="-128"/>
                <a:cs typeface="Times New Roman" panose="02020603050405020304" pitchFamily="18" charset="0"/>
              </a:rPr>
              <a:t>回分培養</a:t>
            </a:r>
            <a:r>
              <a:rPr lang="ja-JP" altLang="ja-JP" sz="900" kern="100">
                <a:effectLst/>
                <a:latin typeface="MS PGothic" panose="020B0600070205080204" pitchFamily="34" charset="-128"/>
                <a:ea typeface="MS PGothic" panose="020B0600070205080204" pitchFamily="34" charset="-128"/>
                <a:cs typeface="Times New Roman" panose="02020603050405020304" pitchFamily="18" charset="0"/>
              </a:rPr>
              <a:t>では</a:t>
            </a:r>
            <a:r>
              <a:rPr lang="en-US" altLang="ja-JP" sz="900" kern="100" dirty="0">
                <a:solidFill>
                  <a:srgbClr val="C00000"/>
                </a:solidFill>
                <a:effectLst/>
                <a:latin typeface="MS PGothic" panose="020B0600070205080204" pitchFamily="34" charset="-128"/>
                <a:ea typeface="MS PGothic" panose="020B0600070205080204" pitchFamily="34" charset="-128"/>
                <a:cs typeface="Times New Roman" panose="02020603050405020304" pitchFamily="18" charset="0"/>
              </a:rPr>
              <a:t>VHH</a:t>
            </a:r>
            <a:r>
              <a:rPr lang="ja-JP" altLang="ja-JP" sz="900" kern="100">
                <a:solidFill>
                  <a:srgbClr val="C00000"/>
                </a:solidFill>
                <a:effectLst/>
                <a:latin typeface="MS PGothic" panose="020B0600070205080204" pitchFamily="34" charset="-128"/>
                <a:ea typeface="MS PGothic" panose="020B0600070205080204" pitchFamily="34" charset="-128"/>
                <a:cs typeface="Times New Roman" panose="02020603050405020304" pitchFamily="18" charset="0"/>
              </a:rPr>
              <a:t>生産性が低い</a:t>
            </a:r>
            <a:r>
              <a:rPr lang="ja-JP" altLang="en-US" sz="900" kern="100">
                <a:latin typeface="MS PGothic" panose="020B0600070205080204" pitchFamily="34" charset="-128"/>
                <a:ea typeface="MS PGothic" panose="020B0600070205080204" pitchFamily="34" charset="-128"/>
                <a:cs typeface="Times New Roman" panose="02020603050405020304" pitchFamily="18" charset="0"/>
              </a:rPr>
              <a:t>といった</a:t>
            </a:r>
            <a:r>
              <a:rPr lang="ja-JP" altLang="ja-JP" sz="900" kern="100">
                <a:effectLst/>
                <a:latin typeface="MS PGothic" panose="020B0600070205080204" pitchFamily="34" charset="-128"/>
                <a:ea typeface="MS PGothic" panose="020B0600070205080204" pitchFamily="34" charset="-128"/>
                <a:cs typeface="Times New Roman" panose="02020603050405020304" pitchFamily="18" charset="0"/>
              </a:rPr>
              <a:t>課題</a:t>
            </a:r>
            <a:r>
              <a:rPr lang="ja-JP" altLang="en-US" sz="900" kern="100">
                <a:latin typeface="MS PGothic" panose="020B0600070205080204" pitchFamily="34" charset="-128"/>
                <a:ea typeface="MS PGothic" panose="020B0600070205080204" pitchFamily="34" charset="-128"/>
                <a:cs typeface="Times New Roman" panose="02020603050405020304" pitchFamily="18" charset="0"/>
              </a:rPr>
              <a:t>がある</a:t>
            </a:r>
            <a:r>
              <a:rPr lang="ja-JP" altLang="ja-JP" sz="900" kern="100">
                <a:effectLst/>
                <a:latin typeface="MS PGothic" panose="020B0600070205080204" pitchFamily="34" charset="-128"/>
                <a:ea typeface="MS PGothic" panose="020B0600070205080204" pitchFamily="34" charset="-128"/>
                <a:cs typeface="Times New Roman" panose="02020603050405020304" pitchFamily="18" charset="0"/>
              </a:rPr>
              <a:t>。このような課題に対し本研究では、</a:t>
            </a:r>
            <a:r>
              <a:rPr lang="ja-JP" altLang="en-US" sz="900" kern="100">
                <a:effectLst/>
                <a:latin typeface="MS PGothic" panose="020B0600070205080204" pitchFamily="34" charset="-128"/>
                <a:ea typeface="MS PGothic" panose="020B0600070205080204" pitchFamily="34" charset="-128"/>
                <a:cs typeface="Times New Roman" panose="02020603050405020304" pitchFamily="18" charset="0"/>
              </a:rPr>
              <a:t>発現した</a:t>
            </a:r>
            <a:r>
              <a:rPr lang="en-US" altLang="ja-JP" sz="900" kern="100" dirty="0">
                <a:effectLst/>
                <a:latin typeface="MS PGothic" panose="020B0600070205080204" pitchFamily="34" charset="-128"/>
                <a:ea typeface="MS PGothic" panose="020B0600070205080204" pitchFamily="34" charset="-128"/>
                <a:cs typeface="Times New Roman" panose="02020603050405020304" pitchFamily="18" charset="0"/>
              </a:rPr>
              <a:t>VHH</a:t>
            </a:r>
            <a:r>
              <a:rPr lang="ja-JP" altLang="en-US" sz="900" kern="100">
                <a:effectLst/>
                <a:latin typeface="MS PGothic" panose="020B0600070205080204" pitchFamily="34" charset="-128"/>
                <a:ea typeface="MS PGothic" panose="020B0600070205080204" pitchFamily="34" charset="-128"/>
                <a:cs typeface="Times New Roman" panose="02020603050405020304" pitchFamily="18" charset="0"/>
              </a:rPr>
              <a:t>をペリプラズムに分泌させる、</a:t>
            </a:r>
            <a:r>
              <a:rPr lang="ja-JP" altLang="ja-JP" sz="900" kern="100">
                <a:solidFill>
                  <a:srgbClr val="C00000"/>
                </a:solidFill>
                <a:effectLst/>
                <a:latin typeface="MS PGothic" panose="020B0600070205080204" pitchFamily="34" charset="-128"/>
                <a:ea typeface="MS PGothic" panose="020B0600070205080204" pitchFamily="34" charset="-128"/>
                <a:cs typeface="Times New Roman" panose="02020603050405020304" pitchFamily="18" charset="0"/>
              </a:rPr>
              <a:t>ペリプラズム分泌シグナル</a:t>
            </a:r>
            <a:r>
              <a:rPr lang="ja-JP" altLang="ja-JP" sz="900" kern="100">
                <a:effectLst/>
                <a:latin typeface="MS PGothic" panose="020B0600070205080204" pitchFamily="34" charset="-128"/>
                <a:ea typeface="MS PGothic" panose="020B0600070205080204" pitchFamily="34" charset="-128"/>
                <a:cs typeface="Times New Roman" panose="02020603050405020304" pitchFamily="18" charset="0"/>
              </a:rPr>
              <a:t>を導入し</a:t>
            </a:r>
            <a:r>
              <a:rPr lang="ja-JP" altLang="en-US" sz="900" kern="100">
                <a:effectLst/>
                <a:latin typeface="MS PGothic" panose="020B0600070205080204" pitchFamily="34" charset="-128"/>
                <a:ea typeface="MS PGothic" panose="020B0600070205080204" pitchFamily="34" charset="-128"/>
                <a:cs typeface="Times New Roman" panose="02020603050405020304" pitchFamily="18" charset="0"/>
              </a:rPr>
              <a:t>た</a:t>
            </a:r>
            <a:r>
              <a:rPr lang="ja-JP" altLang="ja-JP" sz="900" kern="100">
                <a:effectLst/>
                <a:latin typeface="MS PGothic" panose="020B0600070205080204" pitchFamily="34" charset="-128"/>
                <a:ea typeface="MS PGothic" panose="020B0600070205080204" pitchFamily="34" charset="-128"/>
                <a:cs typeface="Times New Roman" panose="02020603050405020304" pitchFamily="18" charset="0"/>
              </a:rPr>
              <a:t>組換え大腸菌を用いて検討を</a:t>
            </a:r>
            <a:r>
              <a:rPr lang="ja-JP" altLang="en-US" sz="900" kern="100">
                <a:effectLst/>
                <a:latin typeface="MS PGothic" panose="020B0600070205080204" pitchFamily="34" charset="-128"/>
                <a:ea typeface="MS PGothic" panose="020B0600070205080204" pitchFamily="34" charset="-128"/>
                <a:cs typeface="Times New Roman" panose="02020603050405020304" pitchFamily="18" charset="0"/>
              </a:rPr>
              <a:t>行い、</a:t>
            </a:r>
            <a:r>
              <a:rPr lang="ja-JP" altLang="en-US" sz="900" kern="100">
                <a:solidFill>
                  <a:srgbClr val="C00000"/>
                </a:solidFill>
                <a:effectLst/>
                <a:latin typeface="MS PGothic" panose="020B0600070205080204" pitchFamily="34" charset="-128"/>
                <a:ea typeface="MS PGothic" panose="020B0600070205080204" pitchFamily="34" charset="-128"/>
                <a:cs typeface="Times New Roman" panose="02020603050405020304" pitchFamily="18" charset="0"/>
              </a:rPr>
              <a:t>封入体を</a:t>
            </a:r>
            <a:r>
              <a:rPr lang="en-US" altLang="ja-JP" sz="900" kern="100" dirty="0">
                <a:solidFill>
                  <a:srgbClr val="C00000"/>
                </a:solidFill>
                <a:effectLst/>
                <a:latin typeface="MS PGothic" panose="020B0600070205080204" pitchFamily="34" charset="-128"/>
                <a:ea typeface="MS PGothic" panose="020B0600070205080204" pitchFamily="34" charset="-128"/>
                <a:cs typeface="Times New Roman" panose="02020603050405020304" pitchFamily="18" charset="0"/>
              </a:rPr>
              <a:t>1</a:t>
            </a:r>
            <a:r>
              <a:rPr lang="ja-JP" altLang="en-US" sz="900" kern="100">
                <a:solidFill>
                  <a:srgbClr val="C00000"/>
                </a:solidFill>
                <a:effectLst/>
                <a:latin typeface="MS PGothic" panose="020B0600070205080204" pitchFamily="34" charset="-128"/>
                <a:ea typeface="MS PGothic" panose="020B0600070205080204" pitchFamily="34" charset="-128"/>
                <a:cs typeface="Times New Roman" panose="02020603050405020304" pitchFamily="18" charset="0"/>
              </a:rPr>
              <a:t>割以下まで</a:t>
            </a:r>
            <a:r>
              <a:rPr lang="ja-JP" altLang="en-US" sz="900" kern="100">
                <a:solidFill>
                  <a:srgbClr val="C00000"/>
                </a:solidFill>
                <a:latin typeface="MS PGothic" panose="020B0600070205080204" pitchFamily="34" charset="-128"/>
                <a:ea typeface="MS PGothic" panose="020B0600070205080204" pitchFamily="34" charset="-128"/>
                <a:cs typeface="Times New Roman" panose="02020603050405020304" pitchFamily="18" charset="0"/>
              </a:rPr>
              <a:t>抑制</a:t>
            </a:r>
            <a:r>
              <a:rPr lang="ja-JP" altLang="en-US" sz="900" kern="100">
                <a:latin typeface="MS PGothic" panose="020B0600070205080204" pitchFamily="34" charset="-128"/>
                <a:ea typeface="MS PGothic" panose="020B0600070205080204" pitchFamily="34" charset="-128"/>
                <a:cs typeface="Times New Roman" panose="02020603050405020304" pitchFamily="18" charset="0"/>
              </a:rPr>
              <a:t>が</a:t>
            </a:r>
            <a:r>
              <a:rPr lang="ja-JP" altLang="en-US" sz="900" kern="100">
                <a:effectLst/>
                <a:latin typeface="MS PGothic" panose="020B0600070205080204" pitchFamily="34" charset="-128"/>
                <a:ea typeface="MS PGothic" panose="020B0600070205080204" pitchFamily="34" charset="-128"/>
                <a:cs typeface="Times New Roman" panose="02020603050405020304" pitchFamily="18" charset="0"/>
              </a:rPr>
              <a:t>可能となり、</a:t>
            </a:r>
            <a:r>
              <a:rPr lang="ja-JP" altLang="ja-JP" sz="900" kern="100">
                <a:effectLst/>
                <a:latin typeface="MS PGothic" panose="020B0600070205080204" pitchFamily="34" charset="-128"/>
                <a:ea typeface="MS PGothic" panose="020B0600070205080204" pitchFamily="34" charset="-128"/>
                <a:cs typeface="Times New Roman" panose="02020603050405020304" pitchFamily="18" charset="0"/>
              </a:rPr>
              <a:t>また培養槽内の溶存酸素濃度</a:t>
            </a:r>
            <a:r>
              <a:rPr lang="en-US" altLang="ja-JP" sz="900" kern="100" dirty="0">
                <a:effectLst/>
                <a:latin typeface="MS PGothic" panose="020B0600070205080204" pitchFamily="34" charset="-128"/>
                <a:ea typeface="MS PGothic" panose="020B0600070205080204" pitchFamily="34" charset="-128"/>
                <a:cs typeface="Times New Roman" panose="02020603050405020304" pitchFamily="18" charset="0"/>
              </a:rPr>
              <a:t>(DO)</a:t>
            </a:r>
            <a:r>
              <a:rPr lang="ja-JP" altLang="ja-JP" sz="900" kern="100">
                <a:effectLst/>
                <a:latin typeface="MS PGothic" panose="020B0600070205080204" pitchFamily="34" charset="-128"/>
                <a:ea typeface="MS PGothic" panose="020B0600070205080204" pitchFamily="34" charset="-128"/>
                <a:cs typeface="Times New Roman" panose="02020603050405020304" pitchFamily="18" charset="0"/>
              </a:rPr>
              <a:t>を一定にする</a:t>
            </a:r>
            <a:r>
              <a:rPr lang="en-US" altLang="ja-JP" sz="900" kern="100" dirty="0">
                <a:solidFill>
                  <a:srgbClr val="C00000"/>
                </a:solidFill>
                <a:effectLst/>
                <a:latin typeface="MS PGothic" panose="020B0600070205080204" pitchFamily="34" charset="-128"/>
                <a:ea typeface="MS PGothic" panose="020B0600070205080204" pitchFamily="34" charset="-128"/>
                <a:cs typeface="Times New Roman" panose="02020603050405020304" pitchFamily="18" charset="0"/>
              </a:rPr>
              <a:t>DO-stat</a:t>
            </a:r>
            <a:r>
              <a:rPr lang="ja-JP" altLang="ja-JP" sz="900" kern="100">
                <a:solidFill>
                  <a:srgbClr val="C00000"/>
                </a:solidFill>
                <a:effectLst/>
                <a:latin typeface="MS PGothic" panose="020B0600070205080204" pitchFamily="34" charset="-128"/>
                <a:ea typeface="MS PGothic" panose="020B0600070205080204" pitchFamily="34" charset="-128"/>
                <a:cs typeface="Times New Roman" panose="02020603050405020304" pitchFamily="18" charset="0"/>
              </a:rPr>
              <a:t>流加培養</a:t>
            </a:r>
            <a:r>
              <a:rPr lang="ja-JP" altLang="ja-JP" sz="900" kern="100">
                <a:effectLst/>
                <a:latin typeface="MS PGothic" panose="020B0600070205080204" pitchFamily="34" charset="-128"/>
                <a:ea typeface="MS PGothic" panose="020B0600070205080204" pitchFamily="34" charset="-128"/>
                <a:cs typeface="Times New Roman" panose="02020603050405020304" pitchFamily="18" charset="0"/>
              </a:rPr>
              <a:t>に基づいた高密度培養を行い、</a:t>
            </a:r>
            <a:r>
              <a:rPr lang="ja-JP" altLang="en-US" sz="900" kern="100">
                <a:solidFill>
                  <a:srgbClr val="C00000"/>
                </a:solidFill>
                <a:effectLst/>
                <a:latin typeface="MS PGothic" panose="020B0600070205080204" pitchFamily="34" charset="-128"/>
                <a:ea typeface="MS PGothic" panose="020B0600070205080204" pitchFamily="34" charset="-128"/>
                <a:cs typeface="Times New Roman" panose="02020603050405020304" pitchFamily="18" charset="0"/>
              </a:rPr>
              <a:t>回分培養から約８倍の生産性の向上</a:t>
            </a:r>
            <a:r>
              <a:rPr lang="ja-JP" altLang="en-US" sz="900" kern="100">
                <a:effectLst/>
                <a:latin typeface="MS PGothic" panose="020B0600070205080204" pitchFamily="34" charset="-128"/>
                <a:ea typeface="MS PGothic" panose="020B0600070205080204" pitchFamily="34" charset="-128"/>
                <a:cs typeface="Times New Roman" panose="02020603050405020304" pitchFamily="18" charset="0"/>
              </a:rPr>
              <a:t>が可能となった</a:t>
            </a:r>
            <a:r>
              <a:rPr lang="ja-JP" altLang="ja-JP" sz="900" kern="100">
                <a:effectLst/>
                <a:latin typeface="MS PGothic" panose="020B0600070205080204" pitchFamily="34" charset="-128"/>
                <a:ea typeface="MS PGothic" panose="020B0600070205080204" pitchFamily="34" charset="-128"/>
                <a:cs typeface="Times New Roman" panose="02020603050405020304" pitchFamily="18" charset="0"/>
              </a:rPr>
              <a:t>。</a:t>
            </a:r>
          </a:p>
        </p:txBody>
      </p:sp>
      <p:sp>
        <p:nvSpPr>
          <p:cNvPr id="28" name="タイトル 1">
            <a:extLst>
              <a:ext uri="{FF2B5EF4-FFF2-40B4-BE49-F238E27FC236}">
                <a16:creationId xmlns:a16="http://schemas.microsoft.com/office/drawing/2014/main" id="{C3C8A981-5B15-F3DF-DA5F-9A50F829C912}"/>
              </a:ext>
            </a:extLst>
          </p:cNvPr>
          <p:cNvSpPr txBox="1">
            <a:spLocks/>
          </p:cNvSpPr>
          <p:nvPr/>
        </p:nvSpPr>
        <p:spPr>
          <a:xfrm>
            <a:off x="9000" y="1679459"/>
            <a:ext cx="6858000" cy="252000"/>
          </a:xfrm>
          <a:prstGeom prst="rect">
            <a:avLst/>
          </a:prstGeom>
          <a:solidFill>
            <a:schemeClr val="tx2">
              <a:lumMod val="75000"/>
            </a:schemeClr>
          </a:solidFill>
        </p:spPr>
        <p:txBody>
          <a:bodyPr vert="horz" lIns="91440" tIns="45720" rIns="91440" bIns="45720" rtlCol="0" anchor="ctr">
            <a:normAutofit lnSpcReduction="10000"/>
          </a:bodyPr>
          <a:lstStyle>
            <a:lvl1pPr algn="ctr" defTabSz="3027487" rtl="0" eaLnBrk="1" latinLnBrk="0" hangingPunct="1">
              <a:lnSpc>
                <a:spcPct val="90000"/>
              </a:lnSpc>
              <a:spcBef>
                <a:spcPct val="0"/>
              </a:spcBef>
              <a:buNone/>
              <a:defRPr kumimoji="1" sz="19865" kern="1200">
                <a:solidFill>
                  <a:schemeClr val="tx1"/>
                </a:solidFill>
                <a:latin typeface="+mj-lt"/>
                <a:ea typeface="+mj-ea"/>
                <a:cs typeface="+mj-cs"/>
              </a:defRPr>
            </a:lvl1pPr>
          </a:lstStyle>
          <a:p>
            <a:pPr algn="l"/>
            <a:r>
              <a:rPr lang="ja-JP" altLang="en-US" sz="1200" b="1">
                <a:solidFill>
                  <a:schemeClr val="bg1"/>
                </a:solidFill>
                <a:latin typeface="Times New Roman" panose="02020603050405020304" pitchFamily="18" charset="0"/>
                <a:ea typeface="MS PGothic" panose="020B0600070205080204" pitchFamily="34" charset="-128"/>
                <a:cs typeface="Times New Roman" panose="02020603050405020304" pitchFamily="18" charset="0"/>
              </a:rPr>
              <a:t>研究背景</a:t>
            </a:r>
            <a:endParaRPr lang="ja-JP" altLang="en-US" sz="1200" b="1" dirty="0">
              <a:solidFill>
                <a:schemeClr val="bg1"/>
              </a:solidFill>
              <a:latin typeface="Times New Roman" panose="02020603050405020304" pitchFamily="18" charset="0"/>
              <a:ea typeface="MS PGothic" panose="020B0600070205080204" pitchFamily="34" charset="-128"/>
              <a:cs typeface="Times New Roman" panose="02020603050405020304" pitchFamily="18" charset="0"/>
            </a:endParaRPr>
          </a:p>
        </p:txBody>
      </p:sp>
      <p:sp>
        <p:nvSpPr>
          <p:cNvPr id="8" name="タイトル 1">
            <a:extLst>
              <a:ext uri="{FF2B5EF4-FFF2-40B4-BE49-F238E27FC236}">
                <a16:creationId xmlns:a16="http://schemas.microsoft.com/office/drawing/2014/main" id="{85DE9D8A-E522-2079-B4ED-B8BE3C42EA60}"/>
              </a:ext>
            </a:extLst>
          </p:cNvPr>
          <p:cNvSpPr txBox="1">
            <a:spLocks/>
          </p:cNvSpPr>
          <p:nvPr/>
        </p:nvSpPr>
        <p:spPr>
          <a:xfrm>
            <a:off x="0" y="9281456"/>
            <a:ext cx="6858000" cy="252000"/>
          </a:xfrm>
          <a:prstGeom prst="rect">
            <a:avLst/>
          </a:prstGeom>
          <a:solidFill>
            <a:schemeClr val="tx2">
              <a:lumMod val="75000"/>
            </a:schemeClr>
          </a:solidFill>
        </p:spPr>
        <p:txBody>
          <a:bodyPr vert="horz" lIns="91440" tIns="45720" rIns="91440" bIns="45720" rtlCol="0" anchor="ctr">
            <a:normAutofit lnSpcReduction="10000"/>
          </a:bodyPr>
          <a:lstStyle>
            <a:lvl1pPr algn="ctr" defTabSz="3027487" rtl="0" eaLnBrk="1" latinLnBrk="0" hangingPunct="1">
              <a:lnSpc>
                <a:spcPct val="90000"/>
              </a:lnSpc>
              <a:spcBef>
                <a:spcPct val="0"/>
              </a:spcBef>
              <a:buNone/>
              <a:defRPr kumimoji="1" sz="19865" kern="1200">
                <a:solidFill>
                  <a:schemeClr val="tx1"/>
                </a:solidFill>
                <a:latin typeface="+mj-lt"/>
                <a:ea typeface="+mj-ea"/>
                <a:cs typeface="+mj-cs"/>
              </a:defRPr>
            </a:lvl1pPr>
          </a:lstStyle>
          <a:p>
            <a:pPr algn="l"/>
            <a:r>
              <a:rPr lang="ja-JP" altLang="en-US" sz="1200" b="1">
                <a:solidFill>
                  <a:schemeClr val="bg1"/>
                </a:solidFill>
                <a:latin typeface="Times New Roman" panose="02020603050405020304" pitchFamily="18" charset="0"/>
                <a:ea typeface="MS PGothic" panose="020B0600070205080204" pitchFamily="34" charset="-128"/>
                <a:cs typeface="Times New Roman" panose="02020603050405020304" pitchFamily="18" charset="0"/>
              </a:rPr>
              <a:t>学会実績</a:t>
            </a:r>
            <a:endParaRPr lang="ja-JP" altLang="en-US" sz="1200" b="1" dirty="0">
              <a:solidFill>
                <a:schemeClr val="bg1"/>
              </a:solidFill>
              <a:latin typeface="Times New Roman" panose="02020603050405020304" pitchFamily="18" charset="0"/>
              <a:ea typeface="MS PGothic" panose="020B0600070205080204" pitchFamily="34" charset="-128"/>
              <a:cs typeface="Times New Roman" panose="02020603050405020304" pitchFamily="18" charset="0"/>
            </a:endParaRPr>
          </a:p>
        </p:txBody>
      </p:sp>
      <p:sp>
        <p:nvSpPr>
          <p:cNvPr id="9" name="テキスト ボックス 8">
            <a:extLst>
              <a:ext uri="{FF2B5EF4-FFF2-40B4-BE49-F238E27FC236}">
                <a16:creationId xmlns:a16="http://schemas.microsoft.com/office/drawing/2014/main" id="{3998E3C8-A7FC-8E20-2752-124DB61D54A4}"/>
              </a:ext>
            </a:extLst>
          </p:cNvPr>
          <p:cNvSpPr txBox="1"/>
          <p:nvPr/>
        </p:nvSpPr>
        <p:spPr>
          <a:xfrm>
            <a:off x="9000" y="9575545"/>
            <a:ext cx="6858000" cy="230832"/>
          </a:xfrm>
          <a:prstGeom prst="rect">
            <a:avLst/>
          </a:prstGeom>
          <a:noFill/>
        </p:spPr>
        <p:txBody>
          <a:bodyPr wrap="square">
            <a:spAutoFit/>
          </a:bodyPr>
          <a:lstStyle/>
          <a:p>
            <a:r>
              <a:rPr lang="en-US" altLang="ja-JP" sz="900" dirty="0">
                <a:solidFill>
                  <a:srgbClr val="000000"/>
                </a:solidFill>
                <a:effectLst/>
                <a:latin typeface="MS PGothic" panose="020B0600070205080204" pitchFamily="34" charset="-128"/>
                <a:ea typeface="MS PGothic" panose="020B0600070205080204" pitchFamily="34" charset="-128"/>
              </a:rPr>
              <a:t>2023</a:t>
            </a:r>
            <a:r>
              <a:rPr lang="ja-JP" altLang="en-US" sz="900">
                <a:solidFill>
                  <a:srgbClr val="000000"/>
                </a:solidFill>
                <a:effectLst/>
                <a:latin typeface="MS PGothic" panose="020B0600070205080204" pitchFamily="34" charset="-128"/>
                <a:ea typeface="MS PGothic" panose="020B0600070205080204" pitchFamily="34" charset="-128"/>
              </a:rPr>
              <a:t>年</a:t>
            </a:r>
            <a:r>
              <a:rPr lang="en-US" altLang="ja-JP" sz="900" dirty="0">
                <a:solidFill>
                  <a:srgbClr val="000000"/>
                </a:solidFill>
                <a:effectLst/>
                <a:latin typeface="MS PGothic" panose="020B0600070205080204" pitchFamily="34" charset="-128"/>
                <a:ea typeface="MS PGothic" panose="020B0600070205080204" pitchFamily="34" charset="-128"/>
              </a:rPr>
              <a:t>3</a:t>
            </a:r>
            <a:r>
              <a:rPr lang="ja-JP" altLang="en-US" sz="900">
                <a:solidFill>
                  <a:srgbClr val="000000"/>
                </a:solidFill>
                <a:effectLst/>
                <a:latin typeface="MS PGothic" panose="020B0600070205080204" pitchFamily="34" charset="-128"/>
                <a:ea typeface="MS PGothic" panose="020B0600070205080204" pitchFamily="34" charset="-128"/>
              </a:rPr>
              <a:t>月</a:t>
            </a:r>
            <a:r>
              <a:rPr lang="en-US" altLang="ja-JP" sz="900" dirty="0">
                <a:solidFill>
                  <a:srgbClr val="000000"/>
                </a:solidFill>
                <a:effectLst/>
                <a:latin typeface="MS PGothic" panose="020B0600070205080204" pitchFamily="34" charset="-128"/>
                <a:ea typeface="MS PGothic" panose="020B0600070205080204" pitchFamily="34" charset="-128"/>
              </a:rPr>
              <a:t> </a:t>
            </a:r>
            <a:r>
              <a:rPr lang="ja-JP" altLang="en-US" sz="900">
                <a:solidFill>
                  <a:srgbClr val="000000"/>
                </a:solidFill>
                <a:effectLst/>
                <a:latin typeface="MS PGothic" panose="020B0600070205080204" pitchFamily="34" charset="-128"/>
                <a:ea typeface="MS PGothic" panose="020B0600070205080204" pitchFamily="34" charset="-128"/>
              </a:rPr>
              <a:t>第</a:t>
            </a:r>
            <a:r>
              <a:rPr lang="en-US" altLang="ja-JP" sz="900" dirty="0">
                <a:solidFill>
                  <a:srgbClr val="000000"/>
                </a:solidFill>
                <a:effectLst/>
                <a:latin typeface="MS PGothic" panose="020B0600070205080204" pitchFamily="34" charset="-128"/>
                <a:ea typeface="MS PGothic" panose="020B0600070205080204" pitchFamily="34" charset="-128"/>
              </a:rPr>
              <a:t>26</a:t>
            </a:r>
            <a:r>
              <a:rPr lang="ja-JP" altLang="en-US" sz="900">
                <a:solidFill>
                  <a:srgbClr val="000000"/>
                </a:solidFill>
                <a:effectLst/>
                <a:latin typeface="MS PGothic" panose="020B0600070205080204" pitchFamily="34" charset="-128"/>
                <a:ea typeface="MS PGothic" panose="020B0600070205080204" pitchFamily="34" charset="-128"/>
              </a:rPr>
              <a:t>回化学工学会学生発表会</a:t>
            </a:r>
            <a:r>
              <a:rPr lang="en-US" altLang="ja-JP" sz="900" dirty="0">
                <a:solidFill>
                  <a:srgbClr val="000000"/>
                </a:solidFill>
                <a:latin typeface="MS PGothic" panose="020B0600070205080204" pitchFamily="34" charset="-128"/>
                <a:ea typeface="MS PGothic" panose="020B0600070205080204" pitchFamily="34" charset="-128"/>
              </a:rPr>
              <a:t>, </a:t>
            </a:r>
            <a:r>
              <a:rPr lang="en-US" altLang="ja-JP" sz="900" dirty="0">
                <a:solidFill>
                  <a:srgbClr val="000000"/>
                </a:solidFill>
                <a:effectLst/>
                <a:latin typeface="MS PGothic" panose="020B0600070205080204" pitchFamily="34" charset="-128"/>
                <a:ea typeface="MS PGothic" panose="020B0600070205080204" pitchFamily="34" charset="-128"/>
              </a:rPr>
              <a:t>2024</a:t>
            </a:r>
            <a:r>
              <a:rPr lang="ja-JP" altLang="en-US" sz="900">
                <a:solidFill>
                  <a:srgbClr val="000000"/>
                </a:solidFill>
                <a:effectLst/>
                <a:latin typeface="MS PGothic" panose="020B0600070205080204" pitchFamily="34" charset="-128"/>
                <a:ea typeface="MS PGothic" panose="020B0600070205080204" pitchFamily="34" charset="-128"/>
              </a:rPr>
              <a:t>年</a:t>
            </a:r>
            <a:r>
              <a:rPr lang="en-US" altLang="ja-JP" sz="900" dirty="0">
                <a:solidFill>
                  <a:srgbClr val="000000"/>
                </a:solidFill>
                <a:effectLst/>
                <a:latin typeface="MS PGothic" panose="020B0600070205080204" pitchFamily="34" charset="-128"/>
                <a:ea typeface="MS PGothic" panose="020B0600070205080204" pitchFamily="34" charset="-128"/>
              </a:rPr>
              <a:t>9</a:t>
            </a:r>
            <a:r>
              <a:rPr lang="ja-JP" altLang="en-US" sz="900">
                <a:solidFill>
                  <a:srgbClr val="000000"/>
                </a:solidFill>
                <a:effectLst/>
                <a:latin typeface="MS PGothic" panose="020B0600070205080204" pitchFamily="34" charset="-128"/>
                <a:ea typeface="MS PGothic" panose="020B0600070205080204" pitchFamily="34" charset="-128"/>
              </a:rPr>
              <a:t>月</a:t>
            </a:r>
            <a:r>
              <a:rPr lang="ja-JP" altLang="en-US" sz="900">
                <a:solidFill>
                  <a:srgbClr val="000000"/>
                </a:solidFill>
                <a:latin typeface="MS PGothic" panose="020B0600070205080204" pitchFamily="34" charset="-128"/>
                <a:ea typeface="MS PGothic" panose="020B0600070205080204" pitchFamily="34" charset="-128"/>
              </a:rPr>
              <a:t>第</a:t>
            </a:r>
            <a:r>
              <a:rPr lang="en-US" altLang="ja-JP" sz="900" dirty="0">
                <a:solidFill>
                  <a:srgbClr val="000000"/>
                </a:solidFill>
                <a:latin typeface="MS PGothic" panose="020B0600070205080204" pitchFamily="34" charset="-128"/>
                <a:ea typeface="MS PGothic" panose="020B0600070205080204" pitchFamily="34" charset="-128"/>
              </a:rPr>
              <a:t>76</a:t>
            </a:r>
            <a:r>
              <a:rPr lang="ja-JP" altLang="en-US" sz="900">
                <a:solidFill>
                  <a:srgbClr val="000000"/>
                </a:solidFill>
                <a:latin typeface="MS PGothic" panose="020B0600070205080204" pitchFamily="34" charset="-128"/>
                <a:ea typeface="MS PGothic" panose="020B0600070205080204" pitchFamily="34" charset="-128"/>
              </a:rPr>
              <a:t>回日本生物工学大会</a:t>
            </a:r>
            <a:r>
              <a:rPr lang="en-US" altLang="ja-JP" sz="900" dirty="0">
                <a:solidFill>
                  <a:srgbClr val="000000"/>
                </a:solidFill>
                <a:latin typeface="MS PGothic" panose="020B0600070205080204" pitchFamily="34" charset="-128"/>
                <a:ea typeface="MS PGothic" panose="020B0600070205080204" pitchFamily="34" charset="-128"/>
              </a:rPr>
              <a:t>, </a:t>
            </a:r>
            <a:r>
              <a:rPr lang="en-US" altLang="ja-JP" sz="900" dirty="0">
                <a:solidFill>
                  <a:srgbClr val="000000"/>
                </a:solidFill>
                <a:effectLst/>
                <a:latin typeface="MS PGothic" panose="020B0600070205080204" pitchFamily="34" charset="-128"/>
                <a:ea typeface="MS PGothic" panose="020B0600070205080204" pitchFamily="34" charset="-128"/>
              </a:rPr>
              <a:t>2024</a:t>
            </a:r>
            <a:r>
              <a:rPr lang="ja-JP" altLang="en-US" sz="900">
                <a:solidFill>
                  <a:srgbClr val="000000"/>
                </a:solidFill>
                <a:effectLst/>
                <a:latin typeface="MS PGothic" panose="020B0600070205080204" pitchFamily="34" charset="-128"/>
                <a:ea typeface="MS PGothic" panose="020B0600070205080204" pitchFamily="34" charset="-128"/>
              </a:rPr>
              <a:t>年</a:t>
            </a:r>
            <a:r>
              <a:rPr lang="en-US" altLang="ja-JP" sz="900" dirty="0">
                <a:solidFill>
                  <a:srgbClr val="000000"/>
                </a:solidFill>
                <a:latin typeface="MS PGothic" panose="020B0600070205080204" pitchFamily="34" charset="-128"/>
                <a:ea typeface="MS PGothic" panose="020B0600070205080204" pitchFamily="34" charset="-128"/>
              </a:rPr>
              <a:t>9</a:t>
            </a:r>
            <a:r>
              <a:rPr lang="ja-JP" altLang="en-US" sz="900">
                <a:solidFill>
                  <a:srgbClr val="000000"/>
                </a:solidFill>
                <a:latin typeface="MS PGothic" panose="020B0600070205080204" pitchFamily="34" charset="-128"/>
                <a:ea typeface="MS PGothic" panose="020B0600070205080204" pitchFamily="34" charset="-128"/>
              </a:rPr>
              <a:t>月化学工学会第</a:t>
            </a:r>
            <a:r>
              <a:rPr lang="en-US" altLang="ja-JP" sz="900" dirty="0">
                <a:solidFill>
                  <a:srgbClr val="000000"/>
                </a:solidFill>
                <a:latin typeface="MS PGothic" panose="020B0600070205080204" pitchFamily="34" charset="-128"/>
                <a:ea typeface="MS PGothic" panose="020B0600070205080204" pitchFamily="34" charset="-128"/>
              </a:rPr>
              <a:t>55</a:t>
            </a:r>
            <a:r>
              <a:rPr lang="ja-JP" altLang="en-US" sz="900">
                <a:solidFill>
                  <a:srgbClr val="000000"/>
                </a:solidFill>
                <a:latin typeface="MS PGothic" panose="020B0600070205080204" pitchFamily="34" charset="-128"/>
                <a:ea typeface="MS PGothic" panose="020B0600070205080204" pitchFamily="34" charset="-128"/>
              </a:rPr>
              <a:t>回秋季大会</a:t>
            </a:r>
            <a:endParaRPr lang="ja-JP" altLang="en-US" sz="900">
              <a:solidFill>
                <a:srgbClr val="000000"/>
              </a:solidFill>
              <a:effectLst/>
              <a:latin typeface="MS PGothic" panose="020B0600070205080204" pitchFamily="34" charset="-128"/>
              <a:ea typeface="MS PGothic" panose="020B0600070205080204" pitchFamily="34" charset="-128"/>
            </a:endParaRPr>
          </a:p>
        </p:txBody>
      </p:sp>
    </p:spTree>
    <p:extLst>
      <p:ext uri="{BB962C8B-B14F-4D97-AF65-F5344CB8AC3E}">
        <p14:creationId xmlns:p14="http://schemas.microsoft.com/office/powerpoint/2010/main" val="274993651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txDef>
      <a:spPr>
        <a:noFill/>
      </a:spPr>
      <a:bodyPr wrap="none" rtlCol="0">
        <a:spAutoFit/>
      </a:bodyPr>
      <a:lstStyle>
        <a:defPPr algn="l">
          <a:defRPr kumimoji="1" dirty="0" smtClean="0">
            <a:latin typeface="MS PGothic" panose="020B0600070205080204" pitchFamily="34" charset="-128"/>
            <a:ea typeface="MS PGothic" panose="020B0600070205080204" pitchFamily="34" charset="-128"/>
          </a:defRPr>
        </a:defPPr>
      </a:lstStyle>
    </a:tx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2531</TotalTime>
  <Words>696</Words>
  <Application>Microsoft Macintosh PowerPoint</Application>
  <PresentationFormat>A4 210 x 297 mm</PresentationFormat>
  <Paragraphs>103</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MS PGothic</vt:lpstr>
      <vt:lpstr>游ゴシック</vt:lpstr>
      <vt:lpstr>Aptos</vt:lpstr>
      <vt:lpstr>Aptos Display</vt:lpstr>
      <vt:lpstr>Arial</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u389496x</dc:creator>
  <cp:lastModifiedBy>u389496x</cp:lastModifiedBy>
  <cp:revision>17</cp:revision>
  <dcterms:created xsi:type="dcterms:W3CDTF">2024-09-20T02:37:35Z</dcterms:created>
  <dcterms:modified xsi:type="dcterms:W3CDTF">2024-12-06T01:48:23Z</dcterms:modified>
</cp:coreProperties>
</file>