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30275213" cy="4280376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7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久保 早友理" initials="久保" lastIdx="1" clrIdx="0">
    <p:extLst>
      <p:ext uri="{19B8F6BF-5375-455C-9EA6-DF929625EA0E}">
        <p15:presenceInfo xmlns:p15="http://schemas.microsoft.com/office/powerpoint/2012/main" userId="569adc968dd688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2F5597"/>
    <a:srgbClr val="0B1E31"/>
    <a:srgbClr val="2E75B6"/>
    <a:srgbClr val="F7F7F7"/>
    <a:srgbClr val="E06333"/>
    <a:srgbClr val="FFF6DC"/>
    <a:srgbClr val="EBF1E9"/>
    <a:srgbClr val="D5E3CF"/>
    <a:srgbClr val="3D8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537B1-3C52-4BEB-B622-8AE37AAB33E5}" v="199" dt="2024-09-08T05:55:42.0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0424" autoAdjust="0"/>
  </p:normalViewPr>
  <p:slideViewPr>
    <p:cSldViewPr snapToGrid="0" snapToObjects="1" showGuides="1">
      <p:cViewPr>
        <p:scale>
          <a:sx n="75" d="100"/>
          <a:sy n="75" d="100"/>
        </p:scale>
        <p:origin x="-5981" y="-15835"/>
      </p:cViewPr>
      <p:guideLst>
        <p:guide orient="horz" pos="1357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匠吾 伊藤" userId="072e34e5e52e43ff" providerId="LiveId" clId="{318537B1-3C52-4BEB-B622-8AE37AAB33E5}"/>
    <pc:docChg chg="undo custSel addSld delSld modSld modNotesMaster">
      <pc:chgData name="匠吾 伊藤" userId="072e34e5e52e43ff" providerId="LiveId" clId="{318537B1-3C52-4BEB-B622-8AE37AAB33E5}" dt="2024-09-09T03:18:54.763" v="3748" actId="20577"/>
      <pc:docMkLst>
        <pc:docMk/>
      </pc:docMkLst>
      <pc:sldChg chg="addSp delSp modSp mod addAnim delAnim modAnim modNotes modNotesTx">
        <pc:chgData name="匠吾 伊藤" userId="072e34e5e52e43ff" providerId="LiveId" clId="{318537B1-3C52-4BEB-B622-8AE37AAB33E5}" dt="2024-09-09T03:18:54.763" v="3748" actId="20577"/>
        <pc:sldMkLst>
          <pc:docMk/>
          <pc:sldMk cId="1378043344" sldId="260"/>
        </pc:sldMkLst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" creationId="{E5873AAF-B34F-24B0-4102-AD578AFFF31E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3" creationId="{19BAF1A2-BC7A-3E31-53E0-0F7CF8764A5C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3" creationId="{F38EAFF6-1FFE-4732-71F6-BCA430EEFE4E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" creationId="{4B888DF9-885B-AE30-FE10-6739B8975769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" creationId="{6E92AC09-29EF-EE33-B572-6EC1ACF064E6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4" creationId="{8425073F-4F7D-470B-BE36-91B61D410357}"/>
          </ac:spMkLst>
        </pc:spChg>
        <pc:spChg chg="mod">
          <ac:chgData name="匠吾 伊藤" userId="072e34e5e52e43ff" providerId="LiveId" clId="{318537B1-3C52-4BEB-B622-8AE37AAB33E5}" dt="2024-09-06T02:25:44.036" v="3415" actId="208"/>
          <ac:spMkLst>
            <pc:docMk/>
            <pc:sldMk cId="1378043344" sldId="260"/>
            <ac:spMk id="5" creationId="{C921465F-F87A-574B-AF41-E02D0C931A43}"/>
          </ac:spMkLst>
        </pc:spChg>
        <pc:spChg chg="del">
          <ac:chgData name="匠吾 伊藤" userId="072e34e5e52e43ff" providerId="LiveId" clId="{318537B1-3C52-4BEB-B622-8AE37AAB33E5}" dt="2024-08-26T14:32:58.698" v="25" actId="478"/>
          <ac:spMkLst>
            <pc:docMk/>
            <pc:sldMk cId="1378043344" sldId="260"/>
            <ac:spMk id="6" creationId="{069FB684-723C-329C-8825-9A982BC64F23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6" creationId="{F233C57F-E642-4602-5E90-21CBEEB9C4CF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7" creationId="{EC650D09-D012-A286-4C8C-2763ECE18425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8" creationId="{1F2C92BD-0259-CBDA-5001-8CA58F45442A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8" creationId="{CDD7326F-6E29-E801-B97E-C6DFAA11B08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8" creationId="{E4E7EA11-29A8-35D6-D577-B39A6081D017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9" creationId="{B3222468-C903-AD18-E6E7-C50751375D6F}"/>
          </ac:spMkLst>
        </pc:spChg>
        <pc:spChg chg="add del mod">
          <ac:chgData name="匠吾 伊藤" userId="072e34e5e52e43ff" providerId="LiveId" clId="{318537B1-3C52-4BEB-B622-8AE37AAB33E5}" dt="2024-09-01T04:22:24.566" v="971" actId="478"/>
          <ac:spMkLst>
            <pc:docMk/>
            <pc:sldMk cId="1378043344" sldId="260"/>
            <ac:spMk id="9" creationId="{F831A133-4A58-B5C2-9AD8-5C7393631F0E}"/>
          </ac:spMkLst>
        </pc:spChg>
        <pc:spChg chg="add mod">
          <ac:chgData name="匠吾 伊藤" userId="072e34e5e52e43ff" providerId="LiveId" clId="{318537B1-3C52-4BEB-B622-8AE37AAB33E5}" dt="2024-09-06T01:57:13.264" v="3362" actId="1076"/>
          <ac:spMkLst>
            <pc:docMk/>
            <pc:sldMk cId="1378043344" sldId="260"/>
            <ac:spMk id="10" creationId="{98E4C576-A5F3-2907-3536-87B75BBA02AF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10" creationId="{A64FC575-787A-7237-221D-3AA24C2CC0A8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10" creationId="{B7117678-D050-C824-FD5E-1DB6CF784A95}"/>
          </ac:spMkLst>
        </pc:spChg>
        <pc:spChg chg="add del mod">
          <ac:chgData name="匠吾 伊藤" userId="072e34e5e52e43ff" providerId="LiveId" clId="{318537B1-3C52-4BEB-B622-8AE37AAB33E5}" dt="2024-09-05T07:12:46.778" v="2440" actId="478"/>
          <ac:spMkLst>
            <pc:docMk/>
            <pc:sldMk cId="1378043344" sldId="260"/>
            <ac:spMk id="10" creationId="{BC625C0D-512B-BB26-DC91-912C1612796F}"/>
          </ac:spMkLst>
        </pc:spChg>
        <pc:spChg chg="add mod">
          <ac:chgData name="匠吾 伊藤" userId="072e34e5e52e43ff" providerId="LiveId" clId="{318537B1-3C52-4BEB-B622-8AE37AAB33E5}" dt="2024-09-05T07:10:52.501" v="2410"/>
          <ac:spMkLst>
            <pc:docMk/>
            <pc:sldMk cId="1378043344" sldId="260"/>
            <ac:spMk id="11" creationId="{25C5A67B-90CE-F7F3-14BC-D49D597977E8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1" creationId="{670DF509-94C4-EFDC-03AF-56E5A0CA7DB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1" creationId="{6BA58141-456C-5962-03BB-505B8328B90E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11" creationId="{88371662-419A-C2CD-1BBB-39E8F5531C0B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11" creationId="{EF6B53B6-F8DB-C1EB-0EA3-551C0A814C8C}"/>
          </ac:spMkLst>
        </pc:spChg>
        <pc:spChg chg="add mod">
          <ac:chgData name="匠吾 伊藤" userId="072e34e5e52e43ff" providerId="LiveId" clId="{318537B1-3C52-4BEB-B622-8AE37AAB33E5}" dt="2024-09-05T07:12:31.268" v="2431" actId="1076"/>
          <ac:spMkLst>
            <pc:docMk/>
            <pc:sldMk cId="1378043344" sldId="260"/>
            <ac:spMk id="12" creationId="{02BDC282-9A1E-2A0B-BA50-9CCD30D0117F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2" creationId="{2714D791-52FD-80E6-1AA3-10CCD0DE5CDD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12" creationId="{361845DF-A372-5EFC-D28E-72E0D582AB8F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2" creationId="{E78AF7BB-0F7C-8EFD-BC43-831C15020BC4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13" creationId="{1240C121-1449-7027-98D0-F2B0464F26C0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3" creationId="{75582DA5-049C-E167-BC57-82C2E7EEED0A}"/>
          </ac:spMkLst>
        </pc:spChg>
        <pc:spChg chg="add mod">
          <ac:chgData name="匠吾 伊藤" userId="072e34e5e52e43ff" providerId="LiveId" clId="{318537B1-3C52-4BEB-B622-8AE37AAB33E5}" dt="2024-09-06T01:56:49.460" v="3360" actId="20577"/>
          <ac:spMkLst>
            <pc:docMk/>
            <pc:sldMk cId="1378043344" sldId="260"/>
            <ac:spMk id="13" creationId="{F7F361F8-EA85-96CB-7E03-EDE31C761D46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4" creationId="{8E36702D-ABCE-FE44-20FA-82CBDD89AFD6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15" creationId="{5A3249F2-F6C8-37F1-74F0-9244D01518FC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5" creationId="{6BA87E45-F426-DA40-2EA9-ED3FCAEDBE93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16" creationId="{1F7D2C10-2F90-D896-A354-9F1B3032B969}"/>
          </ac:spMkLst>
        </pc:spChg>
        <pc:spChg chg="add del mod">
          <ac:chgData name="匠吾 伊藤" userId="072e34e5e52e43ff" providerId="LiveId" clId="{318537B1-3C52-4BEB-B622-8AE37AAB33E5}" dt="2024-09-04T15:41:22.451" v="1327" actId="478"/>
          <ac:spMkLst>
            <pc:docMk/>
            <pc:sldMk cId="1378043344" sldId="260"/>
            <ac:spMk id="16" creationId="{407E1128-EE50-A314-F90C-F37CBF698C7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6" creationId="{96600432-5349-8EBF-6352-E1790773BA0F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17" creationId="{12FB726F-3FD6-4C5F-6EA4-CB1A76E5DF1D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7" creationId="{5545B323-BEC5-8ED7-C1E3-D76298DE2B66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17" creationId="{9D0EAC20-36B9-EEEF-88A0-D89E7DEBB60D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18" creationId="{48707650-C8CE-5CB2-034F-855656F71C4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8" creationId="{66E4E8EA-25E1-0EA9-282C-75C21D0DDCB6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18" creationId="{82EF98C1-69F0-280B-DBFB-BCE74F169BF1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19" creationId="{33A6D5A6-3327-6F1D-582F-6F3908C243F3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19" creationId="{F9BC7499-CEAC-E2CC-9D32-F835CDA3DB9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20" creationId="{BA9CE2E1-0131-27DC-4507-FE9F1C43E891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21" creationId="{24446E70-901A-B7F6-5545-729475A5854E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3" creationId="{845C55D2-8850-5654-7008-2AC108699210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23" creationId="{C9E990FE-4A3E-878D-2DC1-61664788AF83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4" creationId="{B7B83D81-AE74-3175-F650-A436FCD49575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" creationId="{AE7C3371-B891-0CB5-2A76-F238DFF750D0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25" creationId="{ED72F46B-8A11-E9C0-5E36-3ED5ADD9FCB2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26" creationId="{02AC6D1B-CCB9-D33E-CE39-293107B3F6B4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26" creationId="{18941898-2242-9CB4-56D9-47546FD29F2B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26" creationId="{D3140DC0-3F0F-D018-E914-88D2DEA1FA61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27" creationId="{53984277-9414-8B7C-1713-230184CA244E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7" creationId="{81DFE1BF-EA04-06DB-A004-4EEA4B3E2669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27" creationId="{9A59045B-2D1D-E28D-7DE4-C18774D13AB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28" creationId="{C76840B4-6F81-E793-68AE-8A44C87004EF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29" creationId="{8833A499-2FFB-7318-1D14-275A955FD56C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30" creationId="{DDCAA113-4D03-4799-2774-053DA6E2BDF3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31" creationId="{383859FC-51B6-3232-430B-E6E4EC042E50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32" creationId="{481C1966-C2BB-777A-9805-515B870572B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3" creationId="{2DF54933-4827-A998-7258-0A235266C19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3" creationId="{7C2CA3F2-DF00-AD53-BBA9-6A640849FC8B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34" creationId="{A06007E2-F860-8D2E-85D6-A68375F8818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4" creationId="{E2C4B907-3730-1A10-7BF9-5C2062AD2B35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34" creationId="{F991F860-B88D-F293-8092-C9722024E282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5" creationId="{C587157D-833A-450D-1AF2-9BD35E2B6808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35" creationId="{FE518339-C711-21CC-8786-2ECB9DC0C63D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6" creationId="{7F20CC61-67B5-B786-D2F0-F09E2BABA73A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36" creationId="{C78CB654-9FB5-C05A-4081-9B92276F552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37" creationId="{A3AD9D46-F89B-BD00-7189-5565AA42E835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8" creationId="{684F5812-BBE6-4F5B-000A-AB45186969D4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0" creationId="{9B5F6E25-9CAA-16BB-1012-867DC0889C5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0" creationId="{D234A92C-9BEC-73E4-D9CA-04D51DB1D3D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1" creationId="{8C931CE0-24B7-63EA-6027-98838ADB8EED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1" creationId="{BF0B505B-12A1-CB57-7191-E7C3075A57DA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1" creationId="{E1A3CF95-5EF1-BDD4-6B47-230670EF48C7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2" creationId="{2FD38176-8755-5980-8EA6-022ADC4DE38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42" creationId="{4533E80F-896A-763A-A914-5B35320969BA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2" creationId="{AC5453B6-41BE-BD0B-F786-D9656400D3D3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3" creationId="{41BCBDB1-755F-418B-1D45-E99B1E05A4B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43" creationId="{5830F91A-2820-1507-B11E-9DA86CACB5AB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3" creationId="{B548FCBB-1AD8-731D-BD46-8D9DA6D6B849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4" creationId="{30504A28-6B89-CE13-AA37-3E7D9AF67607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44" creationId="{B972FC23-40B6-F19D-A726-47FBBA205BF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5" creationId="{9BC4698A-4ADA-2794-0425-8EFE30E7B3B3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46" creationId="{C490AA99-04C9-9564-397C-8AEDDA9519B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6" creationId="{D51994AF-17CC-3320-2937-8A29C227B5D6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7" creationId="{2BD78164-131E-4D50-2440-B80E8B93950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7" creationId="{BB47D607-A243-E1D1-BC6C-2998351ED06F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48" creationId="{1B53C994-E46B-1479-3790-AB468B805C5D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8" creationId="{C7785CCD-BE0B-F662-05E0-4D615452AC32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49" creationId="{9E41B96A-AEEF-C506-658B-FFA96459319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49" creationId="{B4C1E4D1-3685-B5DF-CCF6-F096249F43A6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50" creationId="{9103D40A-216A-1962-C53A-685503B4A416}"/>
          </ac:spMkLst>
        </pc:spChg>
        <pc:spChg chg="mod">
          <ac:chgData name="匠吾 伊藤" userId="072e34e5e52e43ff" providerId="LiveId" clId="{318537B1-3C52-4BEB-B622-8AE37AAB33E5}" dt="2024-09-01T04:23:20.692" v="1015"/>
          <ac:spMkLst>
            <pc:docMk/>
            <pc:sldMk cId="1378043344" sldId="260"/>
            <ac:spMk id="51" creationId="{290D1EA3-05A1-B472-6F8B-338FBFABEDBF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2" creationId="{59B3CE40-C153-B753-6C26-B78FDE527A60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52" creationId="{9014EF6F-681E-B06A-3DB0-3FF7F096717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52" creationId="{E07DD12A-2F63-A133-EA15-9E58F7A2955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53" creationId="{A3B8D1EC-C1DF-D74D-F9CF-DD2BE8BFF9BB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3" creationId="{DEDAE25F-1556-D8C7-488C-38C1F45A98D7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53" creationId="{EB2C0864-2E8E-E71F-9A7C-975B5C3EF60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54" creationId="{71842450-0158-61D1-09D9-42B60CFA04C2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54" creationId="{FDC11E23-21D0-2CD1-B74C-72F527137692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55" creationId="{6C7CD802-E4C5-5ADE-5AF6-D7D24F832A1C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5" creationId="{82A60BD1-53C3-F758-F0E9-64C3BAEA519D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55" creationId="{CC6FFB8F-7D4B-E918-540F-88776E3359C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56" creationId="{18C8A314-E0DA-E22A-AF05-BA56CD3DEF8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56" creationId="{A5360328-4DBE-E4E3-0787-B7B4E7FF4505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6" creationId="{F971C4DD-2EFB-B0F7-A30F-1ECF5F61E4BB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7" creationId="{136A9236-2EF3-D397-0316-0235D8777BEA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57" creationId="{C3AEFF60-436B-8A9E-C9F2-6ED792B6B95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58" creationId="{8727EB6D-803F-348D-6BBE-49A922FC9E95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58" creationId="{89BFE464-9C7E-23C0-3979-BA3425FAD485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0" creationId="{B326E6C1-FDD7-EA51-1BF8-A7CA4F0DA545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60" creationId="{D4622628-1351-E573-88E2-780CBFECF407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61" creationId="{A64C09FB-864C-4397-5E66-5C4740056996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1" creationId="{F09CB6CF-9529-CDB6-C9F1-BB4C801DD96E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62" creationId="{2552014D-2AC7-1A26-AEA8-4243BA8A49A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2" creationId="{87ADC892-F6B8-7900-1388-13AFD0A6301E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62" creationId="{CA723122-4746-359D-768C-A3AEC1A3DCEF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63" creationId="{091E8F81-CFB9-E2AF-A0BE-64956C1510BA}"/>
          </ac:spMkLst>
        </pc:spChg>
        <pc:spChg chg="add del mod">
          <ac:chgData name="匠吾 伊藤" userId="072e34e5e52e43ff" providerId="LiveId" clId="{318537B1-3C52-4BEB-B622-8AE37AAB33E5}" dt="2024-09-01T04:23:35.307" v="1018" actId="478"/>
          <ac:spMkLst>
            <pc:docMk/>
            <pc:sldMk cId="1378043344" sldId="260"/>
            <ac:spMk id="63" creationId="{738E9C7A-6868-F0F1-D4E2-60C99B855755}"/>
          </ac:spMkLst>
        </pc:spChg>
        <pc:spChg chg="del">
          <ac:chgData name="匠吾 伊藤" userId="072e34e5e52e43ff" providerId="LiveId" clId="{318537B1-3C52-4BEB-B622-8AE37AAB33E5}" dt="2024-08-26T14:32:42.098" v="21" actId="478"/>
          <ac:spMkLst>
            <pc:docMk/>
            <pc:sldMk cId="1378043344" sldId="260"/>
            <ac:spMk id="63" creationId="{9650C552-5E79-6537-450C-A57D196CFBD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63" creationId="{E8330649-C425-7CAD-22CC-C27DF67D4C6B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4" creationId="{A69BAB94-2DE8-F219-6DFE-93AC43F2010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64" creationId="{B1B5A8FE-F681-68AD-E472-DB7A58E03A44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65" creationId="{A7246B9D-E52A-8359-832D-A204F60F95AC}"/>
          </ac:spMkLst>
        </pc:spChg>
        <pc:spChg chg="add 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5" creationId="{EA90F955-CD03-7073-8258-3F680F56D7CE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66" creationId="{C49827A6-A3D5-EDB8-1A3B-A25CF33F1B45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69" creationId="{A78DC840-02EB-A136-7D12-121384F56B43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69" creationId="{E959D10C-4C88-3C04-85CD-DEC6848620CB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70" creationId="{0844A280-8266-6D8F-6F7A-C69BDF9077F1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70" creationId="{18A42F2F-9A39-8871-15EA-ED1D50CB9D7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74" creationId="{04D784B3-6030-2EBF-D737-6DCE114A1E3E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74" creationId="{3EAC24B8-4E55-5F78-630C-86534EB652E8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75" creationId="{8F516DBA-C788-B71A-463F-EB5D313D28AB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75" creationId="{DA7342CE-BBFA-BBB5-A58E-2CFC7A0EAC9D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76" creationId="{61E05998-E5EA-BB03-9501-7360D59A5236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76" creationId="{9B147FE3-9BBF-1C51-77C3-A22FE4816E88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78" creationId="{0AC4B970-284A-C950-4738-A239994635C2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78" creationId="{498F898A-3CB8-A3C0-0C1D-93E8230F6978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84" creationId="{6C378685-E176-307B-A81B-14C4ACB38D5A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84" creationId="{903AEC77-BFEC-438D-3305-271E6D254E6A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85" creationId="{09077276-C3E7-7767-CCDB-77336CB8369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85" creationId="{541B533B-83C3-09CB-4F91-CD800FAB17BC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86" creationId="{A9C7936C-1D46-0093-B45A-9ED131A4EAD1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86" creationId="{D9ED268E-00DC-1AFD-FF62-549E6094D58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87" creationId="{28691B9D-2B40-0273-8D64-4368A3BB6F70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87" creationId="{975F3E14-E1FE-F4A7-2512-40B92A5A2B2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88" creationId="{F7E6736B-DEE7-9AED-5CD2-7ED8C35675B7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89" creationId="{15B95561-D4A9-B456-F421-8F877C6FB2D8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90" creationId="{3D9FC91D-D9FC-06E4-CC41-8B9EA1079A28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91" creationId="{80B261CE-8D79-3853-0AFB-7E16F868BE3C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92" creationId="{E210A171-6553-DCF3-73E2-74A5CABE90F2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92" creationId="{F8E1D4D3-4141-8DD1-E081-6CBE817FB3DD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93" creationId="{28BDE65F-9FF4-64C3-042E-56EC23EAC3C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93" creationId="{8A9E2975-A0F1-DCCC-AA9D-174B027FC06D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94" creationId="{40B9D9E1-05FB-49A2-3A41-1297E303D3D6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95" creationId="{A63ED79F-1AD7-9FCB-85A4-6E7B12869545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95" creationId="{E78D323C-6ADD-EAF4-F62B-178B9632374E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96" creationId="{7DFABE47-0E61-4243-8C29-46890B4A261F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97" creationId="{3444D9E0-7BEA-3349-A17B-597D9329A19C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98" creationId="{39CED06A-B222-8B7C-E7B8-4E247AE03284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99" creationId="{B4C52FC4-EBAC-77DD-A4F5-502448A10017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00" creationId="{E734CF3E-B11E-372F-FECE-A5EF63906CAE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04" creationId="{012E6927-CD3B-2272-A92D-0030C72F2A72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05" creationId="{94CBFDC6-ABE2-DFE2-4AA6-DD3E566A556A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05" creationId="{A7040887-878E-25DC-4F25-C216C556B19F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06" creationId="{318D70B2-D95A-386A-75A0-00E595637B62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06" creationId="{6C03ACBF-514A-E88E-40EE-6C99E6099508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07" creationId="{2F137995-E530-6C6F-E3C7-F623AFADA04E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07" creationId="{FD20CB9A-C822-872F-9AE2-3C58612D4040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09" creationId="{2CE05D87-0876-E5AD-CFCD-FDF8A004E877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09" creationId="{DCCD5D7D-D67E-9801-79D2-C203B7C6C079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0" creationId="{DC87AE13-CCB6-0D44-581C-34EEFAF9B859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1" creationId="{9F8BD453-9DBF-B507-2DEE-28B07325AA27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2" creationId="{D9323005-FE2B-2D1B-4081-24AAF3108BCA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3" creationId="{B31119FE-765B-56B9-CEE3-762989609F0D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4" creationId="{B56E8908-9C4E-225B-AE10-63F8E0D77D69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5" creationId="{C2ACC9DB-3C53-B382-C38B-2CB2DDFC2AFE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15" creationId="{C520F819-4313-D165-3411-E11C99CE7A1D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6" creationId="{221567A6-174D-1382-C78A-20AB8B50FBE8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16" creationId="{6D503D4E-E27F-4B1C-AC6E-23AF38A13494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17" creationId="{50077B76-65D7-F4E7-2E8F-8312C79C1EF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17" creationId="{BA660F6A-0BAF-42B0-1338-0F0A3EED4C5C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18" creationId="{4C8EAC67-6A7E-9ACB-1102-5087FD62A955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8" creationId="{B17FEC8B-188A-C0FE-59C8-3D894FC734B8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119" creationId="{F17A2F10-F1C4-F595-1EE6-0BA04713AB19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23" creationId="{B8F035BF-6862-A058-AE6E-ED1DDBC9709B}"/>
          </ac:spMkLst>
        </pc:spChg>
        <pc:spChg chg="add del">
          <ac:chgData name="匠吾 伊藤" userId="072e34e5e52e43ff" providerId="LiveId" clId="{318537B1-3C52-4BEB-B622-8AE37AAB33E5}" dt="2024-08-26T14:32:31.947" v="19" actId="478"/>
          <ac:spMkLst>
            <pc:docMk/>
            <pc:sldMk cId="1378043344" sldId="260"/>
            <ac:spMk id="124" creationId="{B9B6A99C-583D-1B3B-1900-99EE43BF8EFF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24" creationId="{CC6FD42A-0AA9-8D4D-DE75-BD5F1824A7C7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25" creationId="{B4B15FF4-07BF-4939-8363-FCF8C8F11B53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26" creationId="{975558A9-9B45-7465-BA2F-1C90512D9838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27" creationId="{1B941F2B-9E1C-7E7C-00E1-A6C2A5F53F03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28" creationId="{91BD0DFC-600E-CB68-13A8-BA955CF31F31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28" creationId="{A13C1C34-C945-C8A5-F647-B3B8BA6EF240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29" creationId="{82F7DDFB-89E1-0797-49D8-C0C712B3BD0E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29" creationId="{9F2D6529-3036-D0B9-9434-8FD43B1EB05B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0" creationId="{B72CD4AF-D707-1B5C-A115-478B4D9AA548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30" creationId="{E0FB937D-3727-FADA-340B-EAE2CBDD7655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31" creationId="{6B9AF93E-58D8-BD42-7D86-B7B0C6CDA559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1" creationId="{88C35481-595B-6C51-D7B7-8789EA4B0B48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2" creationId="{C8CD1CBC-904E-44B8-3225-B31A42128332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5" creationId="{113084CF-6B79-1246-EF99-8577B32108B5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6" creationId="{531E8B2D-C303-6A98-3E56-B378E542DDDF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8" creationId="{4407206E-19D2-14A7-CF32-AC91F9387E93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38" creationId="{CFFEEC4B-E857-F6A4-4FA3-8669747B2C0D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39" creationId="{276121CC-9991-05B6-47F9-FBA3750D91EA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39" creationId="{B7711C89-FC5B-8811-F6C8-F5A87DBC8F22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40" creationId="{FEAAC8F5-30AA-575A-DE84-8EEAE30826DF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41" creationId="{5C11B8A0-E644-0698-7524-51074E792BA1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41" creationId="{D7359724-2098-EB5A-BD7E-DF66FF676355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42" creationId="{330F898D-63E9-C70B-BEB3-F1551729B3DD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42" creationId="{8631EFE0-178B-9F21-7E67-670C051AE79F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43" creationId="{59CB7868-52DF-25E1-F81D-F799BE156E69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43" creationId="{667F39A4-1A89-6AB7-F698-AB5057F37E0E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44" creationId="{20925EBC-8620-3BE1-A0F5-4CA4D79BDA59}"/>
          </ac:spMkLst>
        </pc:spChg>
        <pc:spChg chg="mod">
          <ac:chgData name="匠吾 伊藤" userId="072e34e5e52e43ff" providerId="LiveId" clId="{318537B1-3C52-4BEB-B622-8AE37AAB33E5}" dt="2024-08-31T08:01:33.490" v="242"/>
          <ac:spMkLst>
            <pc:docMk/>
            <pc:sldMk cId="1378043344" sldId="260"/>
            <ac:spMk id="144" creationId="{8BBE50E6-F91E-B601-EAD8-3C014557D62B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45" creationId="{1AE6707C-85F7-669D-D33A-52B752C8490C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46" creationId="{680CCDAA-CB7D-3CF7-02D5-F24CC036D821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47" creationId="{916064C4-B561-D663-5B92-16C865F7B734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48" creationId="{C06856FE-E184-D67A-6E8E-9B7B07359C61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49" creationId="{AB22157E-7BCA-E047-DEA4-C57C420ABAD2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50" creationId="{BD9BEE73-41F2-73A0-5842-9DF75F77AC12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50" creationId="{E91B2CFE-8602-1BEB-31E8-37898529D4E9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51" creationId="{990A4D3F-21BD-6835-64B4-C0D5000A31AB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51" creationId="{BB7672BF-CB04-794E-53FA-0F5CCFFE2D94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53" creationId="{51A9E78A-673A-5C8C-C2F2-8431A654D5C6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53" creationId="{EFCD21A8-8028-D105-15CF-E9AA0C68BCCE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54" creationId="{60075EA5-7C6B-2576-E5D1-23993C48FDF8}"/>
          </ac:spMkLst>
        </pc:spChg>
        <pc:spChg chg="add del mod">
          <ac:chgData name="匠吾 伊藤" userId="072e34e5e52e43ff" providerId="LiveId" clId="{318537B1-3C52-4BEB-B622-8AE37AAB33E5}" dt="2024-08-31T08:01:39.764" v="244" actId="478"/>
          <ac:spMkLst>
            <pc:docMk/>
            <pc:sldMk cId="1378043344" sldId="260"/>
            <ac:spMk id="155" creationId="{B7C087DB-593B-951E-9F1F-BF673DAB79EA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57" creationId="{82D38350-3088-3465-59D2-F562C78BA7AB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60" creationId="{2B5C2182-C8B1-FBB4-8238-55BE181CFCB8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2" creationId="{49926794-F754-AA4E-7833-524A8112AA18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63" creationId="{3DAEF462-6C66-35BC-A21A-EC4FB8441207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3" creationId="{E0E9A616-3149-1B5E-6A4C-37BA2111F5C7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4" creationId="{CB22CD38-5798-085A-5DBB-9EEE53763BEC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5" creationId="{3E2D38F5-ABD7-07AF-5A93-064A25B78D9B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6" creationId="{7D2488C7-CC44-5C55-3589-3B62E2C06C51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66" creationId="{C54942F9-96AD-E515-D189-7511FE34DE7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67" creationId="{03402E64-4EB6-0A13-BB95-BFF3FE7CEE7D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7" creationId="{810748C8-8D9E-0016-CF14-36A8B1C84F99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69" creationId="{C64E66D3-844A-02C4-6E81-FD7B7D0B4723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170" creationId="{0E014975-70E0-5386-BF0E-F9158563F9A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71" creationId="{5A5C21F7-359C-351F-90F0-B8D1A708CAF1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72" creationId="{2BB5B9C8-6C0A-3B58-2480-903B47806BCF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73" creationId="{0A66E868-2962-7762-7412-213CC19B4E31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73" creationId="{2D108C84-3451-382B-112C-AD450DA67878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74" creationId="{645110B8-EEE1-DF07-1B30-7D3E40AC6D68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75" creationId="{0F2A21D3-D8E8-56ED-9B00-AF891E97CBE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75" creationId="{70891B70-7106-24A4-70EA-961EDEB3CC6F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76" creationId="{36328437-CC1A-2E3E-D5B2-2CAF6A0758C8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177" creationId="{93DD6F7E-5F3C-4077-E167-B4D92EF0ADF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178" creationId="{C4E26755-90E0-95A7-A805-2E26E3A8B40C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179" creationId="{9C6EF197-6102-822E-E06D-EB52B1E23621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81" creationId="{C13694D3-ED94-F230-94FB-418AA0C81474}"/>
          </ac:spMkLst>
        </pc:spChg>
        <pc:spChg chg="add 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182" creationId="{4DD6D19B-B37C-EAD8-9614-9BF06ED37864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82" creationId="{CC4577E5-3E59-1994-3C67-8B40F3750DD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83" creationId="{B35B2F49-1FAE-6818-FA54-294E4D4ED760}"/>
          </ac:spMkLst>
        </pc:spChg>
        <pc:spChg chg="del">
          <ac:chgData name="匠吾 伊藤" userId="072e34e5e52e43ff" providerId="LiveId" clId="{318537B1-3C52-4BEB-B622-8AE37AAB33E5}" dt="2024-08-26T14:32:04.704" v="15" actId="478"/>
          <ac:spMkLst>
            <pc:docMk/>
            <pc:sldMk cId="1378043344" sldId="260"/>
            <ac:spMk id="183" creationId="{F404092E-D3A6-8107-55BE-7AC28C122022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84" creationId="{63C218B4-3E45-676B-537C-D3F3BF3B7536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84" creationId="{D40FE090-B333-2419-8EBA-F6CA2E440E2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89" creationId="{7E9A7F13-CF5E-47E0-6870-D14E6E02367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90" creationId="{194B2CFD-CC98-0B3A-F675-077400611644}"/>
          </ac:spMkLst>
        </pc:spChg>
        <pc:spChg chg="del">
          <ac:chgData name="匠吾 伊藤" userId="072e34e5e52e43ff" providerId="LiveId" clId="{318537B1-3C52-4BEB-B622-8AE37AAB33E5}" dt="2024-08-26T14:32:37.735" v="20" actId="478"/>
          <ac:spMkLst>
            <pc:docMk/>
            <pc:sldMk cId="1378043344" sldId="260"/>
            <ac:spMk id="190" creationId="{A8CB897C-7FDB-6FBC-89A4-64EBEF25B5A2}"/>
          </ac:spMkLst>
        </pc:spChg>
        <pc:spChg chg="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191" creationId="{47AA93B4-DD43-464A-D0FF-B67C7B4EB22D}"/>
          </ac:spMkLst>
        </pc:spChg>
        <pc:spChg chg="add mod">
          <ac:chgData name="匠吾 伊藤" userId="072e34e5e52e43ff" providerId="LiveId" clId="{318537B1-3C52-4BEB-B622-8AE37AAB33E5}" dt="2024-09-06T02:19:32.177" v="3390" actId="20577"/>
          <ac:spMkLst>
            <pc:docMk/>
            <pc:sldMk cId="1378043344" sldId="260"/>
            <ac:spMk id="192" creationId="{04E563B4-127E-8785-3531-369EA2FDCFF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92" creationId="{4BA3623B-BA07-DB87-5F89-814B42325FCF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2" creationId="{A3192840-A257-B4C7-1692-6DE9707842F4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92" creationId="{E645B8CB-FA15-51D6-CD72-700FE7C791E9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192" creationId="{F9A88EAC-6850-DC3E-BE7A-78CD2711B38A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193" creationId="{44D07E0F-43F8-7B71-6158-20EC3490C47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93" creationId="{7B957823-B7C2-56CC-D498-171B695738CB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193" creationId="{84DB9A8E-2F8B-CF7B-C6C6-FEFEE6B1816C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3" creationId="{B734F2DC-9648-F0B8-8603-590923B73AE6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4" creationId="{1A8BF0C9-AAB6-3948-60D8-198BE6AFC90A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194" creationId="{765BF24A-2069-55AD-F519-7D10CE81D2AA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195" creationId="{1031AF87-BD2F-90FC-D652-90BC5C5B366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96" creationId="{7FE4914F-C524-6B8C-D496-97639034A547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6" creationId="{8997E7BB-E643-30DD-B07C-C3B2CA8A7DD3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7" creationId="{04CA25F3-F090-4589-7FE8-2D24A0EE9974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197" creationId="{F4A14BF3-DC7F-B75A-52AA-A8B804D4DC4F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198" creationId="{056AE48B-27C5-07DA-6703-659D41C860A1}"/>
          </ac:spMkLst>
        </pc:spChg>
        <pc:spChg chg="del">
          <ac:chgData name="匠吾 伊藤" userId="072e34e5e52e43ff" providerId="LiveId" clId="{318537B1-3C52-4BEB-B622-8AE37AAB33E5}" dt="2024-08-26T14:31:55.648" v="14" actId="478"/>
          <ac:spMkLst>
            <pc:docMk/>
            <pc:sldMk cId="1378043344" sldId="260"/>
            <ac:spMk id="199" creationId="{D0F3F233-8947-DABF-1BAE-F4BC58B44529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0" creationId="{69C3510C-F0AF-FFFC-4B56-375E90EA22B6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0" creationId="{D4B20D18-76D5-AED9-90B4-9DB78593F1AC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1" creationId="{348553E1-70A6-E2A0-EA8F-3D7A6CC561A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01" creationId="{807E9E7E-7BE6-DC16-7373-EC20A2CAFD88}"/>
          </ac:spMkLst>
        </pc:spChg>
        <pc:spChg chg="del">
          <ac:chgData name="匠吾 伊藤" userId="072e34e5e52e43ff" providerId="LiveId" clId="{318537B1-3C52-4BEB-B622-8AE37AAB33E5}" dt="2024-08-26T14:31:49.823" v="13" actId="478"/>
          <ac:spMkLst>
            <pc:docMk/>
            <pc:sldMk cId="1378043344" sldId="260"/>
            <ac:spMk id="201" creationId="{DE039146-0465-7442-19B5-B61649E32842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02" creationId="{E6A65614-E12E-0797-2989-D01B94E8A24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02" creationId="{EDE608B0-7919-ACCF-79C3-DB855622C3C3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03" creationId="{1CA9FB33-5A60-D816-848D-72AE0372512C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3" creationId="{59D93039-BBC9-CB33-79F3-ED374F08ACE8}"/>
          </ac:spMkLst>
        </pc:spChg>
        <pc:spChg chg="add del mod">
          <ac:chgData name="匠吾 伊藤" userId="072e34e5e52e43ff" providerId="LiveId" clId="{318537B1-3C52-4BEB-B622-8AE37AAB33E5}" dt="2024-09-05T07:51:28.991" v="3149" actId="21"/>
          <ac:spMkLst>
            <pc:docMk/>
            <pc:sldMk cId="1378043344" sldId="260"/>
            <ac:spMk id="203" creationId="{A59F6447-1027-D7E6-41ED-D1E5489F1C2F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03" creationId="{AC7CAF5C-370E-8076-E4BB-8484A74340E2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03" creationId="{CBB55537-4671-4453-2576-809975E1E578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4" creationId="{00F4F507-D533-ABBE-906A-6149EF01B637}"/>
          </ac:spMkLst>
        </pc:spChg>
        <pc:spChg chg="add mod">
          <ac:chgData name="匠吾 伊藤" userId="072e34e5e52e43ff" providerId="LiveId" clId="{318537B1-3C52-4BEB-B622-8AE37AAB33E5}" dt="2024-09-05T07:51:29.493" v="3150"/>
          <ac:spMkLst>
            <pc:docMk/>
            <pc:sldMk cId="1378043344" sldId="260"/>
            <ac:spMk id="204" creationId="{A59F6447-1027-D7E6-41ED-D1E5489F1C2F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04" creationId="{E1E8E733-6ACB-DC58-0776-A23F4ADFBBE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05" creationId="{23590063-4108-8B77-68FD-F63326920285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5" creationId="{96FC813E-50CE-D1D1-9807-624E047E72E8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5" creationId="{EFA5E5D1-2621-7F4A-1569-61D4D4F4A35D}"/>
          </ac:spMkLst>
        </pc:spChg>
        <pc:spChg chg="add del mod">
          <ac:chgData name="匠吾 伊藤" userId="072e34e5e52e43ff" providerId="LiveId" clId="{318537B1-3C52-4BEB-B622-8AE37AAB33E5}" dt="2024-09-05T07:54:00.352" v="3163" actId="21"/>
          <ac:spMkLst>
            <pc:docMk/>
            <pc:sldMk cId="1378043344" sldId="260"/>
            <ac:spMk id="206" creationId="{1F065BF6-80A6-8823-53A1-85E783680CBB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6" creationId="{294A3C02-8125-6BF3-5C73-A17BB714FDC5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6" creationId="{B9DFB2F5-CF63-712F-BA82-C0DC998B6C3B}"/>
          </ac:spMkLst>
        </pc:spChg>
        <pc:spChg chg="add mod">
          <ac:chgData name="匠吾 伊藤" userId="072e34e5e52e43ff" providerId="LiveId" clId="{318537B1-3C52-4BEB-B622-8AE37AAB33E5}" dt="2024-09-05T07:54:01.263" v="3164"/>
          <ac:spMkLst>
            <pc:docMk/>
            <pc:sldMk cId="1378043344" sldId="260"/>
            <ac:spMk id="207" creationId="{1F065BF6-80A6-8823-53A1-85E783680CBB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07" creationId="{3C35C4B3-9543-8426-F8A4-96565B51245E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7" creationId="{4A1A8509-46B8-0BFA-C5BC-4A0B6E8A98AB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07" creationId="{4AA6C8B5-A834-00F1-A0BF-60272C1A7BEE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7" creationId="{8D2CC378-E56D-D247-7C0A-AEA0F649A87C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08" creationId="{2176F3A6-C5CF-9B3C-7843-A5007406D5A7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8" creationId="{33A69F1C-95C0-6D20-36B2-AA69F50CC344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09" creationId="{209E8B54-FD64-6E85-A2A1-C0FE2C1EF2A6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09" creationId="{AB72A397-0474-0E97-B384-B6399DA7C1EC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09" creationId="{C69C3C6E-C1D8-5AB6-693C-052C0A4838AA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0" creationId="{5A99B364-9D65-5CB0-C561-D57766221208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0" creationId="{9B44645C-48F7-D5F2-66C6-E1C9DA2D8A74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1" creationId="{0C29C4BE-7869-469E-5CF7-6BEF588C2678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11" creationId="{31865372-95F3-A430-1EC3-5C25385D3277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1" creationId="{A34BF9DF-6F42-1454-32AE-E2AD62020FE6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11" creationId="{E0CF0E3A-075D-AD9B-477E-6E2054299ACF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12" creationId="{3ECCD1E0-5331-1B4A-DFF4-F6656E67DB99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2" creationId="{55F76608-6760-097A-EF60-0FE1BD7756DD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3" creationId="{05DEFCC7-1261-02BF-6701-2AE100BE7E53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3" creationId="{890785A2-AB91-E6C6-4B0C-6AB302122F18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13" creationId="{EEA49671-D844-BED0-9856-F4461934ECB3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4" creationId="{2BA5E796-C66B-6733-596C-9703BA853D26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4" creationId="{4072F40F-99BA-C5DB-793C-D02DA7C0B942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14" creationId="{5F23CB53-B97B-D53D-ED25-2AB79F0EB386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5" creationId="{AF2F02D5-1305-0BA4-EBDC-647407F5003F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15" creationId="{FEC3E14B-9B50-9D7F-916B-E11EB8F7D21A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16" creationId="{3A4EC7B5-1FB3-CDBB-8AB6-610F2BFC22B6}"/>
          </ac:spMkLst>
        </pc:spChg>
        <pc:spChg chg="del">
          <ac:chgData name="匠吾 伊藤" userId="072e34e5e52e43ff" providerId="LiveId" clId="{318537B1-3C52-4BEB-B622-8AE37AAB33E5}" dt="2024-08-26T14:31:47.515" v="12" actId="478"/>
          <ac:spMkLst>
            <pc:docMk/>
            <pc:sldMk cId="1378043344" sldId="260"/>
            <ac:spMk id="216" creationId="{EA0CCDE3-8793-3CB4-E73F-1F26CB09389D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17" creationId="{3B3FB8A2-2022-FB3A-A82B-9E493C827EC5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17" creationId="{6E349865-C7CA-7D3D-28CA-E814F3A56FD5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7" creationId="{C2F55326-EE83-F253-210F-01EE295B0F58}"/>
          </ac:spMkLst>
        </pc:spChg>
        <pc:spChg chg="del">
          <ac:chgData name="匠吾 伊藤" userId="072e34e5e52e43ff" providerId="LiveId" clId="{318537B1-3C52-4BEB-B622-8AE37AAB33E5}" dt="2024-08-26T14:32:56.740" v="24" actId="478"/>
          <ac:spMkLst>
            <pc:docMk/>
            <pc:sldMk cId="1378043344" sldId="260"/>
            <ac:spMk id="218" creationId="{1638C7BC-A123-D799-E9CB-2B1B9D1F951F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18" creationId="{457777E2-1AE7-3C12-B078-26B53A26AC82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18" creationId="{999962E2-1558-7CCF-39D6-304E4B18053E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19" creationId="{2CD0A86D-2CF6-C1B3-4210-8FF4BEC2A93D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19" creationId="{94078128-1539-AADD-F657-9AC2F8138B29}"/>
          </ac:spMkLst>
        </pc:spChg>
        <pc:spChg chg="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219" creationId="{B794DC01-C765-26F5-46A1-2791290AD2AC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20" creationId="{098389AB-14CC-BF3A-60E1-24B9C4ACC9FF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0" creationId="{DE63EC21-ABB4-0C3E-E594-C0BCDCEDF465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1" creationId="{CE46523C-EEA4-9295-DF49-4FEDBF2BD1D3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22" creationId="{377849C9-13AA-129C-CE44-876D9802DD4F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222" creationId="{3DC75017-3A1E-8AB8-0FAA-083A36BA7656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2" creationId="{D1E48B0F-4634-AF2A-B32A-C8212B741661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223" creationId="{1549128D-6692-934E-DD73-83A040B4D6B0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23" creationId="{48185EA0-C160-BD1D-6F16-1A5E694A825E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3" creationId="{8D4F2FFF-7F47-A56D-9EEA-00BA26704CCC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23" creationId="{A239F2FB-31AB-D985-C574-5BEF2A68086F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24" creationId="{AA973BD6-9896-E77C-86A8-B1AB27231AF0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25" creationId="{B571B15A-3FF9-C2F2-DB7A-49F497D08E2F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25" creationId="{DC6090DD-6DE2-03F8-00DB-17A28A3D46DF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25" creationId="{F687A293-FFAE-F2AF-21E9-EAFD6B6C59AF}"/>
          </ac:spMkLst>
        </pc:spChg>
        <pc:spChg chg="del mod">
          <ac:chgData name="匠吾 伊藤" userId="072e34e5e52e43ff" providerId="LiveId" clId="{318537B1-3C52-4BEB-B622-8AE37AAB33E5}" dt="2024-09-04T15:33:48.420" v="1148" actId="478"/>
          <ac:spMkLst>
            <pc:docMk/>
            <pc:sldMk cId="1378043344" sldId="260"/>
            <ac:spMk id="226" creationId="{18CD8452-9038-B5BF-4153-FB867DF10675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26" creationId="{8E5AEB85-23E7-CFDC-E0A0-9D41C48A4F2F}"/>
          </ac:spMkLst>
        </pc:spChg>
        <pc:spChg chg="add 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26" creationId="{E724D00B-5DEE-BEB1-64AB-1BDA9A5EB1F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7" creationId="{4A8C6F8D-B7B3-71DB-230A-5FC83D31CD26}"/>
          </ac:spMkLst>
        </pc:spChg>
        <pc:spChg chg="mod">
          <ac:chgData name="匠吾 伊藤" userId="072e34e5e52e43ff" providerId="LiveId" clId="{318537B1-3C52-4BEB-B622-8AE37AAB33E5}" dt="2024-09-01T04:23:39.585" v="1019"/>
          <ac:spMkLst>
            <pc:docMk/>
            <pc:sldMk cId="1378043344" sldId="260"/>
            <ac:spMk id="227" creationId="{501DB2F3-9C8A-5265-3322-E504097411EA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27" creationId="{A70F3D12-34C9-DC0F-6948-04F229FE115B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28" creationId="{19BB3613-48AE-61A0-A657-C7F559421671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28" creationId="{5EDF7A07-B595-21EB-6AF5-D6437A6A70C2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28" creationId="{79494355-CD8F-BD7B-72C2-4B5707F83D61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28" creationId="{8289C657-7734-05E3-4AF6-C0B41968AE04}"/>
          </ac:spMkLst>
        </pc:spChg>
        <pc:spChg chg="mod">
          <ac:chgData name="匠吾 伊藤" userId="072e34e5e52e43ff" providerId="LiveId" clId="{318537B1-3C52-4BEB-B622-8AE37AAB33E5}" dt="2024-09-05T05:06:23.644" v="1439"/>
          <ac:spMkLst>
            <pc:docMk/>
            <pc:sldMk cId="1378043344" sldId="260"/>
            <ac:spMk id="228" creationId="{FABCDDD5-98BF-958A-DE51-BAFFAE7549A5}"/>
          </ac:spMkLst>
        </pc:spChg>
        <pc:spChg chg="del">
          <ac:chgData name="匠吾 伊藤" userId="072e34e5e52e43ff" providerId="LiveId" clId="{318537B1-3C52-4BEB-B622-8AE37AAB33E5}" dt="2024-08-26T14:31:12.301" v="5" actId="478"/>
          <ac:spMkLst>
            <pc:docMk/>
            <pc:sldMk cId="1378043344" sldId="260"/>
            <ac:spMk id="229" creationId="{4D11149C-4210-00CA-8C84-AB7AD7F78C29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29" creationId="{AEB6388B-9142-4000-83C3-09583B7A2594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29" creationId="{AFB79611-16D4-C007-F597-FADD95F4EB4D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0" creationId="{CDB667E3-A08A-38CB-FA65-E1E22FCC26A3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1" creationId="{114D1EE2-6E98-56C5-6B3E-EA88D59D8C48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31" creationId="{2DE79F4E-276D-C18D-A39D-76BD83298874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32" creationId="{00EB76BD-4253-780F-E33A-2E57F2165E40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2" creationId="{1F166DC2-E720-2E90-42EF-FD7F25E60E4A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32" creationId="{A1C14AA3-A0E0-0F71-C0E0-147932604D9C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32" creationId="{C0540A61-A125-8200-9526-A92D2371D336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2" creationId="{C59B2ECC-CC29-536B-3316-8123EFB0077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33" creationId="{474CE1EE-9569-5FB4-A4EF-937196FE4426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33" creationId="{5B9F02DD-3EC7-B7B5-196D-52F066C336D5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3" creationId="{E48AE375-9A90-8762-CF68-DE3F66C64CCE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3" creationId="{E97BBA64-46D9-E5AB-81D0-A5616F98806C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34" creationId="{2C5C49EB-0779-C788-CCB1-3F716EC7B406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4" creationId="{4F5ED607-6110-20A6-9102-1C347B335E4A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34" creationId="{51A73F1D-752F-E277-E113-AFAB599B5229}"/>
          </ac:spMkLst>
        </pc:spChg>
        <pc:spChg chg="del mod">
          <ac:chgData name="匠吾 伊藤" userId="072e34e5e52e43ff" providerId="LiveId" clId="{318537B1-3C52-4BEB-B622-8AE37AAB33E5}" dt="2024-08-26T14:31:11.344" v="4" actId="478"/>
          <ac:spMkLst>
            <pc:docMk/>
            <pc:sldMk cId="1378043344" sldId="260"/>
            <ac:spMk id="234" creationId="{60B7C43E-9BC3-3E34-EBA7-902431611318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4" creationId="{69E1ED5F-075D-AE42-F881-2E3694313CCE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5" creationId="{CDDA9BC7-56B5-DD6A-A3D4-A82EAC8C28B5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35" creationId="{EF601867-D535-C39C-D86F-56C688428583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36" creationId="{625025FB-E035-76AD-71A2-75B0F1EE13F6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36" creationId="{8958144C-20BF-B54A-BC7E-D184C826F9DB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6" creationId="{D466F075-A36F-17D7-F8EC-0D34C2F698EF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6" creationId="{D5B46920-4134-7974-2C57-0D9A9CA7B068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36" creationId="{EC759401-9D16-210C-C4AD-6D58E2416CDB}"/>
          </ac:spMkLst>
        </pc:spChg>
        <pc:spChg chg="add del mod">
          <ac:chgData name="匠吾 伊藤" userId="072e34e5e52e43ff" providerId="LiveId" clId="{318537B1-3C52-4BEB-B622-8AE37AAB33E5}" dt="2024-09-04T15:33:13.976" v="1147" actId="478"/>
          <ac:spMkLst>
            <pc:docMk/>
            <pc:sldMk cId="1378043344" sldId="260"/>
            <ac:spMk id="237" creationId="{02F3A0F8-A2DA-7B6D-563A-03B5A23A07C1}"/>
          </ac:spMkLst>
        </pc:spChg>
        <pc:spChg chg="add mod">
          <ac:chgData name="匠吾 伊藤" userId="072e34e5e52e43ff" providerId="LiveId" clId="{318537B1-3C52-4BEB-B622-8AE37AAB33E5}" dt="2024-09-05T05:06:34.394" v="1441" actId="1076"/>
          <ac:spMkLst>
            <pc:docMk/>
            <pc:sldMk cId="1378043344" sldId="260"/>
            <ac:spMk id="237" creationId="{FF738D82-5775-3DCF-6A0D-F50D91F36BFF}"/>
          </ac:spMkLst>
        </pc:spChg>
        <pc:spChg chg="del">
          <ac:chgData name="匠吾 伊藤" userId="072e34e5e52e43ff" providerId="LiveId" clId="{318537B1-3C52-4BEB-B622-8AE37AAB33E5}" dt="2024-08-26T14:31:01.107" v="2" actId="478"/>
          <ac:spMkLst>
            <pc:docMk/>
            <pc:sldMk cId="1378043344" sldId="260"/>
            <ac:spMk id="238" creationId="{12F4601B-A806-5881-71C1-F5AFD65ABDA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38" creationId="{5C083F91-4D97-4596-E8B9-CD34D703AE99}"/>
          </ac:spMkLst>
        </pc:spChg>
        <pc:spChg chg="add del mod">
          <ac:chgData name="匠吾 伊藤" userId="072e34e5e52e43ff" providerId="LiveId" clId="{318537B1-3C52-4BEB-B622-8AE37AAB33E5}" dt="2024-09-04T15:33:11.779" v="1146" actId="478"/>
          <ac:spMkLst>
            <pc:docMk/>
            <pc:sldMk cId="1378043344" sldId="260"/>
            <ac:spMk id="239" creationId="{02CD5E61-CBB3-6A01-C9C1-A6F794DE268C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39" creationId="{1AC976BF-C10F-2C03-9C3A-E90734C240E6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239" creationId="{5AE48753-08B0-343A-DBBB-A60B65679311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240" creationId="{E13C3828-6FED-B996-A308-53A426E039EA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41" creationId="{04C128AF-6EE9-5348-4092-798F47830C0C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1" creationId="{128E1D86-EA85-43AF-9474-72BBAA6323B3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42" creationId="{14A21A9B-0051-92C4-112A-885D58F5499A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2" creationId="{2B79CD74-67FD-A4A3-FF75-B5236E56404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42" creationId="{6B4F700C-B232-9439-32C9-21903FC98C34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43" creationId="{1D5D6143-54B2-07FB-AD0A-1B49260CF136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3" creationId="{56E072FC-7944-7F7B-2170-3DDD693552CB}"/>
          </ac:spMkLst>
        </pc:spChg>
        <pc:spChg chg="mod">
          <ac:chgData name="匠吾 伊藤" userId="072e34e5e52e43ff" providerId="LiveId" clId="{318537B1-3C52-4BEB-B622-8AE37AAB33E5}" dt="2024-09-08T05:55:38.506" v="3437"/>
          <ac:spMkLst>
            <pc:docMk/>
            <pc:sldMk cId="1378043344" sldId="260"/>
            <ac:spMk id="243" creationId="{8193DEC3-1376-1668-76F5-117735084D3D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3" creationId="{CEAAAB2B-06F9-C9BB-8776-8217C6E00F5C}"/>
          </ac:spMkLst>
        </pc:spChg>
        <pc:spChg chg="del">
          <ac:chgData name="匠吾 伊藤" userId="072e34e5e52e43ff" providerId="LiveId" clId="{318537B1-3C52-4BEB-B622-8AE37AAB33E5}" dt="2024-08-26T14:31:26.690" v="9" actId="478"/>
          <ac:spMkLst>
            <pc:docMk/>
            <pc:sldMk cId="1378043344" sldId="260"/>
            <ac:spMk id="244" creationId="{40F60FBE-3DDA-7DC4-A33E-5C34EF040811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4" creationId="{52251A6D-62FB-3E3D-84DF-E5301DF6CFB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44" creationId="{CDE55876-5376-9D33-27F2-DA0A9DFB6CEF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45" creationId="{010BF703-11FD-8E55-1F73-293037F2AE4A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5" creationId="{FA524E20-3A2F-14A0-DB4E-F9FB7F4E9A84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246" creationId="{156E2F36-C782-2863-0FCE-397E66401081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6" creationId="{A5018620-7A11-1CCC-E262-3154B41837A9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7" creationId="{52F89B5F-818B-3DBA-4A56-21D775D2125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7" creationId="{AFD82B6E-0793-3B99-504B-6321E67FCA1F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247" creationId="{C3B4ABB5-3160-6FA4-0021-7F9C1E0708F3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8" creationId="{5E6FF5C0-23BB-A96D-5044-074E907ACCB8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248" creationId="{5ED00887-8F2A-B85C-191E-49A09E048C0B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248" creationId="{B10A8F00-987F-437B-FFE4-59C1435E774C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249" creationId="{AFC5FBF5-5C9B-9F4F-38FD-3ADAFB21CA92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49" creationId="{EDEBDA7A-22C6-96A0-41EB-3D336F9345BB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249" creationId="{FF6FA14F-C4CA-9937-9B46-A4E554A1F343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0" creationId="{351E6626-0C96-45D2-348A-47AB545402E6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0" creationId="{CEC41D10-8557-5030-7618-DE2ADC833126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0" creationId="{E6005579-B614-8174-6BAB-E6BB7B374981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1" creationId="{1F21908F-F650-A30B-46A0-D388B064314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1" creationId="{D880AAC3-3A64-1DA3-381D-588329D69DDC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51" creationId="{E11C2435-2393-9739-F7A3-BEDC36A63E9A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52" creationId="{323A4B9A-E3DF-4DF4-4828-F066986685B3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2" creationId="{E93CF0A5-9181-6D3E-F894-A95FBD6D03DF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2" creationId="{F2F8C4D9-D52A-4F46-A70D-8AB0018993C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3" creationId="{BBD29BF9-2C73-20A5-3CA9-3ABCD65DE657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3" creationId="{D39E435A-74AB-D305-EBEB-03A64CA9A5A3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4" creationId="{32B6BA8B-9B29-7101-7E7D-774A6F291F2A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54" creationId="{D8C8FCDA-D5C6-F29F-3FAC-D8237758A515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5" creationId="{74D46340-3D78-13C2-A9F8-99B0D629F236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6" creationId="{3B8131A3-8C72-34F7-968D-19BE57938A0E}"/>
          </ac:spMkLst>
        </pc:spChg>
        <pc:spChg chg="del">
          <ac:chgData name="匠吾 伊藤" userId="072e34e5e52e43ff" providerId="LiveId" clId="{318537B1-3C52-4BEB-B622-8AE37AAB33E5}" dt="2024-08-26T14:31:23.785" v="8" actId="478"/>
          <ac:spMkLst>
            <pc:docMk/>
            <pc:sldMk cId="1378043344" sldId="260"/>
            <ac:spMk id="256" creationId="{8DF81515-6565-A4A0-9B44-D999D3E40B23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7" creationId="{359F531A-8C4C-0C2C-DA80-1EE7EF80E22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7" creationId="{639781CB-2706-D7F6-DB1D-06428525CEA3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57" creationId="{8EB50B94-16E7-3DD4-1EF4-01E053FEC90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7" creationId="{EB01311A-0968-18D5-48C8-1BB2B1A26CAD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8" creationId="{29BD63E9-93E5-A808-2CF1-AB1D1F5CA87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8" creationId="{3FEDE324-AC0A-5B85-5BD5-7F3A19E0226F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58" creationId="{79881EAF-F91D-0466-BEE1-D93B687E23FC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58" creationId="{DE1AC758-1C3B-8FF8-F462-FAB863F48613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59" creationId="{315918F2-FFAF-A383-94D7-9607C11CAA9C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59" creationId="{4102F006-ECB8-E376-8BDB-E663B22D7420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59" creationId="{981A56FE-856D-E2D9-942F-ED30ECD4DB97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0" creationId="{4000DD17-AF6B-B603-6636-1AA82D065840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61" creationId="{89D7F3F5-7740-6992-9F1C-5863554143EF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1" creationId="{9F7D4994-542F-3C1A-EA87-7BFEF55A6FF5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62" creationId="{4D536816-25A8-D295-037E-2D1946B91F35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2" creationId="{554C2AFB-368F-5227-A464-1BA61FA58897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62" creationId="{DFD4A997-9840-485B-4472-85402CCE08F2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63" creationId="{3D1CEAD0-E1DD-448F-E308-8417909D7469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63" creationId="{9AD6BFEA-B26F-FCC3-D1CF-C7605AFFD28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63" creationId="{AC711E52-6D4C-BA57-84F1-4EDA808919EB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64" creationId="{9D13599B-FC0A-67CD-849F-A4B35479991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64" creationId="{EAAB3AAA-F6FA-E60E-6447-E9428A434A9B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4" creationId="{F56F8F71-B61E-58F9-9AE8-2CBAC3CA7307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5" creationId="{0B4A517D-AD11-BE40-7223-B90BF4C659EE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65" creationId="{110C3C2C-4D52-E722-F9AE-6226A499CDA9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66" creationId="{0A10BC1F-4BA5-D328-7B52-58C4AF888CBF}"/>
          </ac:spMkLst>
        </pc:spChg>
        <pc:spChg chg="mod">
          <ac:chgData name="匠吾 伊藤" userId="072e34e5e52e43ff" providerId="LiveId" clId="{318537B1-3C52-4BEB-B622-8AE37AAB33E5}" dt="2024-09-01T04:24:36.382" v="1063"/>
          <ac:spMkLst>
            <pc:docMk/>
            <pc:sldMk cId="1378043344" sldId="260"/>
            <ac:spMk id="266" creationId="{61D1E374-3903-F983-D825-D822F7616D86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6" creationId="{DDB6B97D-A93D-1636-BCF0-B0E3784C19E7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67" creationId="{48767668-FA7E-00FE-9D6E-2708B47F4EE2}"/>
          </ac:spMkLst>
        </pc:spChg>
        <pc:spChg chg="del">
          <ac:chgData name="匠吾 伊藤" userId="072e34e5e52e43ff" providerId="LiveId" clId="{318537B1-3C52-4BEB-B622-8AE37AAB33E5}" dt="2024-08-26T14:31:22.459" v="7" actId="478"/>
          <ac:spMkLst>
            <pc:docMk/>
            <pc:sldMk cId="1378043344" sldId="260"/>
            <ac:spMk id="267" creationId="{63312140-2067-5AAA-7EF3-EAD81919A42A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68" creationId="{15A196B9-4AE7-1A97-0289-C82BE1FF1930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68" creationId="{27C9C78A-2E97-2A7C-BD8D-ABB2926C1E9C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68" creationId="{2F524986-BF8E-F4ED-7B0B-B02044FDC6B1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69" creationId="{35026113-AD5D-4AD6-A738-432926EFF419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69" creationId="{FA718CE6-0F3C-B3B0-50B9-10F89D6DD3DF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71" creationId="{7F3B37C8-59D5-77D7-B336-9D832C18917F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72" creationId="{1B568E2C-FDFA-FF98-674D-3B1D8B66CC4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72" creationId="{828C5E6E-B2F9-7ED9-00D5-015B2611D91F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72" creationId="{E5543459-FB9F-103F-00F7-AA22611D2048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73" creationId="{0CBE5A32-DEC7-EED8-9547-00D20DBFDA35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73" creationId="{86435CCD-189F-F804-1995-52D4224950D4}"/>
          </ac:spMkLst>
        </pc:spChg>
        <pc:spChg chg="add del mod">
          <ac:chgData name="匠吾 伊藤" userId="072e34e5e52e43ff" providerId="LiveId" clId="{318537B1-3C52-4BEB-B622-8AE37AAB33E5}" dt="2024-09-01T04:24:41.275" v="1065" actId="478"/>
          <ac:spMkLst>
            <pc:docMk/>
            <pc:sldMk cId="1378043344" sldId="260"/>
            <ac:spMk id="273" creationId="{9F7A6D7E-77CA-9C29-1E00-DF300ACEA9ED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74" creationId="{3AE2E58F-8A93-D9A0-D91D-9726A38E870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74" creationId="{89042878-314C-75C1-9F05-F8B8CDF4D80A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75" creationId="{A072B4F6-E574-0213-E92D-B00E6C37A90F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75" creationId="{A203B976-9F62-A0B6-9942-F46A410ECEF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276" creationId="{243AAB75-B4DA-6EC0-855F-99BE04514BA9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76" creationId="{8BC5B511-E428-5E80-FA12-A678888FD77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77" creationId="{EC9DD3BE-5BE2-509D-8FD2-7D563D0C7CEE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78" creationId="{C0500C51-3550-26D8-EA7D-377715E9D18A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78" creationId="{E483FEF0-CC8F-747C-AA3F-33BA4BC3FA6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79" creationId="{9879BBEC-D541-A802-E6BA-499521EFB327}"/>
          </ac:spMkLst>
        </pc:spChg>
        <pc:spChg chg="mod">
          <ac:chgData name="匠吾 伊藤" userId="072e34e5e52e43ff" providerId="LiveId" clId="{318537B1-3C52-4BEB-B622-8AE37AAB33E5}" dt="2024-08-26T16:51:08.572" v="227" actId="1076"/>
          <ac:spMkLst>
            <pc:docMk/>
            <pc:sldMk cId="1378043344" sldId="260"/>
            <ac:spMk id="280" creationId="{88F9C995-1E8D-21F3-863C-5208EDA74047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83" creationId="{821599D4-1C52-8B8B-7739-CB7BA6FB2D73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83" creationId="{D3345806-34FA-C26F-584F-397CB7A6BC5E}"/>
          </ac:spMkLst>
        </pc:spChg>
        <pc:spChg chg="del">
          <ac:chgData name="匠吾 伊藤" userId="072e34e5e52e43ff" providerId="LiveId" clId="{318537B1-3C52-4BEB-B622-8AE37AAB33E5}" dt="2024-09-01T04:22:33.832" v="974" actId="478"/>
          <ac:spMkLst>
            <pc:docMk/>
            <pc:sldMk cId="1378043344" sldId="260"/>
            <ac:spMk id="284" creationId="{A06740DF-749C-1B6E-88D3-66EC80888188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86" creationId="{670FB45C-175E-AA8A-146F-26D1500028E8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286" creationId="{8314E51C-3F14-847D-2607-01CC841E7F01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86" creationId="{CDCE4CE7-F7EA-230A-8DDB-9B02AF119FD6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87" creationId="{971910CB-1824-FA7B-342B-18DE9F60EBD0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87" creationId="{DD75D5D6-4801-80AF-C083-6D5A1AF96D90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88" creationId="{2D865E6F-F282-A891-9474-097C60BC3A3A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288" creationId="{45D7457C-6F7B-3EC2-EE74-C71820AFEF10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88" creationId="{7D3BE06D-1FA7-2574-8FE8-207DD83BDA33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89" creationId="{3A2812C9-9CEE-43A8-3CCC-3C1CA4A58CC5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89" creationId="{60D5E455-445E-37A7-C085-E52CD55FAF00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90" creationId="{42E90152-2702-7951-3788-EA8AD972342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90" creationId="{8193F8D4-4EDD-DACE-02C5-8471B6DA3535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91" creationId="{91D0B229-BC39-3057-640C-366339B3CD12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91" creationId="{FED4BABC-7781-0967-DF3C-6D81DD2DE77C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92" creationId="{2F0943B2-4BE1-E9EA-5F86-EB86105726E0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92" creationId="{34C730C5-1A89-B00D-5E56-E1BE64662E2A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292" creationId="{7CE1475B-7ADE-7DDE-E459-79555151130A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92" creationId="{A39CBE46-06EC-035E-B3A9-BF9BF9A3099A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93" creationId="{3109F240-B0B6-7A95-AFC4-D66F0113C60F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93" creationId="{528C73B9-5CE3-EAB7-8F61-39358F8AC231}"/>
          </ac:spMkLst>
        </pc:spChg>
        <pc:spChg chg="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294" creationId="{313DD878-8278-D623-02E8-99ED5118CDD1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94" creationId="{6CC6076E-2B31-13BB-6EE6-BD689B0CF3FE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95" creationId="{27109CBA-C8EA-D9DD-6550-E179D862DC86}"/>
          </ac:spMkLst>
        </pc:spChg>
        <pc:spChg chg="del">
          <ac:chgData name="匠吾 伊藤" userId="072e34e5e52e43ff" providerId="LiveId" clId="{318537B1-3C52-4BEB-B622-8AE37AAB33E5}" dt="2024-08-28T02:04:56.848" v="232" actId="478"/>
          <ac:spMkLst>
            <pc:docMk/>
            <pc:sldMk cId="1378043344" sldId="260"/>
            <ac:spMk id="295" creationId="{8F925D6A-9F44-1DA9-0FE8-2B243BC1DA27}"/>
          </ac:spMkLst>
        </pc:spChg>
        <pc:spChg chg="mod">
          <ac:chgData name="匠吾 伊藤" userId="072e34e5e52e43ff" providerId="LiveId" clId="{318537B1-3C52-4BEB-B622-8AE37AAB33E5}" dt="2024-09-01T04:24:44.463" v="1066"/>
          <ac:spMkLst>
            <pc:docMk/>
            <pc:sldMk cId="1378043344" sldId="260"/>
            <ac:spMk id="295" creationId="{9D7F9C44-D491-3488-8B1B-2B717FD3C573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96" creationId="{5532B05B-A41B-AA30-4B37-4D1F576CAB2D}"/>
          </ac:spMkLst>
        </pc:spChg>
        <pc:spChg chg="del">
          <ac:chgData name="匠吾 伊藤" userId="072e34e5e52e43ff" providerId="LiveId" clId="{318537B1-3C52-4BEB-B622-8AE37AAB33E5}" dt="2024-08-28T02:05:00.492" v="233" actId="478"/>
          <ac:spMkLst>
            <pc:docMk/>
            <pc:sldMk cId="1378043344" sldId="260"/>
            <ac:spMk id="296" creationId="{D2A094F6-53E9-424F-5F06-B50A3B321203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296" creationId="{EF398720-6B5A-91D0-635C-5896FD1AE1BD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297" creationId="{4755277D-471D-DE77-E923-E1CAD802A23E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97" creationId="{E0354611-B5E2-FB7E-8675-7963A051CC74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298" creationId="{2DE35D72-6C75-CACB-AE26-473F15989045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300" creationId="{A11D44D6-6329-D40F-E6E2-4E88071E10B6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01" creationId="{FEF629C7-F1DC-5523-DB34-B13FBCDEF724}"/>
          </ac:spMkLst>
        </pc:spChg>
        <pc:spChg chg="del">
          <ac:chgData name="匠吾 伊藤" userId="072e34e5e52e43ff" providerId="LiveId" clId="{318537B1-3C52-4BEB-B622-8AE37AAB33E5}" dt="2024-08-26T14:32:55.131" v="23" actId="478"/>
          <ac:spMkLst>
            <pc:docMk/>
            <pc:sldMk cId="1378043344" sldId="260"/>
            <ac:spMk id="303" creationId="{06351568-E0EF-C28F-F9D5-391F8A3B5FD8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03" creationId="{6C752357-E405-2DBB-A7C1-C42334815E45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04" creationId="{60CF2E8E-EAAE-8208-AB96-622E718FCFB8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304" creationId="{7A5A7E38-0B74-D4DA-E353-B677CAA4A137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04" creationId="{92A1FE72-6361-4508-8F11-EE876DE4A511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04" creationId="{C13506A5-5E4C-9A35-1A8C-920AA21D8F31}"/>
          </ac:spMkLst>
        </pc:spChg>
        <pc:spChg chg="add del mod">
          <ac:chgData name="匠吾 伊藤" userId="072e34e5e52e43ff" providerId="LiveId" clId="{318537B1-3C52-4BEB-B622-8AE37AAB33E5}" dt="2024-09-01T04:24:48.700" v="1068" actId="478"/>
          <ac:spMkLst>
            <pc:docMk/>
            <pc:sldMk cId="1378043344" sldId="260"/>
            <ac:spMk id="305" creationId="{3265C293-0EBE-C4D4-A316-DD44B57AA88F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05" creationId="{4D3FE79C-2974-C801-A1BA-6BFF2175D179}"/>
          </ac:spMkLst>
        </pc:spChg>
        <pc:spChg chg="del">
          <ac:chgData name="匠吾 伊藤" userId="072e34e5e52e43ff" providerId="LiveId" clId="{318537B1-3C52-4BEB-B622-8AE37AAB33E5}" dt="2024-08-26T14:33:09.571" v="27" actId="478"/>
          <ac:spMkLst>
            <pc:docMk/>
            <pc:sldMk cId="1378043344" sldId="260"/>
            <ac:spMk id="305" creationId="{FECC6B6F-B2F8-C11A-C856-F9A80353B97D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06" creationId="{7D1047D5-50BB-29B5-F9CD-BDDD57CB9AE4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06" creationId="{A994B94B-E148-99CD-E45E-206ECE3B4B7F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07" creationId="{195DA230-F024-0E01-0595-77D26B05B536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08" creationId="{06B5A0BF-FC8A-4611-CD02-D2DBB1D2367C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08" creationId="{E1B78A76-E0DB-52B6-F5DC-EF377D84901E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09" creationId="{81B9B129-C270-9669-01B2-D2171022C66C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09" creationId="{AC8D83EA-5290-FE93-C2F7-57CBB73F4BF5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0" creationId="{7C7B1039-E130-9EAD-8316-58BA66ACCC0F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0" creationId="{F6FBB54A-1319-7313-53F3-1AA2695FF73E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1" creationId="{26CBB313-5FD8-AAFC-CDB1-E7C98BC5E329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1" creationId="{79329D11-E4A0-0E64-A12D-F877B1C37AC9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11" creationId="{A44784F9-10D0-76B9-FC17-D36C6A63EA62}"/>
          </ac:spMkLst>
        </pc:spChg>
        <pc:spChg chg="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2" creationId="{6D18597C-47BC-E513-20CB-566ECA399238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2" creationId="{E7735CCF-2112-84F6-2860-011AA059285E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3" creationId="{C160D431-BD63-55E9-9A10-A08C26970DE0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14" creationId="{1DE82027-213C-E7A0-A995-1046A121FC32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4" creationId="{3912F547-73AF-D133-56E9-6D02935E7ECA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14" creationId="{543BE237-28FC-63BA-D0B0-CAFD42FC73C1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4" creationId="{7BD41932-9BDF-B35C-A4F6-C0E25FF10C72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15" creationId="{36B10AB8-2E02-E9E1-EDB3-E2C311267EA1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5" creationId="{AD776DB6-F089-F0A4-4989-056CA67B46BA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15" creationId="{BD96952E-6F20-CC00-44E1-94BF862CCC30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5" creationId="{FC71B34C-D9A9-AF49-6302-558AA651059D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16" creationId="{6117D193-E59E-5BE5-76A2-C82FFF72AA14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6" creationId="{65EA00A4-B26A-9997-6414-875475360D0E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16" creationId="{85D393F5-9E8D-EA94-4C24-BE2FDADCD76E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16" creationId="{F46E2C56-49C7-51AE-6B51-A2C98EC88D60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7" creationId="{4C8BAA06-0BFB-D663-7EC2-99D850A4820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17" creationId="{61551CDB-EC6D-004F-2BB7-CD48AC352984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17" creationId="{E61941A2-E3C9-8102-E5DF-112E26A61EE5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18" creationId="{533B8151-20BE-3F4C-8B68-C79EC092A905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8" creationId="{5406D634-FC42-F0A5-23D7-23FC1815989C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18" creationId="{8C7EDBB0-3E01-876B-80B5-9257A7E71CCE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19" creationId="{00D65A9C-8EBD-76A8-E367-3DE4FA5F3C9E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19" creationId="{5477B163-00EF-9E7A-1044-F00C733A06AC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20" creationId="{F88C608B-4D33-DE5D-0EE8-55E97449CF47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21" creationId="{6957FE6F-77C6-F9E7-7D2A-F415452AF6B5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21" creationId="{DD781138-920D-ACAE-33B4-13BB46E9C0B4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22" creationId="{98688DEB-B951-08DF-F121-3AC6E18A07C6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22" creationId="{E3E9C0BA-51B7-37AC-9AC4-4A8412B9634F}"/>
          </ac:spMkLst>
        </pc:spChg>
        <pc:spChg chg="add mod">
          <ac:chgData name="匠吾 伊藤" userId="072e34e5e52e43ff" providerId="LiveId" clId="{318537B1-3C52-4BEB-B622-8AE37AAB33E5}" dt="2024-08-31T08:01:40.496" v="245"/>
          <ac:spMkLst>
            <pc:docMk/>
            <pc:sldMk cId="1378043344" sldId="260"/>
            <ac:spMk id="323" creationId="{2F9E9B4C-6479-F854-65E0-6FB87C3428E4}"/>
          </ac:spMkLst>
        </pc:spChg>
        <pc:spChg chg="mod">
          <ac:chgData name="匠吾 伊藤" userId="072e34e5e52e43ff" providerId="LiveId" clId="{318537B1-3C52-4BEB-B622-8AE37AAB33E5}" dt="2024-09-01T04:24:59.982" v="1069"/>
          <ac:spMkLst>
            <pc:docMk/>
            <pc:sldMk cId="1378043344" sldId="260"/>
            <ac:spMk id="323" creationId="{3FDC0240-4F39-9459-AC66-B2DA6E0CA1A0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23" creationId="{749C900C-6F90-4410-C179-7435D533BA71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24" creationId="{35FF254C-086F-EFAB-4C68-48E0ABBA5A2E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25" creationId="{2115AC3B-2E50-3913-C014-7C73AF1E5DE8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25" creationId="{75399397-D6E5-786F-E363-4C34CE24062F}"/>
          </ac:spMkLst>
        </pc:spChg>
        <pc:spChg chg="add mod">
          <ac:chgData name="匠吾 伊藤" userId="072e34e5e52e43ff" providerId="LiveId" clId="{318537B1-3C52-4BEB-B622-8AE37AAB33E5}" dt="2024-09-05T07:26:20.237" v="2723" actId="1036"/>
          <ac:spMkLst>
            <pc:docMk/>
            <pc:sldMk cId="1378043344" sldId="260"/>
            <ac:spMk id="326" creationId="{6F15FD09-C61D-17AF-EE07-14AC5050F4D7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26" creationId="{9F0E504A-7EF1-B5B5-1B72-695EE930A866}"/>
          </ac:spMkLst>
        </pc:spChg>
        <pc:spChg chg="add mod">
          <ac:chgData name="匠吾 伊藤" userId="072e34e5e52e43ff" providerId="LiveId" clId="{318537B1-3C52-4BEB-B622-8AE37AAB33E5}" dt="2024-09-05T07:26:20.237" v="2723" actId="1036"/>
          <ac:spMkLst>
            <pc:docMk/>
            <pc:sldMk cId="1378043344" sldId="260"/>
            <ac:spMk id="327" creationId="{D46EFCCC-09F2-92C4-F7C6-8E0869DEAD91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27" creationId="{FE0F7720-0E9F-BF92-34A4-7438B8AA9EF3}"/>
          </ac:spMkLst>
        </pc:spChg>
        <pc:spChg chg="add mod">
          <ac:chgData name="匠吾 伊藤" userId="072e34e5e52e43ff" providerId="LiveId" clId="{318537B1-3C52-4BEB-B622-8AE37AAB33E5}" dt="2024-09-06T00:47:50.616" v="3328" actId="1038"/>
          <ac:spMkLst>
            <pc:docMk/>
            <pc:sldMk cId="1378043344" sldId="260"/>
            <ac:spMk id="328" creationId="{3B1F02F3-5860-FBD4-D3EC-E291611AD96A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28" creationId="{71B9E023-6A64-4F0D-39F6-AED1AF250F80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29" creationId="{07D70F67-DE8F-254C-EFBE-C0EACE62110F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29" creationId="{D5A55D32-CCF7-3021-C82E-3CF430D84CEF}"/>
          </ac:spMkLst>
        </pc:spChg>
        <pc:spChg chg="add mod">
          <ac:chgData name="匠吾 伊藤" userId="072e34e5e52e43ff" providerId="LiveId" clId="{318537B1-3C52-4BEB-B622-8AE37AAB33E5}" dt="2024-09-05T07:26:20.237" v="2723" actId="1036"/>
          <ac:spMkLst>
            <pc:docMk/>
            <pc:sldMk cId="1378043344" sldId="260"/>
            <ac:spMk id="329" creationId="{E94B79AC-0EAE-852A-1FAC-08892650FD69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30" creationId="{5E816291-C468-C8FF-0CDB-A50EACCD6936}"/>
          </ac:spMkLst>
        </pc:spChg>
        <pc:spChg chg="add del mod">
          <ac:chgData name="匠吾 伊藤" userId="072e34e5e52e43ff" providerId="LiveId" clId="{318537B1-3C52-4BEB-B622-8AE37AAB33E5}" dt="2024-09-01T05:01:22.994" v="1074" actId="478"/>
          <ac:spMkLst>
            <pc:docMk/>
            <pc:sldMk cId="1378043344" sldId="260"/>
            <ac:spMk id="330" creationId="{7C094553-FA4B-E34F-6F1D-7D925058AE4A}"/>
          </ac:spMkLst>
        </pc:spChg>
        <pc:spChg chg="add mod">
          <ac:chgData name="匠吾 伊藤" userId="072e34e5e52e43ff" providerId="LiveId" clId="{318537B1-3C52-4BEB-B622-8AE37AAB33E5}" dt="2024-09-05T07:49:31.810" v="3136" actId="1037"/>
          <ac:spMkLst>
            <pc:docMk/>
            <pc:sldMk cId="1378043344" sldId="260"/>
            <ac:spMk id="330" creationId="{A90DCEDD-5F14-0CC0-B0D9-EFED14B9EFFC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31" creationId="{0C416BD6-82AE-A7EE-7F23-48D096325675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31" creationId="{2A20E7D2-52E6-C63A-0FA4-CEA4CB9B6B52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31" creationId="{ECA291F8-2631-BF65-81B6-02ED59AD221D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31" creationId="{EE8B82C3-3942-2974-6EB3-B3D023061D3E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32" creationId="{3F8A391D-672D-F2EA-F42B-31317523B5BC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32" creationId="{B990C1A5-F4EA-7242-2182-EE5E05EDBB2B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32" creationId="{E475BC89-5539-E1F3-2240-B1BB235EF05E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33" creationId="{0B5D0AA2-A155-572E-43D5-8B864457E08D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33" creationId="{4EFD2DE6-7A2E-8BCB-80A8-E082F9E9AC80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33" creationId="{83188FAA-B62F-46AD-82DC-5B0AD66ACC5A}"/>
          </ac:spMkLst>
        </pc:spChg>
        <pc:spChg chg="del">
          <ac:chgData name="匠吾 伊藤" userId="072e34e5e52e43ff" providerId="LiveId" clId="{318537B1-3C52-4BEB-B622-8AE37AAB33E5}" dt="2024-08-26T14:33:07.464" v="26" actId="478"/>
          <ac:spMkLst>
            <pc:docMk/>
            <pc:sldMk cId="1378043344" sldId="260"/>
            <ac:spMk id="334" creationId="{559B5BEB-2442-92C7-4B50-8D9FFDE9936A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34" creationId="{A37299D9-620F-3F5F-D095-FDF9555F82C9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34" creationId="{DDF9BAEC-40EC-AD4B-6F8F-F93A326B7F00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34" creationId="{E7EA667B-7180-62FA-56A6-8D90689000F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35" creationId="{448915FD-868F-0431-660F-67A8A2D6B9B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35" creationId="{6192E0D6-0004-53A6-D7F4-0D99320298A2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36" creationId="{95815A27-20BB-2346-1B4E-1089FBC6357C}"/>
          </ac:spMkLst>
        </pc:spChg>
        <pc:spChg chg="del">
          <ac:chgData name="匠吾 伊藤" userId="072e34e5e52e43ff" providerId="LiveId" clId="{318537B1-3C52-4BEB-B622-8AE37AAB33E5}" dt="2024-08-26T14:33:19.561" v="29" actId="478"/>
          <ac:spMkLst>
            <pc:docMk/>
            <pc:sldMk cId="1378043344" sldId="260"/>
            <ac:spMk id="337" creationId="{07F642E1-9F20-E3DF-793A-E3A20E776AEC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37" creationId="{0E671569-3963-381C-2C7F-0E24FE559FF2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37" creationId="{0FCC7F60-6D2C-3AF1-8229-F09494D6D34B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37" creationId="{69625AA6-B931-F2A5-5492-7B56A08FB23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38" creationId="{C75F27CA-823D-F030-5341-42BC1B46251E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39" creationId="{59A9403D-519D-2C5A-F988-5A4F5E7238ED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39" creationId="{F580F9CE-A250-3B24-DB96-8F5643876CED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40" creationId="{7624C41B-6D81-810B-2300-31F3667E1B73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40" creationId="{93F214A8-C1E7-545E-790E-71673D0C401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40" creationId="{9BD59417-A846-796B-913F-8A603CCC1C6A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41" creationId="{27B729F9-DE31-D366-780E-4871CE930D9C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41" creationId="{D42EA764-59CD-9442-FC58-4FBF503EAB7D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42" creationId="{41C1454E-3A98-D047-910B-F1C54ACE5343}"/>
          </ac:spMkLst>
        </pc:spChg>
        <pc:spChg chg="add 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42" creationId="{56AE9405-D267-47EE-A6FE-17002E819BC7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42" creationId="{6680913A-96D0-70E6-C38C-25D26B2DE8B6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42" creationId="{C9CEA21D-CF86-4BD5-0FB1-8D76F31EA70D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43" creationId="{5BDA8E3C-68F1-F29C-F0A9-8466C896C57D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43" creationId="{EF206AE7-FA37-6275-85EA-1AC0846622EC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44" creationId="{0C8DBB4A-BEA0-36E3-21E8-0FD68C28D8E7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44" creationId="{71068B59-7277-3BF7-ED3C-277DF94612A5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45" creationId="{6740107C-93BD-D19D-2710-885DC1FEAB76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45" creationId="{757F58F5-58C1-CE2E-6FE2-DEDCFC45B822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45" creationId="{99B8DBA4-AE87-8A1F-7701-EC82A7E0AC34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46" creationId="{543BFE74-3788-D469-2A6F-E1FBC05A2EF1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46" creationId="{FCE80EE6-757E-6752-F047-5DD337C934DC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47" creationId="{77698F3E-320F-0846-9595-AB697E91BC6B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47" creationId="{A36772C5-F5CA-B7DF-CD60-D70DEA87812D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48" creationId="{1A3EC7E7-39EA-EF4F-BE62-10C6AB051EBC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48" creationId="{668F6FE8-56F8-5337-5601-62E768BE8F01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48" creationId="{EB670BF4-C944-8E4E-5AA7-70D8BAC16C25}"/>
          </ac:spMkLst>
        </pc:spChg>
        <pc:spChg chg="add mod">
          <ac:chgData name="匠吾 伊藤" userId="072e34e5e52e43ff" providerId="LiveId" clId="{318537B1-3C52-4BEB-B622-8AE37AAB33E5}" dt="2024-09-08T05:56:08.464" v="3441" actId="1076"/>
          <ac:spMkLst>
            <pc:docMk/>
            <pc:sldMk cId="1378043344" sldId="260"/>
            <ac:spMk id="349" creationId="{35C91033-E85D-FEE2-A7D7-7CB1747C09BC}"/>
          </ac:spMkLst>
        </pc:spChg>
        <pc:spChg chg="del">
          <ac:chgData name="匠吾 伊藤" userId="072e34e5e52e43ff" providerId="LiveId" clId="{318537B1-3C52-4BEB-B622-8AE37AAB33E5}" dt="2024-08-26T14:33:17.031" v="28" actId="478"/>
          <ac:spMkLst>
            <pc:docMk/>
            <pc:sldMk cId="1378043344" sldId="260"/>
            <ac:spMk id="349" creationId="{A39F81E8-E72A-7853-37AF-44BE827F5770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49" creationId="{A667D49F-3ED6-072F-63AB-7CD25B07CBAD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50" creationId="{738947F3-B22E-D7EB-EB1D-69B274C1A69F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0" creationId="{F8F294D0-D937-FA29-156D-58474310B187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1" creationId="{1BD68360-47D5-CAB3-FA05-8CC7F4EC40A2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51" creationId="{7FF4C570-CE81-3585-ADC1-514AC1E415F3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1" creationId="{898EA3FC-513C-66F6-C857-11724A5EC654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52" creationId="{442215C8-675C-4171-49A3-2B919C00EA8D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2" creationId="{BA168264-D311-5F6D-8113-CB75CC300BA9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2" creationId="{FFE526AB-7B22-7EED-9C10-2A6F10DB299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53" creationId="{09D8C20D-A034-A938-9AF8-404ABC74CFFB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3" creationId="{2764313F-B78B-50F1-7EDC-7139023A2C2C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3" creationId="{4CE19036-E9AA-C7D1-797D-98EBF0DA64BF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54" creationId="{30B6AEF2-5EB8-CA25-F242-DCF2BF95599F}"/>
          </ac:spMkLst>
        </pc:spChg>
        <pc:spChg chg="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4" creationId="{3E6E797F-9401-39B3-DC88-57BF02BCDEA8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55" creationId="{16E341F9-E783-C16C-1BE5-8DA6B85F5EA2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5" creationId="{DDA413DF-43B0-5C1A-85BC-AE54AC3FABBC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55" creationId="{E7647AF3-B3B9-2E76-C521-17A5FC544B2F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6" creationId="{2C20584F-7B55-69FE-8813-9E5126345AD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56" creationId="{4425C4A0-D17A-B5ED-95ED-C141D24767A5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56" creationId="{E160864D-E8A0-059D-B426-82AACAEB3C01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57" creationId="{1BB8862A-ABCF-073C-7259-BD189A866E6A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57" creationId="{7E6EF6A9-E0A9-3C9F-DE78-7E9357FBC303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58" creationId="{740E5AF6-AF99-F3DD-A7D8-085C62FF823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8" creationId="{98479EA3-C74F-B75D-012A-ED6567EA7E6F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8" creationId="{AD5D1F62-3D68-ED3D-2D0D-537DBC20B24E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58" creationId="{F79CDE65-2CBF-A04F-F7DE-BBC01C0F0228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59" creationId="{2AC6E39A-4D16-9E1D-BD75-9B4FF876BFB0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59" creationId="{58B7530C-1B58-AD24-007B-9EF4887536E5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59" creationId="{9032FB09-2609-9471-ED73-32C11C9AAC3E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59" creationId="{975C17FA-2269-FA99-ACC7-2A9AD3B59DE3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60" creationId="{32ABE4AA-272A-D8F2-1F73-04E7022CCE1C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60" creationId="{7B2A9EBC-686B-8E69-0141-FED41610F92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60" creationId="{DB30090F-8D98-947D-18FE-061B25BF5F88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61" creationId="{90127764-225A-BF47-CBE5-D53D27CE7C40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361" creationId="{9D2A752A-F3BE-C61F-3CDC-81079D33E490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61" creationId="{B5E0AD06-4CA9-5718-A746-33C945092635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62" creationId="{47D4C3B4-2E44-68DF-2091-2831C99F14E7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62" creationId="{8FA9C556-1DBA-A754-B7C1-963439AF0AC7}"/>
          </ac:spMkLst>
        </pc:spChg>
        <pc:spChg chg="add del">
          <ac:chgData name="匠吾 伊藤" userId="072e34e5e52e43ff" providerId="LiveId" clId="{318537B1-3C52-4BEB-B622-8AE37AAB33E5}" dt="2024-08-26T14:32:28.311" v="18" actId="478"/>
          <ac:spMkLst>
            <pc:docMk/>
            <pc:sldMk cId="1378043344" sldId="260"/>
            <ac:spMk id="362" creationId="{C865BB68-7FB1-83B2-8CF0-BA9BFB5B77B2}"/>
          </ac:spMkLst>
        </pc:spChg>
        <pc:spChg chg="del">
          <ac:chgData name="匠吾 伊藤" userId="072e34e5e52e43ff" providerId="LiveId" clId="{318537B1-3C52-4BEB-B622-8AE37AAB33E5}" dt="2024-09-01T04:25:23.395" v="1071" actId="478"/>
          <ac:spMkLst>
            <pc:docMk/>
            <pc:sldMk cId="1378043344" sldId="260"/>
            <ac:spMk id="363" creationId="{89B8C42F-A97B-5491-BF05-9DB2A0234B2A}"/>
          </ac:spMkLst>
        </pc:spChg>
        <pc:spChg chg="add mod">
          <ac:chgData name="匠吾 伊藤" userId="072e34e5e52e43ff" providerId="LiveId" clId="{318537B1-3C52-4BEB-B622-8AE37AAB33E5}" dt="2024-09-05T08:08:34.748" v="3219" actId="14100"/>
          <ac:spMkLst>
            <pc:docMk/>
            <pc:sldMk cId="1378043344" sldId="260"/>
            <ac:spMk id="363" creationId="{D830957F-9605-C8C8-8096-1055F21062B2}"/>
          </ac:spMkLst>
        </pc:spChg>
        <pc:spChg chg="del">
          <ac:chgData name="匠吾 伊藤" userId="072e34e5e52e43ff" providerId="LiveId" clId="{318537B1-3C52-4BEB-B622-8AE37AAB33E5}" dt="2024-08-28T02:05:08.143" v="234" actId="478"/>
          <ac:spMkLst>
            <pc:docMk/>
            <pc:sldMk cId="1378043344" sldId="260"/>
            <ac:spMk id="364" creationId="{839587F5-2D6B-80CF-69CB-C528A4227256}"/>
          </ac:spMkLst>
        </pc:spChg>
        <pc:spChg chg="add mod">
          <ac:chgData name="匠吾 伊藤" userId="072e34e5e52e43ff" providerId="LiveId" clId="{318537B1-3C52-4BEB-B622-8AE37AAB33E5}" dt="2024-09-05T05:06:37.914" v="1442"/>
          <ac:spMkLst>
            <pc:docMk/>
            <pc:sldMk cId="1378043344" sldId="260"/>
            <ac:spMk id="364" creationId="{BDCE1F7C-5B56-E36F-9E2B-A431F1039630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64" creationId="{F3820E2B-01C5-95AE-1335-A619BD91B986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65" creationId="{82BA467A-27B3-8B4E-56FD-B8A6B8230101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65" creationId="{878F9E3F-5226-EE86-CA3A-FCF627300C9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66" creationId="{4798558F-52C9-1CDA-B2E7-B98994DCCD68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366" creationId="{552038DF-E5D6-DACE-3819-6767A5A618E5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66" creationId="{A9F12808-219C-2781-AE3A-F01109AD7CBD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367" creationId="{A52F0D7A-5617-10E1-7DC2-A604A2954039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68" creationId="{4341771B-ED4C-89D1-AF54-473F4C699C94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68" creationId="{9A2D2387-AF63-39CC-E7EB-EC8A616F52FB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69" creationId="{2235D4B6-9463-6EDC-2767-1EF6151EAFC3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69" creationId="{719C11D8-F253-F8F7-EA78-93A029DBB67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70" creationId="{68ADF238-2752-3D6B-36C8-6F3653A796F0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70" creationId="{73DF57B9-783F-E411-4AEF-8975AC8F7A9B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70" creationId="{EFE6EF0E-9D76-1E9A-B001-F5DD59CB8A6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71" creationId="{55A8F6D1-D167-A683-AF7B-1AA4453FD89A}"/>
          </ac:spMkLst>
        </pc:spChg>
        <pc:spChg chg="mod">
          <ac:chgData name="匠吾 伊藤" userId="072e34e5e52e43ff" providerId="LiveId" clId="{318537B1-3C52-4BEB-B622-8AE37AAB33E5}" dt="2024-09-01T05:01:27.358" v="1075"/>
          <ac:spMkLst>
            <pc:docMk/>
            <pc:sldMk cId="1378043344" sldId="260"/>
            <ac:spMk id="371" creationId="{6EF12821-8753-571E-D2B8-5FC36BC735EE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71" creationId="{85702194-9D1B-7395-F785-47D8E4D59022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72" creationId="{E0280F85-8E9C-A2D8-BEDD-6A19B78C3CC3}"/>
          </ac:spMkLst>
        </pc:spChg>
        <pc:spChg chg="add del mod">
          <ac:chgData name="匠吾 伊藤" userId="072e34e5e52e43ff" providerId="LiveId" clId="{318537B1-3C52-4BEB-B622-8AE37AAB33E5}" dt="2024-09-04T15:33:07.976" v="1145" actId="478"/>
          <ac:spMkLst>
            <pc:docMk/>
            <pc:sldMk cId="1378043344" sldId="260"/>
            <ac:spMk id="373" creationId="{0B545F79-2476-01D8-EA26-4052705F7ED5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74" creationId="{AA15BD9C-4139-2E34-1948-BA0040F36D51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76" creationId="{1571A17E-B719-C019-2B0C-DF6FD72A1BB4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76" creationId="{C9735B91-38BC-45FE-E5FB-73431F15DB9E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77" creationId="{13801621-0D85-39DE-5101-B303BD251E58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77" creationId="{E7A43E3E-9576-F9BD-BF13-04BCF7A0C23A}"/>
          </ac:spMkLst>
        </pc:spChg>
        <pc:spChg chg="del">
          <ac:chgData name="匠吾 伊藤" userId="072e34e5e52e43ff" providerId="LiveId" clId="{318537B1-3C52-4BEB-B622-8AE37AAB33E5}" dt="2024-08-26T14:31:32.926" v="11" actId="478"/>
          <ac:spMkLst>
            <pc:docMk/>
            <pc:sldMk cId="1378043344" sldId="260"/>
            <ac:spMk id="378" creationId="{730B2D05-88C9-BFC9-E6BD-8E3437BD9434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79" creationId="{A1466D03-E381-FB06-3B33-2E201D02320C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79" creationId="{AA866DC4-0ADB-6087-AD17-689A0E81436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0" creationId="{24B209A9-F6A1-3397-DEA9-70A61E2F6F88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80" creationId="{B6B9CB8D-9F1F-6377-20DD-1C0EA9867F22}"/>
          </ac:spMkLst>
        </pc:spChg>
        <pc:spChg chg="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80" creationId="{BB40105E-C03B-9148-0753-E915811DDF35}"/>
          </ac:spMkLst>
        </pc:spChg>
        <pc:spChg chg="add 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81" creationId="{1038DDD3-FD3F-8895-2E3A-A2392747F681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1" creationId="{B13F6537-899E-418D-B979-C717AB4B3A55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82" creationId="{133854B6-0B56-5BDF-5102-8E33E067B24E}"/>
          </ac:spMkLst>
        </pc:spChg>
        <pc:spChg chg="add mod">
          <ac:chgData name="匠吾 伊藤" userId="072e34e5e52e43ff" providerId="LiveId" clId="{318537B1-3C52-4BEB-B622-8AE37AAB33E5}" dt="2024-08-26T16:51:03.170" v="225"/>
          <ac:spMkLst>
            <pc:docMk/>
            <pc:sldMk cId="1378043344" sldId="260"/>
            <ac:spMk id="382" creationId="{919EA43C-2921-431C-6E1B-AC0E10FB9FEB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2" creationId="{D6532BA9-B32E-B1A0-4948-F48E6843A466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3" creationId="{10E4D465-FD38-5526-455E-BCEC2C568B59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83" creationId="{81AF9FA5-8FC4-6405-4CD4-F01E149DA47B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84" creationId="{F386FA41-BC6B-07F3-C5CC-C0C786D5CD3A}"/>
          </ac:spMkLst>
        </pc:spChg>
        <pc:spChg chg="mod">
          <ac:chgData name="匠吾 伊藤" userId="072e34e5e52e43ff" providerId="LiveId" clId="{318537B1-3C52-4BEB-B622-8AE37AAB33E5}" dt="2024-09-04T15:34:02.820" v="1149"/>
          <ac:spMkLst>
            <pc:docMk/>
            <pc:sldMk cId="1378043344" sldId="260"/>
            <ac:spMk id="385" creationId="{8FE15E65-AB34-6EA0-F43E-81999F2B71B0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86" creationId="{DE09C645-011F-0A6A-2971-0DCCD5B4DC13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87" creationId="{21545B34-9F36-7E74-D902-EB9BA99E7909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87" creationId="{470DF2C3-D1BC-2EE3-1189-E88088D7CBF4}"/>
          </ac:spMkLst>
        </pc:spChg>
        <pc:spChg chg="add mod">
          <ac:chgData name="匠吾 伊藤" userId="072e34e5e52e43ff" providerId="LiveId" clId="{318537B1-3C52-4BEB-B622-8AE37AAB33E5}" dt="2024-09-09T03:03:53.973" v="3551" actId="1038"/>
          <ac:spMkLst>
            <pc:docMk/>
            <pc:sldMk cId="1378043344" sldId="260"/>
            <ac:spMk id="388" creationId="{686CAC7F-F19D-3B10-264C-0434A18F43B3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8" creationId="{F538F6D7-2F33-BEA2-9B1A-7A589FBD802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89" creationId="{5B58B16F-4F29-266D-6768-57D58B3F659B}"/>
          </ac:spMkLst>
        </pc:spChg>
        <pc:spChg chg="add mod">
          <ac:chgData name="匠吾 伊藤" userId="072e34e5e52e43ff" providerId="LiveId" clId="{318537B1-3C52-4BEB-B622-8AE37AAB33E5}" dt="2024-09-05T07:32:59.061" v="3029" actId="1035"/>
          <ac:spMkLst>
            <pc:docMk/>
            <pc:sldMk cId="1378043344" sldId="260"/>
            <ac:spMk id="389" creationId="{5FB6B101-92AD-276B-3561-1752270BE5DB}"/>
          </ac:spMkLst>
        </pc:spChg>
        <pc:spChg chg="add mod">
          <ac:chgData name="匠吾 伊藤" userId="072e34e5e52e43ff" providerId="LiveId" clId="{318537B1-3C52-4BEB-B622-8AE37AAB33E5}" dt="2024-09-05T07:32:59.061" v="3029" actId="1035"/>
          <ac:spMkLst>
            <pc:docMk/>
            <pc:sldMk cId="1378043344" sldId="260"/>
            <ac:spMk id="390" creationId="{5B888FE7-59D0-B1DA-724E-DA3A321222C0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90" creationId="{AF35AC62-5FE8-7FEE-138F-B9A6778F650B}"/>
          </ac:spMkLst>
        </pc:spChg>
        <pc:spChg chg="add mod">
          <ac:chgData name="匠吾 伊藤" userId="072e34e5e52e43ff" providerId="LiveId" clId="{318537B1-3C52-4BEB-B622-8AE37AAB33E5}" dt="2024-09-05T08:21:24.610" v="3253" actId="1036"/>
          <ac:spMkLst>
            <pc:docMk/>
            <pc:sldMk cId="1378043344" sldId="260"/>
            <ac:spMk id="391" creationId="{6C310C99-218D-8F71-0C64-C3F20C94DC5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91" creationId="{8F845D73-9B34-B3FE-27D4-B49FCA166004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91" creationId="{D3E8035A-E403-0BD4-0ED1-F35DE34DC9C2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92" creationId="{68A8C376-6DA0-3FE8-9718-64D9A74A657A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92" creationId="{A797A04F-487D-B36C-DE56-FEF9C69852C6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93" creationId="{583E68F0-93F7-A257-6A4B-B6B77DD3BB32}"/>
          </ac:spMkLst>
        </pc:spChg>
        <pc:spChg chg="add mod">
          <ac:chgData name="匠吾 伊藤" userId="072e34e5e52e43ff" providerId="LiveId" clId="{318537B1-3C52-4BEB-B622-8AE37AAB33E5}" dt="2024-09-05T08:09:34.577" v="3222" actId="20577"/>
          <ac:spMkLst>
            <pc:docMk/>
            <pc:sldMk cId="1378043344" sldId="260"/>
            <ac:spMk id="393" creationId="{699DED0C-63FE-621C-041A-4E2B1667B97E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94" creationId="{EC3DB1D7-A34B-20AD-6B8D-0529E7A3DACE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95" creationId="{07A0DDEA-4F03-C8F7-1475-1CCB72E56101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395" creationId="{A1471167-5B3A-C058-5B9C-B2EB8180BA2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95" creationId="{E7847588-1F50-7EB2-6BC5-C5F94AD452B6}"/>
          </ac:spMkLst>
        </pc:spChg>
        <pc:spChg chg="add mod">
          <ac:chgData name="匠吾 伊藤" userId="072e34e5e52e43ff" providerId="LiveId" clId="{318537B1-3C52-4BEB-B622-8AE37AAB33E5}" dt="2024-09-05T07:24:40.027" v="2670" actId="1036"/>
          <ac:spMkLst>
            <pc:docMk/>
            <pc:sldMk cId="1378043344" sldId="260"/>
            <ac:spMk id="397" creationId="{0C0D85BA-F738-F724-AEF8-432025147417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399" creationId="{25E67746-6246-BF3C-5179-0F6F5DA6FBCA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399" creationId="{30A1B4F4-3B13-A499-FAD5-53AC3C4A776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00" creationId="{C4457B00-434C-1CD0-9E93-F70A5AF73492}"/>
          </ac:spMkLst>
        </pc:spChg>
        <pc:spChg chg="add mod">
          <ac:chgData name="匠吾 伊藤" userId="072e34e5e52e43ff" providerId="LiveId" clId="{318537B1-3C52-4BEB-B622-8AE37AAB33E5}" dt="2024-09-05T07:26:20.237" v="2723" actId="1036"/>
          <ac:spMkLst>
            <pc:docMk/>
            <pc:sldMk cId="1378043344" sldId="260"/>
            <ac:spMk id="401" creationId="{AACE553A-4B4B-EB96-FF0C-5FC663A96913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01" creationId="{ACFC37E0-4724-BB00-4C99-35CA83E950D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01" creationId="{E66D5F37-4216-F53E-1982-B3239900F757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02" creationId="{188E00F4-810D-71C1-37BF-40D5BDEBE910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02" creationId="{2A0ED253-933D-D06E-B2C1-1EDC7079B221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02" creationId="{B5BAA357-8CB1-A54C-7618-6ADFAA274F73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03" creationId="{25420383-34DD-1D67-C908-A499053E8C18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03" creationId="{8DBA3F62-DA68-9825-A70E-E9B0A460E704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03" creationId="{E1DF8173-8837-A80B-FE1A-C65978ABFFE3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04" creationId="{A714F99C-431B-61BD-4936-2F77D18F6D14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07" creationId="{95A8D86A-9BD0-AD80-7328-1F27FB4ACCFC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08" creationId="{B60A6F3C-489D-B04E-F1F7-9DA65272E4C2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09" creationId="{767499B5-8E8B-BAE4-3BB9-3A557DE967C1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09" creationId="{87A139F4-AA20-DE96-8B93-572211BBFC0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09" creationId="{A439CD23-940E-B5BD-4AC5-7648C16EC2EA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09" creationId="{A5E56652-6E9E-E030-422B-2317CCA251F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10" creationId="{721CBB63-5D02-C291-0D89-10836243D7A2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0" creationId="{A80CDF8E-05D6-A7D1-6601-2B00C67BB873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11" creationId="{53D12AAE-1433-5737-D142-7628D9695F3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1" creationId="{8693F165-263A-784F-EFD1-334DD5D0AB1C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11" creationId="{D1A2CC26-DAD9-F4C8-C029-1044C52D56B3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2" creationId="{0F5E66F7-F0F0-603F-7A8E-B736D6226A5C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2" creationId="{458BE6B2-9D87-182C-632D-150C41911F90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12" creationId="{8599AB84-0DDD-7BEF-62CA-2B800A611C9A}"/>
          </ac:spMkLst>
        </pc:spChg>
        <pc:spChg chg="add del mod">
          <ac:chgData name="匠吾 伊藤" userId="072e34e5e52e43ff" providerId="LiveId" clId="{318537B1-3C52-4BEB-B622-8AE37AAB33E5}" dt="2024-08-26T16:51:19.900" v="231" actId="478"/>
          <ac:spMkLst>
            <pc:docMk/>
            <pc:sldMk cId="1378043344" sldId="260"/>
            <ac:spMk id="413" creationId="{F9C8150A-4988-EA59-6D58-55A37093B574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3" creationId="{FBD8FD7A-848B-BCC8-1618-14B676669798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4" creationId="{0F99497E-68D8-5D6A-C072-119527C99798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5" creationId="{7065B4F9-93B7-FFD8-04ED-4553C7B6AA6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7" creationId="{2F70EACC-49BF-2B1D-75C8-18B2EF22049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17" creationId="{82E32EDD-409B-4E3F-1730-2DDE1095AAA1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7" creationId="{97A59B97-925B-4BC8-30A2-3C63F1CA148F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17" creationId="{AA2DCA0C-AEF0-BB43-82F6-5C1469A8AF5B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8" creationId="{0B4CECDF-DFB1-8885-1611-29BC18937BAF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8" creationId="{D875EB9E-3527-E4CB-BE2E-BEBBCD43F922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18" creationId="{E63A05D2-AD55-F6CD-FF78-E41B18BB4022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18" creationId="{F8E5B9DA-1225-4BF0-D7C5-3C68DF9FA5D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19" creationId="{6AB2AB80-3640-05B5-A62A-ACD99DAF60B9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19" creationId="{94876720-659B-3B99-2290-92BCC6F46A2E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19" creationId="{97CD68DC-FA45-A10F-9592-194F3D326758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20" creationId="{75290E38-B3BB-1854-836D-ED0B29D647C6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0" creationId="{EF5AFCD3-43EE-B07B-473B-E196A4605BE0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20" creationId="{FEBEFACB-B176-2625-3E1F-7E55AA944773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1" creationId="{A05B362F-3875-FE76-A6B5-BD4E5EF07E65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2" creationId="{2D4F1561-8436-1A2A-5E78-2A63E804977B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22" creationId="{8D1FA3EB-5954-FBD2-8AD3-7EE59F5838D4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23" creationId="{EDDC49B2-1ED7-3DB3-1423-90F3E4172CDF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3" creationId="{F2AC7991-894B-0074-DFF5-24FAAD2D7395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24" creationId="{12B3F6B5-0682-CCE3-0986-1581A70C20B1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4" creationId="{3BC68D64-E251-900F-38CE-A637272E88C0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24" creationId="{4AE444BB-5C4E-32FE-01F8-5D440144CCD8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25" creationId="{86546F2C-75A3-9B4D-3ACA-FCFA483F73E8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25" creationId="{DC9AE121-FB64-523A-052F-2C5BE04B7E25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5" creationId="{EDB074B1-4200-EEE6-1D2F-BBC060E92E91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26" creationId="{39F7887E-54DC-0B12-BE9B-C39A6F29A7CC}"/>
          </ac:spMkLst>
        </pc:spChg>
        <pc:spChg chg="add del mod">
          <ac:chgData name="匠吾 伊藤" userId="072e34e5e52e43ff" providerId="LiveId" clId="{318537B1-3C52-4BEB-B622-8AE37AAB33E5}" dt="2024-09-04T15:34:59.700" v="1165" actId="478"/>
          <ac:spMkLst>
            <pc:docMk/>
            <pc:sldMk cId="1378043344" sldId="260"/>
            <ac:spMk id="426" creationId="{4DF9A666-55A9-7439-CDDD-44AB1E757828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26" creationId="{761835EE-7857-A423-A300-53FABB23E026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427" creationId="{A2A9118B-C992-EAB8-61AF-5BDD30E24953}"/>
          </ac:spMkLst>
        </pc:spChg>
        <pc:spChg chg="add mod">
          <ac:chgData name="匠吾 伊藤" userId="072e34e5e52e43ff" providerId="LiveId" clId="{318537B1-3C52-4BEB-B622-8AE37AAB33E5}" dt="2024-09-05T07:49:15.758" v="3129" actId="14100"/>
          <ac:spMkLst>
            <pc:docMk/>
            <pc:sldMk cId="1378043344" sldId="260"/>
            <ac:spMk id="428" creationId="{8454DBF9-0EB2-3C01-B609-8224F04750FD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29" creationId="{7E965370-0BB9-23C7-934B-CC406FE0526A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30" creationId="{BB7B0AEB-C834-999C-22D8-51C4EEECAA02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31" creationId="{FE1A9228-D85D-4A56-1825-8E2974656B0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32" creationId="{BDB26499-D790-C1BB-BF89-0C40CBC20265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33" creationId="{5777BA53-0F19-1D54-FE60-608309933246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33" creationId="{5ABFA4B3-EEB1-7F17-ED7F-A5A05FCF2E32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34" creationId="{557D0BA9-D5C5-B504-F776-F5C6983A330C}"/>
          </ac:spMkLst>
        </pc:spChg>
        <pc:spChg chg="add mod">
          <ac:chgData name="匠吾 伊藤" userId="072e34e5e52e43ff" providerId="LiveId" clId="{318537B1-3C52-4BEB-B622-8AE37AAB33E5}" dt="2024-09-05T07:56:49.487" v="3188" actId="1036"/>
          <ac:spMkLst>
            <pc:docMk/>
            <pc:sldMk cId="1378043344" sldId="260"/>
            <ac:spMk id="435" creationId="{350B9FEE-78E3-24FF-D543-7ACEC9F89F13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35" creationId="{9BA54F51-AB3E-C2FB-AC50-2F848994693E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38" creationId="{D240840A-484F-B02D-C32D-E2B6F51956C8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39" creationId="{7A463934-D372-FB9E-6E68-7A14B3852889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39" creationId="{EE4EFAFA-A96C-304A-91CE-FC5BB280BF00}"/>
          </ac:spMkLst>
        </pc:spChg>
        <pc:spChg chg="add mod">
          <ac:chgData name="匠吾 伊藤" userId="072e34e5e52e43ff" providerId="LiveId" clId="{318537B1-3C52-4BEB-B622-8AE37AAB33E5}" dt="2024-09-05T07:56:33.071" v="3180" actId="1035"/>
          <ac:spMkLst>
            <pc:docMk/>
            <pc:sldMk cId="1378043344" sldId="260"/>
            <ac:spMk id="440" creationId="{22F470EE-BC4C-C3FD-EA94-56361954F606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0" creationId="{6588EB60-3633-3C5B-1ADD-3E5FA869BC5A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0" creationId="{9F32A65D-E734-5304-540C-0B32C7D527B6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1" creationId="{2B984A35-0D9E-6AFA-E06D-D9488E83F2BD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1" creationId="{4367CBD5-6114-52AE-53B1-7035E3D1B782}"/>
          </ac:spMkLst>
        </pc:spChg>
        <pc:spChg chg="add mod">
          <ac:chgData name="匠吾 伊藤" userId="072e34e5e52e43ff" providerId="LiveId" clId="{318537B1-3C52-4BEB-B622-8AE37AAB33E5}" dt="2024-09-05T07:30:21.338" v="2934" actId="1035"/>
          <ac:spMkLst>
            <pc:docMk/>
            <pc:sldMk cId="1378043344" sldId="260"/>
            <ac:spMk id="441" creationId="{D36B82AF-F6AB-B921-3847-ED8EA0571D04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2" creationId="{3EB036AF-334E-4591-0A05-F550D358858D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2" creationId="{B4B87BC4-E37E-7E05-4C91-7D182AAFD7F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3" creationId="{287F7932-DA9C-B1B5-AD1F-8B4928CEDD05}"/>
          </ac:spMkLst>
        </pc:spChg>
        <pc:spChg chg="add mod">
          <ac:chgData name="匠吾 伊藤" userId="072e34e5e52e43ff" providerId="LiveId" clId="{318537B1-3C52-4BEB-B622-8AE37AAB33E5}" dt="2024-09-05T07:30:21.338" v="2934" actId="1035"/>
          <ac:spMkLst>
            <pc:docMk/>
            <pc:sldMk cId="1378043344" sldId="260"/>
            <ac:spMk id="443" creationId="{B17935FA-E692-C677-5017-6CE1D973367E}"/>
          </ac:spMkLst>
        </pc:spChg>
        <pc:spChg chg="add del mod">
          <ac:chgData name="匠吾 伊藤" userId="072e34e5e52e43ff" providerId="LiveId" clId="{318537B1-3C52-4BEB-B622-8AE37AAB33E5}" dt="2024-08-26T16:51:19.900" v="231" actId="478"/>
          <ac:spMkLst>
            <pc:docMk/>
            <pc:sldMk cId="1378043344" sldId="260"/>
            <ac:spMk id="444" creationId="{1F6C22EA-9CA8-F057-4C9A-8FCCE712E0B5}"/>
          </ac:spMkLst>
        </pc:spChg>
        <pc:spChg chg="add mod">
          <ac:chgData name="匠吾 伊藤" userId="072e34e5e52e43ff" providerId="LiveId" clId="{318537B1-3C52-4BEB-B622-8AE37AAB33E5}" dt="2024-09-05T07:30:21.338" v="2934" actId="1035"/>
          <ac:spMkLst>
            <pc:docMk/>
            <pc:sldMk cId="1378043344" sldId="260"/>
            <ac:spMk id="444" creationId="{24414C7C-7246-FFBA-2F33-1E511A9D43AE}"/>
          </ac:spMkLst>
        </pc:spChg>
        <pc:spChg chg="add mod">
          <ac:chgData name="匠吾 伊藤" userId="072e34e5e52e43ff" providerId="LiveId" clId="{318537B1-3C52-4BEB-B622-8AE37AAB33E5}" dt="2024-09-05T07:30:21.338" v="2934" actId="1035"/>
          <ac:spMkLst>
            <pc:docMk/>
            <pc:sldMk cId="1378043344" sldId="260"/>
            <ac:spMk id="445" creationId="{6843CFDB-C02D-F5DE-3DFE-96B5220A9959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46" creationId="{C3D8922B-E3D6-B9FA-62B0-4895470783FE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47" creationId="{6079793C-52C1-8047-3D1A-85AD820848D7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7" creationId="{E35913DF-69F8-18CC-9056-1818C359DECC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48" creationId="{0BC196DB-D03C-E40A-4E5C-0E16A39F37B0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8" creationId="{11386F1F-4DA4-A756-0695-B64AE3D25ADB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8" creationId="{3D11678B-28B5-E246-0367-90D5E9BEC3F6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49" creationId="{2E1131D5-D72B-C4AA-39D7-A11350EFEB18}"/>
          </ac:spMkLst>
        </pc:spChg>
        <pc:spChg chg="add mod">
          <ac:chgData name="匠吾 伊藤" userId="072e34e5e52e43ff" providerId="LiveId" clId="{318537B1-3C52-4BEB-B622-8AE37AAB33E5}" dt="2024-09-05T07:56:41.725" v="3183" actId="1036"/>
          <ac:spMkLst>
            <pc:docMk/>
            <pc:sldMk cId="1378043344" sldId="260"/>
            <ac:spMk id="449" creationId="{BAF1EA8C-C8A0-50EA-A7D4-7ABF829958F0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49" creationId="{DD96A619-9CF4-61BD-113E-CDE13E4F5A21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50" creationId="{D5D9F379-3108-0B24-3DF7-91FE5BFF4048}"/>
          </ac:spMkLst>
        </pc:spChg>
        <pc:spChg chg="add mod">
          <ac:chgData name="匠吾 伊藤" userId="072e34e5e52e43ff" providerId="LiveId" clId="{318537B1-3C52-4BEB-B622-8AE37AAB33E5}" dt="2024-09-05T04:59:27.196" v="1430" actId="1036"/>
          <ac:spMkLst>
            <pc:docMk/>
            <pc:sldMk cId="1378043344" sldId="260"/>
            <ac:spMk id="450" creationId="{FEE820D2-EEAA-7D2C-6B08-0F3CFBD65D53}"/>
          </ac:spMkLst>
        </pc:spChg>
        <pc:spChg chg="add mod">
          <ac:chgData name="匠吾 伊藤" userId="072e34e5e52e43ff" providerId="LiveId" clId="{318537B1-3C52-4BEB-B622-8AE37AAB33E5}" dt="2024-09-05T04:59:27.196" v="1430" actId="1036"/>
          <ac:spMkLst>
            <pc:docMk/>
            <pc:sldMk cId="1378043344" sldId="260"/>
            <ac:spMk id="451" creationId="{E0F89B2C-F3D3-73CE-76DA-6034603CC289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1" creationId="{E47C8F5E-1454-8945-B108-9696B005889E}"/>
          </ac:spMkLst>
        </pc:spChg>
        <pc:spChg chg="add mod">
          <ac:chgData name="匠吾 伊藤" userId="072e34e5e52e43ff" providerId="LiveId" clId="{318537B1-3C52-4BEB-B622-8AE37AAB33E5}" dt="2024-09-05T07:30:21.338" v="2934" actId="1035"/>
          <ac:spMkLst>
            <pc:docMk/>
            <pc:sldMk cId="1378043344" sldId="260"/>
            <ac:spMk id="452" creationId="{34AEB605-FB11-385D-FCF5-C67BC1EF7FF0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2" creationId="{B3F9EF02-CD63-CA10-33E8-EAE9C4C58067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3" creationId="{B5127D23-0674-009A-AE21-8E866D0AA9A3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53" creationId="{C940CAD9-8CFB-4B2E-9B18-23DE36D607E2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4" creationId="{1DFC9DE0-91CC-AB8F-8905-D2DA45144C31}"/>
          </ac:spMkLst>
        </pc:spChg>
        <pc:spChg chg="add mod">
          <ac:chgData name="匠吾 伊藤" userId="072e34e5e52e43ff" providerId="LiveId" clId="{318537B1-3C52-4BEB-B622-8AE37AAB33E5}" dt="2024-09-05T07:30:50.401" v="2960" actId="1036"/>
          <ac:spMkLst>
            <pc:docMk/>
            <pc:sldMk cId="1378043344" sldId="260"/>
            <ac:spMk id="454" creationId="{5136D10D-5B24-ED58-2AB3-0851A624745E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54" creationId="{81A615F3-1C8F-E7E7-0AA8-872D74C4AF4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55" creationId="{15C4C94C-40E4-FA0E-33B6-6514B3E17E3C}"/>
          </ac:spMkLst>
        </pc:spChg>
        <pc:spChg chg="add mod">
          <ac:chgData name="匠吾 伊藤" userId="072e34e5e52e43ff" providerId="LiveId" clId="{318537B1-3C52-4BEB-B622-8AE37AAB33E5}" dt="2024-09-05T07:30:42.453" v="2953" actId="1036"/>
          <ac:spMkLst>
            <pc:docMk/>
            <pc:sldMk cId="1378043344" sldId="260"/>
            <ac:spMk id="455" creationId="{96B99FC9-C9E1-A51A-F4BF-668AF2C28905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5" creationId="{97403902-7C81-C4F7-96EF-2FE93154215D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56" creationId="{3F452AE4-928D-4B71-4327-FBF252FB5F26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6" creationId="{A1B017DE-0342-DA93-D3DD-45F70A3CA84C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57" creationId="{3DE1C22F-B480-6A30-F9C2-1657B355B25D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57" creationId="{3DEAC5E5-16DC-E874-6E2E-04E12972BC1A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58" creationId="{9BAAB279-5C89-78CB-7DE7-E891E4A21C92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59" creationId="{FBBDF64D-8388-5B4A-6F1E-12E304D6673D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60" creationId="{04428971-2364-0633-C6DC-AEB72690D4CB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60" creationId="{3A582234-A9E4-D82B-8AB6-B5FA795827FE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62" creationId="{03C8AAE6-E888-C82F-6D2F-65C23DC86E39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63" creationId="{0DA74C5A-CD93-D92C-6915-9AEF656614BE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63" creationId="{C64D686A-0D8A-1E93-11F6-4635F2DDF1FC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63" creationId="{F7AEF1D0-B623-11A5-36BD-695E0C6EB54B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64" creationId="{D7B303EB-C42B-996C-292F-A6E0182E3372}"/>
          </ac:spMkLst>
        </pc:spChg>
        <pc:spChg chg="mod">
          <ac:chgData name="匠吾 伊藤" userId="072e34e5e52e43ff" providerId="LiveId" clId="{318537B1-3C52-4BEB-B622-8AE37AAB33E5}" dt="2024-08-31T09:49:32.802" v="871" actId="20577"/>
          <ac:spMkLst>
            <pc:docMk/>
            <pc:sldMk cId="1378043344" sldId="260"/>
            <ac:spMk id="465" creationId="{059BA574-6870-7D9D-BDA5-DF1B7D9DF49F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65" creationId="{43EBD697-3D76-C870-A7BA-79F9BBC70F46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65" creationId="{998CB7F7-83CD-9852-4FE3-3B55555748C5}"/>
          </ac:spMkLst>
        </pc:spChg>
        <pc:spChg chg="mod">
          <ac:chgData name="匠吾 伊藤" userId="072e34e5e52e43ff" providerId="LiveId" clId="{318537B1-3C52-4BEB-B622-8AE37AAB33E5}" dt="2024-08-31T09:49:28.509" v="862" actId="20577"/>
          <ac:spMkLst>
            <pc:docMk/>
            <pc:sldMk cId="1378043344" sldId="260"/>
            <ac:spMk id="466" creationId="{3D9F59CC-7D61-43B8-A9C0-4C0C0AFF0CE7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66" creationId="{AC1F19D7-86B4-2AED-2746-F067EC4C3153}"/>
          </ac:spMkLst>
        </pc:spChg>
        <pc:spChg chg="mod">
          <ac:chgData name="匠吾 伊藤" userId="072e34e5e52e43ff" providerId="LiveId" clId="{318537B1-3C52-4BEB-B622-8AE37AAB33E5}" dt="2024-08-31T09:49:37.457" v="880" actId="20577"/>
          <ac:spMkLst>
            <pc:docMk/>
            <pc:sldMk cId="1378043344" sldId="260"/>
            <ac:spMk id="467" creationId="{15B3E045-B7F3-8151-5AAB-FBA1F01C0496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67" creationId="{AC5345F1-0593-DEA4-8D65-5C371063FED0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468" creationId="{51DF044D-72D6-D35A-DF74-D944751C2D42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69" creationId="{B8FA8581-A72D-1876-7B79-CC6F1BA649F9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0" creationId="{67A04CDB-6F57-E8AD-C8FA-1F0A161D7558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1" creationId="{CA0FB02D-138B-9231-2F37-39D92A00C16F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71" creationId="{FCE48C5E-6840-3D4C-C533-CD4FE3182C37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72" creationId="{1C22B14A-F226-B2EE-45D5-819E127F7A46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2" creationId="{243B61AF-820B-02AD-D71C-49FDF1B24A99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73" creationId="{89AA77AA-3A0C-27CA-55CA-DF1DE8E7E993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3" creationId="{A6E0290E-480B-8CD8-BFAE-4A8DFB4E6445}"/>
          </ac:spMkLst>
        </pc:spChg>
        <pc:spChg chg="mod">
          <ac:chgData name="匠吾 伊藤" userId="072e34e5e52e43ff" providerId="LiveId" clId="{318537B1-3C52-4BEB-B622-8AE37AAB33E5}" dt="2024-09-04T15:36:33.385" v="1219"/>
          <ac:spMkLst>
            <pc:docMk/>
            <pc:sldMk cId="1378043344" sldId="260"/>
            <ac:spMk id="473" creationId="{BBAB49E8-9154-A659-2ECA-6CA3530782B8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74" creationId="{32BE7599-C8AB-0743-7CA0-611E92D030E1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4" creationId="{D449506F-2306-33B3-4C24-BFEA58B3C999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5" creationId="{47258278-24CB-75A6-4246-FBE8495E9828}"/>
          </ac:spMkLst>
        </pc:spChg>
        <pc:spChg chg="add del mod">
          <ac:chgData name="匠吾 伊藤" userId="072e34e5e52e43ff" providerId="LiveId" clId="{318537B1-3C52-4BEB-B622-8AE37AAB33E5}" dt="2024-08-26T16:51:19.900" v="231" actId="478"/>
          <ac:spMkLst>
            <pc:docMk/>
            <pc:sldMk cId="1378043344" sldId="260"/>
            <ac:spMk id="475" creationId="{DA1651D9-762E-3F27-C22E-6B833D7F405D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76" creationId="{34016883-23D5-1B59-D4A5-557C646AB427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7" creationId="{1655DE05-0641-9158-2DF5-8FEAFC04F85C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77" creationId="{9C995FAE-6F1F-71E2-5A18-47BD95777930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78" creationId="{4D971915-7BDF-D141-1FC0-A294C62804FC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79" creationId="{214DE046-B231-C4B3-848C-5EECEAB08486}"/>
          </ac:spMkLst>
        </pc:spChg>
        <pc:spChg chg="add del mod">
          <ac:chgData name="匠吾 伊藤" userId="072e34e5e52e43ff" providerId="LiveId" clId="{318537B1-3C52-4BEB-B622-8AE37AAB33E5}" dt="2024-08-31T11:15:16.669" v="968" actId="478"/>
          <ac:spMkLst>
            <pc:docMk/>
            <pc:sldMk cId="1378043344" sldId="260"/>
            <ac:spMk id="479" creationId="{7A00889C-02A5-E7D3-3E45-89A9B99CBE29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0" creationId="{32087420-FD8C-96B6-8834-AAEFF2156EA1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80" creationId="{F27B8FC6-D6B9-3EF9-90B0-E3466ECB7244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81" creationId="{6E93434E-5277-E0AF-5C4C-72EC9E91E4E2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1" creationId="{D19624FD-A053-68D8-1FE2-97BEE95F4AF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82" creationId="{BFF7AB62-72DB-EC96-308A-856EB01F1092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83" creationId="{4B347C3C-A7FC-3BE2-C902-F075FE872602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84" creationId="{206336F9-4C6C-0350-F94D-15AF541BFEC6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5" creationId="{3363146B-A34C-80BD-3F80-F8F15BA7BD0C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85" creationId="{B046EC25-5C5D-7CD3-59A8-5A7A35C91672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6" creationId="{8F919AB6-7F8B-CFBA-0D6C-CDA8091E2D7C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7" creationId="{0D8DE82C-A2F3-28FF-A7E5-5E879700E34E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89" creationId="{37FA2A61-1036-C64F-9226-67A3BDD7C95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89" creationId="{3DCDF6BE-352F-203A-64D9-CFCEF029BCA4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91" creationId="{CC85851F-E6BD-D232-D741-FEBD750556F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2" creationId="{583B4814-8224-990D-87DE-D321C8B8EBB7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92" creationId="{D0F28DAE-AE14-1C48-3668-FCC6976010EF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93" creationId="{F8760DFB-FEA9-5C4E-3E3E-B7938E5CEF9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3" creationId="{FE28D11B-4390-6ED8-A062-10CD37A84C29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4" creationId="{E5368161-FD37-D252-D2C3-3C11F317225C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95" creationId="{8B506DB7-565C-B1F0-8511-B3886CAD251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5" creationId="{FC6C79BF-284D-6431-DCCF-E301AE5007C8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96" creationId="{058D35B1-0996-F6AE-1B27-8EDF2706FCFE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97" creationId="{43AF63C3-17A1-9D18-DED2-259939B14458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497" creationId="{8F73E438-C583-58D5-E5F6-26E6B0317682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7" creationId="{D17D0EC7-122D-A2E6-BE86-09C76151CA0B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498" creationId="{05AF7BB1-FE2C-B941-F585-BC3666CD790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8" creationId="{6A53D4A7-BADA-A556-8BDD-44A0AD9BD98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499" creationId="{5B00842E-2EA0-BDDB-9DE9-210B1E49457E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00" creationId="{7B68F6F6-55A4-2750-B974-4910DFE9BD3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0" creationId="{BEB36AAD-9788-46F4-BD29-22ECFF41EDF9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1" creationId="{4E5286BA-2054-B71F-2DE5-B2A117E1670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2" creationId="{349DA0AD-2D8A-D2E4-EF76-BF2C6E682E41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02" creationId="{D44B459D-6474-BFD7-4F3B-12AE891A5DE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3" creationId="{AA744866-8D0A-A94E-1E8B-6DD436B4A745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503" creationId="{B35C3B2F-8B1C-CA77-A68B-B707951E3513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04" creationId="{107C4747-75EB-73E7-DD76-E07A3F68E395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504" creationId="{2B20E813-02C9-5C6F-ACDF-7C3AF2232F6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4" creationId="{A8BD6FF7-1376-886F-5DAA-B2CFD8FDB65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5" creationId="{A45D15B0-3119-024D-FC3D-F22E602582A8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505" creationId="{D82C15A3-2A7F-A208-C994-03E934F2383E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06" creationId="{26F7AFFA-4FE8-5F01-97BC-4CE88984E8D4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506" creationId="{5C7001BB-9FDD-FD82-0FA3-ABD23B167B0A}"/>
          </ac:spMkLst>
        </pc:spChg>
        <pc:spChg chg="mod">
          <ac:chgData name="匠吾 伊藤" userId="072e34e5e52e43ff" providerId="LiveId" clId="{318537B1-3C52-4BEB-B622-8AE37AAB33E5}" dt="2024-08-26T16:51:11.668" v="229"/>
          <ac:spMkLst>
            <pc:docMk/>
            <pc:sldMk cId="1378043344" sldId="260"/>
            <ac:spMk id="506" creationId="{ED3F3F86-FFB6-2576-A1F3-6C7EEF2690BC}"/>
          </ac:spMkLst>
        </pc:spChg>
        <pc:spChg chg="add del mod">
          <ac:chgData name="匠吾 伊藤" userId="072e34e5e52e43ff" providerId="LiveId" clId="{318537B1-3C52-4BEB-B622-8AE37AAB33E5}" dt="2024-08-26T16:51:19.900" v="231" actId="478"/>
          <ac:spMkLst>
            <pc:docMk/>
            <pc:sldMk cId="1378043344" sldId="260"/>
            <ac:spMk id="507" creationId="{DDB65978-DF77-5CB2-DB0D-DD5B1CD24F5D}"/>
          </ac:spMkLst>
        </pc:spChg>
        <pc:spChg chg="add del mod">
          <ac:chgData name="匠吾 伊藤" userId="072e34e5e52e43ff" providerId="LiveId" clId="{318537B1-3C52-4BEB-B622-8AE37AAB33E5}" dt="2024-08-26T16:51:19.900" v="231" actId="478"/>
          <ac:spMkLst>
            <pc:docMk/>
            <pc:sldMk cId="1378043344" sldId="260"/>
            <ac:spMk id="508" creationId="{F4F84685-C8C0-3E86-DA9F-6DBD1E4BB8C1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09" creationId="{58215961-0BAF-6E44-59D7-699171AD3A8C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0" creationId="{891E9559-787E-B092-E8EB-67B15276C4E3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0" creationId="{E94D2ADA-B9B5-BAC9-6F46-4489151406A1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1" creationId="{711D9004-D4F4-3369-5A83-651C7051B570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1" creationId="{9B8AD0A5-45C5-12CE-28AB-75F522B019AF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2" creationId="{CB0705C1-CCED-211E-E2DE-FB7FF0E43C80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3" creationId="{818A725A-F767-B967-F6C9-76CDA435CC4F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4" creationId="{47334B46-76AF-3AB5-FA8F-FA3059113A2B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5" creationId="{2697D788-48C2-4BED-5135-284841DDC79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6" creationId="{88680F0D-E2BF-89A0-E821-A92C1EC4C687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7" creationId="{A8875434-B057-3CC2-A5F9-2774865AA291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18" creationId="{2C5E56C0-FB1F-F642-AE58-33788E5B8CE4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8" creationId="{66F407B6-A236-E413-868E-3398C441DDEA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19" creationId="{52A582E3-14AE-977A-B2E6-BFDB32653EC6}"/>
          </ac:spMkLst>
        </pc:spChg>
        <pc:spChg chg="add mod">
          <ac:chgData name="匠吾 伊藤" userId="072e34e5e52e43ff" providerId="LiveId" clId="{318537B1-3C52-4BEB-B622-8AE37AAB33E5}" dt="2024-09-05T04:59:27.196" v="1430" actId="1036"/>
          <ac:spMkLst>
            <pc:docMk/>
            <pc:sldMk cId="1378043344" sldId="260"/>
            <ac:spMk id="520" creationId="{661CDC34-C5B2-4F55-683D-FFA29799057B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1" creationId="{0F22FD40-60FE-B334-27A2-B48A6B29DAFF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2" creationId="{BE8BF911-2E0A-7DFC-155B-7D9CB03A8FCB}"/>
          </ac:spMkLst>
        </pc:spChg>
        <pc:spChg chg="mod">
          <ac:chgData name="匠吾 伊藤" userId="072e34e5e52e43ff" providerId="LiveId" clId="{318537B1-3C52-4BEB-B622-8AE37AAB33E5}" dt="2024-08-31T09:47:38.155" v="832" actId="2711"/>
          <ac:spMkLst>
            <pc:docMk/>
            <pc:sldMk cId="1378043344" sldId="260"/>
            <ac:spMk id="522" creationId="{FD03FF38-8ED0-49E3-2572-6B77C0FDA012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3" creationId="{4501F0D4-A36C-1737-DDEA-F961849628A9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4" creationId="{72231D66-2F09-417A-331B-009AB2D6A2B8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5" creationId="{48953983-39AF-DDB3-0547-517B550E9C85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25" creationId="{7155E242-E98C-DC9C-CFE0-637D7C859B62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26" creationId="{2DFCD204-D70C-9BE9-69C3-0DEC98C54FD2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6" creationId="{43DB2EA7-F86D-6CE9-E06C-FFFEDEB0069C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27" creationId="{5039F250-5FC9-7A78-BD6D-82383BD8F3DD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27" creationId="{C249A32F-969F-711E-25A8-576F21C1F8F9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28" creationId="{87B1BC0E-C7F1-E562-67DD-958CB80763D6}"/>
          </ac:spMkLst>
        </pc:spChg>
        <pc:spChg chg="mod">
          <ac:chgData name="匠吾 伊藤" userId="072e34e5e52e43ff" providerId="LiveId" clId="{318537B1-3C52-4BEB-B622-8AE37AAB33E5}" dt="2024-09-08T05:55:42.038" v="3438"/>
          <ac:spMkLst>
            <pc:docMk/>
            <pc:sldMk cId="1378043344" sldId="260"/>
            <ac:spMk id="528" creationId="{8C388917-64F1-1D5F-B52F-F481DB975CA8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29" creationId="{02A88F81-B60C-3800-F94E-713B47D8450D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29" creationId="{47D67361-0996-4799-30AC-C4B422E43C8D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29" creationId="{61FEA273-92A3-B6F9-DA8C-FCAF12D6427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0" creationId="{29DA94B5-EF73-5D82-B552-BE7D7D2B6A0A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0" creationId="{5A7E46DF-B5A1-7BA7-50B4-F8BAC63F7D01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30" creationId="{91B9956C-128D-B69C-C7F5-95CAA18330B8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1" creationId="{5CFD05AF-1CAC-E289-EA7D-DFB8886D9BB1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1" creationId="{EFF6849D-E756-BBB0-030C-3F2F50E336F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2" creationId="{BAE9EF54-0516-DF5E-E2D6-B6DDE5EECE5F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2" creationId="{CFC38F3F-9F2E-D423-80BB-70FC2327FA89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3" creationId="{918FC6C5-4FA1-055E-DFD2-2B676142177C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3" creationId="{C5402115-5752-EE28-F974-121B156E2E68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34" creationId="{549AB253-BE53-9D05-A34D-D906D1AC4ECB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4" creationId="{BEC7F0D6-C5CC-84CF-F952-D9221D7C2A0D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35" creationId="{28470D1C-8A40-CD0F-362B-55C2554CCD35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5" creationId="{6A6F9302-B80F-068B-79E5-BC041311027E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6" creationId="{1DDB1EF2-259F-0BA2-FC6B-9C7552A5F40B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6" creationId="{502B8FA1-A7EC-8D13-D3A6-4AF6E485DE7C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36" creationId="{F7567971-B8B7-7058-7A7E-26042D8B4B7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37" creationId="{A892944C-3F9C-B1DB-D4F6-FA033C523D1A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8" creationId="{6204298B-C687-3E16-A08D-A8E2461D1F8B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38" creationId="{CE3D78EC-EDD7-8C21-473B-C1B0E64BED58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39" creationId="{6EAC2B25-93B0-B95E-ADB3-A48E7CADCFC2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0" creationId="{3312AA5F-C05F-F1A7-BA58-CF4404CE0C21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1" creationId="{9A133876-93C9-C229-36C1-39BECCAC33A3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2" creationId="{1333C550-2021-FB6F-C57C-6EA1B8B78DC5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43" creationId="{5F44E3B9-3B91-83CE-D3FF-8FD6B1E611E1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3" creationId="{824CC665-D744-3F19-0429-53BFDA021D51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4" creationId="{58B934BA-5C4E-65D5-0D94-1D02CB68100E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44" creationId="{7CF71869-BDB6-AE7E-F493-32BFC8D7E22B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44" creationId="{ABA92FD8-1850-D5BC-F56D-D470FFB0433E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5" creationId="{F1D066F1-16B4-0469-9197-6253E14FDAAD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45" creationId="{F9D8632E-E03A-6FE1-06EA-200E5F90F871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45" creationId="{FEC37B44-99A2-B941-37AE-AE8D98B6215E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6" creationId="{0A5B93F2-31AC-5FBF-11D7-CF6A86342DA4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46" creationId="{D0795197-0A21-0AFC-F3F6-0237CEAD009A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7" creationId="{2427136D-97BE-DFA1-0FFC-4D0E701DF98C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47" creationId="{EDB815DB-9B9B-0D7A-8E54-5CC42E5269D8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8" creationId="{A3269DAB-C6B9-CAC1-CA8A-227C6E1B5487}"/>
          </ac:spMkLst>
        </pc:spChg>
        <pc:spChg chg="add del mod">
          <ac:chgData name="匠吾 伊藤" userId="072e34e5e52e43ff" providerId="LiveId" clId="{318537B1-3C52-4BEB-B622-8AE37AAB33E5}" dt="2024-09-04T15:37:03.402" v="1225" actId="478"/>
          <ac:spMkLst>
            <pc:docMk/>
            <pc:sldMk cId="1378043344" sldId="260"/>
            <ac:spMk id="549" creationId="{EFE30D6B-560C-6082-155D-DEBB24F584D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0" creationId="{65BBA38F-7592-B74F-A37B-BAABBEFD51A4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51" creationId="{C18BA940-1089-6E23-F42A-FC568D5A1E51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52" creationId="{A3569BFE-D2C8-2C12-AF9F-8D0EC3063B17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53" creationId="{12F5F31C-29E8-008F-4DE7-E0C4F498FF19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3" creationId="{C4354FA3-8F00-11E7-844A-CACB1EB0BFF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4" creationId="{80D54000-919E-91FA-0E3D-51271B8BDC5E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54" creationId="{9CCE5171-0349-EC0B-13FC-E5936A02BF4B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5" creationId="{4844A66F-7F30-5266-AFCC-3E409C335622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55" creationId="{CD8ED3D7-DA4E-588B-5D59-3FC8358CD401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56" creationId="{4DA2BCA4-4290-A051-C14E-74EEE77C57B8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7" creationId="{AF1A052A-382F-6D9A-493F-5A467325E500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58" creationId="{75A79D25-AFD2-B630-218E-F7ECBD557FA6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59" creationId="{6475B990-36B3-C6B9-E12A-371B5F78ADC5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0" creationId="{C207686A-41C8-5BD9-1647-D3B123ACA235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1" creationId="{B8FDA0A0-D35A-7C63-B06E-B60F5F46841A}"/>
          </ac:spMkLst>
        </pc:spChg>
        <pc:spChg chg="add mod">
          <ac:chgData name="匠吾 伊藤" userId="072e34e5e52e43ff" providerId="LiveId" clId="{318537B1-3C52-4BEB-B622-8AE37AAB33E5}" dt="2024-09-06T02:03:32.767" v="3370" actId="1036"/>
          <ac:spMkLst>
            <pc:docMk/>
            <pc:sldMk cId="1378043344" sldId="260"/>
            <ac:spMk id="561" creationId="{C75EDED9-B3A8-C970-21A4-2953B38F5F3E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2" creationId="{6FE89D25-EFA6-5CF9-0CF5-432E41698628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3" creationId="{E5AABBC8-0A1A-787F-3EA9-E837EDAEEB29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4" creationId="{227E88E2-24F6-3A48-B0F8-A6577DCF014A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4" creationId="{EA948806-3C58-B619-325F-291ACC16760E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5" creationId="{0FC92AD4-5ADD-CD3A-4A39-BF419BA2551B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5" creationId="{8035C13A-4CEB-841E-2AFD-8B75C131FD0C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6" creationId="{3A7889C5-6273-5ED4-4C11-3661F8E20103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6" creationId="{94BB96B4-424A-AB26-4C3B-A4AB1D9DFDE2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7" creationId="{E23583DA-3E0F-88AA-D612-1AB279591F75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67" creationId="{FC591780-3FAF-75FC-1FFD-AEE365D171A0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68" creationId="{7ABFE7B9-1829-8692-2399-FA0DA7AFA0FF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69" creationId="{672AF3CE-5C3B-5035-3489-641F857784C3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569" creationId="{C051B24E-4137-FD47-B630-42FC7898764A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70" creationId="{4D810A29-4BC9-9188-CDBD-47E7E2A17B39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71" creationId="{249FE94F-9A37-073B-CBD8-DC91C3416AD7}"/>
          </ac:spMkLst>
        </pc:spChg>
        <pc:spChg chg="add mod">
          <ac:chgData name="匠吾 伊藤" userId="072e34e5e52e43ff" providerId="LiveId" clId="{318537B1-3C52-4BEB-B622-8AE37AAB33E5}" dt="2024-09-06T02:03:28.238" v="3368" actId="1036"/>
          <ac:spMkLst>
            <pc:docMk/>
            <pc:sldMk cId="1378043344" sldId="260"/>
            <ac:spMk id="571" creationId="{D8EB0225-43D0-3105-2218-68B5B855755D}"/>
          </ac:spMkLst>
        </pc:spChg>
        <pc:spChg chg="add del mod">
          <ac:chgData name="匠吾 伊藤" userId="072e34e5e52e43ff" providerId="LiveId" clId="{318537B1-3C52-4BEB-B622-8AE37AAB33E5}" dt="2024-08-31T09:54:56.131" v="881" actId="478"/>
          <ac:spMkLst>
            <pc:docMk/>
            <pc:sldMk cId="1378043344" sldId="260"/>
            <ac:spMk id="573" creationId="{2775248A-5432-109F-CE82-5C9886F7D993}"/>
          </ac:spMkLst>
        </pc:spChg>
        <pc:spChg chg="add del mod">
          <ac:chgData name="匠吾 伊藤" userId="072e34e5e52e43ff" providerId="LiveId" clId="{318537B1-3C52-4BEB-B622-8AE37AAB33E5}" dt="2024-08-31T09:55:49.806" v="921" actId="478"/>
          <ac:spMkLst>
            <pc:docMk/>
            <pc:sldMk cId="1378043344" sldId="260"/>
            <ac:spMk id="574" creationId="{A59106C4-093F-FFA8-75C0-3B6896C10B73}"/>
          </ac:spMkLst>
        </pc:spChg>
        <pc:spChg chg="add del mod">
          <ac:chgData name="匠吾 伊藤" userId="072e34e5e52e43ff" providerId="LiveId" clId="{318537B1-3C52-4BEB-B622-8AE37AAB33E5}" dt="2024-09-06T02:22:59" v="3410" actId="14100"/>
          <ac:spMkLst>
            <pc:docMk/>
            <pc:sldMk cId="1378043344" sldId="260"/>
            <ac:spMk id="575" creationId="{A37FA975-1056-2F24-A46C-E8E3A1087D0E}"/>
          </ac:spMkLst>
        </pc:spChg>
        <pc:spChg chg="add del mod">
          <ac:chgData name="匠吾 伊藤" userId="072e34e5e52e43ff" providerId="LiveId" clId="{318537B1-3C52-4BEB-B622-8AE37AAB33E5}" dt="2024-08-31T09:55:49.806" v="921" actId="478"/>
          <ac:spMkLst>
            <pc:docMk/>
            <pc:sldMk cId="1378043344" sldId="260"/>
            <ac:spMk id="575" creationId="{D2392AB4-2CF0-1C71-028A-F44698825DF8}"/>
          </ac:spMkLst>
        </pc:spChg>
        <pc:spChg chg="add mod">
          <ac:chgData name="匠吾 伊藤" userId="072e34e5e52e43ff" providerId="LiveId" clId="{318537B1-3C52-4BEB-B622-8AE37AAB33E5}" dt="2024-09-05T07:59:57.547" v="3198" actId="115"/>
          <ac:spMkLst>
            <pc:docMk/>
            <pc:sldMk cId="1378043344" sldId="260"/>
            <ac:spMk id="576" creationId="{816565C4-3DC1-1C14-7949-AB92EFF4FEE5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77" creationId="{1F617885-7003-EC57-889E-2BDAA6224264}"/>
          </ac:spMkLst>
        </pc:spChg>
        <pc:spChg chg="add mod">
          <ac:chgData name="匠吾 伊藤" userId="072e34e5e52e43ff" providerId="LiveId" clId="{318537B1-3C52-4BEB-B622-8AE37AAB33E5}" dt="2024-09-05T07:32:59.061" v="3029" actId="1035"/>
          <ac:spMkLst>
            <pc:docMk/>
            <pc:sldMk cId="1378043344" sldId="260"/>
            <ac:spMk id="577" creationId="{F838CB10-636E-7215-A19C-78962C1DEF8D}"/>
          </ac:spMkLst>
        </pc:spChg>
        <pc:spChg chg="add mod">
          <ac:chgData name="匠吾 伊藤" userId="072e34e5e52e43ff" providerId="LiveId" clId="{318537B1-3C52-4BEB-B622-8AE37AAB33E5}" dt="2024-09-05T07:32:59.061" v="3029" actId="1035"/>
          <ac:spMkLst>
            <pc:docMk/>
            <pc:sldMk cId="1378043344" sldId="260"/>
            <ac:spMk id="578" creationId="{2D6DCC34-60B6-4844-DE24-98A92A4BC468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78" creationId="{E7E0CC39-CDCC-5BB9-515C-7B5CB92133B1}"/>
          </ac:spMkLst>
        </pc:spChg>
        <pc:spChg chg="add mod">
          <ac:chgData name="匠吾 伊藤" userId="072e34e5e52e43ff" providerId="LiveId" clId="{318537B1-3C52-4BEB-B622-8AE37AAB33E5}" dt="2024-09-05T05:07:18.319" v="1459" actId="1037"/>
          <ac:spMkLst>
            <pc:docMk/>
            <pc:sldMk cId="1378043344" sldId="260"/>
            <ac:spMk id="579" creationId="{670F807F-13B5-E2A6-277E-E210F67FB06F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79" creationId="{CC73010E-E982-F95D-082B-4D1067C833C7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0" creationId="{3FB48F5F-E1AF-1346-7074-598212F77935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1" creationId="{2EC07FF0-1F7F-BFD0-382F-3CCC02A9C4EA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581" creationId="{9BCE1796-967C-6221-77FB-7DA1141806A5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2" creationId="{1321241D-8AF5-AA71-B332-5D48AB0431E0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582" creationId="{7133757D-28BF-7738-7C40-B9B80C6875DF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3" creationId="{29AB41F7-ABE8-B8F2-CCE0-70F53D4583E1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83" creationId="{99B3C78C-BC1A-D295-11D7-A88554C76C2D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84" creationId="{86D8B5C6-573D-9528-FA13-9D52F6C41DFD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5" creationId="{28382D1F-5BE4-94F0-1C6B-C0BD09248D6C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85" creationId="{9DE0A24E-15BD-7ED5-C092-AE0EEE8F7A19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6" creationId="{77AF3383-46F6-8ECD-F662-E65BE4BDEE1E}"/>
          </ac:spMkLst>
        </pc:spChg>
        <pc:spChg chg="mod">
          <ac:chgData name="匠吾 伊藤" userId="072e34e5e52e43ff" providerId="LiveId" clId="{318537B1-3C52-4BEB-B622-8AE37AAB33E5}" dt="2024-09-05T05:06:07.822" v="1435"/>
          <ac:spMkLst>
            <pc:docMk/>
            <pc:sldMk cId="1378043344" sldId="260"/>
            <ac:spMk id="586" creationId="{80F91B5A-7DFE-F1E4-71E7-1441FC23CFA3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87" creationId="{CAC525C3-4AFD-3AEE-BF50-A77438B6BD1D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88" creationId="{5111F9C8-CF0C-34AF-9917-8A10B7BCEE11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8" creationId="{D71D7213-B359-035C-0D64-E0A0C29B6F9E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89" creationId="{23568375-7C1C-1EAC-2B19-502C8BBAB4A2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89" creationId="{FE8E1CFD-8C16-0E8E-F4F8-C923D16A65D5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90" creationId="{240DC631-B68D-89DC-8D51-6BC9943D73A0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0" creationId="{51AE7F37-354D-9D44-50A2-0EA583242A8F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0" creationId="{6B1ACD5E-5E13-DEEA-846E-4583FFB585E0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1" creationId="{05ED5205-7B80-714F-C108-A7B326E9FEAB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1" creationId="{4C9E0420-0238-474C-2BEF-95B0EF3630D5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2" creationId="{11F8BC73-0A56-81BA-4980-54CFD498C40E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2" creationId="{AC2A8D09-208D-389B-04B5-E3405DC6A901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3" creationId="{D1CF6C56-5E94-2503-C938-C66C639F95E0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3" creationId="{DED1C374-BFD0-D560-46E3-9AB5EDFA7923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4" creationId="{9B4C985E-D7C7-6837-7202-E6DDEEE7728B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4" creationId="{CB4447B8-4EE0-12CB-1288-CABE6FABABC9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94" creationId="{D063881C-1262-805E-704B-33C7C285DF17}"/>
          </ac:spMkLst>
        </pc:spChg>
        <pc:spChg chg="add del mod">
          <ac:chgData name="匠吾 伊藤" userId="072e34e5e52e43ff" providerId="LiveId" clId="{318537B1-3C52-4BEB-B622-8AE37AAB33E5}" dt="2024-09-05T05:06:11.021" v="1436" actId="478"/>
          <ac:spMkLst>
            <pc:docMk/>
            <pc:sldMk cId="1378043344" sldId="260"/>
            <ac:spMk id="595" creationId="{0DF8422A-1970-4E9B-B976-452F397E7B27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5" creationId="{30715CBB-15CE-68B2-59F8-C9AC252B6120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95" creationId="{4B3F97F2-89F0-AC26-0567-AC999F50968B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96" creationId="{9B12C116-CD60-332B-FB90-BCD4C3BD4E50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6" creationId="{F79A96E4-3AF1-F483-35D5-774AF8FA6CDE}"/>
          </ac:spMkLst>
        </pc:spChg>
        <pc:spChg chg="add del mod">
          <ac:chgData name="匠吾 伊藤" userId="072e34e5e52e43ff" providerId="LiveId" clId="{318537B1-3C52-4BEB-B622-8AE37AAB33E5}" dt="2024-08-31T09:32:28.405" v="549" actId="478"/>
          <ac:spMkLst>
            <pc:docMk/>
            <pc:sldMk cId="1378043344" sldId="260"/>
            <ac:spMk id="597" creationId="{156A2CEE-4B04-2801-0429-47D4D2114F98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597" creationId="{BF4637B9-2074-DD02-BA55-CA05D8E813D3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598" creationId="{41940005-70AB-01E5-5368-1A77D2A352AC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598" creationId="{5D169C05-F1AE-F23F-7BCC-AE9AA1A9BA85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599" creationId="{FF01CFB9-B214-A931-E3F6-CF56230EF11B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0" creationId="{ED512787-7143-B813-5BEB-98910BF783E6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1" creationId="{F5B24A11-0ABA-3D6D-C8EC-66550DA236DC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2" creationId="{4F662A88-2A6E-BBEC-50AC-8A2A38227D7E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3" creationId="{44B18C55-87D4-C162-DD25-E2FF192C976D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04" creationId="{3B729A14-C535-E5D7-99AB-E5249B104BD1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4" creationId="{EFCEB74D-BA70-76F7-6B26-01833A1ACE3E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05" creationId="{7C71B071-BC0B-E778-CC78-C50312BD13D3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05" creationId="{96B3E51E-D849-3677-FFC1-C7098FAB5F8C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5" creationId="{AA635159-2D04-8DE9-FE5B-200824A4BD15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06" creationId="{AC14540E-6129-8A48-A93F-4F7441C7B12C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06" creationId="{E14E74B0-9FDC-C1EC-79AE-BA28BBB21087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7" creationId="{6AD036B4-F0CE-7429-2B25-F5CDCDEE4805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07" creationId="{6EF80EDF-98C5-8401-18C8-A58E80FDC35E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08" creationId="{F7FEFF94-2A9C-CB8D-43B4-D6CE1EF03C31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10" creationId="{204FA77C-1E56-9748-4532-62C69C6F3A75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0" creationId="{301B7F0F-549D-0D5D-F5BB-143C136904EA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1" creationId="{347A8FAB-F27F-6868-5A56-AA9D74A4D095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11" creationId="{A0267BCD-E3FB-31C4-4C2B-B0C7CC3FF5B3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12" creationId="{09F1943B-08B1-95DD-F45E-46484F8D28D4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12" creationId="{1AF28D1A-6D19-166E-C7E5-E9997FAF4C05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2" creationId="{F4B63881-6876-F3AA-1E8E-AF93DA7DE942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13" creationId="{28879EB2-C5BE-FCF8-23AE-BB7A22948AC1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3" creationId="{F41E38BD-9729-8BDD-B6AC-536ADFACCA06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14" creationId="{0FD23573-21F1-D11F-1046-A65715589DDD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14" creationId="{BC33DD47-6399-C210-7B6E-DB4F54313FA0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4" creationId="{CF9E4F67-666F-65C2-A1A6-8D2A552F3960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5" creationId="{57A56885-630C-BD75-D2B9-1D6D621C8774}"/>
          </ac:spMkLst>
        </pc:spChg>
        <pc:spChg chg="mod">
          <ac:chgData name="匠吾 伊藤" userId="072e34e5e52e43ff" providerId="LiveId" clId="{318537B1-3C52-4BEB-B622-8AE37AAB33E5}" dt="2024-09-04T15:42:12.207" v="1384"/>
          <ac:spMkLst>
            <pc:docMk/>
            <pc:sldMk cId="1378043344" sldId="260"/>
            <ac:spMk id="615" creationId="{D947515A-53BC-F702-D1FC-78AC3D6D635A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16" creationId="{C2E55013-4670-2361-09D8-5E4A5CCAEEBC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6" creationId="{C63CAF52-E413-461B-A25D-C254C831C568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17" creationId="{0706E659-0925-1D0C-52D5-C7C6283AE611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7" creationId="{7DF68010-53C2-D9F8-6BF5-D6E3830C299E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8" creationId="{5D5A275F-5FB2-CB77-73FC-ED3AD6C693C9}"/>
          </ac:spMkLst>
        </pc:spChg>
        <pc:spChg chg="add mod">
          <ac:chgData name="匠吾 伊藤" userId="072e34e5e52e43ff" providerId="LiveId" clId="{318537B1-3C52-4BEB-B622-8AE37AAB33E5}" dt="2024-08-31T09:32:29.568" v="550"/>
          <ac:spMkLst>
            <pc:docMk/>
            <pc:sldMk cId="1378043344" sldId="260"/>
            <ac:spMk id="619" creationId="{34ABF88D-354B-512E-4C6D-60DE1236C257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19" creationId="{8BA357A4-1D82-D8F6-CF45-A0715E52CEC3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20" creationId="{B8EDD122-E71D-2EFC-D88F-1CB7843E6682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0" creationId="{F83076C8-74DB-E847-F814-CF2DB97243D3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1" creationId="{1F798887-4163-9ED4-D71E-550D40D41E41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1" creationId="{35CF149E-33AE-6334-D094-FDA46280F317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21" creationId="{EB50DE48-FD69-8443-2431-E529D8667FE3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2" creationId="{375DBD6B-C37C-F49F-414F-5B07205A22E3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2" creationId="{59781C5E-CB77-E078-8DB0-3885F6E39CFF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22" creationId="{66D3943D-3239-CC14-0FA2-ACA8739F122A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3" creationId="{327DAE95-5F30-915A-DEDA-80917CA5CD50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3" creationId="{75028DBB-2F1C-141B-F26C-46B4A6AC46E3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23" creationId="{D0E2D08C-21CC-0617-4AF2-FB07C76AC052}"/>
          </ac:spMkLst>
        </pc:spChg>
        <pc:spChg chg="add del mod">
          <ac:chgData name="匠吾 伊藤" userId="072e34e5e52e43ff" providerId="LiveId" clId="{318537B1-3C52-4BEB-B622-8AE37AAB33E5}" dt="2024-09-04T15:42:17.423" v="1386" actId="478"/>
          <ac:spMkLst>
            <pc:docMk/>
            <pc:sldMk cId="1378043344" sldId="260"/>
            <ac:spMk id="624" creationId="{1E94106B-2B83-B731-CC2D-72C81D624831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4" creationId="{CFFDCC17-0582-ACA8-EEBE-AAF640F2C58A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5" creationId="{F11FB496-CD43-EC0D-29DB-D939E7B24EE4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6" creationId="{37CDA4FE-C32D-5EF9-03D2-BAB2A540516D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26" creationId="{7174AF51-439E-DA1A-4DB3-5E7DEFDC0575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27" creationId="{1DA65B61-A4F8-3758-E4EB-08234CF9B0A0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7" creationId="{61398269-9D9C-6D10-F497-30011E1C2F62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8" creationId="{F26D7F5B-C883-F56B-8495-75989B3834E8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29" creationId="{9E2F47EE-0674-7973-1DC1-794EA7541E9A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29" creationId="{EC483B62-8D3B-6757-5358-38B5FFF777D5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0" creationId="{38BA08A4-DB04-3B65-833B-E3D8133AA847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30" creationId="{6FC63AB8-5AF3-6F62-2733-F25B9873BBC9}"/>
          </ac:spMkLst>
        </pc:spChg>
        <pc:spChg chg="mod">
          <ac:chgData name="匠吾 伊藤" userId="072e34e5e52e43ff" providerId="LiveId" clId="{318537B1-3C52-4BEB-B622-8AE37AAB33E5}" dt="2024-09-05T05:06:15.097" v="1437"/>
          <ac:spMkLst>
            <pc:docMk/>
            <pc:sldMk cId="1378043344" sldId="260"/>
            <ac:spMk id="631" creationId="{3F540FF6-739A-4B11-8B0B-844D94E14817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2" creationId="{710213C9-541C-E37B-7F96-B54DC95CDB48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2" creationId="{A2CB0B92-DEF0-9991-810F-24A610F66FB6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3" creationId="{990D6E46-0F20-C81B-552D-E143B53FC2EC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3" creationId="{DD6CB714-1396-3CAB-AAB0-502CD9BADDF1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4" creationId="{BC9306C3-48DF-AB04-9DBB-D52D5F68C072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34" creationId="{C30FD480-9013-5B18-C1F8-840E18D3C641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5" creationId="{478B712F-DB59-0AF8-C379-5B5815711173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35" creationId="{9FA8D067-7159-A1D6-27B3-9775315066C0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5" creationId="{E6E5FE2D-3456-2DCB-87F9-F6B59BDE3E67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6" creationId="{1A939667-FEF5-F262-02C6-29AF36D78A85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6" creationId="{F7DBC854-54D9-5AFE-6D1C-0949C5B15715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7" creationId="{2327EF1C-BBC9-1E76-A5C8-C9CFA24B0A91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7" creationId="{40ABB63E-EC87-0C3C-5183-2247205BDEFA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8" creationId="{35C167A7-69FA-FD8E-0461-44D1A56E13AC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8" creationId="{848DD747-1E70-077A-AB8E-343548EA636B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39" creationId="{32CC64D4-6546-9463-4899-D3B12C4DD0B9}"/>
          </ac:spMkLst>
        </pc:spChg>
        <pc:spChg chg="add del mod">
          <ac:chgData name="匠吾 伊藤" userId="072e34e5e52e43ff" providerId="LiveId" clId="{318537B1-3C52-4BEB-B622-8AE37AAB33E5}" dt="2024-09-05T05:06:16.575" v="1438" actId="478"/>
          <ac:spMkLst>
            <pc:docMk/>
            <pc:sldMk cId="1378043344" sldId="260"/>
            <ac:spMk id="639" creationId="{3B08F072-D46A-1F91-05B8-2320B1A63179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39" creationId="{BB260833-D456-371D-A786-2A83545734FA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40" creationId="{4AA78178-EAB7-B058-70FE-C8BAE9CA154A}"/>
          </ac:spMkLst>
        </pc:spChg>
        <pc:spChg chg="mod">
          <ac:chgData name="匠吾 伊藤" userId="072e34e5e52e43ff" providerId="LiveId" clId="{318537B1-3C52-4BEB-B622-8AE37AAB33E5}" dt="2024-09-06T02:46:33.870" v="3426" actId="1582"/>
          <ac:spMkLst>
            <pc:docMk/>
            <pc:sldMk cId="1378043344" sldId="260"/>
            <ac:spMk id="640" creationId="{7CABAE61-6F02-5C79-7BC8-15D33533DF53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40" creationId="{CE0C3CB1-ACAE-9638-F8AC-35C2C5B9BDBE}"/>
          </ac:spMkLst>
        </pc:spChg>
        <pc:spChg chg="add del mod">
          <ac:chgData name="匠吾 伊藤" userId="072e34e5e52e43ff" providerId="LiveId" clId="{318537B1-3C52-4BEB-B622-8AE37AAB33E5}" dt="2024-08-31T09:32:35.955" v="552" actId="478"/>
          <ac:spMkLst>
            <pc:docMk/>
            <pc:sldMk cId="1378043344" sldId="260"/>
            <ac:spMk id="641" creationId="{313133C4-F75C-C17F-E092-2F4C5D6BB573}"/>
          </ac:spMkLst>
        </pc:spChg>
        <pc:spChg chg="add mod">
          <ac:chgData name="匠吾 伊藤" userId="072e34e5e52e43ff" providerId="LiveId" clId="{318537B1-3C52-4BEB-B622-8AE37AAB33E5}" dt="2024-09-06T02:28:42.589" v="3424" actId="208"/>
          <ac:spMkLst>
            <pc:docMk/>
            <pc:sldMk cId="1378043344" sldId="260"/>
            <ac:spMk id="641" creationId="{3476D8B7-24AA-5F53-6EF8-AFEC2D509228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41" creationId="{55CE0DCC-7A55-D77F-09AB-28523EF94057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2" creationId="{F4CA2C56-60CE-C2C8-E289-EC919944D2C4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43" creationId="{8E830D28-B977-BD95-7BDD-6A490CB94EE0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3" creationId="{CFFEB2A4-01A5-BBC4-264C-511BFFADD4E2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4" creationId="{BF9ED1E1-105B-7D12-1797-25EEA256AEF0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4" creationId="{E4FB35D0-B9E3-2509-C2F9-B1E4732F2D01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5" creationId="{0DDCFA0D-4990-0CDF-975E-7AEBFBA79BA2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5" creationId="{0E5A6F80-90A2-D3FB-3935-02F6CFCA68EB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6" creationId="{3BBA18B2-1EAD-16E1-3A79-69517D166D9A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6" creationId="{BF5742FE-7E45-DA40-4A99-F87ECCE6A698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7" creationId="{B8AE18CD-C78F-67AC-C5FE-5B162D7DBD7F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7" creationId="{D2923EC3-61D5-1DD4-3736-A12AF2E18FCF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8" creationId="{1DA3388A-C48C-528C-73E3-252EBE5198C6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648" creationId="{54737310-12BA-6198-80FD-9A13874258CF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49" creationId="{003B67C9-4E0E-A5A4-69CE-78F93E5D1E8D}"/>
          </ac:spMkLst>
        </pc:spChg>
        <pc:spChg chg="add del mod">
          <ac:chgData name="匠吾 伊藤" userId="072e34e5e52e43ff" providerId="LiveId" clId="{318537B1-3C52-4BEB-B622-8AE37AAB33E5}" dt="2024-09-06T02:22:50.423" v="3409" actId="14100"/>
          <ac:spMkLst>
            <pc:docMk/>
            <pc:sldMk cId="1378043344" sldId="260"/>
            <ac:spMk id="649" creationId="{25C5A67B-90CE-F7F3-14BC-D49D597977E8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49" creationId="{73A06E99-919C-BCD0-E8C7-31F39DF17E6A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0" creationId="{7784E1AB-409A-500D-B513-E51C803BDB57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1" creationId="{0904B3CA-DA97-DC7D-09BA-CA6631EC73B1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1" creationId="{3E712167-8FDD-6E4E-CB90-A77439EE4DD0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51" creationId="{9CED5F9B-81E9-FB4E-EF8E-670844695858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52" creationId="{BDB83A08-CF72-41CF-8177-765D83C15C30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2" creationId="{C44F8442-8A31-6CC3-E2D7-2CEC7204864C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2" creationId="{C91CCC96-0FCA-B0EE-67C7-6A811FFDF921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4" creationId="{A4E3C88F-2703-FBE0-8E3C-6A75C053E1D1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5" creationId="{BC38E9B0-E5D9-650C-2F40-514E818C32D8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6" creationId="{D1879299-D8D0-296E-08FB-4E8C0A411BBF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7" creationId="{6D3B85D4-F417-451D-AB51-FFF77EB314A6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7" creationId="{D9BB310D-C09C-9303-F226-57779197816D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8" creationId="{A6F3D390-3982-D62B-C4D5-E28604C1DAC5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8" creationId="{D786E873-0E58-0727-D49B-9A6BC444D675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59" creationId="{490AEA0B-79EF-3715-802F-606D271B2DEB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59" creationId="{D83055F3-7DFB-6B99-1239-F6BCD43D1BC4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59" creationId="{FF1B54E2-0DEE-DFA1-7DB1-EF4DC558D244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60" creationId="{4DD17776-918F-60AC-30B3-309742DB7329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60" creationId="{EAD81BD8-E00C-3CE7-CA00-EA0B8C080614}"/>
          </ac:spMkLst>
        </pc:spChg>
        <pc:spChg chg="mod">
          <ac:chgData name="匠吾 伊藤" userId="072e34e5e52e43ff" providerId="LiveId" clId="{318537B1-3C52-4BEB-B622-8AE37AAB33E5}" dt="2024-09-04T15:42:20.067" v="1387"/>
          <ac:spMkLst>
            <pc:docMk/>
            <pc:sldMk cId="1378043344" sldId="260"/>
            <ac:spMk id="660" creationId="{F4BE4A41-42A9-B276-6BF0-8CB9680AAEE8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61" creationId="{C8FADFAB-2A68-D5DB-DD4A-B14057C1315B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1" creationId="{D403038A-33F7-0395-D325-24AC49B48D97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2" creationId="{3BAB269A-3A73-00B6-22FB-CEE7D8F881F5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62" creationId="{8D17D6CD-18E9-B9F2-7D75-BB6A4B902520}"/>
          </ac:spMkLst>
        </pc:spChg>
        <pc:spChg chg="add del mod">
          <ac:chgData name="匠吾 伊藤" userId="072e34e5e52e43ff" providerId="LiveId" clId="{318537B1-3C52-4BEB-B622-8AE37AAB33E5}" dt="2024-08-31T09:34:51.052" v="560" actId="478"/>
          <ac:spMkLst>
            <pc:docMk/>
            <pc:sldMk cId="1378043344" sldId="260"/>
            <ac:spMk id="663" creationId="{A05A28CC-9C64-8A78-4705-7F62AD095BBC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4" creationId="{E05D3DD4-FAA4-F800-4B4E-B0BB5D2B5067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64" creationId="{E36DAF68-1017-4776-33E8-101FC38AAB1D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65" creationId="{BB6E67C9-E807-9599-16B4-5AC1499AC148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5" creationId="{E21C34D6-C5AF-B312-E3A6-C4BECE9B82BF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65" creationId="{E505C740-A49E-7116-4DDE-D36F488A67CA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6" creationId="{12A07135-F943-715F-6D35-04FD1D78EAAF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66" creationId="{AA77CE92-2C02-32A9-ABA3-B8639E1F278D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66" creationId="{B8769D10-F98E-68D5-B7EA-57A400B2CE0F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67" creationId="{6D2F4A72-AEEC-8BFC-3684-311EDCAFCF99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7" creationId="{D0C6EF38-7D5F-B70C-DC56-81FF5D5850A6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8" creationId="{0E1F116D-547E-5682-2DD0-A8FCD8669F3C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68" creationId="{E0812925-97D2-284F-5C29-DFF947D8C5FB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68" creationId="{F7BA40E8-9A91-8B39-3E8F-15A670AE5153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69" creationId="{A4DDEAA3-95FF-0292-7883-F06C5C07392C}"/>
          </ac:spMkLst>
        </pc:spChg>
        <pc:spChg chg="add del mod">
          <ac:chgData name="匠吾 伊藤" userId="072e34e5e52e43ff" providerId="LiveId" clId="{318537B1-3C52-4BEB-B622-8AE37AAB33E5}" dt="2024-09-04T15:42:27.866" v="1390" actId="478"/>
          <ac:spMkLst>
            <pc:docMk/>
            <pc:sldMk cId="1378043344" sldId="260"/>
            <ac:spMk id="669" creationId="{A8E10DC1-9554-CE60-79D0-46B7CC88BBE5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0" creationId="{C94D51DB-B8C9-4215-0655-31C3E29140BD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671" creationId="{377ACBB6-1667-93AB-6F28-B9D1CDFF9FB0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1" creationId="{609F9B2F-D816-20BB-E6FF-EF10497E0AA0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672" creationId="{A3565F42-9770-9661-458D-39342EE127F6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3" creationId="{20E03137-3F78-B6CC-F430-BF0EF094CC9C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4" creationId="{1260493E-8ED0-DA39-C253-C5822AA1037A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74" creationId="{CC49FF22-85B6-E2D8-2743-EE3E36D8A14C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75" creationId="{047A2824-A01A-E7F7-A31D-16B29518559B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76" creationId="{098793FC-6216-9B7E-6050-80DA887D4AC6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6" creationId="{5E17F9BC-C83A-4CE7-D121-95F88B1EA169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77" creationId="{7824AC07-4EC6-5133-1171-AE06CB2C3559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7" creationId="{EE3C6A39-027B-F44F-7AC8-E12E29896AD8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8" creationId="{14736DC6-E9F6-25FF-ECA0-68C0F01DA8C1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79" creationId="{49A303F3-CD97-E56D-6CE3-7F58609C4100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79" creationId="{69C4248C-C159-3B44-8959-962930D8E6A1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0" creationId="{CC34A6C7-FEAC-D173-1D2E-CE997C17431D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80" creationId="{D550A740-5F53-E98F-CC3E-8705602E5BE0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1" creationId="{1C5EC79F-C75D-5C5D-AB5E-7DE1CD7BBDFD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2" creationId="{C2CE70BE-FA1B-AE46-8F52-AF8AB5CF797E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82" creationId="{EFE51CE9-6ACB-10B3-FAE9-FDD61EB84513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83" creationId="{D0F67D61-93AC-4107-3787-880D7C950460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3" creationId="{DF401E77-AC7B-3AB4-28DD-034CFCB96129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84" creationId="{327E6006-FF7A-A1B3-89E2-BBE62A3B16E6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84" creationId="{7DAA6098-A795-B4B9-4539-371DF3F668E3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4" creationId="{84051DE6-6CFE-8AC6-83D3-65CDAD743E71}"/>
          </ac:spMkLst>
        </pc:spChg>
        <pc:spChg chg="add mod">
          <ac:chgData name="匠吾 伊藤" userId="072e34e5e52e43ff" providerId="LiveId" clId="{318537B1-3C52-4BEB-B622-8AE37AAB33E5}" dt="2024-08-31T09:34:52.360" v="561"/>
          <ac:spMkLst>
            <pc:docMk/>
            <pc:sldMk cId="1378043344" sldId="260"/>
            <ac:spMk id="685" creationId="{12D338E5-A7DE-37DD-9C87-E091B6476540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85" creationId="{931E8927-C284-B6E3-B82B-B24790C90719}"/>
          </ac:spMkLst>
        </pc:spChg>
        <pc:spChg chg="mod">
          <ac:chgData name="匠吾 伊藤" userId="072e34e5e52e43ff" providerId="LiveId" clId="{318537B1-3C52-4BEB-B622-8AE37AAB33E5}" dt="2024-09-05T05:07:30.191" v="1461"/>
          <ac:spMkLst>
            <pc:docMk/>
            <pc:sldMk cId="1378043344" sldId="260"/>
            <ac:spMk id="685" creationId="{C23386FC-D4EE-30E6-9091-DB93164E8F4C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86" creationId="{C7576890-1744-522C-E38F-17BFF7C808BA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86" creationId="{E3CF3556-D96A-2342-2669-48BED262CB52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87" creationId="{3D682584-F64B-5522-1363-C8A51AC9C705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87" creationId="{8DBAAB7B-ECB1-ADCF-D019-4998C00282D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88" creationId="{A2E7B70C-C642-E7A8-4302-EF07614E5EB2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88" creationId="{FD79E984-2020-E90D-C40C-C1BCC42B7A6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89" creationId="{6EA233B7-A8BA-5D98-2A87-6E937A5794B7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89" creationId="{CC37AAA1-6DA7-F74B-EB0F-6BFBEA2D38A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0" creationId="{4D49B6ED-4FA8-0D41-CE0E-87490DC89E0D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90" creationId="{701CEA79-D69A-8422-DA02-DB20AA5F763D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1" creationId="{B4BCDBF0-460D-6106-3E09-58343A58BB53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91" creationId="{D72DDD68-7B9F-2AF4-A41B-C73224605531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92" creationId="{92FD92B2-1041-F115-7FD6-EA5C9132188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2" creationId="{C74DD595-5406-73D4-D577-C267D6DE405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3" creationId="{8C71AA6D-6957-BC8A-BC06-D9622B876EB9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93" creationId="{F5E96200-23C8-CE16-CF16-77C67FACA16C}"/>
          </ac:spMkLst>
        </pc:spChg>
        <pc:spChg chg="add del mod">
          <ac:chgData name="匠吾 伊藤" userId="072e34e5e52e43ff" providerId="LiveId" clId="{318537B1-3C52-4BEB-B622-8AE37AAB33E5}" dt="2024-09-05T05:08:05.612" v="1467" actId="478"/>
          <ac:spMkLst>
            <pc:docMk/>
            <pc:sldMk cId="1378043344" sldId="260"/>
            <ac:spMk id="694" creationId="{74B01957-1382-18AD-DDC6-DE6F6130054B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94" creationId="{B5300D76-FAC9-7CB5-D8A3-41D67E9A7871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95" creationId="{016197CE-547F-CA73-2280-4A6F9C04F594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5" creationId="{5F1D3CC7-A4F8-D2AA-E514-62065288B1C1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96" creationId="{41A79033-AAFB-E4A2-EAFE-2595ED53024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6" creationId="{7F94C889-A415-3C4E-6246-6FA25CEFDEEA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697" creationId="{6BE97002-8B83-4D93-9B2E-5B66B1EEAD54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697" creationId="{E83F1B81-1C88-D23F-F45A-7ED48FEA4F33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698" creationId="{121A65DC-FF8C-9DAE-852B-7D1B974E6F1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8" creationId="{B366F42A-A330-738C-465D-28156B5E3913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699" creationId="{0FE73D7B-3D20-ED4C-FDC9-F1341D5E0340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699" creationId="{D5E9844C-B10A-AC86-8D7F-D4DCDFACDA1C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0" creationId="{59E118A1-8277-36E4-C1FA-5BB39D98DD14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700" creationId="{5A22F92D-EA7F-8837-6A54-E574CA8BD12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1" creationId="{E635DA20-3028-FFE7-F1D7-63FFC6457B64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2" creationId="{5E58CF6E-33E5-4E0C-9867-61F8E153E7AD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702" creationId="{7893BAF1-858B-F1F0-8C49-5AC1B69AD816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703" creationId="{53FD5E72-48F1-C1B1-496C-A2FD127FF3BC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703" creationId="{5CB146C8-CADF-1680-3BE2-CDE5C2D7738E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3" creationId="{6707F968-E2ED-316F-36C5-886AA65F5FE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4" creationId="{E8A0FB98-A60B-3AB5-5C0C-998A2B18BEE6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704" creationId="{FC984F6D-7F30-C267-8669-57F3C53CC2D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5" creationId="{1DC6D190-E59B-3190-4F31-06D0C183D2E3}"/>
          </ac:spMkLst>
        </pc:spChg>
        <pc:spChg chg="add mod">
          <ac:chgData name="匠吾 伊藤" userId="072e34e5e52e43ff" providerId="LiveId" clId="{318537B1-3C52-4BEB-B622-8AE37AAB33E5}" dt="2024-09-05T05:10:30.746" v="1509"/>
          <ac:spMkLst>
            <pc:docMk/>
            <pc:sldMk cId="1378043344" sldId="260"/>
            <ac:spMk id="705" creationId="{5A11288D-178C-FD5E-4450-6A8DA10B8A60}"/>
          </ac:spMkLst>
        </pc:spChg>
        <pc:spChg chg="mod">
          <ac:chgData name="匠吾 伊藤" userId="072e34e5e52e43ff" providerId="LiveId" clId="{318537B1-3C52-4BEB-B622-8AE37AAB33E5}" dt="2024-09-04T15:42:33.174" v="1391"/>
          <ac:spMkLst>
            <pc:docMk/>
            <pc:sldMk cId="1378043344" sldId="260"/>
            <ac:spMk id="705" creationId="{C5E7E49E-608F-1CB6-2470-B76D38B80AF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6" creationId="{A2F9B14E-4F26-2BAE-C3B9-18576E310576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06" creationId="{A5BE29A6-9770-15C2-01A2-0F5BC640A91B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07" creationId="{73F3E610-2230-4468-0C77-7FF218BD4F72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707" creationId="{BA6059EF-7998-95C5-AAC2-A795DDEDB923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708" creationId="{97973761-5E6E-6C6A-8DCE-F91FF78AACCA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09" creationId="{B9F9C6EA-E74D-C4B9-3792-389C68379491}"/>
          </ac:spMkLst>
        </pc:spChg>
        <pc:spChg chg="add mod">
          <ac:chgData name="匠吾 伊藤" userId="072e34e5e52e43ff" providerId="LiveId" clId="{318537B1-3C52-4BEB-B622-8AE37AAB33E5}" dt="2024-09-07T11:19:20.590" v="3433" actId="20577"/>
          <ac:spMkLst>
            <pc:docMk/>
            <pc:sldMk cId="1378043344" sldId="260"/>
            <ac:spMk id="709" creationId="{F4E24DDC-A303-103B-997E-EAFAEE3521F7}"/>
          </ac:spMkLst>
        </pc:spChg>
        <pc:spChg chg="add del mod">
          <ac:chgData name="匠吾 伊藤" userId="072e34e5e52e43ff" providerId="LiveId" clId="{318537B1-3C52-4BEB-B622-8AE37AAB33E5}" dt="2024-09-05T05:39:13.938" v="2236" actId="478"/>
          <ac:spMkLst>
            <pc:docMk/>
            <pc:sldMk cId="1378043344" sldId="260"/>
            <ac:spMk id="710" creationId="{0869EBD8-4A9B-EE10-2F19-0FA2676C086E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0" creationId="{53053BE7-BF87-1A3C-3F42-EDA332F29277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10" creationId="{B9E17936-236B-B43E-F2E5-726FB97E1440}"/>
          </ac:spMkLst>
        </pc:spChg>
        <pc:spChg chg="add del mod">
          <ac:chgData name="匠吾 伊藤" userId="072e34e5e52e43ff" providerId="LiveId" clId="{318537B1-3C52-4BEB-B622-8AE37AAB33E5}" dt="2024-09-05T05:39:13.938" v="2236" actId="478"/>
          <ac:spMkLst>
            <pc:docMk/>
            <pc:sldMk cId="1378043344" sldId="260"/>
            <ac:spMk id="711" creationId="{812F47EA-D70E-20D5-4FD2-0CAA1E2441AC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1" creationId="{83BDD850-2AE0-C4EB-5593-DFD5F425E525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11" creationId="{95B0ABD6-E590-F8C2-D820-B66181F9AA95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12" creationId="{436E75D0-3F08-7F8F-7706-5CDBF414930C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2" creationId="{689A1796-E90E-2092-0BF9-4DAD007C41C0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13" creationId="{E16C13C5-A3F5-679D-8CFE-E34182615430}"/>
          </ac:spMkLst>
        </pc:spChg>
        <pc:spChg chg="add del mod">
          <ac:chgData name="匠吾 伊藤" userId="072e34e5e52e43ff" providerId="LiveId" clId="{318537B1-3C52-4BEB-B622-8AE37AAB33E5}" dt="2024-09-05T05:39:13.938" v="2236" actId="478"/>
          <ac:spMkLst>
            <pc:docMk/>
            <pc:sldMk cId="1378043344" sldId="260"/>
            <ac:spMk id="714" creationId="{2150C36F-3ED1-42BC-D321-B0A8024F3F39}"/>
          </ac:spMkLst>
        </pc:spChg>
        <pc:spChg chg="add mod">
          <ac:chgData name="匠吾 伊藤" userId="072e34e5e52e43ff" providerId="LiveId" clId="{318537B1-3C52-4BEB-B622-8AE37AAB33E5}" dt="2024-09-04T15:43:01.590" v="1397" actId="1076"/>
          <ac:spMkLst>
            <pc:docMk/>
            <pc:sldMk cId="1378043344" sldId="260"/>
            <ac:spMk id="714" creationId="{287116B8-AFA0-2976-1C79-DFE0435569B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4" creationId="{F5E587B7-E739-8EFF-1F51-828D6769F465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6" creationId="{451A8866-4EA9-E186-D0CD-C089EBD61B0F}"/>
          </ac:spMkLst>
        </pc:spChg>
        <pc:spChg chg="add del mod">
          <ac:chgData name="匠吾 伊藤" userId="072e34e5e52e43ff" providerId="LiveId" clId="{318537B1-3C52-4BEB-B622-8AE37AAB33E5}" dt="2024-09-05T08:17:54.169" v="3230" actId="20577"/>
          <ac:spMkLst>
            <pc:docMk/>
            <pc:sldMk cId="1378043344" sldId="260"/>
            <ac:spMk id="716" creationId="{81749D8D-F7BB-C760-DC8C-BD62BA65BEA6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18" creationId="{CAB2FE6A-819D-C3D0-F9A0-BC3593B4A9AE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0" creationId="{B0055CAF-FD21-C11F-9EE3-E7E2E82F0530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1" creationId="{02A362AE-F138-2F79-1AC6-263BE5CD2932}"/>
          </ac:spMkLst>
        </pc:spChg>
        <pc:spChg chg="mod">
          <ac:chgData name="匠吾 伊藤" userId="072e34e5e52e43ff" providerId="LiveId" clId="{318537B1-3C52-4BEB-B622-8AE37AAB33E5}" dt="2024-08-31T09:54:58.970" v="882"/>
          <ac:spMkLst>
            <pc:docMk/>
            <pc:sldMk cId="1378043344" sldId="260"/>
            <ac:spMk id="722" creationId="{9BA31321-62BD-F6B7-8759-713BB4C904D4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3" creationId="{C82F08F7-9E04-525C-6C64-7D1FEEEF1CBD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25" creationId="{F8FB26A6-3B14-22A9-F070-0C98610F425D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6" creationId="{FB04AF65-42C2-D191-7264-C653ED1C39F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26" creationId="{FE3E8586-89F7-2E99-3B8B-463B914A8C94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27" creationId="{512F1AE4-5388-B545-3B22-373B3210B3B6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7" creationId="{6CC94125-47A5-888D-B16B-B0EDFDF672B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28" creationId="{0011EC0B-3F3F-1CD8-6470-E0C776277CFD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29" creationId="{BE093431-2DE2-1336-487A-F7446E440442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29" creationId="{BE6B210C-5B29-CF49-B8BC-B6B1556F2DCD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30" creationId="{3A6E1FEE-6A77-F9A4-B631-7290B610D0F8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1" creationId="{8A630B6C-8C63-DA7E-0E51-5D58EA559772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31" creationId="{E5A5C345-35A0-084B-39C1-3509E51E9AC6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2" creationId="{0FB2B210-8E94-A87F-8AD9-B8C468FE5503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33" creationId="{0CE8350E-B1FA-D63F-49BC-190ED86B67D7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3" creationId="{60EE28DB-5404-1327-720B-BA0DB32D9530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4" creationId="{D719C0EA-8125-D83D-A511-BC144CE1FD1E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34" creationId="{ED911AE9-8BD0-E31F-1277-104B8F8382F3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35" creationId="{99BF6211-3651-3124-4CB5-7DE3E37EA8C0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6" creationId="{20BB4D08-CB57-5441-9AE6-37A3D55E775D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37" creationId="{B82CB34C-ED84-0315-A94D-13F45F19A7F2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0" creationId="{2A450B5A-251E-A10A-AC31-0BA6228F8A51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1" creationId="{2502C63B-EDFD-C43A-5862-006C9B4BAC5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41" creationId="{C3F05C19-64D8-D334-791C-3EBF0259629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42" creationId="{336DBF17-143D-D3CF-D3FE-6CCCE48765B0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43" creationId="{685CF2A3-1119-8507-4468-25EE4635A380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3" creationId="{8BD40FF9-ED75-3277-8CD8-5E17E7D3FF9C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4" creationId="{0796817E-9A80-FF32-4817-598C0AD753B2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7" creationId="{47B3D099-8B9A-9445-4208-C1CA57CBE942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48" creationId="{F153B577-1720-C3DF-C765-AC6FD50542A0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49" creationId="{F052A12E-DEC1-70CC-5CFD-09F41AA7A4E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1" creationId="{96A5125D-E44E-ECD4-8945-C745797F5D13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1" creationId="{E381829D-BFA1-1694-3F8F-BEE970462C4E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2" creationId="{41625F79-B108-5754-210F-BFA05FFBEB9A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2" creationId="{D689797D-3279-029F-DC14-EAC005ED69D1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3" creationId="{2492660A-4447-8820-2E5A-B253969BCCBE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3" creationId="{85AA1518-21D3-D6E3-9013-4C3467103848}"/>
          </ac:spMkLst>
        </pc:spChg>
        <pc:spChg chg="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4" creationId="{3A1B6C7A-889D-D7FD-1E11-0CE22E8C978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5" creationId="{1DCB8F44-03F7-3F71-FAE1-4DA2D2120A66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6" creationId="{13066F46-A461-0A72-55EB-C3014A757382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7" creationId="{BBE5E340-1A31-4438-397D-7171598FC115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7" creationId="{E72870A7-238E-CCD5-C234-BA47B83DCE12}"/>
          </ac:spMkLst>
        </pc:spChg>
        <pc:spChg chg="add mod">
          <ac:chgData name="匠吾 伊藤" userId="072e34e5e52e43ff" providerId="LiveId" clId="{318537B1-3C52-4BEB-B622-8AE37AAB33E5}" dt="2024-09-05T05:11:25.232" v="1522"/>
          <ac:spMkLst>
            <pc:docMk/>
            <pc:sldMk cId="1378043344" sldId="260"/>
            <ac:spMk id="759" creationId="{49D1ADEE-7575-9648-E1A6-3CA7C698823F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59" creationId="{D179D91D-58A1-A560-4706-931621552F4E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762" creationId="{0C7479B7-6737-4689-F584-5A3E88D03DDD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2" creationId="{38454B3D-87B5-44F0-F752-64506ABF5809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763" creationId="{2D633F16-4A93-2C4C-1492-3D759E12E2D8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3" creationId="{C8919649-EE3F-4E74-8747-54C26B347865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4" creationId="{CC55B605-7AAB-4704-32AE-38C673E3BEA9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5" creationId="{8DC39C0B-34A5-0325-1332-424E4B93FEC3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65" creationId="{A244454A-940F-9E82-762C-BD0997314DD6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7" creationId="{6FDADC11-1123-D223-57B2-DEC15F79E7C5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68" creationId="{777CB0DF-FF18-E5F3-F978-AC721CBCFDB6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69" creationId="{0FBFA92F-53A5-63E3-DDAF-120E688D7829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69" creationId="{91F6D57B-A87E-0AA0-0B95-2A972C40E997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71" creationId="{1E50E7BA-8F3B-4CB1-91C5-6A9C455F33DA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71" creationId="{A7051D8C-8819-4DF8-CB1C-5D5DC11DCA3E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72" creationId="{116EF8F5-D8F8-FA4D-3E2C-F38F8A6C3A8A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73" creationId="{4659605A-D7B2-F8DD-EBD1-E30899DC260D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73" creationId="{CC169004-8D07-4D5E-7684-2715034F0501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74" creationId="{E776E679-7735-3D79-C35A-624634FEB9B6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74" creationId="{E960EF06-D271-604A-2EE2-19BA30AD28CD}"/>
          </ac:spMkLst>
        </pc:spChg>
        <pc:spChg chg="add del mod">
          <ac:chgData name="匠吾 伊藤" userId="072e34e5e52e43ff" providerId="LiveId" clId="{318537B1-3C52-4BEB-B622-8AE37AAB33E5}" dt="2024-08-31T09:55:00.962" v="883" actId="478"/>
          <ac:spMkLst>
            <pc:docMk/>
            <pc:sldMk cId="1378043344" sldId="260"/>
            <ac:spMk id="775" creationId="{90E5898C-2C4F-A7B3-46DC-39996A626072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75" creationId="{B8CEF464-67D3-BDF4-3F73-302FD96EA7B8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76" creationId="{223AA42E-51F2-9F5C-896F-03EF5793E891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78" creationId="{31348723-FF92-F953-C60D-08BF1BCF00E4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78" creationId="{481BEDAB-4B5C-05E0-95D0-85B2E46B72D9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79" creationId="{20EDEF13-4C44-E5FE-D578-D6B9CCDBBCE7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79" creationId="{41913741-2449-5B49-BE6B-29A3E164A029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80" creationId="{D34F1939-FAEA-9943-AFE7-3787CA47529E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82" creationId="{22B0E70B-87E4-DE7B-92DD-F5E233C6258B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82" creationId="{92B9B4FE-600A-332F-2174-265E3BB703AB}"/>
          </ac:spMkLst>
        </pc:spChg>
        <pc:spChg chg="add mod">
          <ac:chgData name="匠吾 伊藤" userId="072e34e5e52e43ff" providerId="LiveId" clId="{318537B1-3C52-4BEB-B622-8AE37AAB33E5}" dt="2024-09-06T02:22:05.972" v="3405" actId="14100"/>
          <ac:spMkLst>
            <pc:docMk/>
            <pc:sldMk cId="1378043344" sldId="260"/>
            <ac:spMk id="783" creationId="{52287595-0E22-4207-5E3F-8E4330865136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84" creationId="{A1C63297-1088-F5B8-5819-6865C98F5421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85" creationId="{3329C861-D775-AF41-DCA4-FFBEE5FEE3E5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86" creationId="{C0C88AE3-6EF5-284C-ED19-D846513D7A07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86" creationId="{EE39D99D-3055-270B-43A6-465D309B73DA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89" creationId="{9C67A4CD-3989-238B-3625-4A949BAA8D74}"/>
          </ac:spMkLst>
        </pc:spChg>
        <pc:spChg chg="mod">
          <ac:chgData name="匠吾 伊藤" userId="072e34e5e52e43ff" providerId="LiveId" clId="{318537B1-3C52-4BEB-B622-8AE37AAB33E5}" dt="2024-08-31T09:55:07.936" v="884"/>
          <ac:spMkLst>
            <pc:docMk/>
            <pc:sldMk cId="1378043344" sldId="260"/>
            <ac:spMk id="790" creationId="{F35C2045-42B1-5C5C-DD3B-90FC7EDAB75A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91" creationId="{548F5BB8-8181-DCDE-1040-346A2C28E4A2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93" creationId="{0CE606A4-ABA5-B8CB-7BF1-0B5690A7CEA9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3" creationId="{10862588-CEAA-244D-9197-615FBACAF65A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94" creationId="{293134AA-5734-6D66-EF4D-8447DF2E4744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4" creationId="{344F07C7-7029-3721-EF63-9A850A4AA676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95" creationId="{D25C65C9-1632-5B72-84D5-1C9CEC0EFEE8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5" creationId="{DC10FF23-42F1-8AD0-F663-6B1CB8479E13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6" creationId="{4F58E128-810B-7C40-D749-70FEEC2D749B}"/>
          </ac:spMkLst>
        </pc:spChg>
        <pc:spChg chg="mod">
          <ac:chgData name="匠吾 伊藤" userId="072e34e5e52e43ff" providerId="LiveId" clId="{318537B1-3C52-4BEB-B622-8AE37AAB33E5}" dt="2024-09-05T05:11:30.733" v="1523"/>
          <ac:spMkLst>
            <pc:docMk/>
            <pc:sldMk cId="1378043344" sldId="260"/>
            <ac:spMk id="796" creationId="{DE6056F0-3A27-D0A1-95C2-40C74BC81CE9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7" creationId="{ED2D5CF1-CE7C-9B2F-AEEF-7F03F61F66D5}"/>
          </ac:spMkLst>
        </pc:spChg>
        <pc:spChg chg="add del mod">
          <ac:chgData name="匠吾 伊藤" userId="072e34e5e52e43ff" providerId="LiveId" clId="{318537B1-3C52-4BEB-B622-8AE37AAB33E5}" dt="2024-09-05T05:44:02.974" v="2269" actId="478"/>
          <ac:spMkLst>
            <pc:docMk/>
            <pc:sldMk cId="1378043344" sldId="260"/>
            <ac:spMk id="798" creationId="{733D2C78-1663-F77B-2B7B-94810420261F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8" creationId="{AFFAA597-B20F-B972-6F11-7093DBD30173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799" creationId="{A738F9B3-742E-10B4-8FEE-EF77461D8DCE}"/>
          </ac:spMkLst>
        </pc:spChg>
        <pc:spChg chg="add mod">
          <ac:chgData name="匠吾 伊藤" userId="072e34e5e52e43ff" providerId="LiveId" clId="{318537B1-3C52-4BEB-B622-8AE37AAB33E5}" dt="2024-09-06T02:00:42.873" v="3367" actId="1038"/>
          <ac:spMkLst>
            <pc:docMk/>
            <pc:sldMk cId="1378043344" sldId="260"/>
            <ac:spMk id="799" creationId="{D0B36AD1-B0B7-56C8-03BA-C3F9BFF24D11}"/>
          </ac:spMkLst>
        </pc:spChg>
        <pc:spChg chg="add mod">
          <ac:chgData name="匠吾 伊藤" userId="072e34e5e52e43ff" providerId="LiveId" clId="{318537B1-3C52-4BEB-B622-8AE37AAB33E5}" dt="2024-09-05T08:22:31.742" v="3260" actId="1038"/>
          <ac:spMkLst>
            <pc:docMk/>
            <pc:sldMk cId="1378043344" sldId="260"/>
            <ac:spMk id="801" creationId="{781A6059-0994-C70F-D182-31574480C126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01" creationId="{A39C263F-6BB8-E818-1C94-ED2F0A4C7C54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02" creationId="{760B9E82-1BAC-957A-8732-82BDB0B619DE}"/>
          </ac:spMkLst>
        </pc:spChg>
        <pc:spChg chg="add mod">
          <ac:chgData name="匠吾 伊藤" userId="072e34e5e52e43ff" providerId="LiveId" clId="{318537B1-3C52-4BEB-B622-8AE37AAB33E5}" dt="2024-09-05T07:32:42.755" v="3026" actId="1036"/>
          <ac:spMkLst>
            <pc:docMk/>
            <pc:sldMk cId="1378043344" sldId="260"/>
            <ac:spMk id="803" creationId="{A82E1FB5-9827-AF76-9E5D-BB4BAFC9971C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03" creationId="{D6A63923-0805-8DE1-96FC-D6EBA0F70BB3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804" creationId="{1E6A88C5-9671-31FF-4238-F9D70241C6E2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06" creationId="{16CE2E3D-65C3-8EF7-8FB4-D790BC3D1EB6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09" creationId="{C6D93602-5BD3-717F-D976-4AFBF3EB994B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09" creationId="{E6C076C5-077B-AA60-DCF5-AF6FD7363765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10" creationId="{242F7B96-6A40-E6F3-6111-D77DCC12FFDA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0" creationId="{618F2FA5-BA87-A127-089A-B6741D0E3A20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11" creationId="{7E57B8F0-7BA5-3227-4804-0A7C43104C1B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2" creationId="{9FD862C9-6505-EE4C-B11E-EBB2D853A797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3" creationId="{E596126B-07F3-5FA2-BFEF-CDEBEEE4AD39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5" creationId="{EBABD51E-B228-470E-BD17-1E00C8D31B75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6" creationId="{46518C57-3A8D-A327-6724-F186C8CBF178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16" creationId="{F9C02DAF-5478-21B6-DCE6-2D837D1AD0C7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18" creationId="{0AD9F333-FE1C-9A03-8538-3C994DF69F2E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19" creationId="{ADDE11E4-3E2D-E31E-6FE0-56EBDC2DA058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20" creationId="{7DD5CF07-7D97-48BE-E4E8-2AD885553851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20" creationId="{D7009C67-B793-9B45-6215-6DFE9AB5EA72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21" creationId="{A0840418-E5BE-73A8-0BC7-B91CD2F31C8B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23" creationId="{85CFA13D-1C11-8D5D-2E60-0564DF6FB3F3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24" creationId="{19A7C1BB-6CE3-A5D8-3BCE-051CEF1FA695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25" creationId="{383F3D2E-F810-CE5E-49F6-6351792692C0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27" creationId="{5C460C98-4216-57BC-F8C6-69A0A6A594A4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27" creationId="{8B4444BE-642D-838E-3C45-AAC5065AF007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28" creationId="{C4FE4AE7-6982-A70B-373F-B20EE1914848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29" creationId="{A3621A6B-55F3-41DD-F4D3-06FB398E2971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0" creationId="{9411BB7A-5B75-17C5-6E4E-CB44BD95F6D2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31" creationId="{08E3499D-7032-66B8-BD79-4B985FE91ED1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1" creationId="{D39B8680-B91E-3B13-2F7A-87EAEEC2A2E9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32" creationId="{3BD12AC4-8AEE-EFD5-6C5C-A936F8F85DCF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2" creationId="{88259A15-0234-4C74-E57E-C61149B1D301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3" creationId="{1FEE8BBB-D16A-E89A-C9D6-C2B5B22C61B9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34" creationId="{44E98D78-4F6A-C10F-9C9B-3FFED55628EC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5" creationId="{1C2D450E-5E15-CF49-B264-CAB3E9C3D101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36" creationId="{91171E70-C9B7-8D36-06F6-B926E3918BE2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37" creationId="{6B20BCC3-A66F-ED74-F864-83D2299FB152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7" creationId="{AC47835B-DF4D-8724-21DE-60011B2EF5BB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39" creationId="{2FA89840-21C6-FF1E-681B-0D35B92006E7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39" creationId="{94A9EA9B-771B-FF70-383A-AD26927759B4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40" creationId="{B24AF371-BC3A-116D-BF0A-DD8527B4A089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41" creationId="{3AC9EB75-B088-16B7-66F3-28232EC8A62F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41" creationId="{4CA4145D-1D90-E139-C190-A7250E09151F}"/>
          </ac:spMkLst>
        </pc:spChg>
        <pc:spChg chg="mod">
          <ac:chgData name="匠吾 伊藤" userId="072e34e5e52e43ff" providerId="LiveId" clId="{318537B1-3C52-4BEB-B622-8AE37AAB33E5}" dt="2024-09-05T05:13:55.249" v="1735"/>
          <ac:spMkLst>
            <pc:docMk/>
            <pc:sldMk cId="1378043344" sldId="260"/>
            <ac:spMk id="842" creationId="{8FD0AF4B-0974-BBD7-578E-14FF3944AF16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42" creationId="{A18E2C22-3CBF-F5CC-7072-39384897EDB6}"/>
          </ac:spMkLst>
        </pc:spChg>
        <pc:spChg chg="add del mod">
          <ac:chgData name="匠吾 伊藤" userId="072e34e5e52e43ff" providerId="LiveId" clId="{318537B1-3C52-4BEB-B622-8AE37AAB33E5}" dt="2024-08-31T09:55:17.868" v="885" actId="478"/>
          <ac:spMkLst>
            <pc:docMk/>
            <pc:sldMk cId="1378043344" sldId="260"/>
            <ac:spMk id="843" creationId="{78EC7324-C55B-0484-3E39-5D92CC417B94}"/>
          </ac:spMkLst>
        </pc:spChg>
        <pc:spChg chg="add del mod">
          <ac:chgData name="匠吾 伊藤" userId="072e34e5e52e43ff" providerId="LiveId" clId="{318537B1-3C52-4BEB-B622-8AE37AAB33E5}" dt="2024-09-05T05:31:36.952" v="2111" actId="478"/>
          <ac:spMkLst>
            <pc:docMk/>
            <pc:sldMk cId="1378043344" sldId="260"/>
            <ac:spMk id="844" creationId="{8C9ED309-8DC2-510B-AED8-794409A602C3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46" creationId="{5B2F6A6E-C934-D75B-6648-31277F617882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46" creationId="{E106D0BC-BC50-075C-EBC1-B326E9B9BB4C}"/>
          </ac:spMkLst>
        </pc:spChg>
        <pc:spChg chg="add del mod">
          <ac:chgData name="匠吾 伊藤" userId="072e34e5e52e43ff" providerId="LiveId" clId="{318537B1-3C52-4BEB-B622-8AE37AAB33E5}" dt="2024-09-05T05:31:34.770" v="2110" actId="478"/>
          <ac:spMkLst>
            <pc:docMk/>
            <pc:sldMk cId="1378043344" sldId="260"/>
            <ac:spMk id="847" creationId="{E89C11E6-931D-1721-9C5A-D89FC017FBA2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47" creationId="{F2FAD591-0879-0418-CDAC-BE62B4875300}"/>
          </ac:spMkLst>
        </pc:spChg>
        <pc:spChg chg="add mod">
          <ac:chgData name="匠吾 伊藤" userId="072e34e5e52e43ff" providerId="LiveId" clId="{318537B1-3C52-4BEB-B622-8AE37AAB33E5}" dt="2024-09-09T03:18:54.763" v="3748" actId="20577"/>
          <ac:spMkLst>
            <pc:docMk/>
            <pc:sldMk cId="1378043344" sldId="260"/>
            <ac:spMk id="848" creationId="{8BE25B67-5D89-3688-D0A1-B07F9F4E4091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48" creationId="{B0DDFEB0-E523-6975-507A-26DDD7B2A3C1}"/>
          </ac:spMkLst>
        </pc:spChg>
        <pc:spChg chg="add mod">
          <ac:chgData name="匠吾 伊藤" userId="072e34e5e52e43ff" providerId="LiveId" clId="{318537B1-3C52-4BEB-B622-8AE37AAB33E5}" dt="2024-09-05T07:47:58.708" v="3119" actId="1035"/>
          <ac:spMkLst>
            <pc:docMk/>
            <pc:sldMk cId="1378043344" sldId="260"/>
            <ac:spMk id="849" creationId="{90C65689-77DD-5AD8-B72F-5DCC8E328408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50" creationId="{89355AA6-780B-8B1E-F54C-52C8DDE2FBDD}"/>
          </ac:spMkLst>
        </pc:spChg>
        <pc:spChg chg="add mod">
          <ac:chgData name="匠吾 伊藤" userId="072e34e5e52e43ff" providerId="LiveId" clId="{318537B1-3C52-4BEB-B622-8AE37AAB33E5}" dt="2024-09-05T07:47:58.708" v="3119" actId="1035"/>
          <ac:spMkLst>
            <pc:docMk/>
            <pc:sldMk cId="1378043344" sldId="260"/>
            <ac:spMk id="850" creationId="{94992CF6-14EC-8F8A-9720-2C106C1BFE5D}"/>
          </ac:spMkLst>
        </pc:spChg>
        <pc:spChg chg="add mod">
          <ac:chgData name="匠吾 伊藤" userId="072e34e5e52e43ff" providerId="LiveId" clId="{318537B1-3C52-4BEB-B622-8AE37AAB33E5}" dt="2024-09-05T07:47:58.708" v="3119" actId="1035"/>
          <ac:spMkLst>
            <pc:docMk/>
            <pc:sldMk cId="1378043344" sldId="260"/>
            <ac:spMk id="851" creationId="{CAA5AAD7-3789-48BD-D336-853D138B0D8A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52" creationId="{421E6B30-D74C-4DA7-6436-0E958DE7FD24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53" creationId="{8D321095-E5E4-55B6-19F5-F78D160E925D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54" creationId="{D9186AB7-A1B7-622C-E5FE-674831C696D0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54" creationId="{DA341FFD-7523-D1CE-A565-CCE7BF763B3F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56" creationId="{765403C1-F6E2-ECB2-A87E-E84A43F5747E}"/>
          </ac:spMkLst>
        </pc:spChg>
        <pc:spChg chg="mod">
          <ac:chgData name="匠吾 伊藤" userId="072e34e5e52e43ff" providerId="LiveId" clId="{318537B1-3C52-4BEB-B622-8AE37AAB33E5}" dt="2024-08-31T09:55:18.753" v="886"/>
          <ac:spMkLst>
            <pc:docMk/>
            <pc:sldMk cId="1378043344" sldId="260"/>
            <ac:spMk id="858" creationId="{2F3BE1B7-8420-D92B-DA51-7B35AD90AF2B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59" creationId="{D062C228-914B-ECC2-7E4E-8A2A213D2228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0" creationId="{8D8423DA-5600-36ED-014E-6999570BC0F1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1" creationId="{025D8613-5360-72F3-19B3-CA98AA87B74E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2" creationId="{0227CBD9-B9EB-1444-DA2B-B0CA3E6CA044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2" creationId="{E103205A-8AD8-ACF4-0E20-D05AE5AB38D6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3" creationId="{064304B0-3F31-B475-B6E4-596E23C4C86C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3" creationId="{D709EED8-D190-1B8E-D82F-CDC5D77F6706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4" creationId="{9CB06597-1808-D42A-0E1C-CABBDDC898DA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5" creationId="{4F337F2A-A06F-FA57-2CE2-403F79040A46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5" creationId="{98F911D4-8299-887D-73F3-1EE48E8DC1B1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6" creationId="{C21CE982-03FB-1A9D-CA97-3F320655340C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6" creationId="{E3E18F0A-9AB5-3446-629C-AEBA0D31A185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7" creationId="{F5E1CE20-D106-3BF9-CAE8-97ADD7D89283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68" creationId="{94A7D0A5-20E4-0F7B-B960-CB83547E4A35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69" creationId="{12691B94-5420-8319-042F-B1A8636154A1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70" creationId="{5466BA8E-800D-FA8A-6DEB-BDB7146611D5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70" creationId="{79ACB9D6-280E-FD8F-BAB2-3A0AF4CE140F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71" creationId="{36352E2E-C484-D21C-053D-7B30B76DC2B3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74" creationId="{65C366DF-7635-0EBE-CF57-D21B52753866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77" creationId="{EA37A7CB-D0C9-79DE-9DBA-A0D4465E78A0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77" creationId="{EA82C7AC-2351-A427-EA00-FE1B7AC57BA2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78" creationId="{8F056874-CCED-632E-A893-95E1BF0327DF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78" creationId="{EABF0FCE-A1A7-825E-8EA4-33AAE80A6FB2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79" creationId="{E1415FE5-D6F4-E3D3-1E09-29956DD934D5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79" creationId="{E199E0FF-BEBE-5658-BA2A-4A1948D8C761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81" creationId="{915757C9-C643-C2B8-C58E-4204C3E5BA3C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82" creationId="{FD8BD1E9-9007-A8BF-1B42-BEC6B6361C94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84" creationId="{3D50F5CD-5E05-3E6F-741B-3609BCADB71B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84" creationId="{B02F87AE-1F6B-D339-112B-CD0F80C5B132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86" creationId="{7E75B0C8-B8C9-6201-8FFC-91B0E1E0E1E9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87" creationId="{5730CE63-F22B-A699-AEC0-D2DEB99E2048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87" creationId="{D1A877B7-B482-7B31-8B87-1A744E45C8F4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88" creationId="{31F9A709-AC47-349A-1E85-BEB1882A18B5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89" creationId="{25CE12E1-39A1-9429-FFB8-98503BB203CF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89" creationId="{AFA67FF1-F686-E2ED-DDBC-27B3D10CD9E3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91" creationId="{95B84B57-77A8-D832-5961-D4C1963A260C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91" creationId="{B104EE7C-8319-275D-6E8D-0BA1205B7A67}"/>
          </ac:spMkLst>
        </pc:spChg>
        <pc:spChg chg="mod">
          <ac:chgData name="匠吾 伊藤" userId="072e34e5e52e43ff" providerId="LiveId" clId="{318537B1-3C52-4BEB-B622-8AE37AAB33E5}" dt="2024-09-05T05:15:17.751" v="1750"/>
          <ac:spMkLst>
            <pc:docMk/>
            <pc:sldMk cId="1378043344" sldId="260"/>
            <ac:spMk id="892" creationId="{1F7108BF-F43A-78E5-9FE9-E4EE854D7889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93" creationId="{B29515B2-A94A-C87A-79F9-A0DFCDE0752C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94" creationId="{0D3EDF86-CF6A-CCA0-3311-F8A4373EFE60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95" creationId="{91090E9F-C0CC-C2B0-6B2F-549F9CC08ED9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96" creationId="{D02806E6-64F6-03B1-EB6B-0E1FAD9CA716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97" creationId="{A814504A-46EA-196C-6371-1FED75E747B5}"/>
          </ac:spMkLst>
        </pc:spChg>
        <pc:spChg chg="add del mod">
          <ac:chgData name="匠吾 伊藤" userId="072e34e5e52e43ff" providerId="LiveId" clId="{318537B1-3C52-4BEB-B622-8AE37AAB33E5}" dt="2024-09-05T05:15:25.140" v="1752" actId="478"/>
          <ac:spMkLst>
            <pc:docMk/>
            <pc:sldMk cId="1378043344" sldId="260"/>
            <ac:spMk id="898" creationId="{3C65273B-F167-BF41-3C12-945599EC1A48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98" creationId="{41AFAF02-E41A-38DE-C3C3-BDF1B357779B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899" creationId="{1725EB4C-B2D1-6555-AD98-0CBA114BF281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899" creationId="{74EA95E8-2A26-1202-1D8F-B129E110E958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900" creationId="{1E79829B-53F9-FD6E-638B-3D001019FC03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0" creationId="{C956A818-4EBF-4EBA-D78D-6523CC15E6D2}"/>
          </ac:spMkLst>
        </pc:spChg>
        <pc:spChg chg="add del mod">
          <ac:chgData name="匠吾 伊藤" userId="072e34e5e52e43ff" providerId="LiveId" clId="{318537B1-3C52-4BEB-B622-8AE37AAB33E5}" dt="2024-09-05T05:15:27.595" v="1753" actId="478"/>
          <ac:spMkLst>
            <pc:docMk/>
            <pc:sldMk cId="1378043344" sldId="260"/>
            <ac:spMk id="901" creationId="{576FFC32-6F0F-6F61-060A-78FF12065D3E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1" creationId="{9698871A-4E87-C44F-DC4B-443159C672C6}"/>
          </ac:spMkLst>
        </pc:spChg>
        <pc:spChg chg="add mod ord">
          <ac:chgData name="匠吾 伊藤" userId="072e34e5e52e43ff" providerId="LiveId" clId="{318537B1-3C52-4BEB-B622-8AE37AAB33E5}" dt="2024-09-05T07:59:26.336" v="3197" actId="1037"/>
          <ac:spMkLst>
            <pc:docMk/>
            <pc:sldMk cId="1378043344" sldId="260"/>
            <ac:spMk id="903" creationId="{2D3FE130-7DB0-3FD8-2841-4C8FC5498CAA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3" creationId="{69272F62-E275-6317-BCAD-C50B0A4B2F1A}"/>
          </ac:spMkLst>
        </pc:spChg>
        <pc:spChg chg="add mod ord">
          <ac:chgData name="匠吾 伊藤" userId="072e34e5e52e43ff" providerId="LiveId" clId="{318537B1-3C52-4BEB-B622-8AE37AAB33E5}" dt="2024-09-05T08:22:20.571" v="3255" actId="1036"/>
          <ac:spMkLst>
            <pc:docMk/>
            <pc:sldMk cId="1378043344" sldId="260"/>
            <ac:spMk id="904" creationId="{81FB945E-8C22-C307-715B-46610B0DB044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5" creationId="{15687F49-7D45-DB70-71A2-D163D1AD0746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05" creationId="{8E556CD9-1626-CEFC-EFAE-48FBC71F5C94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07" creationId="{9DF49254-042D-BBD1-AD36-8900E6C91399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7" creationId="{E476615C-4EB8-34C8-DDA9-2FFE5F5AA72D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08" creationId="{06967F63-009A-E7FE-1088-5E4873678729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8" creationId="{5B48A105-0BDA-D8E6-2268-B59C0567E403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09" creationId="{0C651407-CA49-3666-923A-8809CD3C02F7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10" creationId="{089867F1-9293-53F0-2F6E-1400928ADCAC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10" creationId="{F32A314A-DEFB-164F-5C48-9EF9B869599E}"/>
          </ac:spMkLst>
        </pc:spChg>
        <pc:spChg chg="add del mod">
          <ac:chgData name="匠吾 伊藤" userId="072e34e5e52e43ff" providerId="LiveId" clId="{318537B1-3C52-4BEB-B622-8AE37AAB33E5}" dt="2024-08-31T09:55:25.195" v="887" actId="478"/>
          <ac:spMkLst>
            <pc:docMk/>
            <pc:sldMk cId="1378043344" sldId="260"/>
            <ac:spMk id="911" creationId="{42371511-21CC-7C13-317C-4329B8A4E72E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11" creationId="{CA2F184E-F394-5893-C69D-1BB80120DABB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14" creationId="{D595645B-BAE2-9254-A583-4D387856BD8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14" creationId="{FCF090E5-3D40-9A38-19EF-F9870CE656D2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15" creationId="{5D8D5563-5D11-8E1D-3755-54F8A95D4B44}"/>
          </ac:spMkLst>
        </pc:spChg>
        <pc:spChg chg="mod">
          <ac:chgData name="匠吾 伊藤" userId="072e34e5e52e43ff" providerId="LiveId" clId="{318537B1-3C52-4BEB-B622-8AE37AAB33E5}" dt="2024-09-05T05:31:38.228" v="2112"/>
          <ac:spMkLst>
            <pc:docMk/>
            <pc:sldMk cId="1378043344" sldId="260"/>
            <ac:spMk id="916" creationId="{3C1F6875-B75E-DD1E-3B6E-2F4FC54955F4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16" creationId="{B7CFE4CC-27EA-28D7-4508-16435A2E69A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18" creationId="{5EA2011F-F771-E219-798D-7FA82BF48FCF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19" creationId="{299AE9A0-BB2D-526F-0F5E-29124C2D09F0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20" creationId="{4E11A3EC-CCE6-1A4E-5076-A684BF5D706C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20" creationId="{4EC3AFF5-393A-2645-6D71-226F4D5FDC2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22" creationId="{0CF99323-0F56-0968-54DE-86F5630E1CA8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22" creationId="{8E60E2A0-772B-C738-E6B6-2F4AA15BB342}"/>
          </ac:spMkLst>
        </pc:spChg>
        <pc:spChg chg="add del mod">
          <ac:chgData name="匠吾 伊藤" userId="072e34e5e52e43ff" providerId="LiveId" clId="{318537B1-3C52-4BEB-B622-8AE37AAB33E5}" dt="2024-09-08T05:55:36.430" v="3436" actId="478"/>
          <ac:spMkLst>
            <pc:docMk/>
            <pc:sldMk cId="1378043344" sldId="260"/>
            <ac:spMk id="923" creationId="{86424374-2897-D7F5-AF10-02439806DE24}"/>
          </ac:spMkLst>
        </pc:spChg>
        <pc:spChg chg="mod">
          <ac:chgData name="匠吾 伊藤" userId="072e34e5e52e43ff" providerId="LiveId" clId="{318537B1-3C52-4BEB-B622-8AE37AAB33E5}" dt="2024-08-31T09:55:30.046" v="888"/>
          <ac:spMkLst>
            <pc:docMk/>
            <pc:sldMk cId="1378043344" sldId="260"/>
            <ac:spMk id="926" creationId="{144D6702-E0C7-4E4B-F0AE-057554D37493}"/>
          </ac:spMkLst>
        </pc:spChg>
        <pc:spChg chg="mod">
          <ac:chgData name="匠吾 伊藤" userId="072e34e5e52e43ff" providerId="LiveId" clId="{318537B1-3C52-4BEB-B622-8AE37AAB33E5}" dt="2024-09-05T05:31:38.228" v="2112"/>
          <ac:spMkLst>
            <pc:docMk/>
            <pc:sldMk cId="1378043344" sldId="260"/>
            <ac:spMk id="927" creationId="{254C4FF0-2456-0C6B-F336-9B20B5A3063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29" creationId="{91EFFE6E-0CC0-2AE4-380B-EA8163271A9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0" creationId="{25D8A93D-33F2-C6CD-CC22-362158597D6D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1" creationId="{37A5B4E0-7F09-AA38-7727-86C6AD4E47DF}"/>
          </ac:spMkLst>
        </pc:spChg>
        <pc:spChg chg="add mod">
          <ac:chgData name="匠吾 伊藤" userId="072e34e5e52e43ff" providerId="LiveId" clId="{318537B1-3C52-4BEB-B622-8AE37AAB33E5}" dt="2024-09-05T05:39:15.918" v="2237"/>
          <ac:spMkLst>
            <pc:docMk/>
            <pc:sldMk cId="1378043344" sldId="260"/>
            <ac:spMk id="931" creationId="{9EE92C3C-6B65-2FAF-2954-F5A3FA25C4C3}"/>
          </ac:spMkLst>
        </pc:spChg>
        <pc:spChg chg="add mod">
          <ac:chgData name="匠吾 伊藤" userId="072e34e5e52e43ff" providerId="LiveId" clId="{318537B1-3C52-4BEB-B622-8AE37AAB33E5}" dt="2024-09-05T05:39:15.918" v="2237"/>
          <ac:spMkLst>
            <pc:docMk/>
            <pc:sldMk cId="1378043344" sldId="260"/>
            <ac:spMk id="932" creationId="{12E5A5B5-BFE1-0BBB-C051-CED92E05B2E1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2" creationId="{CFA8C5F6-873E-8E77-01FD-D4EE21617AA9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3" creationId="{023D1EB5-2117-4A49-73BE-79CED3762A2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4" creationId="{862CE8DB-7AC5-760C-F8D1-08AC8DFC4A5B}"/>
          </ac:spMkLst>
        </pc:spChg>
        <pc:spChg chg="add mod">
          <ac:chgData name="匠吾 伊藤" userId="072e34e5e52e43ff" providerId="LiveId" clId="{318537B1-3C52-4BEB-B622-8AE37AAB33E5}" dt="2024-09-05T05:39:15.918" v="2237"/>
          <ac:spMkLst>
            <pc:docMk/>
            <pc:sldMk cId="1378043344" sldId="260"/>
            <ac:spMk id="934" creationId="{F67F44AE-69A3-A2B7-FED3-FCD0668A9E8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5" creationId="{A21A601B-F0BA-2632-AC4B-0DF741CC6295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7" creationId="{54F95ECD-1D1B-9341-08A9-21DF2FAB4C51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37" creationId="{BD07DD1E-4723-E694-60BC-6776070D95E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8" creationId="{6A925004-B841-0C8D-D014-9EFC6A65315E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38" creationId="{740BBB8E-9388-5DD7-49CD-6080573F4449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39" creationId="{6D8886AB-8623-B072-8F5C-EE16C901B697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40" creationId="{36DD13DC-D9F5-1AEE-8843-4E55E8E2EF3C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45" creationId="{C162DE62-073B-6C98-C719-1D861C975F4B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46" creationId="{1E68A8AE-DD57-EE3D-8CEF-C6E88057EB6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47" creationId="{9A17A6C7-F7C1-29F8-C649-120846291B44}"/>
          </ac:spMkLst>
        </pc:spChg>
        <pc:spChg chg="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47" creationId="{B6A96A01-BEB5-C3A5-3574-9C8373FDC648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0" creationId="{90E17E8C-0729-1AD8-BB67-A06369A4AD82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2" creationId="{16EF19AB-0EC3-C7B2-37F5-1DC01C1279D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52" creationId="{90249571-1E93-D03C-1D1A-12743BD688CA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3" creationId="{BB468A0F-782A-D37A-2A60-00B4ED61BF50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55" creationId="{B8878812-D3DB-24B0-382C-41CA0F0E79E1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6" creationId="{77D37881-389D-D482-B681-0D026C45FAF1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56" creationId="{B3540C81-2175-FB2B-A1CD-FC416D6C6EE2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57" creationId="{B78DD0EF-6709-5008-7484-C730484ACD24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7" creationId="{F90FE04D-BEBA-4571-5BFA-1FEFFE32F8CC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58" creationId="{373473B2-1655-42B8-95AF-D496A970D8B0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59" creationId="{5C23EBA0-1AC0-2038-D43A-D81B51BEDD7F}"/>
          </ac:spMkLst>
        </pc:spChg>
        <pc:spChg chg="add mod">
          <ac:chgData name="匠吾 伊藤" userId="072e34e5e52e43ff" providerId="LiveId" clId="{318537B1-3C52-4BEB-B622-8AE37AAB33E5}" dt="2024-09-05T05:44:04.761" v="2270"/>
          <ac:spMkLst>
            <pc:docMk/>
            <pc:sldMk cId="1378043344" sldId="260"/>
            <ac:spMk id="961" creationId="{4F17432A-12E8-9BEA-F3CA-8D798A54D83E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1" creationId="{829796AA-5287-D0CC-6536-A193376FDBB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3" creationId="{250664E9-523C-3E24-F004-DE04984BC697}"/>
          </ac:spMkLst>
        </pc:spChg>
        <pc:spChg chg="mod">
          <ac:chgData name="匠吾 伊藤" userId="072e34e5e52e43ff" providerId="LiveId" clId="{318537B1-3C52-4BEB-B622-8AE37AAB33E5}" dt="2024-09-05T05:44:08.074" v="2271"/>
          <ac:spMkLst>
            <pc:docMk/>
            <pc:sldMk cId="1378043344" sldId="260"/>
            <ac:spMk id="965" creationId="{14FD5BFA-926C-2666-3E35-1BF2902DE30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6" creationId="{49E0C271-4E8F-787E-18FF-F22D65FBC19F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7" creationId="{5E6D8D83-137C-7F24-0369-17AB73D5B70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8" creationId="{76BD4DA9-210F-A102-8C59-1E5A15715C79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68" creationId="{985C5E1A-F238-123A-27B7-A24F5DF5F488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69" creationId="{3399CF9A-5088-EC12-E0B2-B62BABB08DCE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70" creationId="{D568BBE6-7800-7D1E-85EF-91FA95B13E83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1" creationId="{2C120F14-49B9-2E88-2307-69549C1A7786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71" creationId="{93D57910-7272-2A47-7360-E430724F10A1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3" creationId="{7DA4D5BC-84DA-52DC-BE2A-D5171EA56738}"/>
          </ac:spMkLst>
        </pc:spChg>
        <pc:spChg chg="add mod">
          <ac:chgData name="匠吾 伊藤" userId="072e34e5e52e43ff" providerId="LiveId" clId="{318537B1-3C52-4BEB-B622-8AE37AAB33E5}" dt="2024-09-05T08:14:40.714" v="3226" actId="20577"/>
          <ac:spMkLst>
            <pc:docMk/>
            <pc:sldMk cId="1378043344" sldId="260"/>
            <ac:spMk id="974" creationId="{59B5518A-7CE5-724D-C761-A22BEEA439DE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5" creationId="{1652EF97-D886-0D92-C58B-D1503A9D87B2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75" creationId="{22C02F4D-06B7-2A6E-44F7-11264DE35FEC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6" creationId="{19DFCAA8-770B-0349-DE08-F864949F353E}"/>
          </ac:spMkLst>
        </pc:spChg>
        <pc:spChg chg="add mod">
          <ac:chgData name="匠吾 伊藤" userId="072e34e5e52e43ff" providerId="LiveId" clId="{318537B1-3C52-4BEB-B622-8AE37AAB33E5}" dt="2024-09-05T07:28:19.589" v="2791" actId="1038"/>
          <ac:spMkLst>
            <pc:docMk/>
            <pc:sldMk cId="1378043344" sldId="260"/>
            <ac:spMk id="976" creationId="{E7511874-398E-FBE7-357F-928F08278CD6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7" creationId="{A9F1CAAD-8129-1CE2-AA7B-23CD24024C27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8" creationId="{8EA9FDB4-2D6F-BD2B-DC62-B898D38878EE}"/>
          </ac:spMkLst>
        </pc:spChg>
        <pc:spChg chg="add del mod">
          <ac:chgData name="匠吾 伊藤" userId="072e34e5e52e43ff" providerId="LiveId" clId="{318537B1-3C52-4BEB-B622-8AE37AAB33E5}" dt="2024-08-31T11:15:13.960" v="967" actId="478"/>
          <ac:spMkLst>
            <pc:docMk/>
            <pc:sldMk cId="1378043344" sldId="260"/>
            <ac:spMk id="979" creationId="{342A6C59-A41A-D807-DB04-079F8B013C12}"/>
          </ac:spMkLst>
        </pc:spChg>
        <pc:spChg chg="add mod">
          <ac:chgData name="匠吾 伊藤" userId="072e34e5e52e43ff" providerId="LiveId" clId="{318537B1-3C52-4BEB-B622-8AE37AAB33E5}" dt="2024-09-05T08:00:36.681" v="3213" actId="1036"/>
          <ac:spMkLst>
            <pc:docMk/>
            <pc:sldMk cId="1378043344" sldId="260"/>
            <ac:spMk id="979" creationId="{BCF0E990-7AC3-6326-A158-5BBCD57A51CB}"/>
          </ac:spMkLst>
        </pc:spChg>
        <pc:grpChg chg="add del mod">
          <ac:chgData name="匠吾 伊藤" userId="072e34e5e52e43ff" providerId="LiveId" clId="{318537B1-3C52-4BEB-B622-8AE37AAB33E5}" dt="2024-08-31T08:01:39.764" v="244" actId="478"/>
          <ac:grpSpMkLst>
            <pc:docMk/>
            <pc:sldMk cId="1378043344" sldId="260"/>
            <ac:grpSpMk id="2" creationId="{00E77438-8486-CE2F-7A40-FABB65DE9704}"/>
          </ac:grpSpMkLst>
        </pc:grpChg>
        <pc:grpChg chg="add mod">
          <ac:chgData name="匠吾 伊藤" userId="072e34e5e52e43ff" providerId="LiveId" clId="{318537B1-3C52-4BEB-B622-8AE37AAB33E5}" dt="2024-09-08T15:01:02.843" v="3442" actId="14100"/>
          <ac:grpSpMkLst>
            <pc:docMk/>
            <pc:sldMk cId="1378043344" sldId="260"/>
            <ac:grpSpMk id="2" creationId="{131D9CF3-FF76-F905-AE19-905397585A53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3" creationId="{4CCBB4D7-78F0-2C5D-F283-6198EF052350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3" creationId="{8877E7FA-AD14-82B1-E54A-9363D40362FD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6" creationId="{814C4ACB-37F8-F500-1A85-1ACC15CCF194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6" creationId="{DB2821F6-782C-42C4-E411-E0D79F12EC0A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7" creationId="{3B01A88E-6CB1-25FC-1C78-35AE24D31692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7" creationId="{E8190A3B-7983-86DA-F21D-1ADA56731304}"/>
          </ac:grpSpMkLst>
        </pc:grpChg>
        <pc:grpChg chg="add 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12" creationId="{6BBBDB86-465A-D5B7-413F-C4A365EB2456}"/>
          </ac:grpSpMkLst>
        </pc:grpChg>
        <pc:grpChg chg="add del mod">
          <ac:chgData name="匠吾 伊藤" userId="072e34e5e52e43ff" providerId="LiveId" clId="{318537B1-3C52-4BEB-B622-8AE37AAB33E5}" dt="2024-09-05T05:06:11.021" v="1436" actId="478"/>
          <ac:grpSpMkLst>
            <pc:docMk/>
            <pc:sldMk cId="1378043344" sldId="260"/>
            <ac:grpSpMk id="15" creationId="{3A0F6363-AF49-14F2-5283-0A4A9D7ED48F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15" creationId="{9102FC1E-2470-ADB3-DB7F-9D2E0B2F5A69}"/>
          </ac:grpSpMkLst>
        </pc:grpChg>
        <pc:grpChg chg="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16" creationId="{8E6FA008-3DD3-6074-A642-3E23F02EB000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21" creationId="{D69E1209-B38A-84CE-52F6-84C3D65423F3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22" creationId="{5938C136-87A6-2F8B-114B-6836A808AFD8}"/>
          </ac:grpSpMkLst>
        </pc:grpChg>
        <pc:grpChg chg="add del mod">
          <ac:chgData name="匠吾 伊藤" userId="072e34e5e52e43ff" providerId="LiveId" clId="{318537B1-3C52-4BEB-B622-8AE37AAB33E5}" dt="2024-09-01T04:23:35.307" v="1018" actId="478"/>
          <ac:grpSpMkLst>
            <pc:docMk/>
            <pc:sldMk cId="1378043344" sldId="260"/>
            <ac:grpSpMk id="22" creationId="{90541EF7-407B-BA51-9508-487A52839680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28" creationId="{4271F7C2-7E1E-951C-56E9-89A50079E91F}"/>
          </ac:grpSpMkLst>
        </pc:grpChg>
        <pc:grpChg chg="mod">
          <ac:chgData name="匠吾 伊藤" userId="072e34e5e52e43ff" providerId="LiveId" clId="{318537B1-3C52-4BEB-B622-8AE37AAB33E5}" dt="2024-09-01T04:23:20.692" v="1015"/>
          <ac:grpSpMkLst>
            <pc:docMk/>
            <pc:sldMk cId="1378043344" sldId="260"/>
            <ac:grpSpMk id="29" creationId="{6FCB20EB-7F81-E404-1A67-EBCCCDCBE285}"/>
          </ac:grpSpMkLst>
        </pc:grpChg>
        <pc:grpChg chg="add 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30" creationId="{0AA8D3B2-7842-6CA3-2B90-BD93C9C955DF}"/>
          </ac:grpSpMkLst>
        </pc:grpChg>
        <pc:grpChg chg="mod">
          <ac:chgData name="匠吾 伊藤" userId="072e34e5e52e43ff" providerId="LiveId" clId="{318537B1-3C52-4BEB-B622-8AE37AAB33E5}" dt="2024-09-01T04:23:20.692" v="1015"/>
          <ac:grpSpMkLst>
            <pc:docMk/>
            <pc:sldMk cId="1378043344" sldId="260"/>
            <ac:grpSpMk id="35" creationId="{8AFED3A0-50A2-67F4-82C7-8F8E06841381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41" creationId="{F4D7DFEE-92BC-29A6-662A-B9A677D20620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44" creationId="{AC382553-4DFA-8496-A43E-4750AE725C88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47" creationId="{C5D190C0-E3D8-8054-2F3E-5D945E44ADD0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50" creationId="{CB23FF44-F01A-759C-5A62-759015EB2DA4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51" creationId="{4116EF0B-5370-4CBD-043D-596FE4CF5741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57" creationId="{E045335D-2482-219A-6450-D81A5A097947}"/>
          </ac:grpSpMkLst>
        </pc:grpChg>
        <pc:grpChg chg="add 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66" creationId="{23BC8D4C-5339-1D5F-2C3F-6554F552BA12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73" creationId="{5F801D58-3438-24F0-B1EF-8600DD03F3E0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73" creationId="{92989CF8-8BFB-0D01-CA6C-AB7F2CC7AF51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79" creationId="{8CC91F09-65E7-CF14-E3C9-FF218E7F70A7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79" creationId="{D06C2FBA-F1D3-4481-DED3-233F1E0C9088}"/>
          </ac:grpSpMkLst>
        </pc:grpChg>
        <pc:grpChg chg="add del mod">
          <ac:chgData name="匠吾 伊藤" userId="072e34e5e52e43ff" providerId="LiveId" clId="{318537B1-3C52-4BEB-B622-8AE37AAB33E5}" dt="2024-08-31T08:01:39.764" v="244" actId="478"/>
          <ac:grpSpMkLst>
            <pc:docMk/>
            <pc:sldMk cId="1378043344" sldId="260"/>
            <ac:grpSpMk id="96" creationId="{8542E19F-90EF-F03F-50A7-05A72C2D7F44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104" creationId="{DC293B80-15D5-62E3-19BB-B6E96CE13217}"/>
          </ac:grpSpMkLst>
        </pc:grpChg>
        <pc:grpChg chg="mod">
          <ac:chgData name="匠吾 伊藤" userId="072e34e5e52e43ff" providerId="LiveId" clId="{318537B1-3C52-4BEB-B622-8AE37AAB33E5}" dt="2024-08-31T08:01:33.490" v="242"/>
          <ac:grpSpMkLst>
            <pc:docMk/>
            <pc:sldMk cId="1378043344" sldId="260"/>
            <ac:grpSpMk id="110" creationId="{493BA23D-694F-53A0-89ED-50543885ED31}"/>
          </ac:grpSpMkLst>
        </pc:grpChg>
        <pc:grpChg chg="add del mod">
          <ac:chgData name="匠吾 伊藤" userId="072e34e5e52e43ff" providerId="LiveId" clId="{318537B1-3C52-4BEB-B622-8AE37AAB33E5}" dt="2024-08-31T08:01:39.764" v="244" actId="478"/>
          <ac:grpSpMkLst>
            <pc:docMk/>
            <pc:sldMk cId="1378043344" sldId="260"/>
            <ac:grpSpMk id="140" creationId="{57552C36-4564-D152-95FE-0D30A179C2DF}"/>
          </ac:grpSpMkLst>
        </pc:grpChg>
        <pc:grpChg chg="del">
          <ac:chgData name="匠吾 伊藤" userId="072e34e5e52e43ff" providerId="LiveId" clId="{318537B1-3C52-4BEB-B622-8AE37AAB33E5}" dt="2024-08-26T14:32:04.704" v="15" actId="478"/>
          <ac:grpSpMkLst>
            <pc:docMk/>
            <pc:sldMk cId="1378043344" sldId="260"/>
            <ac:grpSpMk id="147" creationId="{DD6F0F23-7DF6-A25F-432D-15EF84F09491}"/>
          </ac:grpSpMkLst>
        </pc:grpChg>
        <pc:grpChg chg="add 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58" creationId="{D0B18D40-BA34-29CA-7047-E3A1470D7E41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59" creationId="{D635A4CB-01A0-100F-04E6-428F7160C2DE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61" creationId="{94BD9371-561E-487D-2F62-6705842BE9B6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62" creationId="{A35CF5AF-ABA3-126B-CA32-F7B31CF07A0A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70" creationId="{FBFEB559-6D6E-E1EE-EF99-3CF1BA60DCB0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176" creationId="{74ABCAF9-F605-A361-2DC9-0C9AC565AC80}"/>
          </ac:grpSpMkLst>
        </pc:grpChg>
        <pc:grpChg chg="add del mod">
          <ac:chgData name="匠吾 伊藤" userId="072e34e5e52e43ff" providerId="LiveId" clId="{318537B1-3C52-4BEB-B622-8AE37AAB33E5}" dt="2024-09-04T15:33:11.779" v="1146" actId="478"/>
          <ac:grpSpMkLst>
            <pc:docMk/>
            <pc:sldMk cId="1378043344" sldId="260"/>
            <ac:grpSpMk id="197" creationId="{D2064B11-EE9F-EC38-9E5B-0A230415A416}"/>
          </ac:grpSpMkLst>
        </pc:grpChg>
        <pc:grpChg chg="add mod">
          <ac:chgData name="匠吾 伊藤" userId="072e34e5e52e43ff" providerId="LiveId" clId="{318537B1-3C52-4BEB-B622-8AE37AAB33E5}" dt="2024-09-05T05:06:34.394" v="1441" actId="1076"/>
          <ac:grpSpMkLst>
            <pc:docMk/>
            <pc:sldMk cId="1378043344" sldId="260"/>
            <ac:grpSpMk id="199" creationId="{6EF5AFF0-6E61-3BA9-6D37-4B31350415DD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00" creationId="{10B8F921-8614-2156-9F47-A4671736D73D}"/>
          </ac:grpSpMkLst>
        </pc:grpChg>
        <pc:grpChg chg="mod">
          <ac:chgData name="匠吾 伊藤" userId="072e34e5e52e43ff" providerId="LiveId" clId="{318537B1-3C52-4BEB-B622-8AE37AAB33E5}" dt="2024-09-01T04:23:39.585" v="1019"/>
          <ac:grpSpMkLst>
            <pc:docMk/>
            <pc:sldMk cId="1378043344" sldId="260"/>
            <ac:grpSpMk id="204" creationId="{14D4609E-5DB8-32AE-C0A2-66165D5E3538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06" creationId="{7D79C49F-1233-F40B-EDA9-02433A7B855C}"/>
          </ac:grpSpMkLst>
        </pc:grpChg>
        <pc:grpChg chg="mod">
          <ac:chgData name="匠吾 伊藤" userId="072e34e5e52e43ff" providerId="LiveId" clId="{318537B1-3C52-4BEB-B622-8AE37AAB33E5}" dt="2024-09-05T05:06:23.644" v="1439"/>
          <ac:grpSpMkLst>
            <pc:docMk/>
            <pc:sldMk cId="1378043344" sldId="260"/>
            <ac:grpSpMk id="206" creationId="{E6008493-8E85-00E8-6D8C-B58B3D7061AF}"/>
          </ac:grpSpMkLst>
        </pc:grpChg>
        <pc:grpChg chg="mod">
          <ac:chgData name="匠吾 伊藤" userId="072e34e5e52e43ff" providerId="LiveId" clId="{318537B1-3C52-4BEB-B622-8AE37AAB33E5}" dt="2024-09-01T04:23:39.585" v="1019"/>
          <ac:grpSpMkLst>
            <pc:docMk/>
            <pc:sldMk cId="1378043344" sldId="260"/>
            <ac:grpSpMk id="210" creationId="{6A7B14BA-6A23-2067-920D-F3CDD6C1D046}"/>
          </ac:grpSpMkLst>
        </pc:grpChg>
        <pc:grpChg chg="mod">
          <ac:chgData name="匠吾 伊藤" userId="072e34e5e52e43ff" providerId="LiveId" clId="{318537B1-3C52-4BEB-B622-8AE37AAB33E5}" dt="2024-09-05T05:06:23.644" v="1439"/>
          <ac:grpSpMkLst>
            <pc:docMk/>
            <pc:sldMk cId="1378043344" sldId="260"/>
            <ac:grpSpMk id="212" creationId="{C456FEE8-5C0D-405D-1FBA-DBA9F5293EB8}"/>
          </ac:grpSpMkLst>
        </pc:grpChg>
        <pc:grpChg chg="add 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217" creationId="{202629A8-F799-B262-B3E7-FA900030B789}"/>
          </ac:grpSpMkLst>
        </pc:grpChg>
        <pc:grpChg chg="add 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18" creationId="{BD7B28E9-ED19-B52F-B5FD-D29D42B182C1}"/>
          </ac:grpSpMkLst>
        </pc:grpChg>
        <pc:grpChg chg="add 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27" creationId="{B292C436-EB93-25E5-4699-01302751658D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31" creationId="{37C2E879-83C4-2B76-5CE1-86CF8909F1F0}"/>
          </ac:grpSpMkLst>
        </pc:grpChg>
        <pc:grpChg chg="add 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31" creationId="{55B82D10-71CC-B236-DB5E-077033EBFD27}"/>
          </ac:grpSpMkLst>
        </pc:grpChg>
        <pc:grpChg chg="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33" creationId="{6E6E4F7C-ACCD-F913-3EB1-1F981C93FD43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37" creationId="{4E583EA8-D536-C3A5-67FB-2F7DFDC10CD4}"/>
          </ac:grpSpMkLst>
        </pc:grpChg>
        <pc:grpChg chg="add 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38" creationId="{DD6CC8EC-C9D8-66BB-BA86-DD8214AB3120}"/>
          </ac:grpSpMkLst>
        </pc:grpChg>
        <pc:grpChg chg="mod">
          <ac:chgData name="匠吾 伊藤" userId="072e34e5e52e43ff" providerId="LiveId" clId="{318537B1-3C52-4BEB-B622-8AE37AAB33E5}" dt="2024-09-08T05:55:38.506" v="3437"/>
          <ac:grpSpMkLst>
            <pc:docMk/>
            <pc:sldMk cId="1378043344" sldId="260"/>
            <ac:grpSpMk id="240" creationId="{5ABC3046-683E-C713-483D-A42A3678EE16}"/>
          </ac:grpSpMkLst>
        </pc:grpChg>
        <pc:grpChg chg="add mod">
          <ac:chgData name="匠吾 伊藤" userId="072e34e5e52e43ff" providerId="LiveId" clId="{318537B1-3C52-4BEB-B622-8AE37AAB33E5}" dt="2024-09-05T05:06:37.914" v="1442"/>
          <ac:grpSpMkLst>
            <pc:docMk/>
            <pc:sldMk cId="1378043344" sldId="260"/>
            <ac:grpSpMk id="244" creationId="{431E32E6-3DE3-2789-9E6B-D055321D062D}"/>
          </ac:grpSpMkLst>
        </pc:grpChg>
        <pc:grpChg chg="add mod">
          <ac:chgData name="匠吾 伊藤" userId="072e34e5e52e43ff" providerId="LiveId" clId="{318537B1-3C52-4BEB-B622-8AE37AAB33E5}" dt="2024-09-08T05:56:08.464" v="3441" actId="1076"/>
          <ac:grpSpMkLst>
            <pc:docMk/>
            <pc:sldMk cId="1378043344" sldId="260"/>
            <ac:grpSpMk id="245" creationId="{0C81415D-7939-6DE4-59BA-1687080D8B08}"/>
          </ac:grpSpMkLst>
        </pc:grpChg>
        <pc:grpChg chg="mod">
          <ac:chgData name="匠吾 伊藤" userId="072e34e5e52e43ff" providerId="LiveId" clId="{318537B1-3C52-4BEB-B622-8AE37AAB33E5}" dt="2024-09-08T05:55:42.038" v="3438"/>
          <ac:grpSpMkLst>
            <pc:docMk/>
            <pc:sldMk cId="1378043344" sldId="260"/>
            <ac:grpSpMk id="247" creationId="{2FA9A71B-3C4D-1D30-C91C-3C193C64D5CF}"/>
          </ac:grpSpMkLst>
        </pc:grpChg>
        <pc:grpChg chg="add del mod">
          <ac:chgData name="匠吾 伊藤" userId="072e34e5e52e43ff" providerId="LiveId" clId="{318537B1-3C52-4BEB-B622-8AE37AAB33E5}" dt="2024-09-01T04:24:41.275" v="1065" actId="478"/>
          <ac:grpSpMkLst>
            <pc:docMk/>
            <pc:sldMk cId="1378043344" sldId="260"/>
            <ac:grpSpMk id="253" creationId="{711F32B5-E6BF-F147-8A6B-51F6DDB80348}"/>
          </ac:grpSpMkLst>
        </pc:grpChg>
        <pc:grpChg chg="add 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54" creationId="{C5EC4962-1C9C-3E8F-CAC0-A25D9252E785}"/>
          </ac:grpSpMkLst>
        </pc:grpChg>
        <pc:grpChg chg="add del mod">
          <ac:chgData name="匠吾 伊藤" userId="072e34e5e52e43ff" providerId="LiveId" clId="{318537B1-3C52-4BEB-B622-8AE37AAB33E5}" dt="2024-09-01T04:24:41.275" v="1065" actId="478"/>
          <ac:grpSpMkLst>
            <pc:docMk/>
            <pc:sldMk cId="1378043344" sldId="260"/>
            <ac:grpSpMk id="260" creationId="{C5858720-099C-1074-9885-E54B52657536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61" creationId="{6B80729F-6FCE-DE27-EDFA-1EAAD67B4C90}"/>
          </ac:grpSpMkLst>
        </pc:grpChg>
        <pc:grpChg chg="mod">
          <ac:chgData name="匠吾 伊藤" userId="072e34e5e52e43ff" providerId="LiveId" clId="{318537B1-3C52-4BEB-B622-8AE37AAB33E5}" dt="2024-09-01T04:24:36.382" v="1063"/>
          <ac:grpSpMkLst>
            <pc:docMk/>
            <pc:sldMk cId="1378043344" sldId="260"/>
            <ac:grpSpMk id="262" creationId="{AA3ADB6F-18FC-D0F2-B371-315B42BC1AEF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266" creationId="{8E1EE705-6AC2-4EF9-655A-EF60D47A8AA8}"/>
          </ac:grpSpMkLst>
        </pc:grpChg>
        <pc:grpChg chg="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267" creationId="{D94EE125-283B-83FB-9CE6-308BBEBF8264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271" creationId="{1AE9E971-2E61-79B0-1C66-23994897151C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272" creationId="{1EC67265-0812-A68C-93EE-7C1BBCC6B8BE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277" creationId="{84159433-730B-3698-B32D-88BC5E57BC05}"/>
          </ac:grpSpMkLst>
        </pc:grpChg>
        <pc:grpChg chg="add del mod">
          <ac:chgData name="匠吾 伊藤" userId="072e34e5e52e43ff" providerId="LiveId" clId="{318537B1-3C52-4BEB-B622-8AE37AAB33E5}" dt="2024-09-01T04:24:48.700" v="1068" actId="478"/>
          <ac:grpSpMkLst>
            <pc:docMk/>
            <pc:sldMk cId="1378043344" sldId="260"/>
            <ac:grpSpMk id="277" creationId="{DD5AB869-EB6A-4339-9660-DA7245057AC1}"/>
          </ac:grpSpMkLst>
        </pc:grpChg>
        <pc:grpChg chg="add del mod">
          <ac:chgData name="匠吾 伊藤" userId="072e34e5e52e43ff" providerId="LiveId" clId="{318537B1-3C52-4BEB-B622-8AE37AAB33E5}" dt="2024-09-01T04:24:48.700" v="1068" actId="478"/>
          <ac:grpSpMkLst>
            <pc:docMk/>
            <pc:sldMk cId="1378043344" sldId="260"/>
            <ac:grpSpMk id="289" creationId="{9B556981-ECD3-1BBD-76DC-3D68965A8386}"/>
          </ac:grpSpMkLst>
        </pc:grpChg>
        <pc:grpChg chg="mod">
          <ac:chgData name="匠吾 伊藤" userId="072e34e5e52e43ff" providerId="LiveId" clId="{318537B1-3C52-4BEB-B622-8AE37AAB33E5}" dt="2024-09-01T04:24:44.463" v="1066"/>
          <ac:grpSpMkLst>
            <pc:docMk/>
            <pc:sldMk cId="1378043344" sldId="260"/>
            <ac:grpSpMk id="291" creationId="{5187DC0E-0268-402B-C74C-37B0E2D56A8D}"/>
          </ac:grpSpMkLst>
        </pc:grpChg>
        <pc:grpChg chg="add mod">
          <ac:chgData name="匠吾 伊藤" userId="072e34e5e52e43ff" providerId="LiveId" clId="{318537B1-3C52-4BEB-B622-8AE37AAB33E5}" dt="2024-09-05T07:26:20.237" v="2723" actId="1036"/>
          <ac:grpSpMkLst>
            <pc:docMk/>
            <pc:sldMk cId="1378043344" sldId="260"/>
            <ac:grpSpMk id="293" creationId="{EE530709-00F7-7399-7A29-05B324D445AF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303" creationId="{7E5392EA-7A21-E00C-4C02-1872E48F8042}"/>
          </ac:grpSpMkLst>
        </pc:grpChg>
        <pc:grpChg chg="add mod">
          <ac:chgData name="匠吾 伊藤" userId="072e34e5e52e43ff" providerId="LiveId" clId="{318537B1-3C52-4BEB-B622-8AE37AAB33E5}" dt="2024-08-31T08:01:40.496" v="245"/>
          <ac:grpSpMkLst>
            <pc:docMk/>
            <pc:sldMk cId="1378043344" sldId="260"/>
            <ac:grpSpMk id="308" creationId="{265C5030-86FA-96BB-EB47-509D92A5ECD0}"/>
          </ac:grpSpMkLst>
        </pc:grpChg>
        <pc:grpChg chg="mod">
          <ac:chgData name="匠吾 伊藤" userId="072e34e5e52e43ff" providerId="LiveId" clId="{318537B1-3C52-4BEB-B622-8AE37AAB33E5}" dt="2024-09-04T15:34:02.820" v="1149"/>
          <ac:grpSpMkLst>
            <pc:docMk/>
            <pc:sldMk cId="1378043344" sldId="260"/>
            <ac:grpSpMk id="309" creationId="{0945D4DE-FD0F-0525-D062-078C14284619}"/>
          </ac:grpSpMkLst>
        </pc:grpChg>
        <pc:grpChg chg="add del mod">
          <ac:chgData name="匠吾 伊藤" userId="072e34e5e52e43ff" providerId="LiveId" clId="{318537B1-3C52-4BEB-B622-8AE37AAB33E5}" dt="2024-09-01T05:01:22.994" v="1074" actId="478"/>
          <ac:grpSpMkLst>
            <pc:docMk/>
            <pc:sldMk cId="1378043344" sldId="260"/>
            <ac:grpSpMk id="310" creationId="{A8B947C2-03B4-B499-4516-C5A01B0A0D51}"/>
          </ac:grpSpMkLst>
        </pc:grpChg>
        <pc:grpChg chg="add del mod">
          <ac:chgData name="匠吾 伊藤" userId="072e34e5e52e43ff" providerId="LiveId" clId="{318537B1-3C52-4BEB-B622-8AE37AAB33E5}" dt="2024-09-01T05:01:22.994" v="1074" actId="478"/>
          <ac:grpSpMkLst>
            <pc:docMk/>
            <pc:sldMk cId="1378043344" sldId="260"/>
            <ac:grpSpMk id="317" creationId="{E2666BBB-0661-2B5D-85F8-B435A8855F38}"/>
          </ac:grpSpMkLst>
        </pc:grpChg>
        <pc:grpChg chg="mod">
          <ac:chgData name="匠吾 伊藤" userId="072e34e5e52e43ff" providerId="LiveId" clId="{318537B1-3C52-4BEB-B622-8AE37AAB33E5}" dt="2024-09-01T04:24:59.982" v="1069"/>
          <ac:grpSpMkLst>
            <pc:docMk/>
            <pc:sldMk cId="1378043344" sldId="260"/>
            <ac:grpSpMk id="319" creationId="{CDEEB301-1F93-64F4-C044-0DDE03901BAA}"/>
          </ac:grpSpMkLst>
        </pc:grpChg>
        <pc:grpChg chg="add del mod">
          <ac:chgData name="匠吾 伊藤" userId="072e34e5e52e43ff" providerId="LiveId" clId="{318537B1-3C52-4BEB-B622-8AE37AAB33E5}" dt="2024-08-31T11:15:16.669" v="968" actId="478"/>
          <ac:grpSpMkLst>
            <pc:docMk/>
            <pc:sldMk cId="1378043344" sldId="260"/>
            <ac:grpSpMk id="326" creationId="{C5293642-E7EF-BCBB-CDCA-8ED46CE0B2AC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27" creationId="{66685484-414A-9F74-F31E-6CE07A8FB204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29" creationId="{95ED1BB0-6351-8C70-6A18-386FED1C771C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30" creationId="{45A13809-DBA5-0756-62E7-C1C7DCD53BEE}"/>
          </ac:grpSpMkLst>
        </pc:grpChg>
        <pc:grpChg chg="mod">
          <ac:chgData name="匠吾 伊藤" userId="072e34e5e52e43ff" providerId="LiveId" clId="{318537B1-3C52-4BEB-B622-8AE37AAB33E5}" dt="2024-09-05T05:06:37.914" v="1442"/>
          <ac:grpSpMkLst>
            <pc:docMk/>
            <pc:sldMk cId="1378043344" sldId="260"/>
            <ac:grpSpMk id="331" creationId="{415001D5-E410-57D0-B7F2-474E5594A3FA}"/>
          </ac:grpSpMkLst>
        </pc:grpChg>
        <pc:grpChg chg="mod">
          <ac:chgData name="匠吾 伊藤" userId="072e34e5e52e43ff" providerId="LiveId" clId="{318537B1-3C52-4BEB-B622-8AE37AAB33E5}" dt="2024-09-05T05:06:37.914" v="1442"/>
          <ac:grpSpMkLst>
            <pc:docMk/>
            <pc:sldMk cId="1378043344" sldId="260"/>
            <ac:grpSpMk id="338" creationId="{24C1F7AD-734F-54EB-CCA9-F56923B9529C}"/>
          </ac:grpSpMkLst>
        </pc:grpChg>
        <pc:grpChg chg="add del mod">
          <ac:chgData name="匠吾 伊藤" userId="072e34e5e52e43ff" providerId="LiveId" clId="{318537B1-3C52-4BEB-B622-8AE37AAB33E5}" dt="2024-09-04T15:33:07.976" v="1145" actId="478"/>
          <ac:grpSpMkLst>
            <pc:docMk/>
            <pc:sldMk cId="1378043344" sldId="260"/>
            <ac:grpSpMk id="338" creationId="{491B49C4-1510-EE15-3EE2-CB4A02452758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39" creationId="{AB8AD761-FDED-495F-BD24-4DAA876460CC}"/>
          </ac:grpSpMkLst>
        </pc:grpChg>
        <pc:grpChg chg="add mod">
          <ac:chgData name="匠吾 伊藤" userId="072e34e5e52e43ff" providerId="LiveId" clId="{318537B1-3C52-4BEB-B622-8AE37AAB33E5}" dt="2024-09-08T05:56:08.464" v="3441" actId="1076"/>
          <ac:grpSpMkLst>
            <pc:docMk/>
            <pc:sldMk cId="1378043344" sldId="260"/>
            <ac:grpSpMk id="341" creationId="{A91904BD-0BF6-AF11-07A2-1DE766A59064}"/>
          </ac:grpSpMkLst>
        </pc:grpChg>
        <pc:grpChg chg="add 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344" creationId="{00F43204-8C9A-3325-A795-48562C30CEA1}"/>
          </ac:grpSpMkLst>
        </pc:grpChg>
        <pc:grpChg chg="add del mod">
          <ac:chgData name="匠吾 伊藤" userId="072e34e5e52e43ff" providerId="LiveId" clId="{318537B1-3C52-4BEB-B622-8AE37AAB33E5}" dt="2024-09-04T15:33:07.976" v="1145" actId="478"/>
          <ac:grpSpMkLst>
            <pc:docMk/>
            <pc:sldMk cId="1378043344" sldId="260"/>
            <ac:grpSpMk id="344" creationId="{7A03D6FB-90C1-C52F-C311-7BAD40C6C5F3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45" creationId="{611158FC-0ACB-ACCE-571A-A1213256DFCB}"/>
          </ac:grpSpMkLst>
        </pc:grpChg>
        <pc:grpChg chg="mod">
          <ac:chgData name="匠吾 伊藤" userId="072e34e5e52e43ff" providerId="LiveId" clId="{318537B1-3C52-4BEB-B622-8AE37AAB33E5}" dt="2024-09-01T05:01:27.358" v="1075"/>
          <ac:grpSpMkLst>
            <pc:docMk/>
            <pc:sldMk cId="1378043344" sldId="260"/>
            <ac:grpSpMk id="346" creationId="{83E02EE1-289C-1258-B99C-E578C8240A2D}"/>
          </ac:grpSpMkLst>
        </pc:grpChg>
        <pc:grpChg chg="add mod">
          <ac:chgData name="匠吾 伊藤" userId="072e34e5e52e43ff" providerId="LiveId" clId="{318537B1-3C52-4BEB-B622-8AE37AAB33E5}" dt="2024-09-08T05:56:08.464" v="3441" actId="1076"/>
          <ac:grpSpMkLst>
            <pc:docMk/>
            <pc:sldMk cId="1378043344" sldId="260"/>
            <ac:grpSpMk id="350" creationId="{C6259C90-F126-A9DC-3D5A-E99072476343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352" creationId="{698FF6C8-DB47-8476-E75B-6505446FB095}"/>
          </ac:grpSpMkLst>
        </pc:grpChg>
        <pc:grpChg chg="add mod">
          <ac:chgData name="匠吾 伊藤" userId="072e34e5e52e43ff" providerId="LiveId" clId="{318537B1-3C52-4BEB-B622-8AE37AAB33E5}" dt="2024-09-08T05:56:08.464" v="3441" actId="1076"/>
          <ac:grpSpMkLst>
            <pc:docMk/>
            <pc:sldMk cId="1378043344" sldId="260"/>
            <ac:grpSpMk id="354" creationId="{36979093-455E-82CF-D492-7597AC3FCBCA}"/>
          </ac:grpSpMkLst>
        </pc:grpChg>
        <pc:grpChg chg="mod">
          <ac:chgData name="匠吾 伊藤" userId="072e34e5e52e43ff" providerId="LiveId" clId="{318537B1-3C52-4BEB-B622-8AE37AAB33E5}" dt="2024-09-08T05:55:42.038" v="3438"/>
          <ac:grpSpMkLst>
            <pc:docMk/>
            <pc:sldMk cId="1378043344" sldId="260"/>
            <ac:grpSpMk id="356" creationId="{C9027E5A-914E-0A2A-1D44-7E5CC55364F1}"/>
          </ac:grpSpMkLst>
        </pc:grpChg>
        <pc:grpChg chg="mod">
          <ac:chgData name="匠吾 伊藤" userId="072e34e5e52e43ff" providerId="LiveId" clId="{318537B1-3C52-4BEB-B622-8AE37AAB33E5}" dt="2024-08-26T16:51:03.170" v="225"/>
          <ac:grpSpMkLst>
            <pc:docMk/>
            <pc:sldMk cId="1378043344" sldId="260"/>
            <ac:grpSpMk id="359" creationId="{0EEB526B-E8CD-FCB6-5034-C5DE5800EC6C}"/>
          </ac:grpSpMkLst>
        </pc:grpChg>
        <pc:grpChg chg="add mod">
          <ac:chgData name="匠吾 伊藤" userId="072e34e5e52e43ff" providerId="LiveId" clId="{318537B1-3C52-4BEB-B622-8AE37AAB33E5}" dt="2024-09-08T05:56:08.464" v="3441" actId="1076"/>
          <ac:grpSpMkLst>
            <pc:docMk/>
            <pc:sldMk cId="1378043344" sldId="260"/>
            <ac:grpSpMk id="361" creationId="{ACFE6D65-EA5E-3F51-0131-AF96E2A2BBE1}"/>
          </ac:grpSpMkLst>
        </pc:grpChg>
        <pc:grpChg chg="mod">
          <ac:chgData name="匠吾 伊藤" userId="072e34e5e52e43ff" providerId="LiveId" clId="{318537B1-3C52-4BEB-B622-8AE37AAB33E5}" dt="2024-09-08T05:55:42.038" v="3438"/>
          <ac:grpSpMkLst>
            <pc:docMk/>
            <pc:sldMk cId="1378043344" sldId="260"/>
            <ac:grpSpMk id="364" creationId="{8EBF6CB9-6B72-12FF-D6D7-84216D25B651}"/>
          </ac:grpSpMkLst>
        </pc:grpChg>
        <pc:grpChg chg="add del mod">
          <ac:chgData name="匠吾 伊藤" userId="072e34e5e52e43ff" providerId="LiveId" clId="{318537B1-3C52-4BEB-B622-8AE37AAB33E5}" dt="2024-09-04T15:33:07.976" v="1145" actId="478"/>
          <ac:grpSpMkLst>
            <pc:docMk/>
            <pc:sldMk cId="1378043344" sldId="260"/>
            <ac:grpSpMk id="365" creationId="{D116B7D0-8F40-2453-D39E-E59CA1269BB5}"/>
          </ac:grpSpMkLst>
        </pc:grpChg>
        <pc:grpChg chg="mod">
          <ac:chgData name="匠吾 伊藤" userId="072e34e5e52e43ff" providerId="LiveId" clId="{318537B1-3C52-4BEB-B622-8AE37AAB33E5}" dt="2024-09-01T05:01:27.358" v="1075"/>
          <ac:grpSpMkLst>
            <pc:docMk/>
            <pc:sldMk cId="1378043344" sldId="260"/>
            <ac:grpSpMk id="367" creationId="{75632933-B188-05DC-E9E7-3442F9B4AA7F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69" creationId="{64AAEC23-6AD4-2B64-25BD-ACE82EE03A81}"/>
          </ac:grpSpMkLst>
        </pc:grpChg>
        <pc:grpChg chg="add mod">
          <ac:chgData name="匠吾 伊藤" userId="072e34e5e52e43ff" providerId="LiveId" clId="{318537B1-3C52-4BEB-B622-8AE37AAB33E5}" dt="2024-09-05T07:28:19.589" v="2791" actId="1038"/>
          <ac:grpSpMkLst>
            <pc:docMk/>
            <pc:sldMk cId="1378043344" sldId="260"/>
            <ac:grpSpMk id="371" creationId="{C38C9043-6DE1-C301-9A5A-F5FB50416CEE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75" creationId="{CE9610AF-7502-CEB8-E3C5-16D6E68C2AE7}"/>
          </ac:grpSpMkLst>
        </pc:grpChg>
        <pc:grpChg chg="add mod">
          <ac:chgData name="匠吾 伊藤" userId="072e34e5e52e43ff" providerId="LiveId" clId="{318537B1-3C52-4BEB-B622-8AE37AAB33E5}" dt="2024-09-05T07:24:40.027" v="2670" actId="1036"/>
          <ac:grpSpMkLst>
            <pc:docMk/>
            <pc:sldMk cId="1378043344" sldId="260"/>
            <ac:grpSpMk id="381" creationId="{7530E2EB-91F5-2A0C-E926-F2167CF8232E}"/>
          </ac:grpSpMkLst>
        </pc:grpChg>
        <pc:grpChg chg="add del mod">
          <ac:chgData name="匠吾 伊藤" userId="072e34e5e52e43ff" providerId="LiveId" clId="{318537B1-3C52-4BEB-B622-8AE37AAB33E5}" dt="2024-08-26T16:51:19.900" v="231" actId="478"/>
          <ac:grpSpMkLst>
            <pc:docMk/>
            <pc:sldMk cId="1378043344" sldId="260"/>
            <ac:grpSpMk id="383" creationId="{BB0921B2-D9D8-E2E9-461F-EE648D72CDB8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390" creationId="{FE03F335-555B-B5CA-8499-223A49FEDFC1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396" creationId="{F80B9D5F-76AB-C9B6-37AD-4BBEC1C02918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398" creationId="{8B9808DE-BD79-B965-9419-4B01291BDF76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404" creationId="{69A10518-2BA1-DD8A-04F8-94DAE9835AAC}"/>
          </ac:grpSpMkLst>
        </pc:grpChg>
        <pc:grpChg chg="add del mod">
          <ac:chgData name="匠吾 伊藤" userId="072e34e5e52e43ff" providerId="LiveId" clId="{318537B1-3C52-4BEB-B622-8AE37AAB33E5}" dt="2024-09-04T15:34:59.700" v="1165" actId="478"/>
          <ac:grpSpMkLst>
            <pc:docMk/>
            <pc:sldMk cId="1378043344" sldId="260"/>
            <ac:grpSpMk id="404" creationId="{C9EC0752-AFF5-C5D7-0C81-25D42BC1A60C}"/>
          </ac:grpSpMkLst>
        </pc:grpChg>
        <pc:grpChg chg="mod">
          <ac:chgData name="匠吾 伊藤" userId="072e34e5e52e43ff" providerId="LiveId" clId="{318537B1-3C52-4BEB-B622-8AE37AAB33E5}" dt="2024-09-05T05:06:47.400" v="1444"/>
          <ac:grpSpMkLst>
            <pc:docMk/>
            <pc:sldMk cId="1378043344" sldId="260"/>
            <ac:grpSpMk id="406" creationId="{3ABD31C0-30DB-46B0-ACA5-5F5EE1013CC0}"/>
          </ac:grpSpMkLst>
        </pc:grpChg>
        <pc:grpChg chg="mod">
          <ac:chgData name="匠吾 伊藤" userId="072e34e5e52e43ff" providerId="LiveId" clId="{318537B1-3C52-4BEB-B622-8AE37AAB33E5}" dt="2024-09-05T05:06:47.400" v="1444"/>
          <ac:grpSpMkLst>
            <pc:docMk/>
            <pc:sldMk cId="1378043344" sldId="260"/>
            <ac:grpSpMk id="412" creationId="{BF08CC81-5A78-528B-9DA5-0AB4DFE53A14}"/>
          </ac:grpSpMkLst>
        </pc:grpChg>
        <pc:grpChg chg="add del mod">
          <ac:chgData name="匠吾 伊藤" userId="072e34e5e52e43ff" providerId="LiveId" clId="{318537B1-3C52-4BEB-B622-8AE37AAB33E5}" dt="2024-08-26T16:51:19.900" v="231" actId="478"/>
          <ac:grpSpMkLst>
            <pc:docMk/>
            <pc:sldMk cId="1378043344" sldId="260"/>
            <ac:grpSpMk id="414" creationId="{6163574D-FBBA-6D60-C33F-03F0FF0F8A45}"/>
          </ac:grpSpMkLst>
        </pc:grpChg>
        <pc:grpChg chg="add del mod">
          <ac:chgData name="匠吾 伊藤" userId="072e34e5e52e43ff" providerId="LiveId" clId="{318537B1-3C52-4BEB-B622-8AE37AAB33E5}" dt="2024-08-31T11:15:16.669" v="968" actId="478"/>
          <ac:grpSpMkLst>
            <pc:docMk/>
            <pc:sldMk cId="1378043344" sldId="260"/>
            <ac:grpSpMk id="421" creationId="{86E3AA76-ABB3-2FFB-05B0-6287627A7787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21" creationId="{B7087C5B-E1E6-917B-7A4A-C6BC35BFD914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27" creationId="{4AFB00C4-C988-31D9-4DA5-045E594C84BD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428" creationId="{CC383D68-5585-4FFA-BFA8-CBBEB2187B32}"/>
          </ac:grpSpMkLst>
        </pc:grpChg>
        <pc:grpChg chg="add mod">
          <ac:chgData name="匠吾 伊藤" userId="072e34e5e52e43ff" providerId="LiveId" clId="{318537B1-3C52-4BEB-B622-8AE37AAB33E5}" dt="2024-09-05T07:30:21.338" v="2934" actId="1035"/>
          <ac:grpSpMkLst>
            <pc:docMk/>
            <pc:sldMk cId="1378043344" sldId="260"/>
            <ac:grpSpMk id="430" creationId="{A04BD7EE-0394-8890-E944-60BDCA1EECA1}"/>
          </ac:grpSpMkLst>
        </pc:grpChg>
        <pc:grpChg chg="mod">
          <ac:chgData name="匠吾 伊藤" userId="072e34e5e52e43ff" providerId="LiveId" clId="{318537B1-3C52-4BEB-B622-8AE37AAB33E5}" dt="2024-08-31T08:01:43.845" v="249"/>
          <ac:grpSpMkLst>
            <pc:docMk/>
            <pc:sldMk cId="1378043344" sldId="260"/>
            <ac:grpSpMk id="434" creationId="{6A71EF68-77DF-4090-038F-D1B124DC57CD}"/>
          </ac:grpSpMkLst>
        </pc:grpChg>
        <pc:grpChg chg="add del mod">
          <ac:chgData name="匠吾 伊藤" userId="072e34e5e52e43ff" providerId="LiveId" clId="{318537B1-3C52-4BEB-B622-8AE37AAB33E5}" dt="2024-08-26T16:51:19.900" v="231" actId="478"/>
          <ac:grpSpMkLst>
            <pc:docMk/>
            <pc:sldMk cId="1378043344" sldId="260"/>
            <ac:grpSpMk id="445" creationId="{BD5174B1-E255-D71D-C054-A194E4AD1984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52" creationId="{97AA997D-59CC-0AEA-B770-74D1A7EE5A76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58" creationId="{FF47ADE1-B8A6-981B-6558-C87BABB8A937}"/>
          </ac:grpSpMkLst>
        </pc:grpChg>
        <pc:grpChg chg="add del mod">
          <ac:chgData name="匠吾 伊藤" userId="072e34e5e52e43ff" providerId="LiveId" clId="{318537B1-3C52-4BEB-B622-8AE37AAB33E5}" dt="2024-08-31T11:15:16.669" v="968" actId="478"/>
          <ac:grpSpMkLst>
            <pc:docMk/>
            <pc:sldMk cId="1378043344" sldId="260"/>
            <ac:grpSpMk id="464" creationId="{4D399619-7B72-5860-653C-469C839C2E15}"/>
          </ac:grpSpMkLst>
        </pc:grpChg>
        <pc:grpChg chg="add mod">
          <ac:chgData name="匠吾 伊藤" userId="072e34e5e52e43ff" providerId="LiveId" clId="{318537B1-3C52-4BEB-B622-8AE37AAB33E5}" dt="2024-09-05T07:32:42.755" v="3026" actId="1036"/>
          <ac:grpSpMkLst>
            <pc:docMk/>
            <pc:sldMk cId="1378043344" sldId="260"/>
            <ac:grpSpMk id="472" creationId="{0DD76A12-7415-E3D1-3432-5412A028B714}"/>
          </ac:grpSpMkLst>
        </pc:grpChg>
        <pc:grpChg chg="add del mod">
          <ac:chgData name="匠吾 伊藤" userId="072e34e5e52e43ff" providerId="LiveId" clId="{318537B1-3C52-4BEB-B622-8AE37AAB33E5}" dt="2024-08-26T16:51:19.900" v="231" actId="478"/>
          <ac:grpSpMkLst>
            <pc:docMk/>
            <pc:sldMk cId="1378043344" sldId="260"/>
            <ac:grpSpMk id="477" creationId="{466AD004-0E3F-E202-543D-662772B3EC6D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84" creationId="{463A53EF-8683-C4B8-047E-CA85B89255B1}"/>
          </ac:grpSpMkLst>
        </pc:grpChg>
        <pc:grpChg chg="add del mod">
          <ac:chgData name="匠吾 伊藤" userId="072e34e5e52e43ff" providerId="LiveId" clId="{318537B1-3C52-4BEB-B622-8AE37AAB33E5}" dt="2024-08-31T11:15:13.960" v="967" actId="478"/>
          <ac:grpSpMkLst>
            <pc:docMk/>
            <pc:sldMk cId="1378043344" sldId="260"/>
            <ac:grpSpMk id="484" creationId="{A17D5799-1039-E8A7-582D-A39031E238ED}"/>
          </ac:grpSpMkLst>
        </pc:grpChg>
        <pc:grpChg chg="mod">
          <ac:chgData name="匠吾 伊藤" userId="072e34e5e52e43ff" providerId="LiveId" clId="{318537B1-3C52-4BEB-B622-8AE37AAB33E5}" dt="2024-08-26T16:51:11.668" v="229"/>
          <ac:grpSpMkLst>
            <pc:docMk/>
            <pc:sldMk cId="1378043344" sldId="260"/>
            <ac:grpSpMk id="490" creationId="{F1F9DB79-1C08-A200-B612-B1F74D789A30}"/>
          </ac:grpSpMkLst>
        </pc:grpChg>
        <pc:grpChg chg="add del mod">
          <ac:chgData name="匠吾 伊藤" userId="072e34e5e52e43ff" providerId="LiveId" clId="{318537B1-3C52-4BEB-B622-8AE37AAB33E5}" dt="2024-08-31T09:54:56.131" v="881" actId="478"/>
          <ac:grpSpMkLst>
            <pc:docMk/>
            <pc:sldMk cId="1378043344" sldId="260"/>
            <ac:grpSpMk id="521" creationId="{BABD03D0-6BBF-66E0-A099-0F2EEFB9AC91}"/>
          </ac:grpSpMkLst>
        </pc:grpChg>
        <pc:grpChg chg="mod">
          <ac:chgData name="匠吾 伊藤" userId="072e34e5e52e43ff" providerId="LiveId" clId="{318537B1-3C52-4BEB-B622-8AE37AAB33E5}" dt="2024-09-05T05:06:07.822" v="1435"/>
          <ac:grpSpMkLst>
            <pc:docMk/>
            <pc:sldMk cId="1378043344" sldId="260"/>
            <ac:grpSpMk id="533" creationId="{2199B358-9308-2642-6265-9AE685389824}"/>
          </ac:grpSpMkLst>
        </pc:grpChg>
        <pc:grpChg chg="mod">
          <ac:chgData name="匠吾 伊藤" userId="072e34e5e52e43ff" providerId="LiveId" clId="{318537B1-3C52-4BEB-B622-8AE37AAB33E5}" dt="2024-09-05T05:06:07.822" v="1435"/>
          <ac:grpSpMkLst>
            <pc:docMk/>
            <pc:sldMk cId="1378043344" sldId="260"/>
            <ac:grpSpMk id="539" creationId="{1D678322-8545-4F0F-8729-B35565E2CABE}"/>
          </ac:grpSpMkLst>
        </pc:grpChg>
        <pc:grpChg chg="add del mod">
          <ac:chgData name="匠吾 伊藤" userId="072e34e5e52e43ff" providerId="LiveId" clId="{318537B1-3C52-4BEB-B622-8AE37AAB33E5}" dt="2024-09-04T15:42:17.423" v="1386" actId="478"/>
          <ac:grpSpMkLst>
            <pc:docMk/>
            <pc:sldMk cId="1378043344" sldId="260"/>
            <ac:grpSpMk id="586" creationId="{CD81576F-EA26-E176-C99D-766B5E5BFD84}"/>
          </ac:grpSpMkLst>
        </pc:grpChg>
        <pc:grpChg chg="mod">
          <ac:chgData name="匠吾 伊藤" userId="072e34e5e52e43ff" providerId="LiveId" clId="{318537B1-3C52-4BEB-B622-8AE37AAB33E5}" dt="2024-09-04T15:42:12.207" v="1384"/>
          <ac:grpSpMkLst>
            <pc:docMk/>
            <pc:sldMk cId="1378043344" sldId="260"/>
            <ac:grpSpMk id="593" creationId="{1AAA3D6B-F740-FA23-D96C-DFEDAFBB45CB}"/>
          </ac:grpSpMkLst>
        </pc:grpChg>
        <pc:grpChg chg="mod">
          <ac:chgData name="匠吾 伊藤" userId="072e34e5e52e43ff" providerId="LiveId" clId="{318537B1-3C52-4BEB-B622-8AE37AAB33E5}" dt="2024-09-04T15:42:12.207" v="1384"/>
          <ac:grpSpMkLst>
            <pc:docMk/>
            <pc:sldMk cId="1378043344" sldId="260"/>
            <ac:grpSpMk id="599" creationId="{DBDA300E-68E0-CF76-FF59-E91FBEEA4352}"/>
          </ac:grpSpMkLst>
        </pc:grpChg>
        <pc:grpChg chg="add del mod">
          <ac:chgData name="匠吾 伊藤" userId="072e34e5e52e43ff" providerId="LiveId" clId="{318537B1-3C52-4BEB-B622-8AE37AAB33E5}" dt="2024-09-05T05:06:16.575" v="1438" actId="478"/>
          <ac:grpSpMkLst>
            <pc:docMk/>
            <pc:sldMk cId="1378043344" sldId="260"/>
            <ac:grpSpMk id="602" creationId="{03F2641E-55B5-CAF9-775D-C9168C33C1BB}"/>
          </ac:grpSpMkLst>
        </pc:grpChg>
        <pc:grpChg chg="mod">
          <ac:chgData name="匠吾 伊藤" userId="072e34e5e52e43ff" providerId="LiveId" clId="{318537B1-3C52-4BEB-B622-8AE37AAB33E5}" dt="2024-09-05T05:06:15.097" v="1437"/>
          <ac:grpSpMkLst>
            <pc:docMk/>
            <pc:sldMk cId="1378043344" sldId="260"/>
            <ac:grpSpMk id="609" creationId="{D5657BDD-2327-3F42-4D80-3600A838CE27}"/>
          </ac:grpSpMkLst>
        </pc:grpChg>
        <pc:grpChg chg="mod">
          <ac:chgData name="匠吾 伊藤" userId="072e34e5e52e43ff" providerId="LiveId" clId="{318537B1-3C52-4BEB-B622-8AE37AAB33E5}" dt="2024-09-05T05:06:15.097" v="1437"/>
          <ac:grpSpMkLst>
            <pc:docMk/>
            <pc:sldMk cId="1378043344" sldId="260"/>
            <ac:grpSpMk id="615" creationId="{95646005-E675-252E-4805-B9E705581A40}"/>
          </ac:grpSpMkLst>
        </pc:grpChg>
        <pc:grpChg chg="add del mod">
          <ac:chgData name="匠吾 伊藤" userId="072e34e5e52e43ff" providerId="LiveId" clId="{318537B1-3C52-4BEB-B622-8AE37AAB33E5}" dt="2024-09-04T15:42:27.866" v="1390" actId="478"/>
          <ac:grpSpMkLst>
            <pc:docMk/>
            <pc:sldMk cId="1378043344" sldId="260"/>
            <ac:grpSpMk id="631" creationId="{D5BD1D81-F582-D273-802F-4991192EB2E2}"/>
          </ac:grpSpMkLst>
        </pc:grpChg>
        <pc:grpChg chg="mod">
          <ac:chgData name="匠吾 伊藤" userId="072e34e5e52e43ff" providerId="LiveId" clId="{318537B1-3C52-4BEB-B622-8AE37AAB33E5}" dt="2024-09-04T15:42:20.067" v="1387"/>
          <ac:grpSpMkLst>
            <pc:docMk/>
            <pc:sldMk cId="1378043344" sldId="260"/>
            <ac:grpSpMk id="638" creationId="{73BF8B9C-2C47-C743-1AA0-7509EBFAD163}"/>
          </ac:grpSpMkLst>
        </pc:grpChg>
        <pc:grpChg chg="mod">
          <ac:chgData name="匠吾 伊藤" userId="072e34e5e52e43ff" providerId="LiveId" clId="{318537B1-3C52-4BEB-B622-8AE37AAB33E5}" dt="2024-09-04T15:42:20.067" v="1387"/>
          <ac:grpSpMkLst>
            <pc:docMk/>
            <pc:sldMk cId="1378043344" sldId="260"/>
            <ac:grpSpMk id="644" creationId="{363A63C0-F578-9784-D725-2F628D341612}"/>
          </ac:grpSpMkLst>
        </pc:grpChg>
        <pc:grpChg chg="add del mod">
          <ac:chgData name="匠吾 伊藤" userId="072e34e5e52e43ff" providerId="LiveId" clId="{318537B1-3C52-4BEB-B622-8AE37AAB33E5}" dt="2024-09-05T05:08:05.612" v="1467" actId="478"/>
          <ac:grpSpMkLst>
            <pc:docMk/>
            <pc:sldMk cId="1378043344" sldId="260"/>
            <ac:grpSpMk id="656" creationId="{B9C539BB-485C-9A7B-7B87-9BAD9B871B69}"/>
          </ac:grpSpMkLst>
        </pc:grpChg>
        <pc:grpChg chg="mod">
          <ac:chgData name="匠吾 伊藤" userId="072e34e5e52e43ff" providerId="LiveId" clId="{318537B1-3C52-4BEB-B622-8AE37AAB33E5}" dt="2024-09-05T05:07:30.191" v="1461"/>
          <ac:grpSpMkLst>
            <pc:docMk/>
            <pc:sldMk cId="1378043344" sldId="260"/>
            <ac:grpSpMk id="663" creationId="{397318DC-3BD1-D5ED-4255-4484A880C8E4}"/>
          </ac:grpSpMkLst>
        </pc:grpChg>
        <pc:grpChg chg="mod">
          <ac:chgData name="匠吾 伊藤" userId="072e34e5e52e43ff" providerId="LiveId" clId="{318537B1-3C52-4BEB-B622-8AE37AAB33E5}" dt="2024-09-05T05:07:30.191" v="1461"/>
          <ac:grpSpMkLst>
            <pc:docMk/>
            <pc:sldMk cId="1378043344" sldId="260"/>
            <ac:grpSpMk id="669" creationId="{31C325CD-3BF9-9CF2-B465-5A8802EA2126}"/>
          </ac:grpSpMkLst>
        </pc:grpChg>
        <pc:grpChg chg="add mod">
          <ac:chgData name="匠吾 伊藤" userId="072e34e5e52e43ff" providerId="LiveId" clId="{318537B1-3C52-4BEB-B622-8AE37AAB33E5}" dt="2024-09-04T15:43:01.590" v="1397" actId="1076"/>
          <ac:grpSpMkLst>
            <pc:docMk/>
            <pc:sldMk cId="1378043344" sldId="260"/>
            <ac:grpSpMk id="676" creationId="{B4F02CE9-5BB0-71C1-0789-F85B0C6373DA}"/>
          </ac:grpSpMkLst>
        </pc:grpChg>
        <pc:grpChg chg="mod">
          <ac:chgData name="匠吾 伊藤" userId="072e34e5e52e43ff" providerId="LiveId" clId="{318537B1-3C52-4BEB-B622-8AE37AAB33E5}" dt="2024-09-04T15:42:33.174" v="1391"/>
          <ac:grpSpMkLst>
            <pc:docMk/>
            <pc:sldMk cId="1378043344" sldId="260"/>
            <ac:grpSpMk id="683" creationId="{11ADB32A-AEF1-A32D-2F1B-2CBA0F726605}"/>
          </ac:grpSpMkLst>
        </pc:grpChg>
        <pc:grpChg chg="mod">
          <ac:chgData name="匠吾 伊藤" userId="072e34e5e52e43ff" providerId="LiveId" clId="{318537B1-3C52-4BEB-B622-8AE37AAB33E5}" dt="2024-09-04T15:42:33.174" v="1391"/>
          <ac:grpSpMkLst>
            <pc:docMk/>
            <pc:sldMk cId="1378043344" sldId="260"/>
            <ac:grpSpMk id="689" creationId="{14047E74-AC55-49CE-2B2D-0C2C2F265FCD}"/>
          </ac:grpSpMkLst>
        </pc:grpChg>
        <pc:grpChg chg="add del mod">
          <ac:chgData name="匠吾 伊藤" userId="072e34e5e52e43ff" providerId="LiveId" clId="{318537B1-3C52-4BEB-B622-8AE37AAB33E5}" dt="2024-08-31T09:55:00.962" v="883" actId="478"/>
          <ac:grpSpMkLst>
            <pc:docMk/>
            <pc:sldMk cId="1378043344" sldId="260"/>
            <ac:grpSpMk id="721" creationId="{E0C50709-388B-CD60-5EBC-113374AFB49C}"/>
          </ac:grpSpMkLst>
        </pc:grpChg>
        <pc:grpChg chg="add mod">
          <ac:chgData name="匠吾 伊藤" userId="072e34e5e52e43ff" providerId="LiveId" clId="{318537B1-3C52-4BEB-B622-8AE37AAB33E5}" dt="2024-09-05T05:11:25.232" v="1522"/>
          <ac:grpSpMkLst>
            <pc:docMk/>
            <pc:sldMk cId="1378043344" sldId="260"/>
            <ac:grpSpMk id="722" creationId="{0FE2CC75-B43E-F7ED-1F01-61924F80FBC3}"/>
          </ac:grpSpMkLst>
        </pc:grpChg>
        <pc:grpChg chg="add mod">
          <ac:chgData name="匠吾 伊藤" userId="072e34e5e52e43ff" providerId="LiveId" clId="{318537B1-3C52-4BEB-B622-8AE37AAB33E5}" dt="2024-09-05T05:11:25.232" v="1522"/>
          <ac:grpSpMkLst>
            <pc:docMk/>
            <pc:sldMk cId="1378043344" sldId="260"/>
            <ac:grpSpMk id="728" creationId="{CE230F6B-6B7F-186F-31F9-2077130F9B57}"/>
          </ac:grpSpMkLst>
        </pc:grpChg>
        <pc:grpChg chg="mod">
          <ac:chgData name="匠吾 伊藤" userId="072e34e5e52e43ff" providerId="LiveId" clId="{318537B1-3C52-4BEB-B622-8AE37AAB33E5}" dt="2024-09-05T05:11:25.232" v="1522"/>
          <ac:grpSpMkLst>
            <pc:docMk/>
            <pc:sldMk cId="1378043344" sldId="260"/>
            <ac:grpSpMk id="730" creationId="{0D2DB09A-71D0-D21B-4E63-1FA2CCB274F9}"/>
          </ac:grpSpMkLst>
        </pc:grpChg>
        <pc:grpChg chg="add mod">
          <ac:chgData name="匠吾 伊藤" userId="072e34e5e52e43ff" providerId="LiveId" clId="{318537B1-3C52-4BEB-B622-8AE37AAB33E5}" dt="2024-09-05T05:11:25.232" v="1522"/>
          <ac:grpSpMkLst>
            <pc:docMk/>
            <pc:sldMk cId="1378043344" sldId="260"/>
            <ac:grpSpMk id="748" creationId="{3D6F8CA0-BD8E-5EB4-6286-0DC8046E55C3}"/>
          </ac:grpSpMkLst>
        </pc:grpChg>
        <pc:grpChg chg="mod">
          <ac:chgData name="匠吾 伊藤" userId="072e34e5e52e43ff" providerId="LiveId" clId="{318537B1-3C52-4BEB-B622-8AE37AAB33E5}" dt="2024-09-05T05:11:25.232" v="1522"/>
          <ac:grpSpMkLst>
            <pc:docMk/>
            <pc:sldMk cId="1378043344" sldId="260"/>
            <ac:grpSpMk id="750" creationId="{9A10BF30-413B-F968-6232-1F147ED0D753}"/>
          </ac:grpSpMkLst>
        </pc:grpChg>
        <pc:grpChg chg="add del mod">
          <ac:chgData name="匠吾 伊藤" userId="072e34e5e52e43ff" providerId="LiveId" clId="{318537B1-3C52-4BEB-B622-8AE37AAB33E5}" dt="2024-09-05T05:44:02.974" v="2269" actId="478"/>
          <ac:grpSpMkLst>
            <pc:docMk/>
            <pc:sldMk cId="1378043344" sldId="260"/>
            <ac:grpSpMk id="764" creationId="{DED76C19-B7A3-0380-7A80-5C4571F3A58D}"/>
          </ac:grpSpMkLst>
        </pc:grpChg>
        <pc:grpChg chg="add del mod">
          <ac:chgData name="匠吾 伊藤" userId="072e34e5e52e43ff" providerId="LiveId" clId="{318537B1-3C52-4BEB-B622-8AE37AAB33E5}" dt="2024-09-05T05:44:02.974" v="2269" actId="478"/>
          <ac:grpSpMkLst>
            <pc:docMk/>
            <pc:sldMk cId="1378043344" sldId="260"/>
            <ac:grpSpMk id="770" creationId="{EF6890D7-728E-B92C-5BB7-CD89A89EBE3C}"/>
          </ac:grpSpMkLst>
        </pc:grpChg>
        <pc:grpChg chg="mod">
          <ac:chgData name="匠吾 伊藤" userId="072e34e5e52e43ff" providerId="LiveId" clId="{318537B1-3C52-4BEB-B622-8AE37AAB33E5}" dt="2024-09-05T05:11:30.733" v="1523"/>
          <ac:grpSpMkLst>
            <pc:docMk/>
            <pc:sldMk cId="1378043344" sldId="260"/>
            <ac:grpSpMk id="772" creationId="{79F12202-239B-DE16-6B46-2AE09D6DB5D2}"/>
          </ac:grpSpMkLst>
        </pc:grpChg>
        <pc:grpChg chg="add del mod">
          <ac:chgData name="匠吾 伊藤" userId="072e34e5e52e43ff" providerId="LiveId" clId="{318537B1-3C52-4BEB-B622-8AE37AAB33E5}" dt="2024-08-31T09:55:17.868" v="885" actId="478"/>
          <ac:grpSpMkLst>
            <pc:docMk/>
            <pc:sldMk cId="1378043344" sldId="260"/>
            <ac:grpSpMk id="789" creationId="{67553E3C-938E-DD20-41A1-E36AAAB8E26F}"/>
          </ac:grpSpMkLst>
        </pc:grpChg>
        <pc:grpChg chg="add del mod">
          <ac:chgData name="匠吾 伊藤" userId="072e34e5e52e43ff" providerId="LiveId" clId="{318537B1-3C52-4BEB-B622-8AE37AAB33E5}" dt="2024-09-05T05:44:02.974" v="2269" actId="478"/>
          <ac:grpSpMkLst>
            <pc:docMk/>
            <pc:sldMk cId="1378043344" sldId="260"/>
            <ac:grpSpMk id="790" creationId="{569EDB6F-1FCD-984A-DFCB-1C3F23EC6833}"/>
          </ac:grpSpMkLst>
        </pc:grpChg>
        <pc:grpChg chg="mod">
          <ac:chgData name="匠吾 伊藤" userId="072e34e5e52e43ff" providerId="LiveId" clId="{318537B1-3C52-4BEB-B622-8AE37AAB33E5}" dt="2024-09-05T05:11:30.733" v="1523"/>
          <ac:grpSpMkLst>
            <pc:docMk/>
            <pc:sldMk cId="1378043344" sldId="260"/>
            <ac:grpSpMk id="792" creationId="{22A2585D-A9AD-8B80-D90C-09456AE6F41B}"/>
          </ac:grpSpMkLst>
        </pc:grpChg>
        <pc:grpChg chg="add del mod">
          <ac:chgData name="匠吾 伊藤" userId="072e34e5e52e43ff" providerId="LiveId" clId="{318537B1-3C52-4BEB-B622-8AE37AAB33E5}" dt="2024-09-05T05:31:34.770" v="2110" actId="478"/>
          <ac:grpSpMkLst>
            <pc:docMk/>
            <pc:sldMk cId="1378043344" sldId="260"/>
            <ac:grpSpMk id="805" creationId="{0D37435A-5AA5-D923-1F62-2D159B3EADD6}"/>
          </ac:grpSpMkLst>
        </pc:grpChg>
        <pc:grpChg chg="add del mod">
          <ac:chgData name="匠吾 伊藤" userId="072e34e5e52e43ff" providerId="LiveId" clId="{318537B1-3C52-4BEB-B622-8AE37AAB33E5}" dt="2024-09-05T05:31:34.770" v="2110" actId="478"/>
          <ac:grpSpMkLst>
            <pc:docMk/>
            <pc:sldMk cId="1378043344" sldId="260"/>
            <ac:grpSpMk id="823" creationId="{EC7CE4FC-FC21-0473-9D34-9E026525198C}"/>
          </ac:grpSpMkLst>
        </pc:grpChg>
        <pc:grpChg chg="add del mod">
          <ac:chgData name="匠吾 伊藤" userId="072e34e5e52e43ff" providerId="LiveId" clId="{318537B1-3C52-4BEB-B622-8AE37AAB33E5}" dt="2024-09-05T05:31:34.770" v="2110" actId="478"/>
          <ac:grpSpMkLst>
            <pc:docMk/>
            <pc:sldMk cId="1378043344" sldId="260"/>
            <ac:grpSpMk id="830" creationId="{7453B91E-3343-3E4F-239D-95F7878C089E}"/>
          </ac:grpSpMkLst>
        </pc:grpChg>
        <pc:grpChg chg="add del mod">
          <ac:chgData name="匠吾 伊藤" userId="072e34e5e52e43ff" providerId="LiveId" clId="{318537B1-3C52-4BEB-B622-8AE37AAB33E5}" dt="2024-09-05T05:31:34.770" v="2110" actId="478"/>
          <ac:grpSpMkLst>
            <pc:docMk/>
            <pc:sldMk cId="1378043344" sldId="260"/>
            <ac:grpSpMk id="835" creationId="{A30C720F-02AA-DDCC-9892-9B6C397EC190}"/>
          </ac:grpSpMkLst>
        </pc:grpChg>
        <pc:grpChg chg="add del mod">
          <ac:chgData name="匠吾 伊藤" userId="072e34e5e52e43ff" providerId="LiveId" clId="{318537B1-3C52-4BEB-B622-8AE37AAB33E5}" dt="2024-09-05T05:31:34.770" v="2110" actId="478"/>
          <ac:grpSpMkLst>
            <pc:docMk/>
            <pc:sldMk cId="1378043344" sldId="260"/>
            <ac:grpSpMk id="840" creationId="{1D65D406-B93D-FD19-17E4-C57D9D822695}"/>
          </ac:grpSpMkLst>
        </pc:grpChg>
        <pc:grpChg chg="add del mod">
          <ac:chgData name="匠吾 伊藤" userId="072e34e5e52e43ff" providerId="LiveId" clId="{318537B1-3C52-4BEB-B622-8AE37AAB33E5}" dt="2024-09-05T05:15:27.595" v="1753" actId="478"/>
          <ac:grpSpMkLst>
            <pc:docMk/>
            <pc:sldMk cId="1378043344" sldId="260"/>
            <ac:grpSpMk id="855" creationId="{6D4A8928-F73B-CC98-48C1-F0AC42B02C1A}"/>
          </ac:grpSpMkLst>
        </pc:grpChg>
        <pc:grpChg chg="add del mod">
          <ac:chgData name="匠吾 伊藤" userId="072e34e5e52e43ff" providerId="LiveId" clId="{318537B1-3C52-4BEB-B622-8AE37AAB33E5}" dt="2024-08-31T09:55:25.195" v="887" actId="478"/>
          <ac:grpSpMkLst>
            <pc:docMk/>
            <pc:sldMk cId="1378043344" sldId="260"/>
            <ac:grpSpMk id="857" creationId="{5CD53967-AB8C-41FD-AB6C-E6B1FE35CCFD}"/>
          </ac:grpSpMkLst>
        </pc:grpChg>
        <pc:grpChg chg="add del mod">
          <ac:chgData name="匠吾 伊藤" userId="072e34e5e52e43ff" providerId="LiveId" clId="{318537B1-3C52-4BEB-B622-8AE37AAB33E5}" dt="2024-09-05T05:15:27.595" v="1753" actId="478"/>
          <ac:grpSpMkLst>
            <pc:docMk/>
            <pc:sldMk cId="1378043344" sldId="260"/>
            <ac:grpSpMk id="873" creationId="{66B1407B-F6CA-104A-0125-915384185E58}"/>
          </ac:grpSpMkLst>
        </pc:grpChg>
        <pc:grpChg chg="add del mod">
          <ac:chgData name="匠吾 伊藤" userId="072e34e5e52e43ff" providerId="LiveId" clId="{318537B1-3C52-4BEB-B622-8AE37AAB33E5}" dt="2024-09-05T05:15:27.595" v="1753" actId="478"/>
          <ac:grpSpMkLst>
            <pc:docMk/>
            <pc:sldMk cId="1378043344" sldId="260"/>
            <ac:grpSpMk id="880" creationId="{510AFDBD-1A31-F57C-2D37-405893148CEB}"/>
          </ac:grpSpMkLst>
        </pc:grpChg>
        <pc:grpChg chg="add del mod">
          <ac:chgData name="匠吾 伊藤" userId="072e34e5e52e43ff" providerId="LiveId" clId="{318537B1-3C52-4BEB-B622-8AE37AAB33E5}" dt="2024-09-05T05:15:27.595" v="1753" actId="478"/>
          <ac:grpSpMkLst>
            <pc:docMk/>
            <pc:sldMk cId="1378043344" sldId="260"/>
            <ac:grpSpMk id="885" creationId="{BA282A23-ECF4-7B31-1C0D-62A254F556EF}"/>
          </ac:grpSpMkLst>
        </pc:grpChg>
        <pc:grpChg chg="add del mod">
          <ac:chgData name="匠吾 伊藤" userId="072e34e5e52e43ff" providerId="LiveId" clId="{318537B1-3C52-4BEB-B622-8AE37AAB33E5}" dt="2024-09-05T05:15:27.595" v="1753" actId="478"/>
          <ac:grpSpMkLst>
            <pc:docMk/>
            <pc:sldMk cId="1378043344" sldId="260"/>
            <ac:grpSpMk id="890" creationId="{D8C08B7E-6A1E-70E1-FFC3-267E35D446EC}"/>
          </ac:grpSpMkLst>
        </pc:grpChg>
        <pc:grpChg chg="add del mod">
          <ac:chgData name="匠吾 伊藤" userId="072e34e5e52e43ff" providerId="LiveId" clId="{318537B1-3C52-4BEB-B622-8AE37AAB33E5}" dt="2024-09-08T05:55:36.430" v="3436" actId="478"/>
          <ac:grpSpMkLst>
            <pc:docMk/>
            <pc:sldMk cId="1378043344" sldId="260"/>
            <ac:grpSpMk id="915" creationId="{4D16AA3C-B029-05A7-F3AE-A4E323BAAADC}"/>
          </ac:grpSpMkLst>
        </pc:grpChg>
        <pc:grpChg chg="add del mod">
          <ac:chgData name="匠吾 伊藤" userId="072e34e5e52e43ff" providerId="LiveId" clId="{318537B1-3C52-4BEB-B622-8AE37AAB33E5}" dt="2024-08-31T11:15:13.960" v="967" actId="478"/>
          <ac:grpSpMkLst>
            <pc:docMk/>
            <pc:sldMk cId="1378043344" sldId="260"/>
            <ac:grpSpMk id="925" creationId="{EE9434D0-0C3B-A620-7D49-32F6ACFFA65A}"/>
          </ac:grpSpMkLst>
        </pc:grpChg>
        <pc:grpChg chg="add del mod">
          <ac:chgData name="匠吾 伊藤" userId="072e34e5e52e43ff" providerId="LiveId" clId="{318537B1-3C52-4BEB-B622-8AE37AAB33E5}" dt="2024-09-08T05:55:36.430" v="3436" actId="478"/>
          <ac:grpSpMkLst>
            <pc:docMk/>
            <pc:sldMk cId="1378043344" sldId="260"/>
            <ac:grpSpMk id="926" creationId="{D1CC6CA3-20E7-E6B5-A680-FBBA3648642C}"/>
          </ac:grpSpMkLst>
        </pc:grpChg>
        <pc:grpChg chg="add mod">
          <ac:chgData name="匠吾 伊藤" userId="072e34e5e52e43ff" providerId="LiveId" clId="{318537B1-3C52-4BEB-B622-8AE37AAB33E5}" dt="2024-09-05T05:44:04.761" v="2270"/>
          <ac:grpSpMkLst>
            <pc:docMk/>
            <pc:sldMk cId="1378043344" sldId="260"/>
            <ac:grpSpMk id="946" creationId="{94770E07-3525-C47F-6F59-53CFA8866D5D}"/>
          </ac:grpSpMkLst>
        </pc:grpChg>
        <pc:grpChg chg="add mod">
          <ac:chgData name="匠吾 伊藤" userId="072e34e5e52e43ff" providerId="LiveId" clId="{318537B1-3C52-4BEB-B622-8AE37AAB33E5}" dt="2024-09-05T07:28:19.589" v="2791" actId="1038"/>
          <ac:grpSpMkLst>
            <pc:docMk/>
            <pc:sldMk cId="1378043344" sldId="260"/>
            <ac:grpSpMk id="964" creationId="{1AD1A39B-42EB-D21C-7807-718B2A372800}"/>
          </ac:grpSpMkLst>
        </pc:grpChg>
        <pc:graphicFrameChg chg="add del mod">
          <ac:chgData name="匠吾 伊藤" userId="072e34e5e52e43ff" providerId="LiveId" clId="{318537B1-3C52-4BEB-B622-8AE37AAB33E5}" dt="2024-09-01T04:22:24.566" v="971" actId="478"/>
          <ac:graphicFrameMkLst>
            <pc:docMk/>
            <pc:sldMk cId="1378043344" sldId="260"/>
            <ac:graphicFrameMk id="2" creationId="{332DDB80-5030-8A4B-6A87-3FA1859E21B4}"/>
          </ac:graphicFrameMkLst>
        </pc:graphicFrameChg>
        <pc:graphicFrameChg chg="add del mod">
          <ac:chgData name="匠吾 伊藤" userId="072e34e5e52e43ff" providerId="LiveId" clId="{318537B1-3C52-4BEB-B622-8AE37AAB33E5}" dt="2024-09-04T15:33:11.779" v="1146" actId="478"/>
          <ac:graphicFrameMkLst>
            <pc:docMk/>
            <pc:sldMk cId="1378043344" sldId="260"/>
            <ac:graphicFrameMk id="10" creationId="{E750841E-2219-DEB6-223A-CD197FF0216B}"/>
          </ac:graphicFrameMkLst>
        </pc:graphicFrameChg>
        <pc:graphicFrameChg chg="add del mod">
          <ac:chgData name="匠吾 伊藤" userId="072e34e5e52e43ff" providerId="LiveId" clId="{318537B1-3C52-4BEB-B622-8AE37AAB33E5}" dt="2024-09-01T04:23:35.307" v="1018" actId="478"/>
          <ac:graphicFrameMkLst>
            <pc:docMk/>
            <pc:sldMk cId="1378043344" sldId="260"/>
            <ac:graphicFrameMk id="59" creationId="{BF12445C-2971-5FD9-892D-7D6240834546}"/>
          </ac:graphicFrameMkLst>
        </pc:graphicFrameChg>
        <pc:graphicFrameChg chg="add del">
          <ac:chgData name="匠吾 伊藤" userId="072e34e5e52e43ff" providerId="LiveId" clId="{318537B1-3C52-4BEB-B622-8AE37AAB33E5}" dt="2024-08-26T14:32:28.311" v="18" actId="478"/>
          <ac:graphicFrameMkLst>
            <pc:docMk/>
            <pc:sldMk cId="1378043344" sldId="260"/>
            <ac:graphicFrameMk id="122" creationId="{5B652019-A7CA-6E8D-FCD6-0511544552DA}"/>
          </ac:graphicFrameMkLst>
        </pc:graphicFrameChg>
        <pc:graphicFrameChg chg="add del mod">
          <ac:chgData name="匠吾 伊藤" userId="072e34e5e52e43ff" providerId="LiveId" clId="{318537B1-3C52-4BEB-B622-8AE37AAB33E5}" dt="2024-09-05T05:06:16.575" v="1438" actId="478"/>
          <ac:graphicFrameMkLst>
            <pc:docMk/>
            <pc:sldMk cId="1378043344" sldId="260"/>
            <ac:graphicFrameMk id="193" creationId="{215B9BB2-CD8B-49FE-9CA3-5481E5154052}"/>
          </ac:graphicFrameMkLst>
        </pc:graphicFrameChg>
        <pc:graphicFrameChg chg="del">
          <ac:chgData name="匠吾 伊藤" userId="072e34e5e52e43ff" providerId="LiveId" clId="{318537B1-3C52-4BEB-B622-8AE37AAB33E5}" dt="2024-08-26T14:32:55.131" v="23" actId="478"/>
          <ac:graphicFrameMkLst>
            <pc:docMk/>
            <pc:sldMk cId="1378043344" sldId="260"/>
            <ac:graphicFrameMk id="220" creationId="{5742A5E9-7003-9C13-1133-897708A53B5A}"/>
          </ac:graphicFrameMkLst>
        </pc:graphicFrameChg>
        <pc:graphicFrameChg chg="del">
          <ac:chgData name="匠吾 伊藤" userId="072e34e5e52e43ff" providerId="LiveId" clId="{318537B1-3C52-4BEB-B622-8AE37AAB33E5}" dt="2024-08-26T14:32:47.115" v="22" actId="478"/>
          <ac:graphicFrameMkLst>
            <pc:docMk/>
            <pc:sldMk cId="1378043344" sldId="260"/>
            <ac:graphicFrameMk id="225" creationId="{0172FFF9-B3F2-25A6-50CD-6352CB88F83B}"/>
          </ac:graphicFrameMkLst>
        </pc:graphicFrameChg>
        <pc:graphicFrameChg chg="add del mod">
          <ac:chgData name="匠吾 伊藤" userId="072e34e5e52e43ff" providerId="LiveId" clId="{318537B1-3C52-4BEB-B622-8AE37AAB33E5}" dt="2024-09-04T15:33:11.779" v="1146" actId="478"/>
          <ac:graphicFrameMkLst>
            <pc:docMk/>
            <pc:sldMk cId="1378043344" sldId="260"/>
            <ac:graphicFrameMk id="235" creationId="{5051AD74-56C8-016A-A390-680467BC96BC}"/>
          </ac:graphicFrameMkLst>
        </pc:graphicFrameChg>
        <pc:graphicFrameChg chg="add mod">
          <ac:chgData name="匠吾 伊藤" userId="072e34e5e52e43ff" providerId="LiveId" clId="{318537B1-3C52-4BEB-B622-8AE37AAB33E5}" dt="2024-09-05T05:06:34.394" v="1441" actId="1076"/>
          <ac:graphicFrameMkLst>
            <pc:docMk/>
            <pc:sldMk cId="1378043344" sldId="260"/>
            <ac:graphicFrameMk id="238" creationId="{176494E3-0690-815F-9724-5108C072E44B}"/>
          </ac:graphicFrameMkLst>
        </pc:graphicFrameChg>
        <pc:graphicFrameChg chg="add del mod">
          <ac:chgData name="匠吾 伊藤" userId="072e34e5e52e43ff" providerId="LiveId" clId="{318537B1-3C52-4BEB-B622-8AE37AAB33E5}" dt="2024-09-04T15:33:07.976" v="1145" actId="478"/>
          <ac:graphicFrameMkLst>
            <pc:docMk/>
            <pc:sldMk cId="1378043344" sldId="260"/>
            <ac:graphicFrameMk id="240" creationId="{D21CA36C-D011-CF1E-46F7-84702DA9D7B3}"/>
          </ac:graphicFrameMkLst>
        </pc:graphicFrameChg>
        <pc:graphicFrameChg chg="add del mod">
          <ac:chgData name="匠吾 伊藤" userId="072e34e5e52e43ff" providerId="LiveId" clId="{318537B1-3C52-4BEB-B622-8AE37AAB33E5}" dt="2024-09-01T05:01:22.994" v="1074" actId="478"/>
          <ac:graphicFrameMkLst>
            <pc:docMk/>
            <pc:sldMk cId="1378043344" sldId="260"/>
            <ac:graphicFrameMk id="307" creationId="{AA4F18AF-5502-1908-A7F4-9EF7693D1B22}"/>
          </ac:graphicFrameMkLst>
        </pc:graphicFrameChg>
        <pc:graphicFrameChg chg="del">
          <ac:chgData name="匠吾 伊藤" userId="072e34e5e52e43ff" providerId="LiveId" clId="{318537B1-3C52-4BEB-B622-8AE37AAB33E5}" dt="2024-08-26T14:33:07.464" v="26" actId="478"/>
          <ac:graphicFrameMkLst>
            <pc:docMk/>
            <pc:sldMk cId="1378043344" sldId="260"/>
            <ac:graphicFrameMk id="328" creationId="{D361CDA6-80D0-E3D7-DC57-9D6CB67DA6C9}"/>
          </ac:graphicFrameMkLst>
        </pc:graphicFrameChg>
        <pc:graphicFrameChg chg="add del mod">
          <ac:chgData name="匠吾 伊藤" userId="072e34e5e52e43ff" providerId="LiveId" clId="{318537B1-3C52-4BEB-B622-8AE37AAB33E5}" dt="2024-09-04T15:33:07.976" v="1145" actId="478"/>
          <ac:graphicFrameMkLst>
            <pc:docMk/>
            <pc:sldMk cId="1378043344" sldId="260"/>
            <ac:graphicFrameMk id="334" creationId="{5B2EBF90-57DD-200A-6D02-FD18DD84CE5A}"/>
          </ac:graphicFrameMkLst>
        </pc:graphicFrameChg>
        <pc:graphicFrameChg chg="del">
          <ac:chgData name="匠吾 伊藤" userId="072e34e5e52e43ff" providerId="LiveId" clId="{318537B1-3C52-4BEB-B622-8AE37AAB33E5}" dt="2024-08-26T14:33:17.031" v="28" actId="478"/>
          <ac:graphicFrameMkLst>
            <pc:docMk/>
            <pc:sldMk cId="1378043344" sldId="260"/>
            <ac:graphicFrameMk id="353" creationId="{10FFBEEE-3370-6AA3-02F2-F60751F17CC4}"/>
          </ac:graphicFrameMkLst>
        </pc:graphicFrameChg>
        <pc:graphicFrameChg chg="add mod">
          <ac:chgData name="匠吾 伊藤" userId="072e34e5e52e43ff" providerId="LiveId" clId="{318537B1-3C52-4BEB-B622-8AE37AAB33E5}" dt="2024-09-05T05:06:37.914" v="1442"/>
          <ac:graphicFrameMkLst>
            <pc:docMk/>
            <pc:sldMk cId="1378043344" sldId="260"/>
            <ac:graphicFrameMk id="365" creationId="{49CFDCBA-45BE-67D0-5CB7-7B9E7B9E559E}"/>
          </ac:graphicFrameMkLst>
        </pc:graphicFrameChg>
        <pc:graphicFrameChg chg="add mod modGraphic">
          <ac:chgData name="匠吾 伊藤" userId="072e34e5e52e43ff" providerId="LiveId" clId="{318537B1-3C52-4BEB-B622-8AE37AAB33E5}" dt="2024-09-05T07:33:14.281" v="3038" actId="1035"/>
          <ac:graphicFrameMkLst>
            <pc:docMk/>
            <pc:sldMk cId="1378043344" sldId="260"/>
            <ac:graphicFrameMk id="574" creationId="{8D89D669-37AE-B875-E1AC-E7C0CA4479B2}"/>
          </ac:graphicFrameMkLst>
        </pc:graphicFrameChg>
        <pc:graphicFrameChg chg="add del mod">
          <ac:chgData name="匠吾 伊藤" userId="072e34e5e52e43ff" providerId="LiveId" clId="{318537B1-3C52-4BEB-B622-8AE37AAB33E5}" dt="2024-09-05T05:06:11.021" v="1436" actId="478"/>
          <ac:graphicFrameMkLst>
            <pc:docMk/>
            <pc:sldMk cId="1378043344" sldId="260"/>
            <ac:graphicFrameMk id="596" creationId="{0F475230-33D4-93B4-9436-0F7300F0EDF1}"/>
          </ac:graphicFrameMkLst>
        </pc:graphicFrameChg>
        <pc:graphicFrameChg chg="add del mod">
          <ac:chgData name="匠吾 伊藤" userId="072e34e5e52e43ff" providerId="LiveId" clId="{318537B1-3C52-4BEB-B622-8AE37AAB33E5}" dt="2024-09-04T15:42:17.423" v="1386" actId="478"/>
          <ac:graphicFrameMkLst>
            <pc:docMk/>
            <pc:sldMk cId="1378043344" sldId="260"/>
            <ac:graphicFrameMk id="625" creationId="{A1601F71-C838-3C31-67C4-F420FC1BC43C}"/>
          </ac:graphicFrameMkLst>
        </pc:graphicFrameChg>
        <pc:graphicFrameChg chg="add del mod">
          <ac:chgData name="匠吾 伊藤" userId="072e34e5e52e43ff" providerId="LiveId" clId="{318537B1-3C52-4BEB-B622-8AE37AAB33E5}" dt="2024-09-05T05:07:27.372" v="1460" actId="478"/>
          <ac:graphicFrameMkLst>
            <pc:docMk/>
            <pc:sldMk cId="1378043344" sldId="260"/>
            <ac:graphicFrameMk id="650" creationId="{DFA5F3AF-3890-04D2-93C9-E48D9C5DE8E6}"/>
          </ac:graphicFrameMkLst>
        </pc:graphicFrameChg>
        <pc:graphicFrameChg chg="add del mod">
          <ac:chgData name="匠吾 伊藤" userId="072e34e5e52e43ff" providerId="LiveId" clId="{318537B1-3C52-4BEB-B622-8AE37AAB33E5}" dt="2024-09-04T15:42:27.866" v="1390" actId="478"/>
          <ac:graphicFrameMkLst>
            <pc:docMk/>
            <pc:sldMk cId="1378043344" sldId="260"/>
            <ac:graphicFrameMk id="670" creationId="{E2AF74D0-DF1F-560A-6F43-83290216899E}"/>
          </ac:graphicFrameMkLst>
        </pc:graphicFrameChg>
        <pc:graphicFrameChg chg="add mod">
          <ac:chgData name="匠吾 伊藤" userId="072e34e5e52e43ff" providerId="LiveId" clId="{318537B1-3C52-4BEB-B622-8AE37AAB33E5}" dt="2024-09-05T07:28:19.589" v="2791" actId="1038"/>
          <ac:graphicFrameMkLst>
            <pc:docMk/>
            <pc:sldMk cId="1378043344" sldId="260"/>
            <ac:graphicFrameMk id="695" creationId="{53B8110F-2B76-BA1E-3555-04A5A19AF2D6}"/>
          </ac:graphicFrameMkLst>
        </pc:graphicFrameChg>
        <pc:graphicFrameChg chg="add mod">
          <ac:chgData name="匠吾 伊藤" userId="072e34e5e52e43ff" providerId="LiveId" clId="{318537B1-3C52-4BEB-B622-8AE37AAB33E5}" dt="2024-09-05T05:10:30.746" v="1509"/>
          <ac:graphicFrameMkLst>
            <pc:docMk/>
            <pc:sldMk cId="1378043344" sldId="260"/>
            <ac:graphicFrameMk id="696" creationId="{8D351966-EECD-F9FD-CFDD-819CB1A6943C}"/>
          </ac:graphicFrameMkLst>
        </pc:graphicFrameChg>
        <pc:graphicFrameChg chg="add mod modGraphic">
          <ac:chgData name="匠吾 伊藤" userId="072e34e5e52e43ff" providerId="LiveId" clId="{318537B1-3C52-4BEB-B622-8AE37AAB33E5}" dt="2024-09-05T07:28:19.589" v="2791" actId="1038"/>
          <ac:graphicFrameMkLst>
            <pc:docMk/>
            <pc:sldMk cId="1378043344" sldId="260"/>
            <ac:graphicFrameMk id="707" creationId="{8145D75E-94A1-52F0-1A1B-1B7BD9E0753D}"/>
          </ac:graphicFrameMkLst>
        </pc:graphicFrameChg>
        <pc:graphicFrameChg chg="add mod">
          <ac:chgData name="匠吾 伊藤" userId="072e34e5e52e43ff" providerId="LiveId" clId="{318537B1-3C52-4BEB-B622-8AE37AAB33E5}" dt="2024-09-04T15:43:01.590" v="1397" actId="1076"/>
          <ac:graphicFrameMkLst>
            <pc:docMk/>
            <pc:sldMk cId="1378043344" sldId="260"/>
            <ac:graphicFrameMk id="715" creationId="{4BD6A03F-841C-F5EC-7C13-0E8AAFA2A125}"/>
          </ac:graphicFrameMkLst>
        </pc:graphicFrameChg>
        <pc:graphicFrameChg chg="add mod">
          <ac:chgData name="匠吾 伊藤" userId="072e34e5e52e43ff" providerId="LiveId" clId="{318537B1-3C52-4BEB-B622-8AE37AAB33E5}" dt="2024-09-05T05:11:25.232" v="1522"/>
          <ac:graphicFrameMkLst>
            <pc:docMk/>
            <pc:sldMk cId="1378043344" sldId="260"/>
            <ac:graphicFrameMk id="719" creationId="{BD65ED82-8972-318E-09B7-3FF34CC90405}"/>
          </ac:graphicFrameMkLst>
        </pc:graphicFrameChg>
        <pc:graphicFrameChg chg="add mod">
          <ac:chgData name="匠吾 伊藤" userId="072e34e5e52e43ff" providerId="LiveId" clId="{318537B1-3C52-4BEB-B622-8AE37AAB33E5}" dt="2024-09-05T07:28:19.589" v="2791" actId="1038"/>
          <ac:graphicFrameMkLst>
            <pc:docMk/>
            <pc:sldMk cId="1378043344" sldId="260"/>
            <ac:graphicFrameMk id="761" creationId="{7D511444-D82C-DF1E-B434-8BC940EE9A89}"/>
          </ac:graphicFrameMkLst>
        </pc:graphicFrameChg>
        <pc:graphicFrameChg chg="add del mod">
          <ac:chgData name="匠吾 伊藤" userId="072e34e5e52e43ff" providerId="LiveId" clId="{318537B1-3C52-4BEB-B622-8AE37AAB33E5}" dt="2024-09-05T05:15:14.212" v="1748" actId="478"/>
          <ac:graphicFrameMkLst>
            <pc:docMk/>
            <pc:sldMk cId="1378043344" sldId="260"/>
            <ac:graphicFrameMk id="821" creationId="{11195D2D-F8CC-5A5F-0375-90A87D7127B2}"/>
          </ac:graphicFrameMkLst>
        </pc:graphicFrameChg>
        <pc:graphicFrameChg chg="add del mod">
          <ac:chgData name="匠吾 伊藤" userId="072e34e5e52e43ff" providerId="LiveId" clId="{318537B1-3C52-4BEB-B622-8AE37AAB33E5}" dt="2024-09-05T05:15:16.437" v="1749" actId="478"/>
          <ac:graphicFrameMkLst>
            <pc:docMk/>
            <pc:sldMk cId="1378043344" sldId="260"/>
            <ac:graphicFrameMk id="822" creationId="{F13ED16E-D2ED-03B1-F855-9FE3EC27B08D}"/>
          </ac:graphicFrameMkLst>
        </pc:graphicFrameChg>
        <pc:graphicFrameChg chg="add del mod">
          <ac:chgData name="匠吾 伊藤" userId="072e34e5e52e43ff" providerId="LiveId" clId="{318537B1-3C52-4BEB-B622-8AE37AAB33E5}" dt="2024-09-05T05:15:11.756" v="1747" actId="478"/>
          <ac:graphicFrameMkLst>
            <pc:docMk/>
            <pc:sldMk cId="1378043344" sldId="260"/>
            <ac:graphicFrameMk id="852" creationId="{B3F99B7A-18D8-6F4E-3E39-DF659C7C6289}"/>
          </ac:graphicFrameMkLst>
        </pc:graphicFrameChg>
        <pc:graphicFrameChg chg="add mod">
          <ac:chgData name="匠吾 伊藤" userId="072e34e5e52e43ff" providerId="LiveId" clId="{318537B1-3C52-4BEB-B622-8AE37AAB33E5}" dt="2024-09-05T07:33:33.827" v="3042" actId="1037"/>
          <ac:graphicFrameMkLst>
            <pc:docMk/>
            <pc:sldMk cId="1378043344" sldId="260"/>
            <ac:graphicFrameMk id="871" creationId="{EAD0A99F-555E-C23A-BD92-102086F9EE47}"/>
          </ac:graphicFrameMkLst>
        </pc:graphicFrameChg>
        <pc:graphicFrameChg chg="add mod">
          <ac:chgData name="匠吾 伊藤" userId="072e34e5e52e43ff" providerId="LiveId" clId="{318537B1-3C52-4BEB-B622-8AE37AAB33E5}" dt="2024-09-05T07:33:33.827" v="3042" actId="1037"/>
          <ac:graphicFrameMkLst>
            <pc:docMk/>
            <pc:sldMk cId="1378043344" sldId="260"/>
            <ac:graphicFrameMk id="872" creationId="{180E2E05-DAF3-8D9D-E258-753B28E29CDA}"/>
          </ac:graphicFrameMkLst>
        </pc:graphicFrameChg>
        <pc:graphicFrameChg chg="add mod">
          <ac:chgData name="匠吾 伊藤" userId="072e34e5e52e43ff" providerId="LiveId" clId="{318537B1-3C52-4BEB-B622-8AE37AAB33E5}" dt="2024-09-05T07:33:33.827" v="3042" actId="1037"/>
          <ac:graphicFrameMkLst>
            <pc:docMk/>
            <pc:sldMk cId="1378043344" sldId="260"/>
            <ac:graphicFrameMk id="902" creationId="{062D132E-137D-0266-8E15-58347B3AD65D}"/>
          </ac:graphicFrameMkLst>
        </pc:graphicFrame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4" creationId="{16014C93-2200-34B3-1584-DE288DCF4897}"/>
          </ac:picMkLst>
        </pc:picChg>
        <pc:picChg chg="add del mod">
          <ac:chgData name="匠吾 伊藤" userId="072e34e5e52e43ff" providerId="LiveId" clId="{318537B1-3C52-4BEB-B622-8AE37AAB33E5}" dt="2024-09-05T05:06:11.021" v="1436" actId="478"/>
          <ac:picMkLst>
            <pc:docMk/>
            <pc:sldMk cId="1378043344" sldId="260"/>
            <ac:picMk id="13" creationId="{330D75FD-CD3E-DA4E-6EDD-2BC855FBA091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14" creationId="{1E11DA27-7285-A7DC-8539-0F86350A08A3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15" creationId="{81B16F90-7E7F-090D-20DC-AB2593B3BF0F}"/>
          </ac:picMkLst>
        </pc:picChg>
        <pc:picChg chg="add del mod">
          <ac:chgData name="匠吾 伊藤" userId="072e34e5e52e43ff" providerId="LiveId" clId="{318537B1-3C52-4BEB-B622-8AE37AAB33E5}" dt="2024-09-01T04:23:35.307" v="1018" actId="478"/>
          <ac:picMkLst>
            <pc:docMk/>
            <pc:sldMk cId="1378043344" sldId="260"/>
            <ac:picMk id="20" creationId="{2FA701F6-E079-BE5C-D533-459F64530D86}"/>
          </ac:picMkLst>
        </pc:picChg>
        <pc:picChg chg="del">
          <ac:chgData name="匠吾 伊藤" userId="072e34e5e52e43ff" providerId="LiveId" clId="{318537B1-3C52-4BEB-B622-8AE37AAB33E5}" dt="2024-08-26T14:33:17.031" v="28" actId="478"/>
          <ac:picMkLst>
            <pc:docMk/>
            <pc:sldMk cId="1378043344" sldId="260"/>
            <ac:picMk id="22" creationId="{9B93BD8B-483C-70EA-CE51-4E8CD7801A6F}"/>
          </ac:picMkLst>
        </pc:picChg>
        <pc:picChg chg="del">
          <ac:chgData name="匠吾 伊藤" userId="072e34e5e52e43ff" providerId="LiveId" clId="{318537B1-3C52-4BEB-B622-8AE37AAB33E5}" dt="2024-08-26T14:33:17.031" v="28" actId="478"/>
          <ac:picMkLst>
            <pc:docMk/>
            <pc:sldMk cId="1378043344" sldId="260"/>
            <ac:picMk id="28" creationId="{7F916D42-7E98-0862-BC26-575B900424EE}"/>
          </ac:picMkLst>
        </pc:picChg>
        <pc:picChg chg="del">
          <ac:chgData name="匠吾 伊藤" userId="072e34e5e52e43ff" providerId="LiveId" clId="{318537B1-3C52-4BEB-B622-8AE37AAB33E5}" dt="2024-08-26T14:33:17.031" v="28" actId="478"/>
          <ac:picMkLst>
            <pc:docMk/>
            <pc:sldMk cId="1378043344" sldId="260"/>
            <ac:picMk id="29" creationId="{C78DE34B-CE31-D2BD-6573-531FAE2E378C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34" creationId="{DA0097F9-EB7E-699F-527A-BA3641957B6F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35" creationId="{12683596-F756-D270-B738-7047E0596A1C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36" creationId="{312E2D4E-E194-9A5F-33FD-1C837B1F5272}"/>
          </ac:picMkLst>
        </pc:picChg>
        <pc:picChg chg="del">
          <ac:chgData name="匠吾 伊藤" userId="072e34e5e52e43ff" providerId="LiveId" clId="{318537B1-3C52-4BEB-B622-8AE37AAB33E5}" dt="2024-08-26T14:32:55.131" v="23" actId="478"/>
          <ac:picMkLst>
            <pc:docMk/>
            <pc:sldMk cId="1378043344" sldId="260"/>
            <ac:picMk id="37" creationId="{5E108EF1-0799-2C74-8DC0-D67E2EE6C7CD}"/>
          </ac:picMkLst>
        </pc:picChg>
        <pc:picChg chg="add del">
          <ac:chgData name="匠吾 伊藤" userId="072e34e5e52e43ff" providerId="LiveId" clId="{318537B1-3C52-4BEB-B622-8AE37AAB33E5}" dt="2024-08-26T14:32:28.311" v="18" actId="478"/>
          <ac:picMkLst>
            <pc:docMk/>
            <pc:sldMk cId="1378043344" sldId="260"/>
            <ac:picMk id="100" creationId="{3FD99D94-7A54-0F40-BF0D-EB82246D5A24}"/>
          </ac:picMkLst>
        </pc:picChg>
        <pc:picChg chg="add del">
          <ac:chgData name="匠吾 伊藤" userId="072e34e5e52e43ff" providerId="LiveId" clId="{318537B1-3C52-4BEB-B622-8AE37AAB33E5}" dt="2024-08-26T14:32:28.311" v="18" actId="478"/>
          <ac:picMkLst>
            <pc:docMk/>
            <pc:sldMk cId="1378043344" sldId="260"/>
            <ac:picMk id="102" creationId="{6A63D9DB-B567-BEF0-E44E-3048D8C61C54}"/>
          </ac:picMkLst>
        </pc:picChg>
        <pc:picChg chg="add del">
          <ac:chgData name="匠吾 伊藤" userId="072e34e5e52e43ff" providerId="LiveId" clId="{318537B1-3C52-4BEB-B622-8AE37AAB33E5}" dt="2024-08-26T14:32:28.311" v="18" actId="478"/>
          <ac:picMkLst>
            <pc:docMk/>
            <pc:sldMk cId="1378043344" sldId="260"/>
            <ac:picMk id="103" creationId="{62E4A813-E810-1BC5-9C35-2875D8C88D13}"/>
          </ac:picMkLst>
        </pc:picChg>
        <pc:picChg chg="del">
          <ac:chgData name="匠吾 伊藤" userId="072e34e5e52e43ff" providerId="LiveId" clId="{318537B1-3C52-4BEB-B622-8AE37AAB33E5}" dt="2024-08-26T14:32:04.704" v="15" actId="478"/>
          <ac:picMkLst>
            <pc:docMk/>
            <pc:sldMk cId="1378043344" sldId="260"/>
            <ac:picMk id="108" creationId="{F9FA5EC5-59D7-BA7D-E30B-1E29D9B02CF5}"/>
          </ac:picMkLst>
        </pc:picChg>
        <pc:picChg chg="add del mod">
          <ac:chgData name="匠吾 伊藤" userId="072e34e5e52e43ff" providerId="LiveId" clId="{318537B1-3C52-4BEB-B622-8AE37AAB33E5}" dt="2024-08-31T08:01:39.764" v="244" actId="478"/>
          <ac:picMkLst>
            <pc:docMk/>
            <pc:sldMk cId="1378043344" sldId="260"/>
            <ac:picMk id="133" creationId="{9CE9305B-FF06-292F-78F1-3E4CEDF9A48E}"/>
          </ac:picMkLst>
        </pc:picChg>
        <pc:picChg chg="add del mod">
          <ac:chgData name="匠吾 伊藤" userId="072e34e5e52e43ff" providerId="LiveId" clId="{318537B1-3C52-4BEB-B622-8AE37AAB33E5}" dt="2024-08-31T08:01:39.764" v="244" actId="478"/>
          <ac:picMkLst>
            <pc:docMk/>
            <pc:sldMk cId="1378043344" sldId="260"/>
            <ac:picMk id="134" creationId="{60DD7F0C-F5F3-F02A-8607-EBF425E5255D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34" creationId="{B81FE374-3396-9F1C-020B-BA2FB41108A8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35" creationId="{0E7DABAE-F0D7-2B5C-9C5D-427D52087CC6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36" creationId="{06FA575F-7507-C111-1346-F080ED5FCCED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37" creationId="{466DC360-82CE-E58C-E1FF-197FE202B1DF}"/>
          </ac:picMkLst>
        </pc:picChg>
        <pc:picChg chg="add del mod">
          <ac:chgData name="匠吾 伊藤" userId="072e34e5e52e43ff" providerId="LiveId" clId="{318537B1-3C52-4BEB-B622-8AE37AAB33E5}" dt="2024-08-31T08:01:39.764" v="244" actId="478"/>
          <ac:picMkLst>
            <pc:docMk/>
            <pc:sldMk cId="1378043344" sldId="260"/>
            <ac:picMk id="137" creationId="{DE5D5029-2A23-995D-C969-E2787DE95675}"/>
          </ac:picMkLst>
        </pc:picChg>
        <pc:picChg chg="add del mod">
          <ac:chgData name="匠吾 伊藤" userId="072e34e5e52e43ff" providerId="LiveId" clId="{318537B1-3C52-4BEB-B622-8AE37AAB33E5}" dt="2024-08-31T08:01:39.764" v="244" actId="478"/>
          <ac:picMkLst>
            <pc:docMk/>
            <pc:sldMk cId="1378043344" sldId="260"/>
            <ac:picMk id="145" creationId="{C5210772-E857-3411-76AA-61EFFDA3B5C4}"/>
          </ac:picMkLst>
        </pc:picChg>
        <pc:picChg chg="del">
          <ac:chgData name="匠吾 伊藤" userId="072e34e5e52e43ff" providerId="LiveId" clId="{318537B1-3C52-4BEB-B622-8AE37AAB33E5}" dt="2024-08-26T14:32:04.704" v="15" actId="478"/>
          <ac:picMkLst>
            <pc:docMk/>
            <pc:sldMk cId="1378043344" sldId="260"/>
            <ac:picMk id="152" creationId="{6A8126CB-CC42-6FEE-FB19-EAEE7C9CCD81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56" creationId="{2B60F1D6-3D70-2032-1D4A-B39971795D4B}"/>
          </ac:picMkLst>
        </pc:picChg>
        <pc:picChg chg="del">
          <ac:chgData name="匠吾 伊藤" userId="072e34e5e52e43ff" providerId="LiveId" clId="{318537B1-3C52-4BEB-B622-8AE37AAB33E5}" dt="2024-08-26T14:32:04.704" v="15" actId="478"/>
          <ac:picMkLst>
            <pc:docMk/>
            <pc:sldMk cId="1378043344" sldId="260"/>
            <ac:picMk id="159" creationId="{218C0B5C-6F1B-38ED-3F08-A5D761A750A9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61" creationId="{208478CE-A7EF-1C24-7571-0311E0087EC0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68" creationId="{7B3BE311-68A3-9884-E964-2E95C8AA5FE3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71" creationId="{E25E7E41-1432-DF16-A89B-31A20745D868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72" creationId="{86C0019E-237E-16AC-E43E-C9E616B3EACC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80" creationId="{8F7AC4AA-42CE-C1CF-27A8-A6DD290B1392}"/>
          </ac:picMkLst>
        </pc:picChg>
        <pc:picChg chg="del">
          <ac:chgData name="匠吾 伊藤" userId="072e34e5e52e43ff" providerId="LiveId" clId="{318537B1-3C52-4BEB-B622-8AE37AAB33E5}" dt="2024-08-26T14:32:37.735" v="20" actId="478"/>
          <ac:picMkLst>
            <pc:docMk/>
            <pc:sldMk cId="1378043344" sldId="260"/>
            <ac:picMk id="181" creationId="{66DCFABC-84A4-64AF-124C-0006B4579B5C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85" creationId="{8D2D7584-0098-F568-50BF-C32223E5BC36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86" creationId="{3DC26DF5-BA3A-29E2-9D77-79A0C66FE860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87" creationId="{D96020DD-29B1-54ED-F620-459DB2D89D23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88" creationId="{AEFBE0EC-B89B-D671-5C2A-36DD2EE89ECF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89" creationId="{5A784B20-FAC6-E880-12A5-78E0DC88E5C8}"/>
          </ac:picMkLst>
        </pc:picChg>
        <pc:picChg chg="del">
          <ac:chgData name="匠吾 伊藤" userId="072e34e5e52e43ff" providerId="LiveId" clId="{318537B1-3C52-4BEB-B622-8AE37AAB33E5}" dt="2024-08-26T14:31:47.515" v="12" actId="478"/>
          <ac:picMkLst>
            <pc:docMk/>
            <pc:sldMk cId="1378043344" sldId="260"/>
            <ac:picMk id="195" creationId="{BF61475D-CE74-687B-294E-20C0115F74F1}"/>
          </ac:picMkLst>
        </pc:picChg>
        <pc:picChg chg="add del mod">
          <ac:chgData name="匠吾 伊藤" userId="072e34e5e52e43ff" providerId="LiveId" clId="{318537B1-3C52-4BEB-B622-8AE37AAB33E5}" dt="2024-09-04T15:33:11.779" v="1146" actId="478"/>
          <ac:picMkLst>
            <pc:docMk/>
            <pc:sldMk cId="1378043344" sldId="260"/>
            <ac:picMk id="195" creationId="{D909FC58-A6EA-DD11-D7BD-555A00FA95BD}"/>
          </ac:picMkLst>
        </pc:picChg>
        <pc:picChg chg="add mod">
          <ac:chgData name="匠吾 伊藤" userId="072e34e5e52e43ff" providerId="LiveId" clId="{318537B1-3C52-4BEB-B622-8AE37AAB33E5}" dt="2024-09-05T05:06:34.394" v="1441" actId="1076"/>
          <ac:picMkLst>
            <pc:docMk/>
            <pc:sldMk cId="1378043344" sldId="260"/>
            <ac:picMk id="197" creationId="{BF79040A-A5D6-38B6-7E87-FF82D9ABDC7A}"/>
          </ac:picMkLst>
        </pc:picChg>
        <pc:picChg chg="add mod modCrop">
          <ac:chgData name="匠吾 伊藤" userId="072e34e5e52e43ff" providerId="LiveId" clId="{318537B1-3C52-4BEB-B622-8AE37AAB33E5}" dt="2024-09-05T07:55:20.276" v="3175" actId="1037"/>
          <ac:picMkLst>
            <pc:docMk/>
            <pc:sldMk cId="1378043344" sldId="260"/>
            <ac:picMk id="205" creationId="{5F90BF9E-0F74-31E1-94EB-A90E4461BC08}"/>
          </ac:picMkLst>
        </pc:picChg>
        <pc:picChg chg="add mod modCrop">
          <ac:chgData name="匠吾 伊藤" userId="072e34e5e52e43ff" providerId="LiveId" clId="{318537B1-3C52-4BEB-B622-8AE37AAB33E5}" dt="2024-09-05T07:54:45.063" v="3171" actId="14100"/>
          <ac:picMkLst>
            <pc:docMk/>
            <pc:sldMk cId="1378043344" sldId="260"/>
            <ac:picMk id="208" creationId="{8C6488A2-DCA2-F1EA-C945-EC1031765126}"/>
          </ac:picMkLst>
        </pc:picChg>
        <pc:picChg chg="add mod">
          <ac:chgData name="匠吾 伊藤" userId="072e34e5e52e43ff" providerId="LiveId" clId="{318537B1-3C52-4BEB-B622-8AE37AAB33E5}" dt="2024-09-08T05:55:38.506" v="3437"/>
          <ac:picMkLst>
            <pc:docMk/>
            <pc:sldMk cId="1378043344" sldId="260"/>
            <ac:picMk id="215" creationId="{FB421BF4-EA8E-519B-FAFD-FA1E9741E676}"/>
          </ac:picMkLst>
        </pc:picChg>
        <pc:picChg chg="mod">
          <ac:chgData name="匠吾 伊藤" userId="072e34e5e52e43ff" providerId="LiveId" clId="{318537B1-3C52-4BEB-B622-8AE37AAB33E5}" dt="2024-09-08T05:55:38.506" v="3437"/>
          <ac:picMkLst>
            <pc:docMk/>
            <pc:sldMk cId="1378043344" sldId="260"/>
            <ac:picMk id="220" creationId="{D357D34D-CF00-394F-3B60-6DE5121B6F5B}"/>
          </ac:picMkLst>
        </pc:picChg>
        <pc:picChg chg="mod">
          <ac:chgData name="匠吾 伊藤" userId="072e34e5e52e43ff" providerId="LiveId" clId="{318537B1-3C52-4BEB-B622-8AE37AAB33E5}" dt="2024-09-08T05:55:38.506" v="3437"/>
          <ac:picMkLst>
            <pc:docMk/>
            <pc:sldMk cId="1378043344" sldId="260"/>
            <ac:picMk id="221" creationId="{16DEF9AA-20A4-EEFC-CE05-8F3D3E2353D8}"/>
          </ac:picMkLst>
        </pc:picChg>
        <pc:picChg chg="mod">
          <ac:chgData name="匠吾 伊藤" userId="072e34e5e52e43ff" providerId="LiveId" clId="{318537B1-3C52-4BEB-B622-8AE37AAB33E5}" dt="2024-09-08T05:55:38.506" v="3437"/>
          <ac:picMkLst>
            <pc:docMk/>
            <pc:sldMk cId="1378043344" sldId="260"/>
            <ac:picMk id="229" creationId="{C4D69B1E-7872-88A9-9E5A-7DCA63F03EA4}"/>
          </ac:picMkLst>
        </pc:picChg>
        <pc:picChg chg="mod">
          <ac:chgData name="匠吾 伊藤" userId="072e34e5e52e43ff" providerId="LiveId" clId="{318537B1-3C52-4BEB-B622-8AE37AAB33E5}" dt="2024-09-08T05:55:38.506" v="3437"/>
          <ac:picMkLst>
            <pc:docMk/>
            <pc:sldMk cId="1378043344" sldId="260"/>
            <ac:picMk id="230" creationId="{95871E66-617C-71DF-F849-EA1E61D9D1B5}"/>
          </ac:picMkLst>
        </pc:picChg>
        <pc:picChg chg="del">
          <ac:chgData name="匠吾 伊藤" userId="072e34e5e52e43ff" providerId="LiveId" clId="{318537B1-3C52-4BEB-B622-8AE37AAB33E5}" dt="2024-08-26T14:31:01.107" v="2" actId="478"/>
          <ac:picMkLst>
            <pc:docMk/>
            <pc:sldMk cId="1378043344" sldId="260"/>
            <ac:picMk id="230" creationId="{9C90159C-5EC6-F38D-34FC-22961E1E2ACD}"/>
          </ac:picMkLst>
        </pc:picChg>
        <pc:picChg chg="del">
          <ac:chgData name="匠吾 伊藤" userId="072e34e5e52e43ff" providerId="LiveId" clId="{318537B1-3C52-4BEB-B622-8AE37AAB33E5}" dt="2024-08-26T14:31:15.227" v="6" actId="478"/>
          <ac:picMkLst>
            <pc:docMk/>
            <pc:sldMk cId="1378043344" sldId="260"/>
            <ac:picMk id="235" creationId="{9AFF2DEF-396F-F15F-D79C-1E74182AA675}"/>
          </ac:picMkLst>
        </pc:picChg>
        <pc:picChg chg="del">
          <ac:chgData name="匠吾 伊藤" userId="072e34e5e52e43ff" providerId="LiveId" clId="{318537B1-3C52-4BEB-B622-8AE37AAB33E5}" dt="2024-08-26T14:31:01.107" v="2" actId="478"/>
          <ac:picMkLst>
            <pc:docMk/>
            <pc:sldMk cId="1378043344" sldId="260"/>
            <ac:picMk id="237" creationId="{B6CBAE4B-DED3-15AF-53EC-8EE1D9E54C3B}"/>
          </ac:picMkLst>
        </pc:picChg>
        <pc:picChg chg="del">
          <ac:chgData name="匠吾 伊藤" userId="072e34e5e52e43ff" providerId="LiveId" clId="{318537B1-3C52-4BEB-B622-8AE37AAB33E5}" dt="2024-08-26T14:31:28.092" v="10" actId="478"/>
          <ac:picMkLst>
            <pc:docMk/>
            <pc:sldMk cId="1378043344" sldId="260"/>
            <ac:picMk id="240" creationId="{B6A2342E-5F9B-9B7F-E41D-BAAF20A75E6C}"/>
          </ac:picMkLst>
        </pc:picChg>
        <pc:picChg chg="del">
          <ac:chgData name="匠吾 伊藤" userId="072e34e5e52e43ff" providerId="LiveId" clId="{318537B1-3C52-4BEB-B622-8AE37AAB33E5}" dt="2024-08-26T14:31:22.459" v="7" actId="478"/>
          <ac:picMkLst>
            <pc:docMk/>
            <pc:sldMk cId="1378043344" sldId="260"/>
            <ac:picMk id="241" creationId="{2208B2C0-2342-7ED0-87F5-596198A067D6}"/>
          </ac:picMkLst>
        </pc:picChg>
        <pc:picChg chg="del">
          <ac:chgData name="匠吾 伊藤" userId="072e34e5e52e43ff" providerId="LiveId" clId="{318537B1-3C52-4BEB-B622-8AE37AAB33E5}" dt="2024-08-26T14:31:22.459" v="7" actId="478"/>
          <ac:picMkLst>
            <pc:docMk/>
            <pc:sldMk cId="1378043344" sldId="260"/>
            <ac:picMk id="242" creationId="{20FB8ACC-A188-08D8-AB53-52EADC76B138}"/>
          </ac:picMkLst>
        </pc:picChg>
        <pc:picChg chg="add mod">
          <ac:chgData name="匠吾 伊藤" userId="072e34e5e52e43ff" providerId="LiveId" clId="{318537B1-3C52-4BEB-B622-8AE37AAB33E5}" dt="2024-09-05T05:06:37.914" v="1442"/>
          <ac:picMkLst>
            <pc:docMk/>
            <pc:sldMk cId="1378043344" sldId="260"/>
            <ac:picMk id="242" creationId="{5F8CFFC8-0F2A-283C-CFD1-296253324444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245" creationId="{80C57ACE-C9DE-6DE3-9387-E2E2F0CEB483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246" creationId="{E7B9512A-27B5-9ED8-39F7-10841AAAD0A0}"/>
          </ac:picMkLst>
        </pc:picChg>
        <pc:picChg chg="add del mod">
          <ac:chgData name="匠吾 伊藤" userId="072e34e5e52e43ff" providerId="LiveId" clId="{318537B1-3C52-4BEB-B622-8AE37AAB33E5}" dt="2024-09-01T04:24:41.275" v="1065" actId="478"/>
          <ac:picMkLst>
            <pc:docMk/>
            <pc:sldMk cId="1378043344" sldId="260"/>
            <ac:picMk id="250" creationId="{7D4CDCF7-0765-509B-C7DF-2BAA6FC423F1}"/>
          </ac:picMkLst>
        </pc:picChg>
        <pc:picChg chg="del">
          <ac:chgData name="匠吾 伊藤" userId="072e34e5e52e43ff" providerId="LiveId" clId="{318537B1-3C52-4BEB-B622-8AE37AAB33E5}" dt="2024-08-26T14:31:22.459" v="7" actId="478"/>
          <ac:picMkLst>
            <pc:docMk/>
            <pc:sldMk cId="1378043344" sldId="260"/>
            <ac:picMk id="251" creationId="{138271E9-4867-21E3-F084-F9E33427CA81}"/>
          </ac:picMkLst>
        </pc:picChg>
        <pc:picChg chg="mod">
          <ac:chgData name="匠吾 伊藤" userId="072e34e5e52e43ff" providerId="LiveId" clId="{318537B1-3C52-4BEB-B622-8AE37AAB33E5}" dt="2024-09-01T04:24:36.382" v="1063"/>
          <ac:picMkLst>
            <pc:docMk/>
            <pc:sldMk cId="1378043344" sldId="260"/>
            <ac:picMk id="255" creationId="{CC76EB03-D1A8-F370-20D5-F8677B2CF0EA}"/>
          </ac:picMkLst>
        </pc:picChg>
        <pc:picChg chg="mod">
          <ac:chgData name="匠吾 伊藤" userId="072e34e5e52e43ff" providerId="LiveId" clId="{318537B1-3C52-4BEB-B622-8AE37AAB33E5}" dt="2024-09-01T04:24:36.382" v="1063"/>
          <ac:picMkLst>
            <pc:docMk/>
            <pc:sldMk cId="1378043344" sldId="260"/>
            <ac:picMk id="256" creationId="{0F2E276D-87FE-6B68-F74D-7418BFFBD113}"/>
          </ac:picMkLst>
        </pc:picChg>
        <pc:picChg chg="del">
          <ac:chgData name="匠吾 伊藤" userId="072e34e5e52e43ff" providerId="LiveId" clId="{318537B1-3C52-4BEB-B622-8AE37AAB33E5}" dt="2024-08-26T14:31:22.459" v="7" actId="478"/>
          <ac:picMkLst>
            <pc:docMk/>
            <pc:sldMk cId="1378043344" sldId="260"/>
            <ac:picMk id="263" creationId="{8C4E750E-5637-7ABD-D9FE-EB344ED23488}"/>
          </ac:picMkLst>
        </pc:picChg>
        <pc:picChg chg="add del mod">
          <ac:chgData name="匠吾 伊藤" userId="072e34e5e52e43ff" providerId="LiveId" clId="{318537B1-3C52-4BEB-B622-8AE37AAB33E5}" dt="2024-09-01T04:24:48.700" v="1068" actId="478"/>
          <ac:picMkLst>
            <pc:docMk/>
            <pc:sldMk cId="1378043344" sldId="260"/>
            <ac:picMk id="274" creationId="{42C48669-2158-5DF1-B9E6-1013DF8BF974}"/>
          </ac:picMkLst>
        </pc:picChg>
        <pc:picChg chg="mod">
          <ac:chgData name="匠吾 伊藤" userId="072e34e5e52e43ff" providerId="LiveId" clId="{318537B1-3C52-4BEB-B622-8AE37AAB33E5}" dt="2024-09-01T04:24:44.463" v="1066"/>
          <ac:picMkLst>
            <pc:docMk/>
            <pc:sldMk cId="1378043344" sldId="260"/>
            <ac:picMk id="279" creationId="{E1308986-4D44-8702-E3F3-7175C7033472}"/>
          </ac:picMkLst>
        </pc:picChg>
        <pc:picChg chg="mod modCrop">
          <ac:chgData name="匠吾 伊藤" userId="072e34e5e52e43ff" providerId="LiveId" clId="{318537B1-3C52-4BEB-B622-8AE37AAB33E5}" dt="2024-09-06T02:21:31.880" v="3404" actId="14100"/>
          <ac:picMkLst>
            <pc:docMk/>
            <pc:sldMk cId="1378043344" sldId="260"/>
            <ac:picMk id="281" creationId="{CDC2E5F3-A80F-7675-0D8A-0FF11FBA23F5}"/>
          </ac:picMkLst>
        </pc:picChg>
        <pc:picChg chg="mod">
          <ac:chgData name="匠吾 伊藤" userId="072e34e5e52e43ff" providerId="LiveId" clId="{318537B1-3C52-4BEB-B622-8AE37AAB33E5}" dt="2024-09-01T04:24:44.463" v="1066"/>
          <ac:picMkLst>
            <pc:docMk/>
            <pc:sldMk cId="1378043344" sldId="260"/>
            <ac:picMk id="283" creationId="{0EFBDD9E-CB58-1F55-08A9-6D89AC325E0F}"/>
          </ac:picMkLst>
        </pc:picChg>
        <pc:picChg chg="del">
          <ac:chgData name="匠吾 伊藤" userId="072e34e5e52e43ff" providerId="LiveId" clId="{318537B1-3C52-4BEB-B622-8AE37AAB33E5}" dt="2024-08-26T14:32:55.131" v="23" actId="478"/>
          <ac:picMkLst>
            <pc:docMk/>
            <pc:sldMk cId="1378043344" sldId="260"/>
            <ac:picMk id="289" creationId="{2A003C83-5790-AEB0-DE29-19A71B1E8158}"/>
          </ac:picMkLst>
        </pc:picChg>
        <pc:picChg chg="del">
          <ac:chgData name="匠吾 伊藤" userId="072e34e5e52e43ff" providerId="LiveId" clId="{318537B1-3C52-4BEB-B622-8AE37AAB33E5}" dt="2024-08-26T14:32:55.131" v="23" actId="478"/>
          <ac:picMkLst>
            <pc:docMk/>
            <pc:sldMk cId="1378043344" sldId="260"/>
            <ac:picMk id="298" creationId="{1D36517A-605F-7AB5-06BE-29CEB96B4B6A}"/>
          </ac:picMkLst>
        </pc:picChg>
        <pc:picChg chg="add mod">
          <ac:chgData name="匠吾 伊藤" userId="072e34e5e52e43ff" providerId="LiveId" clId="{318537B1-3C52-4BEB-B622-8AE37AAB33E5}" dt="2024-08-31T08:01:40.496" v="245"/>
          <ac:picMkLst>
            <pc:docMk/>
            <pc:sldMk cId="1378043344" sldId="260"/>
            <ac:picMk id="298" creationId="{2BDE0F12-4146-9211-F2F5-19B6BE7CBAC9}"/>
          </ac:picMkLst>
        </pc:picChg>
        <pc:picChg chg="add mod">
          <ac:chgData name="匠吾 伊藤" userId="072e34e5e52e43ff" providerId="LiveId" clId="{318537B1-3C52-4BEB-B622-8AE37AAB33E5}" dt="2024-08-31T08:01:40.496" v="245"/>
          <ac:picMkLst>
            <pc:docMk/>
            <pc:sldMk cId="1378043344" sldId="260"/>
            <ac:picMk id="300" creationId="{7AED823A-98E5-D1CA-B655-4FC81CAAA946}"/>
          </ac:picMkLst>
        </pc:picChg>
        <pc:picChg chg="add mod">
          <ac:chgData name="匠吾 伊藤" userId="072e34e5e52e43ff" providerId="LiveId" clId="{318537B1-3C52-4BEB-B622-8AE37AAB33E5}" dt="2024-08-31T08:01:40.496" v="245"/>
          <ac:picMkLst>
            <pc:docMk/>
            <pc:sldMk cId="1378043344" sldId="260"/>
            <ac:picMk id="305" creationId="{0DCEBAB2-48BF-1BEC-3632-00E74562EBD8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06" creationId="{0731186C-763B-1F3B-A413-C241D862567D}"/>
          </ac:picMkLst>
        </pc:picChg>
        <pc:picChg chg="add del mod">
          <ac:chgData name="匠吾 伊藤" userId="072e34e5e52e43ff" providerId="LiveId" clId="{318537B1-3C52-4BEB-B622-8AE37AAB33E5}" dt="2024-09-01T05:01:22.994" v="1074" actId="478"/>
          <ac:picMkLst>
            <pc:docMk/>
            <pc:sldMk cId="1378043344" sldId="260"/>
            <ac:picMk id="306" creationId="{C2029E1B-BF45-635A-4FE6-871C20A22F54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07" creationId="{934C526A-EF75-C354-B2AE-A7988F78E935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08" creationId="{1AFD0669-02AD-3718-E1FE-CC62C23A0672}"/>
          </ac:picMkLst>
        </pc:picChg>
        <pc:picChg chg="mod">
          <ac:chgData name="匠吾 伊藤" userId="072e34e5e52e43ff" providerId="LiveId" clId="{318537B1-3C52-4BEB-B622-8AE37AAB33E5}" dt="2024-09-01T04:24:59.982" v="1069"/>
          <ac:picMkLst>
            <pc:docMk/>
            <pc:sldMk cId="1378043344" sldId="260"/>
            <ac:picMk id="312" creationId="{97C63A9D-8E3D-91E8-A402-710D8083F24D}"/>
          </ac:picMkLst>
        </pc:picChg>
        <pc:picChg chg="mod">
          <ac:chgData name="匠吾 伊藤" userId="072e34e5e52e43ff" providerId="LiveId" clId="{318537B1-3C52-4BEB-B622-8AE37AAB33E5}" dt="2024-09-01T04:24:59.982" v="1069"/>
          <ac:picMkLst>
            <pc:docMk/>
            <pc:sldMk cId="1378043344" sldId="260"/>
            <ac:picMk id="313" creationId="{30FCB4DA-7D1F-B4CD-3D18-AC8C83D4E1F9}"/>
          </ac:picMkLst>
        </pc:picChg>
        <pc:picChg chg="add mod">
          <ac:chgData name="匠吾 伊藤" userId="072e34e5e52e43ff" providerId="LiveId" clId="{318537B1-3C52-4BEB-B622-8AE37AAB33E5}" dt="2024-08-31T08:01:40.496" v="245"/>
          <ac:picMkLst>
            <pc:docMk/>
            <pc:sldMk cId="1378043344" sldId="260"/>
            <ac:picMk id="313" creationId="{88AC494F-6F80-72D1-3008-C42EF4299D09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23" creationId="{96D8DC03-96C6-88CB-A9AF-ED5F2441B022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24" creationId="{508A46A8-6E33-B74C-7481-A3EA8480D156}"/>
          </ac:picMkLst>
        </pc:picChg>
        <pc:picChg chg="del">
          <ac:chgData name="匠吾 伊藤" userId="072e34e5e52e43ff" providerId="LiveId" clId="{318537B1-3C52-4BEB-B622-8AE37AAB33E5}" dt="2024-08-26T14:33:07.464" v="26" actId="478"/>
          <ac:picMkLst>
            <pc:docMk/>
            <pc:sldMk cId="1378043344" sldId="260"/>
            <ac:picMk id="325" creationId="{05B850A8-9445-A712-DACA-E98C87C783D9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333" creationId="{2BAD50B6-60C7-01E8-0D8A-BC4003D3437B}"/>
          </ac:picMkLst>
        </pc:picChg>
        <pc:picChg chg="add mod">
          <ac:chgData name="匠吾 伊藤" userId="072e34e5e52e43ff" providerId="LiveId" clId="{318537B1-3C52-4BEB-B622-8AE37AAB33E5}" dt="2024-09-08T05:56:08.464" v="3441" actId="1076"/>
          <ac:picMkLst>
            <pc:docMk/>
            <pc:sldMk cId="1378043344" sldId="260"/>
            <ac:picMk id="338" creationId="{439449D8-4421-FADF-5B08-27D94DAD3BAE}"/>
          </ac:picMkLst>
        </pc:picChg>
        <pc:picChg chg="mod">
          <ac:chgData name="匠吾 伊藤" userId="072e34e5e52e43ff" providerId="LiveId" clId="{318537B1-3C52-4BEB-B622-8AE37AAB33E5}" dt="2024-09-01T05:01:27.358" v="1075"/>
          <ac:picMkLst>
            <pc:docMk/>
            <pc:sldMk cId="1378043344" sldId="260"/>
            <ac:picMk id="340" creationId="{1E866066-8182-5328-F5EA-57334A71F676}"/>
          </ac:picMkLst>
        </pc:picChg>
        <pc:picChg chg="mod">
          <ac:chgData name="匠吾 伊藤" userId="072e34e5e52e43ff" providerId="LiveId" clId="{318537B1-3C52-4BEB-B622-8AE37AAB33E5}" dt="2024-09-01T05:01:27.358" v="1075"/>
          <ac:picMkLst>
            <pc:docMk/>
            <pc:sldMk cId="1378043344" sldId="260"/>
            <ac:picMk id="341" creationId="{C662AB41-278A-F002-2A79-AF727D7E827D}"/>
          </ac:picMkLst>
        </pc:picChg>
        <pc:picChg chg="mod">
          <ac:chgData name="匠吾 伊藤" userId="072e34e5e52e43ff" providerId="LiveId" clId="{318537B1-3C52-4BEB-B622-8AE37AAB33E5}" dt="2024-09-08T05:55:42.038" v="3438"/>
          <ac:picMkLst>
            <pc:docMk/>
            <pc:sldMk cId="1378043344" sldId="260"/>
            <ac:picMk id="343" creationId="{4143ACFE-E58B-0F96-80BE-DC6B2E9B7ACF}"/>
          </ac:picMkLst>
        </pc:picChg>
        <pc:picChg chg="mod">
          <ac:chgData name="匠吾 伊藤" userId="072e34e5e52e43ff" providerId="LiveId" clId="{318537B1-3C52-4BEB-B622-8AE37AAB33E5}" dt="2024-09-08T05:55:42.038" v="3438"/>
          <ac:picMkLst>
            <pc:docMk/>
            <pc:sldMk cId="1378043344" sldId="260"/>
            <ac:picMk id="344" creationId="{1761F34D-D849-3366-EBCD-284037B0ECAE}"/>
          </ac:picMkLst>
        </pc:picChg>
        <pc:picChg chg="mod">
          <ac:chgData name="匠吾 伊藤" userId="072e34e5e52e43ff" providerId="LiveId" clId="{318537B1-3C52-4BEB-B622-8AE37AAB33E5}" dt="2024-09-08T05:55:42.038" v="3438"/>
          <ac:picMkLst>
            <pc:docMk/>
            <pc:sldMk cId="1378043344" sldId="260"/>
            <ac:picMk id="352" creationId="{6A4AFE54-4CBB-15B3-BE00-75E02DE663E9}"/>
          </ac:picMkLst>
        </pc:picChg>
        <pc:picChg chg="mod">
          <ac:chgData name="匠吾 伊藤" userId="072e34e5e52e43ff" providerId="LiveId" clId="{318537B1-3C52-4BEB-B622-8AE37AAB33E5}" dt="2024-09-08T05:55:42.038" v="3438"/>
          <ac:picMkLst>
            <pc:docMk/>
            <pc:sldMk cId="1378043344" sldId="260"/>
            <ac:picMk id="353" creationId="{7CDB73E8-2A2E-F8E5-C2E1-F3548EB1B377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358" creationId="{9641B488-BFB0-437B-9089-2B0D309C1885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361" creationId="{A3277BF5-89E2-C670-9DBD-1E402E475088}"/>
          </ac:picMkLst>
        </pc:picChg>
        <pc:picChg chg="add del mod">
          <ac:chgData name="匠吾 伊藤" userId="072e34e5e52e43ff" providerId="LiveId" clId="{318537B1-3C52-4BEB-B622-8AE37AAB33E5}" dt="2024-09-04T15:33:07.976" v="1145" actId="478"/>
          <ac:picMkLst>
            <pc:docMk/>
            <pc:sldMk cId="1378043344" sldId="260"/>
            <ac:picMk id="362" creationId="{5C3AD547-4D08-6B93-4770-599422BA6F39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369" creationId="{C1BA726E-7AD2-BF7C-F232-61FAD912905F}"/>
          </ac:picMkLst>
        </pc:picChg>
        <pc:picChg chg="add mod">
          <ac:chgData name="匠吾 伊藤" userId="072e34e5e52e43ff" providerId="LiveId" clId="{318537B1-3C52-4BEB-B622-8AE37AAB33E5}" dt="2024-09-05T07:24:40.027" v="2670" actId="1036"/>
          <ac:picMkLst>
            <pc:docMk/>
            <pc:sldMk cId="1378043344" sldId="260"/>
            <ac:picMk id="374" creationId="{E7EB7DE2-18AA-16A2-0CCA-A560F765289D}"/>
          </ac:picMkLst>
        </pc:picChg>
        <pc:picChg chg="add mod">
          <ac:chgData name="匠吾 伊藤" userId="072e34e5e52e43ff" providerId="LiveId" clId="{318537B1-3C52-4BEB-B622-8AE37AAB33E5}" dt="2024-09-05T07:24:40.027" v="2670" actId="1036"/>
          <ac:picMkLst>
            <pc:docMk/>
            <pc:sldMk cId="1378043344" sldId="260"/>
            <ac:picMk id="375" creationId="{D3F7C9CC-8C57-3981-3DA0-AEB6EB18478D}"/>
          </ac:picMkLst>
        </pc:picChg>
        <pc:picChg chg="add mod">
          <ac:chgData name="匠吾 伊藤" userId="072e34e5e52e43ff" providerId="LiveId" clId="{318537B1-3C52-4BEB-B622-8AE37AAB33E5}" dt="2024-09-05T07:24:40.027" v="2670" actId="1036"/>
          <ac:picMkLst>
            <pc:docMk/>
            <pc:sldMk cId="1378043344" sldId="260"/>
            <ac:picMk id="378" creationId="{C7FB9248-2817-3B41-A58B-3D1E4955BF81}"/>
          </ac:picMkLst>
        </pc:picChg>
        <pc:picChg chg="add mod">
          <ac:chgData name="匠吾 伊藤" userId="072e34e5e52e43ff" providerId="LiveId" clId="{318537B1-3C52-4BEB-B622-8AE37AAB33E5}" dt="2024-09-05T07:24:40.027" v="2670" actId="1036"/>
          <ac:picMkLst>
            <pc:docMk/>
            <pc:sldMk cId="1378043344" sldId="260"/>
            <ac:picMk id="386" creationId="{D5AEFBC7-6D1E-2EB0-682C-C9E1E6A885EE}"/>
          </ac:picMkLst>
        </pc:picChg>
        <pc:picChg chg="add del mod">
          <ac:chgData name="匠吾 伊藤" userId="072e34e5e52e43ff" providerId="LiveId" clId="{318537B1-3C52-4BEB-B622-8AE37AAB33E5}" dt="2024-09-04T15:34:59.700" v="1165" actId="478"/>
          <ac:picMkLst>
            <pc:docMk/>
            <pc:sldMk cId="1378043344" sldId="260"/>
            <ac:picMk id="403" creationId="{018A69ED-2909-2644-B1DE-D289290E82D3}"/>
          </ac:picMkLst>
        </pc:picChg>
        <pc:picChg chg="mod">
          <ac:chgData name="匠吾 伊藤" userId="072e34e5e52e43ff" providerId="LiveId" clId="{318537B1-3C52-4BEB-B622-8AE37AAB33E5}" dt="2024-09-04T15:34:55.231" v="1164"/>
          <ac:picMkLst>
            <pc:docMk/>
            <pc:sldMk cId="1378043344" sldId="260"/>
            <ac:picMk id="405" creationId="{F93F2F63-729B-8766-50D8-8387CBB9EFF8}"/>
          </ac:picMkLst>
        </pc:picChg>
        <pc:picChg chg="mod">
          <ac:chgData name="匠吾 伊藤" userId="072e34e5e52e43ff" providerId="LiveId" clId="{318537B1-3C52-4BEB-B622-8AE37AAB33E5}" dt="2024-09-04T15:34:55.231" v="1164"/>
          <ac:picMkLst>
            <pc:docMk/>
            <pc:sldMk cId="1378043344" sldId="260"/>
            <ac:picMk id="406" creationId="{894324F1-AD20-6087-47E5-6B254A2FB20E}"/>
          </ac:picMkLst>
        </pc:picChg>
        <pc:picChg chg="mod">
          <ac:chgData name="匠吾 伊藤" userId="072e34e5e52e43ff" providerId="LiveId" clId="{318537B1-3C52-4BEB-B622-8AE37AAB33E5}" dt="2024-09-04T15:34:55.231" v="1164"/>
          <ac:picMkLst>
            <pc:docMk/>
            <pc:sldMk cId="1378043344" sldId="260"/>
            <ac:picMk id="407" creationId="{F661C57C-D760-1F5D-17BC-4CAEED65C2DE}"/>
          </ac:picMkLst>
        </pc:picChg>
        <pc:picChg chg="mod">
          <ac:chgData name="匠吾 伊藤" userId="072e34e5e52e43ff" providerId="LiveId" clId="{318537B1-3C52-4BEB-B622-8AE37AAB33E5}" dt="2024-09-04T15:34:55.231" v="1164"/>
          <ac:picMkLst>
            <pc:docMk/>
            <pc:sldMk cId="1378043344" sldId="260"/>
            <ac:picMk id="408" creationId="{B6EA4EAA-A76B-F529-CCE0-F6A515AEBE46}"/>
          </ac:picMkLst>
        </pc:picChg>
        <pc:picChg chg="add del mod">
          <ac:chgData name="匠吾 伊藤" userId="072e34e5e52e43ff" providerId="LiveId" clId="{318537B1-3C52-4BEB-B622-8AE37AAB33E5}" dt="2024-09-04T15:34:59.700" v="1165" actId="478"/>
          <ac:picMkLst>
            <pc:docMk/>
            <pc:sldMk cId="1378043344" sldId="260"/>
            <ac:picMk id="410" creationId="{DE9B9AEA-6551-FD89-486E-57589335598D}"/>
          </ac:picMkLst>
        </pc:picChg>
        <pc:picChg chg="add del mod">
          <ac:chgData name="匠吾 伊藤" userId="072e34e5e52e43ff" providerId="LiveId" clId="{318537B1-3C52-4BEB-B622-8AE37AAB33E5}" dt="2024-09-04T15:34:59.700" v="1165" actId="478"/>
          <ac:picMkLst>
            <pc:docMk/>
            <pc:sldMk cId="1378043344" sldId="260"/>
            <ac:picMk id="411" creationId="{B4AF6122-58B1-7753-B8F5-685A7A0827D9}"/>
          </ac:picMkLst>
        </pc:picChg>
        <pc:picChg chg="add del mod">
          <ac:chgData name="匠吾 伊藤" userId="072e34e5e52e43ff" providerId="LiveId" clId="{318537B1-3C52-4BEB-B622-8AE37AAB33E5}" dt="2024-09-04T15:34:59.700" v="1165" actId="478"/>
          <ac:picMkLst>
            <pc:docMk/>
            <pc:sldMk cId="1378043344" sldId="260"/>
            <ac:picMk id="416" creationId="{AB8B5B3F-DBBA-C2DE-D988-4E951807B101}"/>
          </ac:picMkLst>
        </pc:picChg>
        <pc:picChg chg="add mod">
          <ac:chgData name="匠吾 伊藤" userId="072e34e5e52e43ff" providerId="LiveId" clId="{318537B1-3C52-4BEB-B622-8AE37AAB33E5}" dt="2024-09-05T07:30:21.338" v="2934" actId="1035"/>
          <ac:picMkLst>
            <pc:docMk/>
            <pc:sldMk cId="1378043344" sldId="260"/>
            <ac:picMk id="429" creationId="{AB91A1F1-22E9-4F7F-1AF7-2241F1221EE7}"/>
          </ac:picMkLst>
        </pc:picChg>
        <pc:picChg chg="mod">
          <ac:chgData name="匠吾 伊藤" userId="072e34e5e52e43ff" providerId="LiveId" clId="{318537B1-3C52-4BEB-B622-8AE37AAB33E5}" dt="2024-09-04T15:35:14.484" v="1166"/>
          <ac:picMkLst>
            <pc:docMk/>
            <pc:sldMk cId="1378043344" sldId="260"/>
            <ac:picMk id="431" creationId="{2F6910C9-253A-8703-9A81-E5959A976E09}"/>
          </ac:picMkLst>
        </pc:picChg>
        <pc:picChg chg="mod">
          <ac:chgData name="匠吾 伊藤" userId="072e34e5e52e43ff" providerId="LiveId" clId="{318537B1-3C52-4BEB-B622-8AE37AAB33E5}" dt="2024-09-04T15:35:14.484" v="1166"/>
          <ac:picMkLst>
            <pc:docMk/>
            <pc:sldMk cId="1378043344" sldId="260"/>
            <ac:picMk id="432" creationId="{3E3CFA7D-D06D-5566-C392-A011222E857A}"/>
          </ac:picMkLst>
        </pc:picChg>
        <pc:picChg chg="mod">
          <ac:chgData name="匠吾 伊藤" userId="072e34e5e52e43ff" providerId="LiveId" clId="{318537B1-3C52-4BEB-B622-8AE37AAB33E5}" dt="2024-09-04T15:35:14.484" v="1166"/>
          <ac:picMkLst>
            <pc:docMk/>
            <pc:sldMk cId="1378043344" sldId="260"/>
            <ac:picMk id="433" creationId="{34C503C0-E507-FB8E-EA9F-CFCA4201A821}"/>
          </ac:picMkLst>
        </pc:picChg>
        <pc:picChg chg="mod">
          <ac:chgData name="匠吾 伊藤" userId="072e34e5e52e43ff" providerId="LiveId" clId="{318537B1-3C52-4BEB-B622-8AE37AAB33E5}" dt="2024-09-04T15:35:14.484" v="1166"/>
          <ac:picMkLst>
            <pc:docMk/>
            <pc:sldMk cId="1378043344" sldId="260"/>
            <ac:picMk id="434" creationId="{02CB26CE-F48C-91E7-296E-33F63F1C4D1E}"/>
          </ac:picMkLst>
        </pc:picChg>
        <pc:picChg chg="add mod">
          <ac:chgData name="匠吾 伊藤" userId="072e34e5e52e43ff" providerId="LiveId" clId="{318537B1-3C52-4BEB-B622-8AE37AAB33E5}" dt="2024-09-05T07:56:41.725" v="3183" actId="1036"/>
          <ac:picMkLst>
            <pc:docMk/>
            <pc:sldMk cId="1378043344" sldId="260"/>
            <ac:picMk id="436" creationId="{80CAA5F3-DEBF-5428-82A4-D13665202DA4}"/>
          </ac:picMkLst>
        </pc:picChg>
        <pc:picChg chg="add mod">
          <ac:chgData name="匠吾 伊藤" userId="072e34e5e52e43ff" providerId="LiveId" clId="{318537B1-3C52-4BEB-B622-8AE37AAB33E5}" dt="2024-09-05T07:56:41.725" v="3183" actId="1036"/>
          <ac:picMkLst>
            <pc:docMk/>
            <pc:sldMk cId="1378043344" sldId="260"/>
            <ac:picMk id="437" creationId="{1ECA8678-9A17-5FB9-38F7-65F2F52589AB}"/>
          </ac:picMkLst>
        </pc:picChg>
        <pc:picChg chg="add mod">
          <ac:chgData name="匠吾 伊藤" userId="072e34e5e52e43ff" providerId="LiveId" clId="{318537B1-3C52-4BEB-B622-8AE37AAB33E5}" dt="2024-09-05T07:30:21.338" v="2934" actId="1035"/>
          <ac:picMkLst>
            <pc:docMk/>
            <pc:sldMk cId="1378043344" sldId="260"/>
            <ac:picMk id="442" creationId="{98B850E1-86DA-F096-76E4-477519E4DCE5}"/>
          </ac:picMkLst>
        </pc:picChg>
        <pc:picChg chg="add del mod">
          <ac:chgData name="匠吾 伊藤" userId="072e34e5e52e43ff" providerId="LiveId" clId="{318537B1-3C52-4BEB-B622-8AE37AAB33E5}" dt="2024-08-31T11:15:16.669" v="968" actId="478"/>
          <ac:picMkLst>
            <pc:docMk/>
            <pc:sldMk cId="1378043344" sldId="260"/>
            <ac:picMk id="457" creationId="{A14BCFDC-2E6B-1698-48D5-9120BE3CFFCA}"/>
          </ac:picMkLst>
        </pc:picChg>
        <pc:picChg chg="add del mod">
          <ac:chgData name="匠吾 伊藤" userId="072e34e5e52e43ff" providerId="LiveId" clId="{318537B1-3C52-4BEB-B622-8AE37AAB33E5}" dt="2024-08-31T11:15:16.669" v="968" actId="478"/>
          <ac:picMkLst>
            <pc:docMk/>
            <pc:sldMk cId="1378043344" sldId="260"/>
            <ac:picMk id="458" creationId="{413692C7-CF7D-E88F-C6A4-19B766F9070C}"/>
          </ac:picMkLst>
        </pc:picChg>
        <pc:picChg chg="add del mod">
          <ac:chgData name="匠吾 伊藤" userId="072e34e5e52e43ff" providerId="LiveId" clId="{318537B1-3C52-4BEB-B622-8AE37AAB33E5}" dt="2024-08-31T11:15:16.669" v="968" actId="478"/>
          <ac:picMkLst>
            <pc:docMk/>
            <pc:sldMk cId="1378043344" sldId="260"/>
            <ac:picMk id="461" creationId="{38C0DDD8-7F65-E4DF-7362-16554ADC5205}"/>
          </ac:picMkLst>
        </pc:picChg>
        <pc:picChg chg="add del mod">
          <ac:chgData name="匠吾 伊藤" userId="072e34e5e52e43ff" providerId="LiveId" clId="{318537B1-3C52-4BEB-B622-8AE37AAB33E5}" dt="2024-08-31T11:15:16.669" v="968" actId="478"/>
          <ac:picMkLst>
            <pc:docMk/>
            <pc:sldMk cId="1378043344" sldId="260"/>
            <ac:picMk id="469" creationId="{61503ECF-D41F-447C-DF1D-7A67564E8687}"/>
          </ac:picMkLst>
        </pc:picChg>
        <pc:picChg chg="add mod">
          <ac:chgData name="匠吾 伊藤" userId="072e34e5e52e43ff" providerId="LiveId" clId="{318537B1-3C52-4BEB-B622-8AE37AAB33E5}" dt="2024-09-05T07:32:42.755" v="3026" actId="1036"/>
          <ac:picMkLst>
            <pc:docMk/>
            <pc:sldMk cId="1378043344" sldId="260"/>
            <ac:picMk id="470" creationId="{355A9546-0C7A-162E-CDD5-B6E0555E32DA}"/>
          </ac:picMkLst>
        </pc:picChg>
        <pc:picChg chg="add mod">
          <ac:chgData name="匠吾 伊藤" userId="072e34e5e52e43ff" providerId="LiveId" clId="{318537B1-3C52-4BEB-B622-8AE37AAB33E5}" dt="2024-09-05T07:32:42.755" v="3026" actId="1036"/>
          <ac:picMkLst>
            <pc:docMk/>
            <pc:sldMk cId="1378043344" sldId="260"/>
            <ac:picMk id="471" creationId="{C66108EC-F7B3-B384-AA47-109AFA92112B}"/>
          </ac:picMkLst>
        </pc:picChg>
        <pc:picChg chg="mod">
          <ac:chgData name="匠吾 伊藤" userId="072e34e5e52e43ff" providerId="LiveId" clId="{318537B1-3C52-4BEB-B622-8AE37AAB33E5}" dt="2024-09-04T15:36:33.385" v="1219"/>
          <ac:picMkLst>
            <pc:docMk/>
            <pc:sldMk cId="1378043344" sldId="260"/>
            <ac:picMk id="474" creationId="{5920B310-E5BB-A072-5593-85EDEFB2E8CD}"/>
          </ac:picMkLst>
        </pc:picChg>
        <pc:picChg chg="mod">
          <ac:chgData name="匠吾 伊藤" userId="072e34e5e52e43ff" providerId="LiveId" clId="{318537B1-3C52-4BEB-B622-8AE37AAB33E5}" dt="2024-09-04T15:36:33.385" v="1219"/>
          <ac:picMkLst>
            <pc:docMk/>
            <pc:sldMk cId="1378043344" sldId="260"/>
            <ac:picMk id="475" creationId="{446C5272-E658-D303-9BCF-BF43E49DF99C}"/>
          </ac:picMkLst>
        </pc:picChg>
        <pc:picChg chg="add mod">
          <ac:chgData name="匠吾 伊藤" userId="072e34e5e52e43ff" providerId="LiveId" clId="{318537B1-3C52-4BEB-B622-8AE37AAB33E5}" dt="2024-09-05T07:32:42.755" v="3026" actId="1036"/>
          <ac:picMkLst>
            <pc:docMk/>
            <pc:sldMk cId="1378043344" sldId="260"/>
            <ac:picMk id="482" creationId="{90318D4C-BBCE-B781-8042-CD9A173B2C83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483" creationId="{CDC3A87B-4438-8848-378B-BEA3228F86E2}"/>
          </ac:picMkLst>
        </pc:picChg>
        <pc:picChg chg="mod">
          <ac:chgData name="匠吾 伊藤" userId="072e34e5e52e43ff" providerId="LiveId" clId="{318537B1-3C52-4BEB-B622-8AE37AAB33E5}" dt="2024-08-31T08:02:43.710" v="315"/>
          <ac:picMkLst>
            <pc:docMk/>
            <pc:sldMk cId="1378043344" sldId="260"/>
            <ac:picMk id="485" creationId="{B8B487B8-B0C7-D950-8EF8-C507ECF548C3}"/>
          </ac:picMkLst>
        </pc:picChg>
        <pc:picChg chg="mod">
          <ac:chgData name="匠吾 伊藤" userId="072e34e5e52e43ff" providerId="LiveId" clId="{318537B1-3C52-4BEB-B622-8AE37AAB33E5}" dt="2024-08-31T08:02:43.710" v="315"/>
          <ac:picMkLst>
            <pc:docMk/>
            <pc:sldMk cId="1378043344" sldId="260"/>
            <ac:picMk id="486" creationId="{D1B899A1-3E45-89F4-75D7-501687E17B80}"/>
          </ac:picMkLst>
        </pc:picChg>
        <pc:picChg chg="mod">
          <ac:chgData name="匠吾 伊藤" userId="072e34e5e52e43ff" providerId="LiveId" clId="{318537B1-3C52-4BEB-B622-8AE37AAB33E5}" dt="2024-08-31T08:02:43.710" v="315"/>
          <ac:picMkLst>
            <pc:docMk/>
            <pc:sldMk cId="1378043344" sldId="260"/>
            <ac:picMk id="487" creationId="{147FBE7A-C7F2-987C-4B88-BFC19B25E761}"/>
          </ac:picMkLst>
        </pc:picChg>
        <pc:picChg chg="mod">
          <ac:chgData name="匠吾 伊藤" userId="072e34e5e52e43ff" providerId="LiveId" clId="{318537B1-3C52-4BEB-B622-8AE37AAB33E5}" dt="2024-08-31T08:02:43.710" v="315"/>
          <ac:picMkLst>
            <pc:docMk/>
            <pc:sldMk cId="1378043344" sldId="260"/>
            <ac:picMk id="488" creationId="{BBFD7439-A451-32F8-F90F-8CDD883B0A93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490" creationId="{D3AF82E6-AB99-0984-33B4-4F14FF833B5C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491" creationId="{8BBCD5FE-248B-C4B6-071E-769499C7B93A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496" creationId="{446FF526-F9F1-6D20-B9AB-600B0AD42AA7}"/>
          </ac:picMkLst>
        </pc:picChg>
        <pc:picChg chg="add del mod">
          <ac:chgData name="匠吾 伊藤" userId="072e34e5e52e43ff" providerId="LiveId" clId="{318537B1-3C52-4BEB-B622-8AE37AAB33E5}" dt="2024-08-31T09:54:56.131" v="881" actId="478"/>
          <ac:picMkLst>
            <pc:docMk/>
            <pc:sldMk cId="1378043344" sldId="260"/>
            <ac:picMk id="519" creationId="{D012DD3F-F427-3351-A2C2-42C9F9EA1A3C}"/>
          </ac:picMkLst>
        </pc:picChg>
        <pc:picChg chg="add del mod">
          <ac:chgData name="匠吾 伊藤" userId="072e34e5e52e43ff" providerId="LiveId" clId="{318537B1-3C52-4BEB-B622-8AE37AAB33E5}" dt="2024-08-31T09:54:56.131" v="881" actId="478"/>
          <ac:picMkLst>
            <pc:docMk/>
            <pc:sldMk cId="1378043344" sldId="260"/>
            <ac:picMk id="520" creationId="{679CCC92-3402-BDB7-B8B8-9A044BA3F3C3}"/>
          </ac:picMkLst>
        </pc:picChg>
        <pc:picChg chg="mod">
          <ac:chgData name="匠吾 伊藤" userId="072e34e5e52e43ff" providerId="LiveId" clId="{318537B1-3C52-4BEB-B622-8AE37AAB33E5}" dt="2024-08-31T08:04:54.412" v="509"/>
          <ac:picMkLst>
            <pc:docMk/>
            <pc:sldMk cId="1378043344" sldId="260"/>
            <ac:picMk id="523" creationId="{6BA444B3-5414-CF0B-03B5-8D2E4E178F61}"/>
          </ac:picMkLst>
        </pc:picChg>
        <pc:picChg chg="mod">
          <ac:chgData name="匠吾 伊藤" userId="072e34e5e52e43ff" providerId="LiveId" clId="{318537B1-3C52-4BEB-B622-8AE37AAB33E5}" dt="2024-08-31T08:04:54.412" v="509"/>
          <ac:picMkLst>
            <pc:docMk/>
            <pc:sldMk cId="1378043344" sldId="260"/>
            <ac:picMk id="524" creationId="{4C3D8EA7-2E54-6F95-C502-30375B8A1F2B}"/>
          </ac:picMkLst>
        </pc:picChg>
        <pc:picChg chg="add del mod">
          <ac:chgData name="匠吾 伊藤" userId="072e34e5e52e43ff" providerId="LiveId" clId="{318537B1-3C52-4BEB-B622-8AE37AAB33E5}" dt="2024-09-04T15:37:03.402" v="1225" actId="478"/>
          <ac:picMkLst>
            <pc:docMk/>
            <pc:sldMk cId="1378043344" sldId="260"/>
            <ac:picMk id="528" creationId="{F12CAA3E-5CD3-83FF-DB1B-B487C349E6C5}"/>
          </ac:picMkLst>
        </pc:picChg>
        <pc:picChg chg="add del mod">
          <ac:chgData name="匠吾 伊藤" userId="072e34e5e52e43ff" providerId="LiveId" clId="{318537B1-3C52-4BEB-B622-8AE37AAB33E5}" dt="2024-08-31T09:54:56.131" v="881" actId="478"/>
          <ac:picMkLst>
            <pc:docMk/>
            <pc:sldMk cId="1378043344" sldId="260"/>
            <ac:picMk id="534" creationId="{F3A95889-3400-CA18-D0F8-7EC0DC4FA49B}"/>
          </ac:picMkLst>
        </pc:picChg>
        <pc:picChg chg="add del mod">
          <ac:chgData name="匠吾 伊藤" userId="072e34e5e52e43ff" providerId="LiveId" clId="{318537B1-3C52-4BEB-B622-8AE37AAB33E5}" dt="2024-09-04T15:37:03.402" v="1225" actId="478"/>
          <ac:picMkLst>
            <pc:docMk/>
            <pc:sldMk cId="1378043344" sldId="260"/>
            <ac:picMk id="535" creationId="{FB25CB3F-ABAC-ABEE-4F72-D033FECA8FEE}"/>
          </ac:picMkLst>
        </pc:picChg>
        <pc:picChg chg="add del mod">
          <ac:chgData name="匠吾 伊藤" userId="072e34e5e52e43ff" providerId="LiveId" clId="{318537B1-3C52-4BEB-B622-8AE37AAB33E5}" dt="2024-09-04T15:37:03.402" v="1225" actId="478"/>
          <ac:picMkLst>
            <pc:docMk/>
            <pc:sldMk cId="1378043344" sldId="260"/>
            <ac:picMk id="537" creationId="{14F11520-3FA9-C3AB-5D73-5BB7260AA2E2}"/>
          </ac:picMkLst>
        </pc:picChg>
        <pc:picChg chg="add mod">
          <ac:chgData name="匠吾 伊藤" userId="072e34e5e52e43ff" providerId="LiveId" clId="{318537B1-3C52-4BEB-B622-8AE37AAB33E5}" dt="2024-09-06T02:03:28.238" v="3368" actId="1036"/>
          <ac:picMkLst>
            <pc:docMk/>
            <pc:sldMk cId="1378043344" sldId="260"/>
            <ac:picMk id="550" creationId="{9B55182A-9922-3147-66FC-AD210396FB93}"/>
          </ac:picMkLst>
        </pc:picChg>
        <pc:picChg chg="add mod">
          <ac:chgData name="匠吾 伊藤" userId="072e34e5e52e43ff" providerId="LiveId" clId="{318537B1-3C52-4BEB-B622-8AE37AAB33E5}" dt="2024-09-06T02:03:28.238" v="3368" actId="1036"/>
          <ac:picMkLst>
            <pc:docMk/>
            <pc:sldMk cId="1378043344" sldId="260"/>
            <ac:picMk id="557" creationId="{8979EEFE-3C7D-2F4D-FA66-7B57E5F5853F}"/>
          </ac:picMkLst>
        </pc:picChg>
        <pc:picChg chg="add mod">
          <ac:chgData name="匠吾 伊藤" userId="072e34e5e52e43ff" providerId="LiveId" clId="{318537B1-3C52-4BEB-B622-8AE37AAB33E5}" dt="2024-09-06T02:03:28.238" v="3368" actId="1036"/>
          <ac:picMkLst>
            <pc:docMk/>
            <pc:sldMk cId="1378043344" sldId="260"/>
            <ac:picMk id="559" creationId="{654DC30A-1A5B-F8F1-D047-9C1A5324B549}"/>
          </ac:picMkLst>
        </pc:picChg>
        <pc:picChg chg="add del mod">
          <ac:chgData name="匠吾 伊藤" userId="072e34e5e52e43ff" providerId="LiveId" clId="{318537B1-3C52-4BEB-B622-8AE37AAB33E5}" dt="2024-08-31T09:32:28.405" v="549" actId="478"/>
          <ac:picMkLst>
            <pc:docMk/>
            <pc:sldMk cId="1378043344" sldId="260"/>
            <ac:picMk id="576" creationId="{E00ED6B5-E8B1-911A-774D-FE77E01C6D01}"/>
          </ac:picMkLst>
        </pc:picChg>
        <pc:picChg chg="add mod">
          <ac:chgData name="匠吾 伊藤" userId="072e34e5e52e43ff" providerId="LiveId" clId="{318537B1-3C52-4BEB-B622-8AE37AAB33E5}" dt="2024-09-05T08:00:18.728" v="3202" actId="1035"/>
          <ac:picMkLst>
            <pc:docMk/>
            <pc:sldMk cId="1378043344" sldId="260"/>
            <ac:picMk id="580" creationId="{0511B657-DFE0-4101-ED38-449E2E18790B}"/>
          </ac:picMkLst>
        </pc:picChg>
        <pc:picChg chg="add del mod">
          <ac:chgData name="匠吾 伊藤" userId="072e34e5e52e43ff" providerId="LiveId" clId="{318537B1-3C52-4BEB-B622-8AE37AAB33E5}" dt="2024-08-31T09:32:28.405" v="549" actId="478"/>
          <ac:picMkLst>
            <pc:docMk/>
            <pc:sldMk cId="1378043344" sldId="260"/>
            <ac:picMk id="584" creationId="{76692A5A-AE20-D6E7-8108-7F71136C6988}"/>
          </ac:picMkLst>
        </pc:picChg>
        <pc:picChg chg="add del mod">
          <ac:chgData name="匠吾 伊藤" userId="072e34e5e52e43ff" providerId="LiveId" clId="{318537B1-3C52-4BEB-B622-8AE37AAB33E5}" dt="2024-09-04T15:42:17.423" v="1386" actId="478"/>
          <ac:picMkLst>
            <pc:docMk/>
            <pc:sldMk cId="1378043344" sldId="260"/>
            <ac:picMk id="584" creationId="{BBDF6649-028B-0E09-5B8F-B2072173FCEF}"/>
          </ac:picMkLst>
        </pc:picChg>
        <pc:picChg chg="add del mod">
          <ac:chgData name="匠吾 伊藤" userId="072e34e5e52e43ff" providerId="LiveId" clId="{318537B1-3C52-4BEB-B622-8AE37AAB33E5}" dt="2024-08-31T09:32:28.405" v="549" actId="478"/>
          <ac:picMkLst>
            <pc:docMk/>
            <pc:sldMk cId="1378043344" sldId="260"/>
            <ac:picMk id="587" creationId="{FA1F4E7E-F5CC-8CCD-8167-860C66BB4658}"/>
          </ac:picMkLst>
        </pc:picChg>
        <pc:picChg chg="add mod">
          <ac:chgData name="匠吾 伊藤" userId="072e34e5e52e43ff" providerId="LiveId" clId="{318537B1-3C52-4BEB-B622-8AE37AAB33E5}" dt="2024-08-31T09:32:29.568" v="550"/>
          <ac:picMkLst>
            <pc:docMk/>
            <pc:sldMk cId="1378043344" sldId="260"/>
            <ac:picMk id="598" creationId="{C58BCCB7-57A4-D2A6-E972-4ACF69CEC66D}"/>
          </ac:picMkLst>
        </pc:picChg>
        <pc:picChg chg="add del mod">
          <ac:chgData name="匠吾 伊藤" userId="072e34e5e52e43ff" providerId="LiveId" clId="{318537B1-3C52-4BEB-B622-8AE37AAB33E5}" dt="2024-09-05T05:06:16.575" v="1438" actId="478"/>
          <ac:picMkLst>
            <pc:docMk/>
            <pc:sldMk cId="1378043344" sldId="260"/>
            <ac:picMk id="600" creationId="{14EA2166-6C4A-0B6E-13D2-A32FCE9FB4A3}"/>
          </ac:picMkLst>
        </pc:picChg>
        <pc:picChg chg="add mod">
          <ac:chgData name="匠吾 伊藤" userId="072e34e5e52e43ff" providerId="LiveId" clId="{318537B1-3C52-4BEB-B622-8AE37AAB33E5}" dt="2024-08-31T09:32:29.568" v="550"/>
          <ac:picMkLst>
            <pc:docMk/>
            <pc:sldMk cId="1378043344" sldId="260"/>
            <ac:picMk id="606" creationId="{221F0CF3-7B07-8353-CE85-AA13244D95F4}"/>
          </ac:picMkLst>
        </pc:picChg>
        <pc:picChg chg="add mod">
          <ac:chgData name="匠吾 伊藤" userId="072e34e5e52e43ff" providerId="LiveId" clId="{318537B1-3C52-4BEB-B622-8AE37AAB33E5}" dt="2024-08-31T09:32:29.568" v="550"/>
          <ac:picMkLst>
            <pc:docMk/>
            <pc:sldMk cId="1378043344" sldId="260"/>
            <ac:picMk id="609" creationId="{58D24F98-25A4-610F-5A7C-88FDEA477A08}"/>
          </ac:picMkLst>
        </pc:picChg>
        <pc:picChg chg="add del mod">
          <ac:chgData name="匠吾 伊藤" userId="072e34e5e52e43ff" providerId="LiveId" clId="{318537B1-3C52-4BEB-B622-8AE37AAB33E5}" dt="2024-08-31T09:32:35.955" v="552" actId="478"/>
          <ac:picMkLst>
            <pc:docMk/>
            <pc:sldMk cId="1378043344" sldId="260"/>
            <ac:picMk id="620" creationId="{181F5608-6C7D-DC26-FFA3-768C2E158AEC}"/>
          </ac:picMkLst>
        </pc:picChg>
        <pc:picChg chg="add del mod">
          <ac:chgData name="匠吾 伊藤" userId="072e34e5e52e43ff" providerId="LiveId" clId="{318537B1-3C52-4BEB-B622-8AE37AAB33E5}" dt="2024-08-31T09:32:35.955" v="552" actId="478"/>
          <ac:picMkLst>
            <pc:docMk/>
            <pc:sldMk cId="1378043344" sldId="260"/>
            <ac:picMk id="628" creationId="{4B3B69E7-10D3-8D4C-78A4-F62BA613257E}"/>
          </ac:picMkLst>
        </pc:picChg>
        <pc:picChg chg="add del mod">
          <ac:chgData name="匠吾 伊藤" userId="072e34e5e52e43ff" providerId="LiveId" clId="{318537B1-3C52-4BEB-B622-8AE37AAB33E5}" dt="2024-09-04T15:42:27.866" v="1390" actId="478"/>
          <ac:picMkLst>
            <pc:docMk/>
            <pc:sldMk cId="1378043344" sldId="260"/>
            <ac:picMk id="629" creationId="{33A8ECE0-40B8-6013-6103-B392CE7AE2C4}"/>
          </ac:picMkLst>
        </pc:picChg>
        <pc:picChg chg="add del mod">
          <ac:chgData name="匠吾 伊藤" userId="072e34e5e52e43ff" providerId="LiveId" clId="{318537B1-3C52-4BEB-B622-8AE37AAB33E5}" dt="2024-08-31T09:32:35.955" v="552" actId="478"/>
          <ac:picMkLst>
            <pc:docMk/>
            <pc:sldMk cId="1378043344" sldId="260"/>
            <ac:picMk id="631" creationId="{5E0615EA-2F14-3281-0C88-17DF5220D46B}"/>
          </ac:picMkLst>
        </pc:picChg>
        <pc:picChg chg="add del mod">
          <ac:chgData name="匠吾 伊藤" userId="072e34e5e52e43ff" providerId="LiveId" clId="{318537B1-3C52-4BEB-B622-8AE37AAB33E5}" dt="2024-08-31T09:34:51.052" v="560" actId="478"/>
          <ac:picMkLst>
            <pc:docMk/>
            <pc:sldMk cId="1378043344" sldId="260"/>
            <ac:picMk id="642" creationId="{38A97555-2B77-7823-8AFE-45B981243146}"/>
          </ac:picMkLst>
        </pc:picChg>
        <pc:picChg chg="add del mod">
          <ac:chgData name="匠吾 伊藤" userId="072e34e5e52e43ff" providerId="LiveId" clId="{318537B1-3C52-4BEB-B622-8AE37AAB33E5}" dt="2024-08-31T09:34:51.052" v="560" actId="478"/>
          <ac:picMkLst>
            <pc:docMk/>
            <pc:sldMk cId="1378043344" sldId="260"/>
            <ac:picMk id="650" creationId="{A0DD32EA-CAAF-DAC5-3B58-1CB4E1182E13}"/>
          </ac:picMkLst>
        </pc:picChg>
        <pc:picChg chg="add del mod">
          <ac:chgData name="匠吾 伊藤" userId="072e34e5e52e43ff" providerId="LiveId" clId="{318537B1-3C52-4BEB-B622-8AE37AAB33E5}" dt="2024-08-31T09:34:51.052" v="560" actId="478"/>
          <ac:picMkLst>
            <pc:docMk/>
            <pc:sldMk cId="1378043344" sldId="260"/>
            <ac:picMk id="653" creationId="{BB2AEF76-AC33-7478-177B-D852C1DBC1D1}"/>
          </ac:picMkLst>
        </pc:picChg>
        <pc:picChg chg="add del mod">
          <ac:chgData name="匠吾 伊藤" userId="072e34e5e52e43ff" providerId="LiveId" clId="{318537B1-3C52-4BEB-B622-8AE37AAB33E5}" dt="2024-09-05T05:08:05.612" v="1467" actId="478"/>
          <ac:picMkLst>
            <pc:docMk/>
            <pc:sldMk cId="1378043344" sldId="260"/>
            <ac:picMk id="654" creationId="{CFDBAC96-AFA8-9E50-4144-30882D5D5D46}"/>
          </ac:picMkLst>
        </pc:picChg>
        <pc:picChg chg="add mod">
          <ac:chgData name="匠吾 伊藤" userId="072e34e5e52e43ff" providerId="LiveId" clId="{318537B1-3C52-4BEB-B622-8AE37AAB33E5}" dt="2024-08-31T09:34:52.360" v="561"/>
          <ac:picMkLst>
            <pc:docMk/>
            <pc:sldMk cId="1378043344" sldId="260"/>
            <ac:picMk id="664" creationId="{7B275B9C-F5CD-D96B-98DB-7FC7E7E21F19}"/>
          </ac:picMkLst>
        </pc:picChg>
        <pc:picChg chg="add mod">
          <ac:chgData name="匠吾 伊藤" userId="072e34e5e52e43ff" providerId="LiveId" clId="{318537B1-3C52-4BEB-B622-8AE37AAB33E5}" dt="2024-08-31T09:34:52.360" v="561"/>
          <ac:picMkLst>
            <pc:docMk/>
            <pc:sldMk cId="1378043344" sldId="260"/>
            <ac:picMk id="672" creationId="{66EE9B0F-FACD-09F1-B688-A04437B25422}"/>
          </ac:picMkLst>
        </pc:picChg>
        <pc:picChg chg="add mod">
          <ac:chgData name="匠吾 伊藤" userId="072e34e5e52e43ff" providerId="LiveId" clId="{318537B1-3C52-4BEB-B622-8AE37AAB33E5}" dt="2024-09-04T15:43:01.590" v="1397" actId="1076"/>
          <ac:picMkLst>
            <pc:docMk/>
            <pc:sldMk cId="1378043344" sldId="260"/>
            <ac:picMk id="674" creationId="{6F563CAE-CC3C-934F-9396-A36D88D5B290}"/>
          </ac:picMkLst>
        </pc:picChg>
        <pc:picChg chg="add mod">
          <ac:chgData name="匠吾 伊藤" userId="072e34e5e52e43ff" providerId="LiveId" clId="{318537B1-3C52-4BEB-B622-8AE37AAB33E5}" dt="2024-08-31T09:34:52.360" v="561"/>
          <ac:picMkLst>
            <pc:docMk/>
            <pc:sldMk cId="1378043344" sldId="260"/>
            <ac:picMk id="675" creationId="{E0296D2F-E980-E497-ED0E-303457CE3A1E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686" creationId="{A51A51EE-4B6B-5D5F-BCE1-04F9E88F8A60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694" creationId="{49E7E5C4-2033-487D-DBC8-7C8B358986B0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697" creationId="{6D623644-A693-DC9C-D726-5A78C32AD8E0}"/>
          </ac:picMkLst>
        </pc:picChg>
        <pc:picChg chg="add mod">
          <ac:chgData name="匠吾 伊藤" userId="072e34e5e52e43ff" providerId="LiveId" clId="{318537B1-3C52-4BEB-B622-8AE37AAB33E5}" dt="2024-09-05T05:10:30.746" v="1509"/>
          <ac:picMkLst>
            <pc:docMk/>
            <pc:sldMk cId="1378043344" sldId="260"/>
            <ac:picMk id="701" creationId="{47C09DE1-8B9B-E8FB-5AD3-0C6A41DF73E8}"/>
          </ac:picMkLst>
        </pc:picChg>
        <pc:picChg chg="add mod">
          <ac:chgData name="匠吾 伊藤" userId="072e34e5e52e43ff" providerId="LiveId" clId="{318537B1-3C52-4BEB-B622-8AE37AAB33E5}" dt="2024-09-05T05:10:30.746" v="1509"/>
          <ac:picMkLst>
            <pc:docMk/>
            <pc:sldMk cId="1378043344" sldId="260"/>
            <ac:picMk id="702" creationId="{18AABAE5-EEAE-2252-924D-77DF5E92AE56}"/>
          </ac:picMkLst>
        </pc:picChg>
        <pc:picChg chg="add mod">
          <ac:chgData name="匠吾 伊藤" userId="072e34e5e52e43ff" providerId="LiveId" clId="{318537B1-3C52-4BEB-B622-8AE37AAB33E5}" dt="2024-09-05T05:10:30.746" v="1509"/>
          <ac:picMkLst>
            <pc:docMk/>
            <pc:sldMk cId="1378043344" sldId="260"/>
            <ac:picMk id="706" creationId="{1D20B4F4-58D4-E2B2-D691-CAC73AA361E2}"/>
          </ac:picMkLst>
        </pc:picChg>
        <pc:picChg chg="add del mod">
          <ac:chgData name="匠吾 伊藤" userId="072e34e5e52e43ff" providerId="LiveId" clId="{318537B1-3C52-4BEB-B622-8AE37AAB33E5}" dt="2024-09-05T05:39:13.938" v="2236" actId="478"/>
          <ac:picMkLst>
            <pc:docMk/>
            <pc:sldMk cId="1378043344" sldId="260"/>
            <ac:picMk id="712" creationId="{4D11BF29-BE1B-90CC-8527-A320706FB870}"/>
          </ac:picMkLst>
        </pc:picChg>
        <pc:picChg chg="add del mod">
          <ac:chgData name="匠吾 伊藤" userId="072e34e5e52e43ff" providerId="LiveId" clId="{318537B1-3C52-4BEB-B622-8AE37AAB33E5}" dt="2024-09-05T05:39:13.938" v="2236" actId="478"/>
          <ac:picMkLst>
            <pc:docMk/>
            <pc:sldMk cId="1378043344" sldId="260"/>
            <ac:picMk id="713" creationId="{76985544-E95D-9C55-3D57-D0FC1C7E0E25}"/>
          </ac:picMkLst>
        </pc:picChg>
        <pc:picChg chg="add del mod">
          <ac:chgData name="匠吾 伊藤" userId="072e34e5e52e43ff" providerId="LiveId" clId="{318537B1-3C52-4BEB-B622-8AE37AAB33E5}" dt="2024-09-05T07:50:08.679" v="3141" actId="478"/>
          <ac:picMkLst>
            <pc:docMk/>
            <pc:sldMk cId="1378043344" sldId="260"/>
            <ac:picMk id="717" creationId="{95208501-390A-7893-2D33-03F27887B3D0}"/>
          </ac:picMkLst>
        </pc:picChg>
        <pc:picChg chg="add 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18" creationId="{D65458CC-F574-57C2-8C9B-A709A2A891DA}"/>
          </ac:picMkLst>
        </pc:picChg>
        <pc:picChg chg="add del mod">
          <ac:chgData name="匠吾 伊藤" userId="072e34e5e52e43ff" providerId="LiveId" clId="{318537B1-3C52-4BEB-B622-8AE37AAB33E5}" dt="2024-08-31T09:55:00.962" v="883" actId="478"/>
          <ac:picMkLst>
            <pc:docMk/>
            <pc:sldMk cId="1378043344" sldId="260"/>
            <ac:picMk id="719" creationId="{86E876D8-9293-828A-1AE2-5CB95F406828}"/>
          </ac:picMkLst>
        </pc:picChg>
        <pc:picChg chg="add del mod">
          <ac:chgData name="匠吾 伊藤" userId="072e34e5e52e43ff" providerId="LiveId" clId="{318537B1-3C52-4BEB-B622-8AE37AAB33E5}" dt="2024-08-31T09:55:00.962" v="883" actId="478"/>
          <ac:picMkLst>
            <pc:docMk/>
            <pc:sldMk cId="1378043344" sldId="260"/>
            <ac:picMk id="720" creationId="{B89DAA9C-D565-993E-6197-1BB4CAF6CC84}"/>
          </ac:picMkLst>
        </pc:picChg>
        <pc:picChg chg="mod">
          <ac:chgData name="匠吾 伊藤" userId="072e34e5e52e43ff" providerId="LiveId" clId="{318537B1-3C52-4BEB-B622-8AE37AAB33E5}" dt="2024-08-31T09:54:58.970" v="882"/>
          <ac:picMkLst>
            <pc:docMk/>
            <pc:sldMk cId="1378043344" sldId="260"/>
            <ac:picMk id="723" creationId="{C6CEB75F-9483-F273-187D-EEB561601E92}"/>
          </ac:picMkLst>
        </pc:picChg>
        <pc:picChg chg="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24" creationId="{43256759-3BDF-43D5-980F-6C578D45F904}"/>
          </ac:picMkLst>
        </pc:picChg>
        <pc:picChg chg="mod">
          <ac:chgData name="匠吾 伊藤" userId="072e34e5e52e43ff" providerId="LiveId" clId="{318537B1-3C52-4BEB-B622-8AE37AAB33E5}" dt="2024-08-31T09:54:58.970" v="882"/>
          <ac:picMkLst>
            <pc:docMk/>
            <pc:sldMk cId="1378043344" sldId="260"/>
            <ac:picMk id="724" creationId="{4E3B4690-405C-A6EC-2903-AA62E280B8D2}"/>
          </ac:picMkLst>
        </pc:picChg>
        <pc:picChg chg="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25" creationId="{6E6C4C14-61D0-57B8-08A8-C2785CCD5DEC}"/>
          </ac:picMkLst>
        </pc:picChg>
        <pc:picChg chg="add del mod">
          <ac:chgData name="匠吾 伊藤" userId="072e34e5e52e43ff" providerId="LiveId" clId="{318537B1-3C52-4BEB-B622-8AE37AAB33E5}" dt="2024-08-31T09:55:00.962" v="883" actId="478"/>
          <ac:picMkLst>
            <pc:docMk/>
            <pc:sldMk cId="1378043344" sldId="260"/>
            <ac:picMk id="732" creationId="{CA292448-6250-88D5-4A0E-BDA1BE3E42A7}"/>
          </ac:picMkLst>
        </pc:picChg>
        <pc:picChg chg="add 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42" creationId="{84FA1DC1-AAF7-1C63-634C-8124B5BA175A}"/>
          </ac:picMkLst>
        </pc:picChg>
        <pc:picChg chg="add 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45" creationId="{442FDAD6-C7D9-9006-4B05-369A6070218F}"/>
          </ac:picMkLst>
        </pc:picChg>
        <pc:picChg chg="add 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46" creationId="{0C739C50-7A87-D730-2669-691CE08D51C0}"/>
          </ac:picMkLst>
        </pc:picChg>
        <pc:picChg chg="add mod">
          <ac:chgData name="匠吾 伊藤" userId="072e34e5e52e43ff" providerId="LiveId" clId="{318537B1-3C52-4BEB-B622-8AE37AAB33E5}" dt="2024-09-05T05:11:25.232" v="1522"/>
          <ac:picMkLst>
            <pc:docMk/>
            <pc:sldMk cId="1378043344" sldId="260"/>
            <ac:picMk id="758" creationId="{2587AB65-7769-E837-5599-9E493F1DF8D1}"/>
          </ac:picMkLst>
        </pc:picChg>
        <pc:picChg chg="add del mod">
          <ac:chgData name="匠吾 伊藤" userId="072e34e5e52e43ff" providerId="LiveId" clId="{318537B1-3C52-4BEB-B622-8AE37AAB33E5}" dt="2024-09-05T05:44:02.974" v="2269" actId="478"/>
          <ac:picMkLst>
            <pc:docMk/>
            <pc:sldMk cId="1378043344" sldId="260"/>
            <ac:picMk id="760" creationId="{27EECE43-6B06-CCAF-3DF2-157A2E7C512B}"/>
          </ac:picMkLst>
        </pc:picChg>
        <pc:picChg chg="mod">
          <ac:chgData name="匠吾 伊藤" userId="072e34e5e52e43ff" providerId="LiveId" clId="{318537B1-3C52-4BEB-B622-8AE37AAB33E5}" dt="2024-09-05T05:11:30.733" v="1523"/>
          <ac:picMkLst>
            <pc:docMk/>
            <pc:sldMk cId="1378043344" sldId="260"/>
            <ac:picMk id="766" creationId="{2CC502FA-C74A-BF8B-3799-ADDE447A4B4D}"/>
          </ac:picMkLst>
        </pc:picChg>
        <pc:picChg chg="mod">
          <ac:chgData name="匠吾 伊藤" userId="072e34e5e52e43ff" providerId="LiveId" clId="{318537B1-3C52-4BEB-B622-8AE37AAB33E5}" dt="2024-09-05T05:11:30.733" v="1523"/>
          <ac:picMkLst>
            <pc:docMk/>
            <pc:sldMk cId="1378043344" sldId="260"/>
            <ac:picMk id="767" creationId="{4710E45B-C501-1842-5D0C-6600F37B24AE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784" creationId="{3D5A3A64-2B50-AEC3-2B76-DE2123AC19AD}"/>
          </ac:picMkLst>
        </pc:picChg>
        <pc:picChg chg="add del mod">
          <ac:chgData name="匠吾 伊藤" userId="072e34e5e52e43ff" providerId="LiveId" clId="{318537B1-3C52-4BEB-B622-8AE37AAB33E5}" dt="2024-08-31T09:55:17.868" v="885" actId="478"/>
          <ac:picMkLst>
            <pc:docMk/>
            <pc:sldMk cId="1378043344" sldId="260"/>
            <ac:picMk id="787" creationId="{129C8C04-3FAA-B8B4-6192-B29933F04BAF}"/>
          </ac:picMkLst>
        </pc:picChg>
        <pc:picChg chg="add del mod">
          <ac:chgData name="匠吾 伊藤" userId="072e34e5e52e43ff" providerId="LiveId" clId="{318537B1-3C52-4BEB-B622-8AE37AAB33E5}" dt="2024-09-05T05:44:02.974" v="2269" actId="478"/>
          <ac:picMkLst>
            <pc:docMk/>
            <pc:sldMk cId="1378043344" sldId="260"/>
            <ac:picMk id="787" creationId="{17756B8A-66D5-58E0-560D-C2B1398C8F7E}"/>
          </ac:picMkLst>
        </pc:picChg>
        <pc:picChg chg="add del mod">
          <ac:chgData name="匠吾 伊藤" userId="072e34e5e52e43ff" providerId="LiveId" clId="{318537B1-3C52-4BEB-B622-8AE37AAB33E5}" dt="2024-09-05T05:44:02.974" v="2269" actId="478"/>
          <ac:picMkLst>
            <pc:docMk/>
            <pc:sldMk cId="1378043344" sldId="260"/>
            <ac:picMk id="788" creationId="{2CD74B53-7017-5C6D-891C-8499394C9828}"/>
          </ac:picMkLst>
        </pc:picChg>
        <pc:picChg chg="add del mod">
          <ac:chgData name="匠吾 伊藤" userId="072e34e5e52e43ff" providerId="LiveId" clId="{318537B1-3C52-4BEB-B622-8AE37AAB33E5}" dt="2024-08-31T09:55:17.868" v="885" actId="478"/>
          <ac:picMkLst>
            <pc:docMk/>
            <pc:sldMk cId="1378043344" sldId="260"/>
            <ac:picMk id="788" creationId="{C1EE2146-49C5-B36F-EA0E-F59A8792E3F9}"/>
          </ac:picMkLst>
        </pc:picChg>
        <pc:picChg chg="mod">
          <ac:chgData name="匠吾 伊藤" userId="072e34e5e52e43ff" providerId="LiveId" clId="{318537B1-3C52-4BEB-B622-8AE37AAB33E5}" dt="2024-08-31T09:55:07.936" v="884"/>
          <ac:picMkLst>
            <pc:docMk/>
            <pc:sldMk cId="1378043344" sldId="260"/>
            <ac:picMk id="791" creationId="{8C694BC0-AD08-E50E-3F94-63034C1A1B82}"/>
          </ac:picMkLst>
        </pc:picChg>
        <pc:picChg chg="mod">
          <ac:chgData name="匠吾 伊藤" userId="072e34e5e52e43ff" providerId="LiveId" clId="{318537B1-3C52-4BEB-B622-8AE37AAB33E5}" dt="2024-08-31T09:55:07.936" v="884"/>
          <ac:picMkLst>
            <pc:docMk/>
            <pc:sldMk cId="1378043344" sldId="260"/>
            <ac:picMk id="792" creationId="{3847DFE4-E042-775A-D069-E584015C27F2}"/>
          </ac:picMkLst>
        </pc:picChg>
        <pc:picChg chg="add del mod">
          <ac:chgData name="匠吾 伊藤" userId="072e34e5e52e43ff" providerId="LiveId" clId="{318537B1-3C52-4BEB-B622-8AE37AAB33E5}" dt="2024-09-05T07:53:18.258" v="3157" actId="478"/>
          <ac:picMkLst>
            <pc:docMk/>
            <pc:sldMk cId="1378043344" sldId="260"/>
            <ac:picMk id="800" creationId="{0FD7F574-F7F7-E383-7EEA-20085CFFB2B9}"/>
          </ac:picMkLst>
        </pc:picChg>
        <pc:picChg chg="add del mod">
          <ac:chgData name="匠吾 伊藤" userId="072e34e5e52e43ff" providerId="LiveId" clId="{318537B1-3C52-4BEB-B622-8AE37AAB33E5}" dt="2024-08-31T09:55:17.868" v="885" actId="478"/>
          <ac:picMkLst>
            <pc:docMk/>
            <pc:sldMk cId="1378043344" sldId="260"/>
            <ac:picMk id="800" creationId="{79AA1A71-AFD7-D81C-3E57-CDF55803BEB7}"/>
          </ac:picMkLst>
        </pc:picChg>
        <pc:picChg chg="mod">
          <ac:chgData name="匠吾 伊藤" userId="072e34e5e52e43ff" providerId="LiveId" clId="{318537B1-3C52-4BEB-B622-8AE37AAB33E5}" dt="2024-09-05T05:13:55.249" v="1735"/>
          <ac:picMkLst>
            <pc:docMk/>
            <pc:sldMk cId="1378043344" sldId="260"/>
            <ac:picMk id="807" creationId="{0ED06D6F-BCAD-DF00-F5AB-F3E719F478EB}"/>
          </ac:picMkLst>
        </pc:picChg>
        <pc:picChg chg="mod">
          <ac:chgData name="匠吾 伊藤" userId="072e34e5e52e43ff" providerId="LiveId" clId="{318537B1-3C52-4BEB-B622-8AE37AAB33E5}" dt="2024-09-05T05:13:55.249" v="1735"/>
          <ac:picMkLst>
            <pc:docMk/>
            <pc:sldMk cId="1378043344" sldId="260"/>
            <ac:picMk id="808" creationId="{6949205F-CADF-CAAD-4200-DBC42BE47FEB}"/>
          </ac:picMkLst>
        </pc:picChg>
        <pc:picChg chg="add del mod">
          <ac:chgData name="匠吾 伊藤" userId="072e34e5e52e43ff" providerId="LiveId" clId="{318537B1-3C52-4BEB-B622-8AE37AAB33E5}" dt="2024-09-05T05:31:34.770" v="2110" actId="478"/>
          <ac:picMkLst>
            <pc:docMk/>
            <pc:sldMk cId="1378043344" sldId="260"/>
            <ac:picMk id="817" creationId="{7043EF75-7AA0-6CFB-7C56-6C3ED83FA9E9}"/>
          </ac:picMkLst>
        </pc:picChg>
        <pc:picChg chg="mod">
          <ac:chgData name="匠吾 伊藤" userId="072e34e5e52e43ff" providerId="LiveId" clId="{318537B1-3C52-4BEB-B622-8AE37AAB33E5}" dt="2024-09-05T05:13:55.249" v="1735"/>
          <ac:picMkLst>
            <pc:docMk/>
            <pc:sldMk cId="1378043344" sldId="260"/>
            <ac:picMk id="825" creationId="{0C764B9F-D947-32FE-AEB2-09E308A06832}"/>
          </ac:picMkLst>
        </pc:picChg>
        <pc:picChg chg="mod">
          <ac:chgData name="匠吾 伊藤" userId="072e34e5e52e43ff" providerId="LiveId" clId="{318537B1-3C52-4BEB-B622-8AE37AAB33E5}" dt="2024-09-05T05:13:55.249" v="1735"/>
          <ac:picMkLst>
            <pc:docMk/>
            <pc:sldMk cId="1378043344" sldId="260"/>
            <ac:picMk id="826" creationId="{A22BFBE9-AC53-F933-3D47-1A1B47BD7242}"/>
          </ac:picMkLst>
        </pc:picChg>
        <pc:picChg chg="add del mod">
          <ac:chgData name="匠吾 伊藤" userId="072e34e5e52e43ff" providerId="LiveId" clId="{318537B1-3C52-4BEB-B622-8AE37AAB33E5}" dt="2024-08-31T09:55:25.195" v="887" actId="478"/>
          <ac:picMkLst>
            <pc:docMk/>
            <pc:sldMk cId="1378043344" sldId="260"/>
            <ac:picMk id="855" creationId="{6BDE423D-CAEF-F5C9-62BA-12E4D89C60B5}"/>
          </ac:picMkLst>
        </pc:picChg>
        <pc:picChg chg="add del mod">
          <ac:chgData name="匠吾 伊藤" userId="072e34e5e52e43ff" providerId="LiveId" clId="{318537B1-3C52-4BEB-B622-8AE37AAB33E5}" dt="2024-08-31T09:55:25.195" v="887" actId="478"/>
          <ac:picMkLst>
            <pc:docMk/>
            <pc:sldMk cId="1378043344" sldId="260"/>
            <ac:picMk id="856" creationId="{12E5A7ED-2FF0-4657-BBAD-5BB551A36C8B}"/>
          </ac:picMkLst>
        </pc:picChg>
        <pc:picChg chg="mod">
          <ac:chgData name="匠吾 伊藤" userId="072e34e5e52e43ff" providerId="LiveId" clId="{318537B1-3C52-4BEB-B622-8AE37AAB33E5}" dt="2024-09-05T05:15:17.751" v="1750"/>
          <ac:picMkLst>
            <pc:docMk/>
            <pc:sldMk cId="1378043344" sldId="260"/>
            <ac:picMk id="857" creationId="{3DE55146-3658-E6D3-4B77-6796E245202F}"/>
          </ac:picMkLst>
        </pc:picChg>
        <pc:picChg chg="mod">
          <ac:chgData name="匠吾 伊藤" userId="072e34e5e52e43ff" providerId="LiveId" clId="{318537B1-3C52-4BEB-B622-8AE37AAB33E5}" dt="2024-09-05T05:15:17.751" v="1750"/>
          <ac:picMkLst>
            <pc:docMk/>
            <pc:sldMk cId="1378043344" sldId="260"/>
            <ac:picMk id="858" creationId="{6013F7F7-8DBB-F2DA-68A0-FB9DD2A9DBE8}"/>
          </ac:picMkLst>
        </pc:picChg>
        <pc:picChg chg="mod">
          <ac:chgData name="匠吾 伊藤" userId="072e34e5e52e43ff" providerId="LiveId" clId="{318537B1-3C52-4BEB-B622-8AE37AAB33E5}" dt="2024-08-31T09:55:18.753" v="886"/>
          <ac:picMkLst>
            <pc:docMk/>
            <pc:sldMk cId="1378043344" sldId="260"/>
            <ac:picMk id="859" creationId="{1AAFE579-2DBA-A493-E976-A290880D43D1}"/>
          </ac:picMkLst>
        </pc:picChg>
        <pc:picChg chg="mod">
          <ac:chgData name="匠吾 伊藤" userId="072e34e5e52e43ff" providerId="LiveId" clId="{318537B1-3C52-4BEB-B622-8AE37AAB33E5}" dt="2024-08-31T09:55:18.753" v="886"/>
          <ac:picMkLst>
            <pc:docMk/>
            <pc:sldMk cId="1378043344" sldId="260"/>
            <ac:picMk id="860" creationId="{EA06A894-EB62-4881-B184-07890716671B}"/>
          </ac:picMkLst>
        </pc:picChg>
        <pc:picChg chg="add del mod">
          <ac:chgData name="匠吾 伊藤" userId="072e34e5e52e43ff" providerId="LiveId" clId="{318537B1-3C52-4BEB-B622-8AE37AAB33E5}" dt="2024-09-05T05:15:27.595" v="1753" actId="478"/>
          <ac:picMkLst>
            <pc:docMk/>
            <pc:sldMk cId="1378043344" sldId="260"/>
            <ac:picMk id="867" creationId="{B3E1B044-D019-E770-311D-8A3F0C6C9539}"/>
          </ac:picMkLst>
        </pc:picChg>
        <pc:picChg chg="add del mod">
          <ac:chgData name="匠吾 伊藤" userId="072e34e5e52e43ff" providerId="LiveId" clId="{318537B1-3C52-4BEB-B622-8AE37AAB33E5}" dt="2024-08-31T09:55:25.195" v="887" actId="478"/>
          <ac:picMkLst>
            <pc:docMk/>
            <pc:sldMk cId="1378043344" sldId="260"/>
            <ac:picMk id="868" creationId="{C889EEC4-8FD8-7695-9850-0C778BE89D8F}"/>
          </ac:picMkLst>
        </pc:picChg>
        <pc:picChg chg="mod">
          <ac:chgData name="匠吾 伊藤" userId="072e34e5e52e43ff" providerId="LiveId" clId="{318537B1-3C52-4BEB-B622-8AE37AAB33E5}" dt="2024-09-05T05:15:17.751" v="1750"/>
          <ac:picMkLst>
            <pc:docMk/>
            <pc:sldMk cId="1378043344" sldId="260"/>
            <ac:picMk id="875" creationId="{F6BB71EE-F354-A6D3-278E-12369DBE8AB1}"/>
          </ac:picMkLst>
        </pc:picChg>
        <pc:picChg chg="mod">
          <ac:chgData name="匠吾 伊藤" userId="072e34e5e52e43ff" providerId="LiveId" clId="{318537B1-3C52-4BEB-B622-8AE37AAB33E5}" dt="2024-09-05T05:15:17.751" v="1750"/>
          <ac:picMkLst>
            <pc:docMk/>
            <pc:sldMk cId="1378043344" sldId="260"/>
            <ac:picMk id="876" creationId="{8FFBDD3E-C2DE-BD21-9C81-AF90E4B9A5D4}"/>
          </ac:picMkLst>
        </pc:picChg>
        <pc:picChg chg="add del mod">
          <ac:chgData name="匠吾 伊藤" userId="072e34e5e52e43ff" providerId="LiveId" clId="{318537B1-3C52-4BEB-B622-8AE37AAB33E5}" dt="2024-09-08T05:55:36.430" v="3436" actId="478"/>
          <ac:picMkLst>
            <pc:docMk/>
            <pc:sldMk cId="1378043344" sldId="260"/>
            <ac:picMk id="912" creationId="{73DBB030-C439-CCAD-28CC-D85B8A0172E1}"/>
          </ac:picMkLst>
        </pc:picChg>
        <pc:picChg chg="mod">
          <ac:chgData name="匠吾 伊藤" userId="072e34e5e52e43ff" providerId="LiveId" clId="{318537B1-3C52-4BEB-B622-8AE37AAB33E5}" dt="2024-09-05T05:31:38.228" v="2112"/>
          <ac:picMkLst>
            <pc:docMk/>
            <pc:sldMk cId="1378043344" sldId="260"/>
            <ac:picMk id="917" creationId="{F4EA484B-6D2D-11A0-FE2A-5EF79D85A59B}"/>
          </ac:picMkLst>
        </pc:picChg>
        <pc:picChg chg="mod">
          <ac:chgData name="匠吾 伊藤" userId="072e34e5e52e43ff" providerId="LiveId" clId="{318537B1-3C52-4BEB-B622-8AE37AAB33E5}" dt="2024-09-05T05:31:38.228" v="2112"/>
          <ac:picMkLst>
            <pc:docMk/>
            <pc:sldMk cId="1378043344" sldId="260"/>
            <ac:picMk id="918" creationId="{BF5A1D1E-21B8-824C-4B74-FCF6C15377BD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923" creationId="{DF22F327-3023-B9BC-1B05-29EBB0EF64B1}"/>
          </ac:picMkLst>
        </pc:picChg>
        <pc:picChg chg="add del mod">
          <ac:chgData name="匠吾 伊藤" userId="072e34e5e52e43ff" providerId="LiveId" clId="{318537B1-3C52-4BEB-B622-8AE37AAB33E5}" dt="2024-09-08T05:55:36.430" v="3436" actId="478"/>
          <ac:picMkLst>
            <pc:docMk/>
            <pc:sldMk cId="1378043344" sldId="260"/>
            <ac:picMk id="924" creationId="{3C7AE420-5463-4B5B-D5CA-78411F3202CA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924" creationId="{80D0E388-C954-54EB-B979-5FA4E404EADF}"/>
          </ac:picMkLst>
        </pc:picChg>
        <pc:picChg chg="add del mod">
          <ac:chgData name="匠吾 伊藤" userId="072e34e5e52e43ff" providerId="LiveId" clId="{318537B1-3C52-4BEB-B622-8AE37AAB33E5}" dt="2024-09-08T05:55:36.430" v="3436" actId="478"/>
          <ac:picMkLst>
            <pc:docMk/>
            <pc:sldMk cId="1378043344" sldId="260"/>
            <ac:picMk id="925" creationId="{E4978F5F-F383-3609-E1A9-774ADF6192D5}"/>
          </ac:picMkLst>
        </pc:picChg>
        <pc:picChg chg="mod">
          <ac:chgData name="匠吾 伊藤" userId="072e34e5e52e43ff" providerId="LiveId" clId="{318537B1-3C52-4BEB-B622-8AE37AAB33E5}" dt="2024-08-31T09:55:30.046" v="888"/>
          <ac:picMkLst>
            <pc:docMk/>
            <pc:sldMk cId="1378043344" sldId="260"/>
            <ac:picMk id="927" creationId="{296EFDBD-10AB-A788-8F21-81D178DC0355}"/>
          </ac:picMkLst>
        </pc:picChg>
        <pc:picChg chg="mod">
          <ac:chgData name="匠吾 伊藤" userId="072e34e5e52e43ff" providerId="LiveId" clId="{318537B1-3C52-4BEB-B622-8AE37AAB33E5}" dt="2024-08-31T09:55:30.046" v="888"/>
          <ac:picMkLst>
            <pc:docMk/>
            <pc:sldMk cId="1378043344" sldId="260"/>
            <ac:picMk id="928" creationId="{C6B3E329-D80A-70CC-321D-215BC13A9A5D}"/>
          </ac:picMkLst>
        </pc:picChg>
        <pc:picChg chg="mod">
          <ac:chgData name="匠吾 伊藤" userId="072e34e5e52e43ff" providerId="LiveId" clId="{318537B1-3C52-4BEB-B622-8AE37AAB33E5}" dt="2024-09-05T05:31:38.228" v="2112"/>
          <ac:picMkLst>
            <pc:docMk/>
            <pc:sldMk cId="1378043344" sldId="260"/>
            <ac:picMk id="928" creationId="{E54D5008-15BD-3FD1-AC10-96A097ED0CCA}"/>
          </ac:picMkLst>
        </pc:picChg>
        <pc:picChg chg="mod">
          <ac:chgData name="匠吾 伊藤" userId="072e34e5e52e43ff" providerId="LiveId" clId="{318537B1-3C52-4BEB-B622-8AE37AAB33E5}" dt="2024-09-05T05:31:38.228" v="2112"/>
          <ac:picMkLst>
            <pc:docMk/>
            <pc:sldMk cId="1378043344" sldId="260"/>
            <ac:picMk id="929" creationId="{3B34E3F7-8E37-CAE4-BA02-BA6EE58C5628}"/>
          </ac:picMkLst>
        </pc:picChg>
        <pc:picChg chg="add del mod">
          <ac:chgData name="匠吾 伊藤" userId="072e34e5e52e43ff" providerId="LiveId" clId="{318537B1-3C52-4BEB-B622-8AE37AAB33E5}" dt="2024-09-08T05:55:36.430" v="3436" actId="478"/>
          <ac:picMkLst>
            <pc:docMk/>
            <pc:sldMk cId="1378043344" sldId="260"/>
            <ac:picMk id="930" creationId="{E977B09E-7A3C-2E46-A9FE-ADE5C8E808CE}"/>
          </ac:picMkLst>
        </pc:picChg>
        <pc:picChg chg="add mod">
          <ac:chgData name="匠吾 伊藤" userId="072e34e5e52e43ff" providerId="LiveId" clId="{318537B1-3C52-4BEB-B622-8AE37AAB33E5}" dt="2024-09-05T05:39:15.918" v="2237"/>
          <ac:picMkLst>
            <pc:docMk/>
            <pc:sldMk cId="1378043344" sldId="260"/>
            <ac:picMk id="933" creationId="{C092ED77-891E-1917-38E3-9AF3BB805468}"/>
          </ac:picMkLst>
        </pc:picChg>
        <pc:picChg chg="add mod">
          <ac:chgData name="匠吾 伊藤" userId="072e34e5e52e43ff" providerId="LiveId" clId="{318537B1-3C52-4BEB-B622-8AE37AAB33E5}" dt="2024-09-05T05:39:15.918" v="2237"/>
          <ac:picMkLst>
            <pc:docMk/>
            <pc:sldMk cId="1378043344" sldId="260"/>
            <ac:picMk id="936" creationId="{5772E478-3255-63EE-8008-49943FCB3BFD}"/>
          </ac:picMkLst>
        </pc:picChg>
        <pc:picChg chg="add del mod">
          <ac:chgData name="匠吾 伊藤" userId="072e34e5e52e43ff" providerId="LiveId" clId="{318537B1-3C52-4BEB-B622-8AE37AAB33E5}" dt="2024-08-31T11:15:13.960" v="967" actId="478"/>
          <ac:picMkLst>
            <pc:docMk/>
            <pc:sldMk cId="1378043344" sldId="260"/>
            <ac:picMk id="936" creationId="{EEE362BD-4DD9-30EA-216C-61BB52E6A8BC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939" creationId="{3956F451-A980-28BA-79F4-CCD7213CE058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942" creationId="{E013C553-CE50-EE28-7CE7-B4C8395FC099}"/>
          </ac:picMkLst>
        </pc:picChg>
        <pc:picChg chg="mod">
          <ac:chgData name="匠吾 伊藤" userId="072e34e5e52e43ff" providerId="LiveId" clId="{318537B1-3C52-4BEB-B622-8AE37AAB33E5}" dt="2024-09-05T05:44:04.761" v="2270"/>
          <ac:picMkLst>
            <pc:docMk/>
            <pc:sldMk cId="1378043344" sldId="260"/>
            <ac:picMk id="948" creationId="{77128771-9909-6DE5-AD34-B6BFF37A04E3}"/>
          </ac:picMkLst>
        </pc:picChg>
        <pc:picChg chg="mod">
          <ac:chgData name="匠吾 伊藤" userId="072e34e5e52e43ff" providerId="LiveId" clId="{318537B1-3C52-4BEB-B622-8AE37AAB33E5}" dt="2024-09-05T05:44:04.761" v="2270"/>
          <ac:picMkLst>
            <pc:docMk/>
            <pc:sldMk cId="1378043344" sldId="260"/>
            <ac:picMk id="949" creationId="{21764295-CA3A-A74B-E3DF-06CCDCB6253D}"/>
          </ac:picMkLst>
        </pc:picChg>
        <pc:picChg chg="add mod">
          <ac:chgData name="匠吾 伊藤" userId="072e34e5e52e43ff" providerId="LiveId" clId="{318537B1-3C52-4BEB-B622-8AE37AAB33E5}" dt="2024-09-05T05:44:04.761" v="2270"/>
          <ac:picMkLst>
            <pc:docMk/>
            <pc:sldMk cId="1378043344" sldId="260"/>
            <ac:picMk id="959" creationId="{378BA1FF-08CE-C318-DF0A-46B37B1AB23C}"/>
          </ac:picMkLst>
        </pc:picChg>
        <pc:picChg chg="add mod">
          <ac:chgData name="匠吾 伊藤" userId="072e34e5e52e43ff" providerId="LiveId" clId="{318537B1-3C52-4BEB-B622-8AE37AAB33E5}" dt="2024-09-05T05:44:04.761" v="2270"/>
          <ac:picMkLst>
            <pc:docMk/>
            <pc:sldMk cId="1378043344" sldId="260"/>
            <ac:picMk id="962" creationId="{89BAE5B9-5F20-36B7-A1B5-72419D6F85AD}"/>
          </ac:picMkLst>
        </pc:picChg>
        <pc:picChg chg="add mod">
          <ac:chgData name="匠吾 伊藤" userId="072e34e5e52e43ff" providerId="LiveId" clId="{318537B1-3C52-4BEB-B622-8AE37AAB33E5}" dt="2024-09-05T05:44:04.761" v="2270"/>
          <ac:picMkLst>
            <pc:docMk/>
            <pc:sldMk cId="1378043344" sldId="260"/>
            <ac:picMk id="963" creationId="{A9603E64-7355-963B-CEBA-ACF57792C8D2}"/>
          </ac:picMkLst>
        </pc:picChg>
        <pc:picChg chg="mod">
          <ac:chgData name="匠吾 伊藤" userId="072e34e5e52e43ff" providerId="LiveId" clId="{318537B1-3C52-4BEB-B622-8AE37AAB33E5}" dt="2024-09-05T05:44:08.074" v="2271"/>
          <ac:picMkLst>
            <pc:docMk/>
            <pc:sldMk cId="1378043344" sldId="260"/>
            <ac:picMk id="966" creationId="{BD9B0B2F-34BE-850F-57E0-56630CFD9409}"/>
          </ac:picMkLst>
        </pc:picChg>
        <pc:picChg chg="mod">
          <ac:chgData name="匠吾 伊藤" userId="072e34e5e52e43ff" providerId="LiveId" clId="{318537B1-3C52-4BEB-B622-8AE37AAB33E5}" dt="2024-09-05T05:44:08.074" v="2271"/>
          <ac:picMkLst>
            <pc:docMk/>
            <pc:sldMk cId="1378043344" sldId="260"/>
            <ac:picMk id="967" creationId="{BA8314B4-59C0-61AE-ABA6-CFC4578AE24F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977" creationId="{615AC5AF-0E23-65F6-C13D-DD723DB8A270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980" creationId="{6A3FF837-4F5F-1B7D-E881-DE8384F792F4}"/>
          </ac:picMkLst>
        </pc:picChg>
        <pc:picChg chg="add mod">
          <ac:chgData name="匠吾 伊藤" userId="072e34e5e52e43ff" providerId="LiveId" clId="{318537B1-3C52-4BEB-B622-8AE37AAB33E5}" dt="2024-09-05T07:28:19.589" v="2791" actId="1038"/>
          <ac:picMkLst>
            <pc:docMk/>
            <pc:sldMk cId="1378043344" sldId="260"/>
            <ac:picMk id="981" creationId="{CB6E2F0E-D5E1-FE53-3033-8A86802CD36F}"/>
          </ac:picMkLst>
        </pc:pic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9" creationId="{994152B9-1164-FA2B-E086-F7B90A02F0EF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9" creationId="{CEAA972D-5533-0503-D723-2284188B0F0C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0" creationId="{CAF4DB98-F67F-A416-C074-CAA0C6316202}"/>
          </ac:cxnSpMkLst>
        </pc:cxnChg>
        <pc:cxnChg chg="add mod">
          <ac:chgData name="匠吾 伊藤" userId="072e34e5e52e43ff" providerId="LiveId" clId="{318537B1-3C52-4BEB-B622-8AE37AAB33E5}" dt="2024-09-06T01:56:56.361" v="3361" actId="1076"/>
          <ac:cxnSpMkLst>
            <pc:docMk/>
            <pc:sldMk cId="1378043344" sldId="260"/>
            <ac:cxnSpMk id="11" creationId="{29F644A1-C037-30A2-C276-20C3A96A9B84}"/>
          </ac:cxnSpMkLst>
        </pc:cxnChg>
        <pc:cxnChg chg="add del 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12" creationId="{5FFEFBBE-4C22-036D-FF24-89688689FE9D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3" creationId="{40CD1F6E-5E57-D304-5EC7-6C3269999732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4" creationId="{3014600C-253C-4847-6C18-D9427FF85030}"/>
          </ac:cxnSpMkLst>
        </pc:cxnChg>
        <pc:cxnChg chg="add del 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14" creationId="{536D71A7-8411-8758-26E0-BFAFCAFE94C9}"/>
          </ac:cxnSpMkLst>
        </pc:cxnChg>
        <pc:cxnChg chg="add mod">
          <ac:chgData name="匠吾 伊藤" userId="072e34e5e52e43ff" providerId="LiveId" clId="{318537B1-3C52-4BEB-B622-8AE37AAB33E5}" dt="2024-09-06T00:48:55.240" v="3351" actId="14100"/>
          <ac:cxnSpMkLst>
            <pc:docMk/>
            <pc:sldMk cId="1378043344" sldId="260"/>
            <ac:cxnSpMk id="14" creationId="{B168CE3A-30DF-2107-ED68-0D382D0003BE}"/>
          </ac:cxnSpMkLst>
        </pc:cxnChg>
        <pc:cxnChg chg="add del mod">
          <ac:chgData name="匠吾 伊藤" userId="072e34e5e52e43ff" providerId="LiveId" clId="{318537B1-3C52-4BEB-B622-8AE37AAB33E5}" dt="2024-09-05T07:22:43.099" v="2603" actId="478"/>
          <ac:cxnSpMkLst>
            <pc:docMk/>
            <pc:sldMk cId="1378043344" sldId="260"/>
            <ac:cxnSpMk id="15" creationId="{DEC65E53-3505-9EF5-8023-6D02353F073D}"/>
          </ac:cxnSpMkLst>
        </pc:cxnChg>
        <pc:cxnChg chg="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16" creationId="{778BD3CA-0AAB-2CA2-3496-6C0F03710F0A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17" creationId="{42A16C77-77BE-9BBB-95A2-756A3661EEE3}"/>
          </ac:cxnSpMkLst>
        </pc:cxnChg>
        <pc:cxnChg chg="del mod">
          <ac:chgData name="匠吾 伊藤" userId="072e34e5e52e43ff" providerId="LiveId" clId="{318537B1-3C52-4BEB-B622-8AE37AAB33E5}" dt="2024-08-26T14:33:17.031" v="28" actId="478"/>
          <ac:cxnSpMkLst>
            <pc:docMk/>
            <pc:sldMk cId="1378043344" sldId="260"/>
            <ac:cxnSpMk id="18" creationId="{4C0C4F17-0B46-EE24-13AC-80668B4C1651}"/>
          </ac:cxnSpMkLst>
        </pc:cxnChg>
        <pc:cxnChg chg="add del 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19" creationId="{8E70B827-78E6-8183-97BC-F0DD06D0683D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9" creationId="{E1113C3A-DBC7-E5E9-4911-096437996F90}"/>
          </ac:cxnSpMkLst>
        </pc:cxnChg>
        <pc:cxnChg chg="del">
          <ac:chgData name="匠吾 伊藤" userId="072e34e5e52e43ff" providerId="LiveId" clId="{318537B1-3C52-4BEB-B622-8AE37AAB33E5}" dt="2024-08-26T14:33:17.031" v="28" actId="478"/>
          <ac:cxnSpMkLst>
            <pc:docMk/>
            <pc:sldMk cId="1378043344" sldId="260"/>
            <ac:cxnSpMk id="20" creationId="{025537EE-89B3-A01D-EBA3-F8C47F5BC95B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0" creationId="{B67986EC-0406-F3BB-BBA6-D5E7E7F649A9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1" creationId="{45BEB27F-3630-E660-5FF6-F0A3FD3ABE51}"/>
          </ac:cxnSpMkLst>
        </pc:cxnChg>
        <pc:cxnChg chg="add del 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21" creationId="{7D66E0C8-29D0-08EA-195A-D9313633A9DB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22" creationId="{2B04AEBB-5597-76E8-E891-955A4E6092D4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23" creationId="{3BC4D29F-0E2E-FDB7-A5CB-2852133EDAB9}"/>
          </ac:cxnSpMkLst>
        </pc:cxnChg>
        <pc:cxnChg chg="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23" creationId="{5BCB90D9-8636-9AEF-4A1B-B4678AE40737}"/>
          </ac:cxnSpMkLst>
        </pc:cxnChg>
        <pc:cxnChg chg="del mod">
          <ac:chgData name="匠吾 伊藤" userId="072e34e5e52e43ff" providerId="LiveId" clId="{318537B1-3C52-4BEB-B622-8AE37AAB33E5}" dt="2024-08-26T14:33:17.031" v="28" actId="478"/>
          <ac:cxnSpMkLst>
            <pc:docMk/>
            <pc:sldMk cId="1378043344" sldId="260"/>
            <ac:cxnSpMk id="24" creationId="{10ED3250-5ECF-8C12-130E-9F2649CC2602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24" creationId="{6F689AFF-BB1E-0F97-ECD3-057AA3DAA9D6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24" creationId="{B33855D8-2BE0-4FBC-8B97-4F81B7019E34}"/>
          </ac:cxnSpMkLst>
        </pc:cxnChg>
        <pc:cxnChg chg="del mod">
          <ac:chgData name="匠吾 伊藤" userId="072e34e5e52e43ff" providerId="LiveId" clId="{318537B1-3C52-4BEB-B622-8AE37AAB33E5}" dt="2024-08-26T14:33:17.031" v="28" actId="478"/>
          <ac:cxnSpMkLst>
            <pc:docMk/>
            <pc:sldMk cId="1378043344" sldId="260"/>
            <ac:cxnSpMk id="25" creationId="{3C132A2E-16E2-1521-035C-E41773789A96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25" creationId="{BBA3E700-5C32-0327-5EDA-3D874224331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6" creationId="{2DCFC937-64D3-7593-1726-4BA231869722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27" creationId="{7D1C0521-B5C0-934A-C652-8453DED82831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28" creationId="{6679A9A9-371C-B687-0DA0-A6A3614909D9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9" creationId="{2A14CD9F-04AE-6428-7155-E2395A556E48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30" creationId="{C4E8AB8A-B4F8-7BD5-1AEE-A68F7EF8872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0" creationId="{FBDAA754-9689-DBAC-98D4-EDCAED3C9D24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31" creationId="{13625EB0-9604-9932-C3B6-765CA8F352E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1" creationId="{83CC4B81-0279-B396-22DE-10BB43155B55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" creationId="{DF60D0F7-4918-2A36-9F6A-67AA83CAF8D8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2" creationId="{295E226F-ABAC-6E7A-7FE4-59140910420C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2" creationId="{70A45209-C6F0-F874-96DA-B85A5958E43B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32" creationId="{920FCC36-DC29-B773-C13A-AF2E7BA6AF94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33" creationId="{9E1EC75A-A533-710C-D1F6-80CCF2FD96B1}"/>
          </ac:cxnSpMkLst>
        </pc:cxnChg>
        <pc:cxnChg chg="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33" creationId="{B4D63827-A6A0-AB5F-334C-107C119052E8}"/>
          </ac:cxnSpMkLst>
        </pc:cxnChg>
        <pc:cxnChg chg="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36" creationId="{754B6C55-D675-584D-6D06-008CFC507474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37" creationId="{34DA99A6-31F6-DD87-BBE1-3776922192CD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7" creationId="{B46A51E3-552C-4539-0FEA-1C311A7E20D2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8" creationId="{6332EEA0-31EB-F95E-E0DB-45037957B403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38" creationId="{BB44A098-1C95-C971-A020-10C73635E09D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38" creationId="{CBB5B69B-9F35-5042-6059-A1D584E483D8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9" creationId="{2B75C72E-2420-3528-D160-9EC9351B7FD5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9" creationId="{3484C093-893C-1F77-6283-6753B891BDCA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39" creationId="{3F0406CE-385F-BFC6-5231-8EB210EF22CC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39" creationId="{4BBE5B3C-5330-70E2-465F-0FB3F75E9CC8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40" creationId="{523E371E-E712-7E90-F4DC-6ED680A1CE6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40" creationId="{C3CD7143-7956-C98C-FA67-057269AA57D2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42" creationId="{CA0B4C83-6F26-C5AB-21AF-ABD1BE17331E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43" creationId="{730D9A5D-76B6-0879-B774-77C310273CC0}"/>
          </ac:cxnSpMkLst>
        </pc:cxnChg>
        <pc:cxnChg chg="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44" creationId="{FD6AA88A-F18C-1E1E-3786-ED5F1A6E711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45" creationId="{41B78252-3F47-7DEC-9EEB-A8F05741E05C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45" creationId="{B6B15AC2-06F9-8BCB-D624-20FD82E6D80A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45" creationId="{D1228689-E006-5021-72F2-5AF207E13955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46" creationId="{156C4B83-796C-4F69-A216-B6C7E7495393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46" creationId="{5E274D03-359D-4DCC-6192-042F79E450F2}"/>
          </ac:cxnSpMkLst>
        </pc:cxnChg>
        <pc:cxnChg chg="mod">
          <ac:chgData name="匠吾 伊藤" userId="072e34e5e52e43ff" providerId="LiveId" clId="{318537B1-3C52-4BEB-B622-8AE37AAB33E5}" dt="2024-09-01T04:23:20.692" v="1015"/>
          <ac:cxnSpMkLst>
            <pc:docMk/>
            <pc:sldMk cId="1378043344" sldId="260"/>
            <ac:cxnSpMk id="47" creationId="{E3EBF7AE-E21E-CBBF-71DD-0FAF34162A3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48" creationId="{383A11B4-41C1-7616-275A-EB629D5CB95B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48" creationId="{47985CBE-EBD2-2074-4A33-5A0F40ADE54D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49" creationId="{8164E3FD-AA8A-9948-9A8B-08A9E8F34B6D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49" creationId="{DA1B9BEE-1DED-7F01-597C-9327BD7AC21F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0" creationId="{DAA83D9F-F8D1-1572-90B2-6A44D5445E2C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50" creationId="{DFF57723-CD3F-B017-5166-ACA6F261CA36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51" creationId="{779C707C-5659-E072-D211-343294B6112F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1" creationId="{BD535E2E-0457-B1C6-F680-BB61E325CDD7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52" creationId="{D4FF9889-6E98-DF6D-22EE-C230C72C204B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53" creationId="{7D1E1040-0934-9C29-49A8-98933FEF694E}"/>
          </ac:cxnSpMkLst>
        </pc:cxnChg>
        <pc:cxnChg chg="add del mod">
          <ac:chgData name="匠吾 伊藤" userId="072e34e5e52e43ff" providerId="LiveId" clId="{318537B1-3C52-4BEB-B622-8AE37AAB33E5}" dt="2024-09-01T04:23:35.307" v="1018" actId="478"/>
          <ac:cxnSpMkLst>
            <pc:docMk/>
            <pc:sldMk cId="1378043344" sldId="260"/>
            <ac:cxnSpMk id="54" creationId="{B39DAD97-16B6-A145-4E8E-4F6CF7F3E7C5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54" creationId="{E392E918-683C-018F-D3C6-B9884443FDF6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55" creationId="{2253B377-F659-ACAC-E891-D050C9AF2B8E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6" creationId="{F5E6D7FF-F15E-4462-CCD0-53F86CEA056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7" creationId="{5097032E-42FD-BF26-2B04-DC34670F5C9A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8" creationId="{80139E18-5822-A937-A0D0-D9DE35FECD13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58" creationId="{98CFDFC5-9A4A-05B5-46AC-E063A118C4D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59" creationId="{0CE2811E-BE02-5B6F-1589-EC1194D281C9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59" creationId="{527A8EB4-647D-59A6-2CEB-1F9E605DD740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59" creationId="{658C4C61-13BE-94BB-9488-25B80BB7A4CB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60" creationId="{678F1C23-40E5-18B1-BC0F-E097008699E2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60" creationId="{FEEF3A79-6D6C-1415-E9AD-B359C17322EE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61" creationId="{813517EF-3C5F-BD37-D2D1-B8D3403B1CF9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61" creationId="{E14F0E71-837B-335F-C402-D77FFCA3F4D9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62" creationId="{E43B9FF1-A550-4B5A-AE40-4D012886B7FD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67" creationId="{0269FFB5-FACC-28E4-805E-D0D50C204D72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67" creationId="{0D905C58-2B39-FDDE-D398-49CF8AEB9ACA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68" creationId="{426C6E30-5156-461C-F74C-D118F8B4BE4C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68" creationId="{E1CFEB06-3F2C-9A3D-D89A-FECC950C7F88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71" creationId="{0AB3A6E8-6083-E1CC-06CA-2C9156D9FF8D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71" creationId="{99AE081B-2C16-E08C-9A13-F66C59C938A5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72" creationId="{1CE67785-8293-CABB-4499-B7D0890ED2ED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72" creationId="{C14C5396-1382-D159-5286-83644877148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77" creationId="{873BCE6D-82C1-2991-B7BF-63A31116C14B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77" creationId="{CDB9FB74-02FD-B0D4-B9DA-C948E48836A3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80" creationId="{1D9709D0-639C-2E67-9D0C-15B0C85717E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80" creationId="{7DE3D298-CB72-8204-927D-92E0E256B446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81" creationId="{3D07B9BA-24AB-598F-73D8-46D2A872AB60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81" creationId="{4ED0C9DC-95E7-A651-D7DA-464DBF9AFC08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82" creationId="{4EA6232D-1E07-C46A-E57E-8CA1AD56845F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82" creationId="{A4ACD019-2EE8-AE0F-6271-1F7762D7C402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83" creationId="{45C712AD-301D-69F1-DC4B-9A890182664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83" creationId="{D3EFEE47-9CA5-44C3-2ADB-27A2DEC374A0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88" creationId="{21DB784C-C18E-9ED3-F504-1F1C88609C93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89" creationId="{BB230993-8DE3-1C3A-CBFF-2E4634428E48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90" creationId="{7E61CFC7-86ED-EE47-1060-DDE7D14B90DD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91" creationId="{35CE9B0B-7645-238B-4C4E-05E7B2CDA39B}"/>
          </ac:cxnSpMkLst>
        </pc:cxnChg>
        <pc:cxnChg chg="del mod">
          <ac:chgData name="匠吾 伊藤" userId="072e34e5e52e43ff" providerId="LiveId" clId="{318537B1-3C52-4BEB-B622-8AE37AAB33E5}" dt="2024-08-26T14:31:32.926" v="11" actId="478"/>
          <ac:cxnSpMkLst>
            <pc:docMk/>
            <pc:sldMk cId="1378043344" sldId="260"/>
            <ac:cxnSpMk id="94" creationId="{67E300CB-0897-CF68-E511-21982BE4BD19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97" creationId="{D308F193-1646-FC96-14A2-19C38E755771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98" creationId="{2689177D-4924-0517-3351-2275F6D6742F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99" creationId="{5C56D02E-7E2F-BB85-6B53-66AA11C101E2}"/>
          </ac:cxnSpMkLst>
        </pc:cxnChg>
        <pc:cxnChg chg="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101" creationId="{98BC261B-1EDC-B1C1-9351-60ADDCD2AFE1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02" creationId="{9E127162-156E-0E93-EBDF-79A25BCA78B7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03" creationId="{06394E27-6128-101E-0BE7-5E8BC345CE60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08" creationId="{936EF33E-94E3-A595-E625-31D721A1E11A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11" creationId="{FD2A5F6B-67CB-1AE9-497A-D2A183CF9A3E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12" creationId="{BE7F9EEF-65AF-0DF5-9127-B1BE548BA7B5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13" creationId="{B742C4E5-9FC4-CCB5-A961-5C4ABC015A17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14" creationId="{D5052035-573C-E021-BE13-BC4342B3C0D6}"/>
          </ac:cxnSpMkLst>
        </pc:cxnChg>
        <pc:cxnChg chg="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19" creationId="{AEC899F2-F7C1-653F-7A55-489695BAA9F9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20" creationId="{06D38A5D-A00F-79B7-6CF4-D49D98881270}"/>
          </ac:cxnSpMkLst>
        </pc:cxnChg>
        <pc:cxnChg chg="add del">
          <ac:chgData name="匠吾 伊藤" userId="072e34e5e52e43ff" providerId="LiveId" clId="{318537B1-3C52-4BEB-B622-8AE37AAB33E5}" dt="2024-08-26T14:32:28.311" v="18" actId="478"/>
          <ac:cxnSpMkLst>
            <pc:docMk/>
            <pc:sldMk cId="1378043344" sldId="260"/>
            <ac:cxnSpMk id="120" creationId="{327F6C0B-2232-8C90-752D-0086955D0018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21" creationId="{03E176A3-2315-139F-9837-0A476297AE52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121" creationId="{C3C86277-BB71-BF19-6C95-A22B04763C12}"/>
          </ac:cxnSpMkLst>
        </pc:cxnChg>
        <pc:cxnChg chg="mod">
          <ac:chgData name="匠吾 伊藤" userId="072e34e5e52e43ff" providerId="LiveId" clId="{318537B1-3C52-4BEB-B622-8AE37AAB33E5}" dt="2024-08-31T08:01:33.490" v="242"/>
          <ac:cxnSpMkLst>
            <pc:docMk/>
            <pc:sldMk cId="1378043344" sldId="260"/>
            <ac:cxnSpMk id="122" creationId="{5D9F451D-B142-F890-C6B0-421A6ABB9185}"/>
          </ac:cxnSpMkLst>
        </pc:cxnChg>
        <pc:cxnChg chg="add del">
          <ac:chgData name="匠吾 伊藤" userId="072e34e5e52e43ff" providerId="LiveId" clId="{318537B1-3C52-4BEB-B622-8AE37AAB33E5}" dt="2024-08-26T14:32:28.311" v="18" actId="478"/>
          <ac:cxnSpMkLst>
            <pc:docMk/>
            <pc:sldMk cId="1378043344" sldId="260"/>
            <ac:cxnSpMk id="123" creationId="{0B129075-3622-BA4C-86A0-84E9FFDD3E63}"/>
          </ac:cxnSpMkLst>
        </pc:cxnChg>
        <pc:cxnChg chg="add del">
          <ac:chgData name="匠吾 伊藤" userId="072e34e5e52e43ff" providerId="LiveId" clId="{318537B1-3C52-4BEB-B622-8AE37AAB33E5}" dt="2024-08-26T14:32:28.311" v="18" actId="478"/>
          <ac:cxnSpMkLst>
            <pc:docMk/>
            <pc:sldMk cId="1378043344" sldId="260"/>
            <ac:cxnSpMk id="125" creationId="{A43F6176-6BC1-033D-3324-85AC4140E32F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126" creationId="{66B40B83-DD3D-FE9A-2B65-0ECA0DA949A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127" creationId="{F0907F3A-8A42-AF8F-E0B7-04CF74DD1132}"/>
          </ac:cxnSpMkLst>
        </pc:cxnChg>
        <pc:cxnChg chg="del mod">
          <ac:chgData name="匠吾 伊藤" userId="072e34e5e52e43ff" providerId="LiveId" clId="{318537B1-3C52-4BEB-B622-8AE37AAB33E5}" dt="2024-08-26T14:32:37.735" v="20" actId="478"/>
          <ac:cxnSpMkLst>
            <pc:docMk/>
            <pc:sldMk cId="1378043344" sldId="260"/>
            <ac:cxnSpMk id="132" creationId="{D9B5D1D6-2625-977A-0C8E-FDB5B524EC78}"/>
          </ac:cxnSpMkLst>
        </pc:cxnChg>
        <pc:cxnChg chg="del">
          <ac:chgData name="匠吾 伊藤" userId="072e34e5e52e43ff" providerId="LiveId" clId="{318537B1-3C52-4BEB-B622-8AE37AAB33E5}" dt="2024-08-26T14:32:37.735" v="20" actId="478"/>
          <ac:cxnSpMkLst>
            <pc:docMk/>
            <pc:sldMk cId="1378043344" sldId="260"/>
            <ac:cxnSpMk id="133" creationId="{70F93A27-CFBE-F147-E9E2-44CC701A711A}"/>
          </ac:cxnSpMkLst>
        </pc:cxnChg>
        <pc:cxnChg chg="del mod">
          <ac:chgData name="匠吾 伊藤" userId="072e34e5e52e43ff" providerId="LiveId" clId="{318537B1-3C52-4BEB-B622-8AE37AAB33E5}" dt="2024-08-26T14:32:37.735" v="20" actId="478"/>
          <ac:cxnSpMkLst>
            <pc:docMk/>
            <pc:sldMk cId="1378043344" sldId="260"/>
            <ac:cxnSpMk id="146" creationId="{B0574116-F66B-A131-4CE1-087988D9575A}"/>
          </ac:cxnSpMkLst>
        </pc:cxnChg>
        <pc:cxnChg chg="add del 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52" creationId="{2EF72F6C-33C4-D334-DBF4-B9BC3602F213}"/>
          </ac:cxnSpMkLst>
        </pc:cxnChg>
        <pc:cxnChg chg="add del 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54" creationId="{BA8FF40E-15EE-11B9-B25F-C841518246F8}"/>
          </ac:cxnSpMkLst>
        </pc:cxnChg>
        <pc:cxnChg chg="del">
          <ac:chgData name="匠吾 伊藤" userId="072e34e5e52e43ff" providerId="LiveId" clId="{318537B1-3C52-4BEB-B622-8AE37AAB33E5}" dt="2024-08-26T14:32:04.704" v="15" actId="478"/>
          <ac:cxnSpMkLst>
            <pc:docMk/>
            <pc:sldMk cId="1378043344" sldId="260"/>
            <ac:cxnSpMk id="155" creationId="{AB375EFB-3A4E-D800-E57A-FF4DAED30A01}"/>
          </ac:cxnSpMkLst>
        </pc:cxnChg>
        <pc:cxnChg chg="add del 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56" creationId="{E6755ACF-5194-05B5-DF13-32ECBEBBE12A}"/>
          </ac:cxnSpMkLst>
        </pc:cxnChg>
        <pc:cxnChg chg="add del mod">
          <ac:chgData name="匠吾 伊藤" userId="072e34e5e52e43ff" providerId="LiveId" clId="{318537B1-3C52-4BEB-B622-8AE37AAB33E5}" dt="2024-08-31T08:01:39.764" v="244" actId="478"/>
          <ac:cxnSpMkLst>
            <pc:docMk/>
            <pc:sldMk cId="1378043344" sldId="260"/>
            <ac:cxnSpMk id="157" creationId="{1FB3D0ED-9C86-7D2A-2E51-8F85BDE63544}"/>
          </ac:cxnSpMkLst>
        </pc:cxnChg>
        <pc:cxnChg chg="del">
          <ac:chgData name="匠吾 伊藤" userId="072e34e5e52e43ff" providerId="LiveId" clId="{318537B1-3C52-4BEB-B622-8AE37AAB33E5}" dt="2024-08-26T14:32:04.704" v="15" actId="478"/>
          <ac:cxnSpMkLst>
            <pc:docMk/>
            <pc:sldMk cId="1378043344" sldId="260"/>
            <ac:cxnSpMk id="158" creationId="{846AE3C6-9804-0FE5-5085-FCEB8119079A}"/>
          </ac:cxnSpMkLst>
        </pc:cxnChg>
        <pc:cxnChg chg="del">
          <ac:chgData name="匠吾 伊藤" userId="072e34e5e52e43ff" providerId="LiveId" clId="{318537B1-3C52-4BEB-B622-8AE37AAB33E5}" dt="2024-08-26T14:32:37.735" v="20" actId="478"/>
          <ac:cxnSpMkLst>
            <pc:docMk/>
            <pc:sldMk cId="1378043344" sldId="260"/>
            <ac:cxnSpMk id="160" creationId="{8BA0A018-696A-446A-7A4B-F0800D4716A2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64" creationId="{5720EFA0-8073-5996-978F-BB7668591CBB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65" creationId="{8FF1EC92-2C4A-1497-67A6-6DF402EA6F31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68" creationId="{F18E9F3F-9216-7A7A-885E-D7CC1113B2C6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69" creationId="{1599E11D-53E2-402E-1BF4-FC41D914F02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74" creationId="{395FE34C-4E0B-3714-0B97-F314FDD7966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77" creationId="{47EEB857-BDF3-6CC3-CF2E-CA86C7481C7B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78" creationId="{1B579B62-D33F-456D-5F85-07B470691A99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79" creationId="{4592BAF0-E585-E22A-89E1-69621FE6034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80" creationId="{2DB766E1-4224-6E35-A294-8315E17D4B2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85" creationId="{3F431970-1E4A-F881-5AB3-5630444CBC2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86" creationId="{7FB9F9FD-BBD6-3804-291A-0D9749DE0A32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87" creationId="{47D9DCFA-E4E3-5CA2-965A-707E9337B119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88" creationId="{F82EB3BF-025E-4DF4-3648-D757DDDB7130}"/>
          </ac:cxnSpMkLst>
        </pc:cxnChg>
        <pc:cxnChg chg="add mod">
          <ac:chgData name="匠吾 伊藤" userId="072e34e5e52e43ff" providerId="LiveId" clId="{318537B1-3C52-4BEB-B622-8AE37AAB33E5}" dt="2024-09-05T07:28:50.628" v="2819" actId="1036"/>
          <ac:cxnSpMkLst>
            <pc:docMk/>
            <pc:sldMk cId="1378043344" sldId="260"/>
            <ac:cxnSpMk id="194" creationId="{15B45A0A-60D6-2A67-F6E1-AA9756AA816E}"/>
          </ac:cxnSpMkLst>
        </pc:cxnChg>
        <pc:cxnChg chg="add del 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194" creationId="{34AF36DA-5319-50E1-2FCA-927C6BFECDE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94" creationId="{6C0A1406-F97D-DE70-0622-992EDD304598}"/>
          </ac:cxnSpMkLst>
        </pc:cxnChg>
        <pc:cxnChg chg="add mod">
          <ac:chgData name="匠吾 伊藤" userId="072e34e5e52e43ff" providerId="LiveId" clId="{318537B1-3C52-4BEB-B622-8AE37AAB33E5}" dt="2024-09-05T07:29:04.889" v="2859" actId="1036"/>
          <ac:cxnSpMkLst>
            <pc:docMk/>
            <pc:sldMk cId="1378043344" sldId="260"/>
            <ac:cxnSpMk id="195" creationId="{79982DB5-07BF-921D-4026-4E5D9FEAC9B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95" creationId="{CBDD9071-5188-FB7D-1CC5-91101E81DC97}"/>
          </ac:cxnSpMkLst>
        </pc:cxnChg>
        <pc:cxnChg chg="add del 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196" creationId="{5A241ACA-6D3B-024C-34DE-7DA12174DCF9}"/>
          </ac:cxnSpMkLst>
        </pc:cxnChg>
        <pc:cxnChg chg="add mod">
          <ac:chgData name="匠吾 伊藤" userId="072e34e5e52e43ff" providerId="LiveId" clId="{318537B1-3C52-4BEB-B622-8AE37AAB33E5}" dt="2024-09-05T07:33:41.004" v="3043" actId="1038"/>
          <ac:cxnSpMkLst>
            <pc:docMk/>
            <pc:sldMk cId="1378043344" sldId="260"/>
            <ac:cxnSpMk id="196" creationId="{D7683D03-88C2-B557-81C2-DCCAD65EED99}"/>
          </ac:cxnSpMkLst>
        </pc:cxnChg>
        <pc:cxnChg chg="add mod">
          <ac:chgData name="匠吾 伊藤" userId="072e34e5e52e43ff" providerId="LiveId" clId="{318537B1-3C52-4BEB-B622-8AE37AAB33E5}" dt="2024-09-05T05:06:34.394" v="1441" actId="1076"/>
          <ac:cxnSpMkLst>
            <pc:docMk/>
            <pc:sldMk cId="1378043344" sldId="260"/>
            <ac:cxnSpMk id="196" creationId="{DB11221F-7E0C-84E2-E0EB-4FE49E23DA2A}"/>
          </ac:cxnSpMkLst>
        </pc:cxnChg>
        <pc:cxnChg chg="add mod">
          <ac:chgData name="匠吾 伊藤" userId="072e34e5e52e43ff" providerId="LiveId" clId="{318537B1-3C52-4BEB-B622-8AE37AAB33E5}" dt="2024-09-05T07:47:46.771" v="3115" actId="1035"/>
          <ac:cxnSpMkLst>
            <pc:docMk/>
            <pc:sldMk cId="1378043344" sldId="260"/>
            <ac:cxnSpMk id="197" creationId="{D6A57EF8-4B41-FAE9-4527-8A595932B9CB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98" creationId="{2279D02D-F056-4A9F-286F-C9432C8E5669}"/>
          </ac:cxnSpMkLst>
        </pc:cxnChg>
        <pc:cxnChg chg="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198" creationId="{7B69095B-CEA2-5F26-8826-F4877C71AD27}"/>
          </ac:cxnSpMkLst>
        </pc:cxnChg>
        <pc:cxnChg chg="add mod">
          <ac:chgData name="匠吾 伊藤" userId="072e34e5e52e43ff" providerId="LiveId" clId="{318537B1-3C52-4BEB-B622-8AE37AAB33E5}" dt="2024-09-05T05:06:34.394" v="1441" actId="1076"/>
          <ac:cxnSpMkLst>
            <pc:docMk/>
            <pc:sldMk cId="1378043344" sldId="260"/>
            <ac:cxnSpMk id="198" creationId="{CF55BB61-41D9-2E71-2C83-D6585C01C490}"/>
          </ac:cxnSpMkLst>
        </pc:cxnChg>
        <pc:cxnChg chg="add mod">
          <ac:chgData name="匠吾 伊藤" userId="072e34e5e52e43ff" providerId="LiveId" clId="{318537B1-3C52-4BEB-B622-8AE37AAB33E5}" dt="2024-09-05T07:32:59.061" v="3029" actId="1035"/>
          <ac:cxnSpMkLst>
            <pc:docMk/>
            <pc:sldMk cId="1378043344" sldId="260"/>
            <ac:cxnSpMk id="198" creationId="{E231DF7E-42A1-4156-AD9F-8D906FB8644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199" creationId="{16915E30-30C5-25B9-AEEB-25B06FC6BD77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199" creationId="{7745B2E7-3051-6B5E-2DEF-716E145F00B2}"/>
          </ac:cxnSpMkLst>
        </pc:cxnChg>
        <pc:cxnChg chg="add mod">
          <ac:chgData name="匠吾 伊藤" userId="072e34e5e52e43ff" providerId="LiveId" clId="{318537B1-3C52-4BEB-B622-8AE37AAB33E5}" dt="2024-09-05T07:26:54.620" v="2743" actId="1035"/>
          <ac:cxnSpMkLst>
            <pc:docMk/>
            <pc:sldMk cId="1378043344" sldId="260"/>
            <ac:cxnSpMk id="199" creationId="{F17D4107-2356-DBFE-DE87-C7CA06F0D009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00" creationId="{0B31F5EB-3BC2-F20E-7110-E7114D2F8918}"/>
          </ac:cxnSpMkLst>
        </pc:cxnChg>
        <pc:cxnChg chg="add mod">
          <ac:chgData name="匠吾 伊藤" userId="072e34e5e52e43ff" providerId="LiveId" clId="{318537B1-3C52-4BEB-B622-8AE37AAB33E5}" dt="2024-09-05T07:30:34.578" v="2947" actId="1036"/>
          <ac:cxnSpMkLst>
            <pc:docMk/>
            <pc:sldMk cId="1378043344" sldId="260"/>
            <ac:cxnSpMk id="200" creationId="{E5DED091-9862-D2CE-4F0C-892E38DA1996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01" creationId="{C16C9D74-C091-4ADA-7B67-C83A0440DE80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201" creationId="{C7B00216-BDAE-4DF5-1C04-99138025EF81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02" creationId="{48265A37-8F5E-2E5F-17A4-255D5E90ED08}"/>
          </ac:cxnSpMkLst>
        </pc:cxnChg>
        <pc:cxnChg chg="del">
          <ac:chgData name="匠吾 伊藤" userId="072e34e5e52e43ff" providerId="LiveId" clId="{318537B1-3C52-4BEB-B622-8AE37AAB33E5}" dt="2024-08-26T14:31:47.515" v="12" actId="478"/>
          <ac:cxnSpMkLst>
            <pc:docMk/>
            <pc:sldMk cId="1378043344" sldId="260"/>
            <ac:cxnSpMk id="202" creationId="{5CE0A5CD-D0AC-C01D-2762-0554FB43B0D7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202" creationId="{AF9DA1B9-9B1B-1F57-F51E-53A31D59FE56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03" creationId="{9E9FF7C0-0B50-2A11-7055-F75EEE8CF1B0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04" creationId="{2E1EE4AC-9027-6DD8-4C3F-2D0282BCBBC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04" creationId="{F407DC3A-0916-650C-76D6-69B15D62D7B8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05" creationId="{299C8638-A088-DADB-9610-99EC3A25AB22}"/>
          </ac:cxnSpMkLst>
        </pc:cxnChg>
        <pc:cxnChg chg="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06" creationId="{B0F015EA-BEA6-80B2-52C6-8C8B7AF0B458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07" creationId="{4AE231C2-E06E-CE37-3D43-C4589261E423}"/>
          </ac:cxnSpMkLst>
        </pc:cxnChg>
        <pc:cxnChg chg="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208" creationId="{1CFEF8AB-C726-8203-A7A7-C3B195F21F0F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08" creationId="{902C6953-7878-C45C-DA69-CB2CFF5735D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09" creationId="{2D2BE8CE-F390-8713-FBAF-AAE74CCBE6E9}"/>
          </ac:cxnSpMkLst>
        </pc:cxnChg>
        <pc:cxnChg chg="add 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09" creationId="{434A4D95-F46A-8E6D-01AA-F8CFE7CA74DD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10" creationId="{2511E01E-D906-2844-9E4C-7BACF8652F4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10" creationId="{83B3949B-2484-0926-BFB1-DDBDF815E781}"/>
          </ac:cxnSpMkLst>
        </pc:cxnChg>
        <pc:cxnChg chg="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211" creationId="{DF1AC65A-58C6-39FD-D377-54230336F0A3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12" creationId="{3A40F2BA-F499-8505-70EB-BC87E560265F}"/>
          </ac:cxnSpMkLst>
        </pc:cxnChg>
        <pc:cxnChg chg="add 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12" creationId="{517386B1-0B8C-062C-50DD-09207262061B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13" creationId="{7991BE34-8EEC-0211-21B3-DCEE608E2AF1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13" creationId="{ED8CD3C4-FEFF-01D6-F641-B85FD1DCB80A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14" creationId="{B90CA258-B5F4-BE0A-4B39-264A78762730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14" creationId="{EDFED1C1-4496-1C91-5A91-ABD0B5260B41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15" creationId="{4639D7CC-020B-C5AB-5F11-8CCA0613EE24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15" creationId="{5FDD52CF-A99C-B91F-1F01-6AED3A65D22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16" creationId="{6B430E36-3E54-16C3-5E0F-A4EB4DC50B0C}"/>
          </ac:cxnSpMkLst>
        </pc:cxnChg>
        <pc:cxnChg chg="add 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16" creationId="{A2ACFD9F-9334-C448-2746-6C9304B7C622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16" creationId="{CF59A257-15DE-84DB-38FD-90BA6B05B64D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17" creationId="{0B3AED76-322C-D3E1-171D-3EFA98FAF1A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18" creationId="{46319C00-6E1E-160C-DC87-4CFB522352EC}"/>
          </ac:cxnSpMkLst>
        </pc:cxnChg>
        <pc:cxnChg chg="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219" creationId="{AF98BA53-FECD-DF6F-76E2-B5AD17B92480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20" creationId="{10AFEC55-7193-7485-1BBE-6C2A91090111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21" creationId="{58E4CD45-C1E8-7DA0-3FEE-9132A617EA92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21" creationId="{AD04190E-4DEF-F597-7B9C-2493CDE1AF2E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21" creationId="{D4C12B07-3503-4EB1-E2ED-6335CAC1B503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22" creationId="{44A599A8-7E8A-F2F8-A003-70E1557365AE}"/>
          </ac:cxnSpMkLst>
        </pc:cxnChg>
        <pc:cxnChg chg="mod">
          <ac:chgData name="匠吾 伊藤" userId="072e34e5e52e43ff" providerId="LiveId" clId="{318537B1-3C52-4BEB-B622-8AE37AAB33E5}" dt="2024-09-01T04:23:39.585" v="1019"/>
          <ac:cxnSpMkLst>
            <pc:docMk/>
            <pc:sldMk cId="1378043344" sldId="260"/>
            <ac:cxnSpMk id="222" creationId="{8C1A64E1-342F-9297-AC1D-21B2AC764C95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23" creationId="{1AB47D44-F699-011E-2E13-8A48B6D1298C}"/>
          </ac:cxnSpMkLst>
        </pc:cxnChg>
        <pc:cxnChg chg="add 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24" creationId="{39F676CC-F13F-095B-0D73-F7C8F5FD5308}"/>
          </ac:cxnSpMkLst>
        </pc:cxnChg>
        <pc:cxnChg chg="mod">
          <ac:chgData name="匠吾 伊藤" userId="072e34e5e52e43ff" providerId="LiveId" clId="{318537B1-3C52-4BEB-B622-8AE37AAB33E5}" dt="2024-09-05T05:06:23.644" v="1439"/>
          <ac:cxnSpMkLst>
            <pc:docMk/>
            <pc:sldMk cId="1378043344" sldId="260"/>
            <ac:cxnSpMk id="224" creationId="{8A7E3912-792A-1AD9-20DC-42E70363C6FD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24" creationId="{ACFDFDD6-09D2-3B2B-A5A9-AA308D8D652D}"/>
          </ac:cxnSpMkLst>
        </pc:cxnChg>
        <pc:cxnChg chg="del mod">
          <ac:chgData name="匠吾 伊藤" userId="072e34e5e52e43ff" providerId="LiveId" clId="{318537B1-3C52-4BEB-B622-8AE37AAB33E5}" dt="2024-08-26T14:32:55.131" v="23" actId="478"/>
          <ac:cxnSpMkLst>
            <pc:docMk/>
            <pc:sldMk cId="1378043344" sldId="260"/>
            <ac:cxnSpMk id="224" creationId="{D9989FF6-F17D-2001-7AAC-74B48905499B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25" creationId="{55B1D69D-2323-0F34-6C7B-3A8595190B4C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27" creationId="{4115EF36-9134-DBF6-33AF-465377056EBE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29" creationId="{36D059A2-3303-BAE5-72FB-B530F99FEE4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30" creationId="{2D4A65E0-8A99-F3D6-DA6D-2F8F14BA894F}"/>
          </ac:cxnSpMkLst>
        </pc:cxnChg>
        <pc:cxnChg chg="add del mod">
          <ac:chgData name="匠吾 伊藤" userId="072e34e5e52e43ff" providerId="LiveId" clId="{318537B1-3C52-4BEB-B622-8AE37AAB33E5}" dt="2024-09-04T15:33:11.779" v="1146" actId="478"/>
          <ac:cxnSpMkLst>
            <pc:docMk/>
            <pc:sldMk cId="1378043344" sldId="260"/>
            <ac:cxnSpMk id="230" creationId="{6E197000-3EAF-C2F0-BAE0-5B86A7414947}"/>
          </ac:cxnSpMkLst>
        </pc:cxnChg>
        <pc:cxnChg chg="add mod">
          <ac:chgData name="匠吾 伊藤" userId="072e34e5e52e43ff" providerId="LiveId" clId="{318537B1-3C52-4BEB-B622-8AE37AAB33E5}" dt="2024-09-05T05:06:34.394" v="1441" actId="1076"/>
          <ac:cxnSpMkLst>
            <pc:docMk/>
            <pc:sldMk cId="1378043344" sldId="260"/>
            <ac:cxnSpMk id="231" creationId="{31DCA3B0-1E23-AA6B-F8DB-FF742E7E0ED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35" creationId="{F3D1098C-6823-CEE8-887F-4B2405D9DF80}"/>
          </ac:cxnSpMkLst>
        </pc:cxnChg>
        <pc:cxnChg chg="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37" creationId="{5AAA47DC-04CA-1EB8-A052-EFBB4381BD7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38" creationId="{AC9A190C-D2E5-7DA9-88E8-FF5B87B0E79F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39" creationId="{66D8BF5E-932B-9955-B0D0-07321922288E}"/>
          </ac:cxnSpMkLst>
        </pc:cxnChg>
        <pc:cxnChg chg="del mod">
          <ac:chgData name="匠吾 伊藤" userId="072e34e5e52e43ff" providerId="LiveId" clId="{318537B1-3C52-4BEB-B622-8AE37AAB33E5}" dt="2024-08-26T14:32:55.131" v="23" actId="478"/>
          <ac:cxnSpMkLst>
            <pc:docMk/>
            <pc:sldMk cId="1378043344" sldId="260"/>
            <ac:cxnSpMk id="239" creationId="{B297A003-9138-90EC-5B9D-5AE336F26A09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0" creationId="{D4DA868C-F632-6D50-919E-2941D2F6FD7C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1" creationId="{55CFA41B-F675-5CE7-BFD4-EFDDC5D97EE2}"/>
          </ac:cxnSpMkLst>
        </pc:cxnChg>
        <pc:cxnChg chg="add 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241" creationId="{9509AFE6-2FBE-E25C-B85D-2E3A6A63DC6C}"/>
          </ac:cxnSpMkLst>
        </pc:cxnChg>
        <pc:cxnChg chg="add 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243" creationId="{BD42D101-B802-AB7F-A105-8B1B48C3E195}"/>
          </ac:cxnSpMkLst>
        </pc:cxnChg>
        <pc:cxnChg chg="mod">
          <ac:chgData name="匠吾 伊藤" userId="072e34e5e52e43ff" providerId="LiveId" clId="{318537B1-3C52-4BEB-B622-8AE37AAB33E5}" dt="2024-09-08T05:55:38.506" v="3437"/>
          <ac:cxnSpMkLst>
            <pc:docMk/>
            <pc:sldMk cId="1378043344" sldId="260"/>
            <ac:cxnSpMk id="244" creationId="{5DE572D7-7AF1-D370-6F88-9509B221C9B1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245" creationId="{30BA1204-E87C-973F-DA02-81BEDA14F5B6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6" creationId="{BA867DF9-937E-71E1-CE9B-76C746CB24C9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246" creationId="{F91216EB-88FB-752A-9A2E-BF2E2726E168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7" creationId="{32175E40-BCB7-755C-08F7-5613E39FBD78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8" creationId="{095BD6EB-FFF6-9341-9415-7EE48EE0BEDC}"/>
          </ac:cxnSpMkLst>
        </pc:cxnChg>
        <pc:cxnChg chg="add 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248" creationId="{B487AFBE-D230-9C7B-5B95-7D98F91172EF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249" creationId="{6FDDB449-2B48-3DFA-11BE-C4401A7DDB5F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49" creationId="{DF144646-4F25-40B6-E204-E99D1F8C053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52" creationId="{DB85BF8C-27B1-8AFE-ED7D-011A703ECE1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53" creationId="{A30BA8A9-BA6B-2ECA-BC79-C6F8D4ED59A0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54" creationId="{0A64FC57-6011-FA3A-CD8F-4CC4B99849B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55" creationId="{007D14D1-C521-8287-405A-4B8F7EEFE011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55" creationId="{B71B0F57-C38E-CC3A-6409-2F67DC51564C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56" creationId="{CCA5E32C-97FF-AC00-B103-76048FE8CF8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59" creationId="{C2379D6B-E1F9-016E-518B-1CD75DFE497C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60" creationId="{432B6475-D0DA-C358-AB45-933F3A18B3B8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60" creationId="{B495A77F-A0DC-0341-E206-0FA830D29F2D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61" creationId="{0183C8A3-1270-D363-E14F-5CF15251820F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64" creationId="{2770160F-E177-FA66-D5FC-F680D9D94B3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65" creationId="{13CE3826-6FDF-D68A-BEF0-4A76F6B33BA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65" creationId="{767F91E0-D348-7F67-2BC9-7F2DA625CBCF}"/>
          </ac:cxnSpMkLst>
        </pc:cxnChg>
        <pc:cxnChg chg="add del mod">
          <ac:chgData name="匠吾 伊藤" userId="072e34e5e52e43ff" providerId="LiveId" clId="{318537B1-3C52-4BEB-B622-8AE37AAB33E5}" dt="2024-09-01T04:24:41.275" v="1065" actId="478"/>
          <ac:cxnSpMkLst>
            <pc:docMk/>
            <pc:sldMk cId="1378043344" sldId="260"/>
            <ac:cxnSpMk id="267" creationId="{AF444871-A5D2-8121-0FEA-81BA14EAD7B0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68" creationId="{268C5535-BD6D-4B09-2E2E-1FFD6C19C818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69" creationId="{07A8D0FC-B595-7408-E343-23DAAE118580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69" creationId="{B7A11515-EC1D-E64E-475E-79FA5AAF1A1D}"/>
          </ac:cxnSpMkLst>
        </pc:cxnChg>
        <pc:cxnChg chg="add del mod">
          <ac:chgData name="匠吾 伊藤" userId="072e34e5e52e43ff" providerId="LiveId" clId="{318537B1-3C52-4BEB-B622-8AE37AAB33E5}" dt="2024-09-01T04:24:41.275" v="1065" actId="478"/>
          <ac:cxnSpMkLst>
            <pc:docMk/>
            <pc:sldMk cId="1378043344" sldId="260"/>
            <ac:cxnSpMk id="270" creationId="{23266E21-CFF7-0690-ACB5-3D4218FBA01A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70" creationId="{2BB84CB4-FCD1-22BE-214D-3AE2BA4A3F65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70" creationId="{41B2C487-D7E2-03BA-B24D-EFF524EC4FE6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0" creationId="{C4ED0DF9-3E15-E813-2464-54CF7D363E74}"/>
          </ac:cxnSpMkLst>
        </pc:cxnChg>
        <pc:cxnChg chg="add del mod">
          <ac:chgData name="匠吾 伊藤" userId="072e34e5e52e43ff" providerId="LiveId" clId="{318537B1-3C52-4BEB-B622-8AE37AAB33E5}" dt="2024-09-01T04:24:41.275" v="1065" actId="478"/>
          <ac:cxnSpMkLst>
            <pc:docMk/>
            <pc:sldMk cId="1378043344" sldId="260"/>
            <ac:cxnSpMk id="271" creationId="{18CE401C-4C10-FC29-26CB-D3D7DE65B114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1" creationId="{FAD320A0-8511-FAD7-11EB-8FED4E4B5768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73" creationId="{152BA84A-9A2C-E961-754C-57353BBC884A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74" creationId="{995E5EEE-9C8B-F8CD-5025-C6475B0BA291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75" creationId="{36A3BC5B-AC25-6C55-67C3-EBC4E3B732C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75" creationId="{D28D49D7-7485-3BD2-2B38-3A5725D356FA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76" creationId="{64F94755-F387-F2BC-EA2D-22F223893393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6" creationId="{69E797CE-5901-F195-6F42-28E304D29471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7" creationId="{1309C3B6-C43B-849C-4745-7054FED42B7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8" creationId="{B961A76E-B728-AFAA-F76D-705A5AE593C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78" creationId="{E4D26EBC-5823-C7AC-B41F-E9116A9C391D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79" creationId="{DE9EE54D-CAEE-02BC-2AB4-3F4A3EFC22CA}"/>
          </ac:cxnSpMkLst>
        </pc:cxnChg>
        <pc:cxnChg chg="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279" creationId="{F646DC2E-6CEF-5B91-F017-169D4B307AEE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83" creationId="{3D76F8CB-73D8-FD78-B200-072EEAD2B90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84" creationId="{40B74FFE-E071-6B24-7147-1693299F7897}"/>
          </ac:cxnSpMkLst>
        </pc:cxnChg>
        <pc:cxnChg chg="mod ord">
          <ac:chgData name="匠吾 伊藤" userId="072e34e5e52e43ff" providerId="LiveId" clId="{318537B1-3C52-4BEB-B622-8AE37AAB33E5}" dt="2024-09-07T16:33:31.868" v="3435" actId="1076"/>
          <ac:cxnSpMkLst>
            <pc:docMk/>
            <pc:sldMk cId="1378043344" sldId="260"/>
            <ac:cxnSpMk id="285" creationId="{8171CE31-8C7C-0F16-2786-4B0D748E212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86" creationId="{20DD7874-809B-35E9-96D4-EE7EED84713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87" creationId="{84C67187-9D5B-8DCB-750C-D1FB146D47CF}"/>
          </ac:cxnSpMkLst>
        </pc:cxnChg>
        <pc:cxnChg chg="del">
          <ac:chgData name="匠吾 伊藤" userId="072e34e5e52e43ff" providerId="LiveId" clId="{318537B1-3C52-4BEB-B622-8AE37AAB33E5}" dt="2024-08-26T14:32:55.131" v="23" actId="478"/>
          <ac:cxnSpMkLst>
            <pc:docMk/>
            <pc:sldMk cId="1378043344" sldId="260"/>
            <ac:cxnSpMk id="287" creationId="{DFB06DC3-55C3-EAD6-88ED-D46C5F640640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88" creationId="{AA617776-4FCD-C5C6-E72B-3A6138B07614}"/>
          </ac:cxnSpMkLst>
        </pc:cxnChg>
        <pc:cxnChg chg="del 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290" creationId="{4B617EB9-1B71-05FD-A904-3C8B4DE3AD85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291" creationId="{83515856-FB6D-D8E8-36D2-848BD33FBB1D}"/>
          </ac:cxnSpMkLst>
        </pc:cxnChg>
        <pc:cxnChg chg="del mod">
          <ac:chgData name="匠吾 伊藤" userId="072e34e5e52e43ff" providerId="LiveId" clId="{318537B1-3C52-4BEB-B622-8AE37AAB33E5}" dt="2024-08-26T14:32:55.131" v="23" actId="478"/>
          <ac:cxnSpMkLst>
            <pc:docMk/>
            <pc:sldMk cId="1378043344" sldId="260"/>
            <ac:cxnSpMk id="293" creationId="{3A28371C-2E4C-75CA-9397-8699A2B4A0C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94" creationId="{2C024FA4-1661-9D40-5456-E64B218E8F38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95" creationId="{2059D69F-4A48-CC6F-B004-F1B2CF9A5954}"/>
          </ac:cxnSpMkLst>
        </pc:cxnChg>
        <pc:cxnChg chg="add del mod">
          <ac:chgData name="匠吾 伊藤" userId="072e34e5e52e43ff" providerId="LiveId" clId="{318537B1-3C52-4BEB-B622-8AE37AAB33E5}" dt="2024-09-01T04:24:48.700" v="1068" actId="478"/>
          <ac:cxnSpMkLst>
            <pc:docMk/>
            <pc:sldMk cId="1378043344" sldId="260"/>
            <ac:cxnSpMk id="296" creationId="{15558AFA-363B-4C17-BE0A-EB8C93AB58C1}"/>
          </ac:cxnSpMkLst>
        </pc:cxnChg>
        <pc:cxnChg chg="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297" creationId="{117B4347-F38D-D0A5-D9A3-329EB28999A9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298" creationId="{0E15F33C-7C3B-CDE1-4985-863B2535D3F5}"/>
          </ac:cxnSpMkLst>
        </pc:cxnChg>
        <pc:cxnChg chg="add del mod">
          <ac:chgData name="匠吾 伊藤" userId="072e34e5e52e43ff" providerId="LiveId" clId="{318537B1-3C52-4BEB-B622-8AE37AAB33E5}" dt="2024-09-05T07:32:59.061" v="3029" actId="1035"/>
          <ac:cxnSpMkLst>
            <pc:docMk/>
            <pc:sldMk cId="1378043344" sldId="260"/>
            <ac:cxnSpMk id="299" creationId="{8BCAEC46-13FD-D516-EC4D-29E14226F224}"/>
          </ac:cxnSpMkLst>
        </pc:cxnChg>
        <pc:cxnChg chg="add del mod">
          <ac:chgData name="匠吾 伊藤" userId="072e34e5e52e43ff" providerId="LiveId" clId="{318537B1-3C52-4BEB-B622-8AE37AAB33E5}" dt="2024-09-01T04:24:48.700" v="1068" actId="478"/>
          <ac:cxnSpMkLst>
            <pc:docMk/>
            <pc:sldMk cId="1378043344" sldId="260"/>
            <ac:cxnSpMk id="300" creationId="{6D089C44-2CC3-DCF7-9EB2-EA78FC77963F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00" creationId="{BF59E395-2C8F-28BD-E7FE-8406517DA920}"/>
          </ac:cxnSpMkLst>
        </pc:cxnChg>
        <pc:cxnChg chg="del mod">
          <ac:chgData name="匠吾 伊藤" userId="072e34e5e52e43ff" providerId="LiveId" clId="{318537B1-3C52-4BEB-B622-8AE37AAB33E5}" dt="2024-09-05T07:21:58.366" v="2587" actId="478"/>
          <ac:cxnSpMkLst>
            <pc:docMk/>
            <pc:sldMk cId="1378043344" sldId="260"/>
            <ac:cxnSpMk id="301" creationId="{F6D13C9E-5E44-CE5A-A175-139C01D1AF47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02" creationId="{67CF5E90-18E4-27D5-C4A6-4A3EED2633C5}"/>
          </ac:cxnSpMkLst>
        </pc:cxnChg>
        <pc:cxnChg chg="mod">
          <ac:chgData name="匠吾 伊藤" userId="072e34e5e52e43ff" providerId="LiveId" clId="{318537B1-3C52-4BEB-B622-8AE37AAB33E5}" dt="2024-09-08T05:55:42.038" v="3438"/>
          <ac:cxnSpMkLst>
            <pc:docMk/>
            <pc:sldMk cId="1378043344" sldId="260"/>
            <ac:cxnSpMk id="302" creationId="{A59ACFFD-4E93-B907-519D-8B8A2BBF6302}"/>
          </ac:cxnSpMkLst>
        </pc:cxnChg>
        <pc:cxnChg chg="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302" creationId="{C32E6AE6-84F6-23FB-89E8-978233900765}"/>
          </ac:cxnSpMkLst>
        </pc:cxnChg>
        <pc:cxnChg chg="add del mod">
          <ac:chgData name="匠吾 伊藤" userId="072e34e5e52e43ff" providerId="LiveId" clId="{318537B1-3C52-4BEB-B622-8AE37AAB33E5}" dt="2024-09-01T04:24:48.700" v="1068" actId="478"/>
          <ac:cxnSpMkLst>
            <pc:docMk/>
            <pc:sldMk cId="1378043344" sldId="260"/>
            <ac:cxnSpMk id="303" creationId="{69A8367F-BF54-5A2A-3893-00BD96E9461D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07" creationId="{FD71445C-A981-FAB3-93EC-364C7D2A470B}"/>
          </ac:cxnSpMkLst>
        </pc:cxnChg>
        <pc:cxnChg chg="del">
          <ac:chgData name="匠吾 伊藤" userId="072e34e5e52e43ff" providerId="LiveId" clId="{318537B1-3C52-4BEB-B622-8AE37AAB33E5}" dt="2024-08-26T14:33:07.464" v="26" actId="478"/>
          <ac:cxnSpMkLst>
            <pc:docMk/>
            <pc:sldMk cId="1378043344" sldId="260"/>
            <ac:cxnSpMk id="309" creationId="{4915EDDA-F329-1698-AC5B-79C16FDB3359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0" creationId="{0753418A-B4C3-76F1-CDE4-63FDA881D57F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1" creationId="{FF05D818-1429-5871-3773-FB7FCEE06FA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2" creationId="{BE792FAF-01B0-0D67-BE60-7368C55CF6D1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3" creationId="{FB9B83BF-704D-644C-689E-989342E57721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8" creationId="{B90346CD-EA97-37D7-6AA1-53F155A39EFF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19" creationId="{086E6743-C3B9-2A14-59FC-D3EE05106C5B}"/>
          </ac:cxnSpMkLst>
        </pc:cxnChg>
        <pc:cxnChg chg="add 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320" creationId="{34BB50B3-5E84-B6A9-1C90-E22CCB3FD37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20" creationId="{751332F2-F8D4-3D2B-8F2E-36A29CDB76B7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20" creationId="{A83A7E87-7B61-4C3C-B8D6-46472452A144}"/>
          </ac:cxnSpMkLst>
        </pc:cxnChg>
        <pc:cxnChg chg="mod">
          <ac:chgData name="匠吾 伊藤" userId="072e34e5e52e43ff" providerId="LiveId" clId="{318537B1-3C52-4BEB-B622-8AE37AAB33E5}" dt="2024-09-04T15:34:02.820" v="1149"/>
          <ac:cxnSpMkLst>
            <pc:docMk/>
            <pc:sldMk cId="1378043344" sldId="260"/>
            <ac:cxnSpMk id="321" creationId="{2DD2D2D3-A873-6AC2-9063-3C43073F27B9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21" creationId="{B82CA1DD-300A-E51C-E1C5-E67FA6EB429E}"/>
          </ac:cxnSpMkLst>
        </pc:cxnChg>
        <pc:cxnChg chg="add 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322" creationId="{AB6A25C2-DA76-32B7-A29E-A33AA9EF614E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22" creationId="{AD973049-6BA3-9828-06C6-131356238839}"/>
          </ac:cxnSpMkLst>
        </pc:cxnChg>
        <pc:cxnChg chg="add 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324" creationId="{90546B35-17F0-11CE-430A-9F9A9C2237B7}"/>
          </ac:cxnSpMkLst>
        </pc:cxnChg>
        <pc:cxnChg chg="add del mod">
          <ac:chgData name="匠吾 伊藤" userId="072e34e5e52e43ff" providerId="LiveId" clId="{318537B1-3C52-4BEB-B622-8AE37AAB33E5}" dt="2024-09-01T05:01:22.994" v="1074" actId="478"/>
          <ac:cxnSpMkLst>
            <pc:docMk/>
            <pc:sldMk cId="1378043344" sldId="260"/>
            <ac:cxnSpMk id="324" creationId="{CD9A41E1-B02A-DF2E-BACC-591AF0E536A8}"/>
          </ac:cxnSpMkLst>
        </pc:cxnChg>
        <pc:cxnChg chg="add mod">
          <ac:chgData name="匠吾 伊藤" userId="072e34e5e52e43ff" providerId="LiveId" clId="{318537B1-3C52-4BEB-B622-8AE37AAB33E5}" dt="2024-08-31T08:01:40.496" v="245"/>
          <ac:cxnSpMkLst>
            <pc:docMk/>
            <pc:sldMk cId="1378043344" sldId="260"/>
            <ac:cxnSpMk id="325" creationId="{9A026233-EE56-C660-1B3A-45421C37A712}"/>
          </ac:cxnSpMkLst>
        </pc:cxnChg>
        <pc:cxnChg chg="del">
          <ac:chgData name="匠吾 伊藤" userId="072e34e5e52e43ff" providerId="LiveId" clId="{318537B1-3C52-4BEB-B622-8AE37AAB33E5}" dt="2024-08-26T14:33:07.464" v="26" actId="478"/>
          <ac:cxnSpMkLst>
            <pc:docMk/>
            <pc:sldMk cId="1378043344" sldId="260"/>
            <ac:cxnSpMk id="326" creationId="{723AB730-2B34-5084-172D-B0780AD3DFCA}"/>
          </ac:cxnSpMkLst>
        </pc:cxnChg>
        <pc:cxnChg chg="add del mod">
          <ac:chgData name="匠吾 伊藤" userId="072e34e5e52e43ff" providerId="LiveId" clId="{318537B1-3C52-4BEB-B622-8AE37AAB33E5}" dt="2024-09-01T05:01:22.994" v="1074" actId="478"/>
          <ac:cxnSpMkLst>
            <pc:docMk/>
            <pc:sldMk cId="1378043344" sldId="260"/>
            <ac:cxnSpMk id="327" creationId="{E4112E4B-A155-02EB-15FC-71DE059C4116}"/>
          </ac:cxnSpMkLst>
        </pc:cxnChg>
        <pc:cxnChg chg="add del mod">
          <ac:chgData name="匠吾 伊藤" userId="072e34e5e52e43ff" providerId="LiveId" clId="{318537B1-3C52-4BEB-B622-8AE37AAB33E5}" dt="2024-09-01T05:01:22.994" v="1074" actId="478"/>
          <ac:cxnSpMkLst>
            <pc:docMk/>
            <pc:sldMk cId="1378043344" sldId="260"/>
            <ac:cxnSpMk id="328" creationId="{C2C53E08-6BD6-E897-E3B8-F232D7DFBA2E}"/>
          </ac:cxnSpMkLst>
        </pc:cxnChg>
        <pc:cxnChg chg="add mod">
          <ac:chgData name="匠吾 伊藤" userId="072e34e5e52e43ff" providerId="LiveId" clId="{318537B1-3C52-4BEB-B622-8AE37AAB33E5}" dt="2024-09-08T05:56:08.464" v="3441" actId="1076"/>
          <ac:cxnSpMkLst>
            <pc:docMk/>
            <pc:sldMk cId="1378043344" sldId="260"/>
            <ac:cxnSpMk id="332" creationId="{C87C3A05-84D2-7D28-9A4C-79DD6BFCEC8B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32" creationId="{ED8039A3-8C88-2ED6-1599-5052238C8FD3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33" creationId="{0708B44E-9FDA-A63E-50AD-96DB6A5ABC1F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35" creationId="{1467B7F1-3EC7-2E7E-3E4D-A74A2BA0CE90}"/>
          </ac:cxnSpMkLst>
        </pc:cxnChg>
        <pc:cxnChg chg="add mod">
          <ac:chgData name="匠吾 伊藤" userId="072e34e5e52e43ff" providerId="LiveId" clId="{318537B1-3C52-4BEB-B622-8AE37AAB33E5}" dt="2024-09-08T05:56:08.464" v="3441" actId="1076"/>
          <ac:cxnSpMkLst>
            <pc:docMk/>
            <pc:sldMk cId="1378043344" sldId="260"/>
            <ac:cxnSpMk id="335" creationId="{68FA6E28-627F-1EF5-413D-0B97956A7454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35" creationId="{DB5E03D5-88C5-26C7-A5A1-1DAEAC158B4F}"/>
          </ac:cxnSpMkLst>
        </pc:cxnChg>
        <pc:cxnChg chg="del mod">
          <ac:chgData name="匠吾 伊藤" userId="072e34e5e52e43ff" providerId="LiveId" clId="{318537B1-3C52-4BEB-B622-8AE37AAB33E5}" dt="2024-09-05T07:23:18.450" v="2624" actId="478"/>
          <ac:cxnSpMkLst>
            <pc:docMk/>
            <pc:sldMk cId="1378043344" sldId="260"/>
            <ac:cxnSpMk id="336" creationId="{C24CDCE0-6AD9-6F49-9ED7-E69A87201773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37" creationId="{5D482803-3DE0-FFD5-414C-7FF58B673C0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38" creationId="{C647024D-692A-422D-8A81-447D30916482}"/>
          </ac:cxnSpMkLst>
        </pc:cxnChg>
        <pc:cxnChg chg="add mod">
          <ac:chgData name="匠吾 伊藤" userId="072e34e5e52e43ff" providerId="LiveId" clId="{318537B1-3C52-4BEB-B622-8AE37AAB33E5}" dt="2024-09-08T05:56:08.464" v="3441" actId="1076"/>
          <ac:cxnSpMkLst>
            <pc:docMk/>
            <pc:sldMk cId="1378043344" sldId="260"/>
            <ac:cxnSpMk id="339" creationId="{27AEC64D-84E7-4D6E-7F3A-F0FB895C4642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39" creationId="{EA88E43B-30D0-09C8-F7D8-C27E0B962F90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0" creationId="{9C7C7477-CA0F-6F2E-B05C-E5FA746B71A0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1" creationId="{B0E40AB7-0B7E-3E17-ABBD-4A5A3DE3DDA5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2" creationId="{2574180F-6AA6-CFDD-5B78-A171D43127E1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43" creationId="{1F5C693C-CD82-DDB3-21A4-46CC1E5F6596}"/>
          </ac:cxnSpMkLst>
        </pc:cxnChg>
        <pc:cxnChg chg="add 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43" creationId="{ACD377A6-5358-9116-DD65-07874A0BEE8B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45" creationId="{6B5B1EA3-2218-0A1E-047F-04EC41E3D98F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46" creationId="{003C35B7-4483-1E2C-2C90-388D08FE748B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46" creationId="{EC87D997-F414-BA7A-D6BB-C986FBB5EC8B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7" creationId="{403FC4AF-6FC7-58F9-B25C-A58D2D4E067E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47" creationId="{692D6D41-304E-09F1-C66F-67A7900084B1}"/>
          </ac:cxnSpMkLst>
        </pc:cxnChg>
        <pc:cxnChg chg="add mod">
          <ac:chgData name="匠吾 伊藤" userId="072e34e5e52e43ff" providerId="LiveId" clId="{318537B1-3C52-4BEB-B622-8AE37AAB33E5}" dt="2024-09-08T05:56:08.464" v="3441" actId="1076"/>
          <ac:cxnSpMkLst>
            <pc:docMk/>
            <pc:sldMk cId="1378043344" sldId="260"/>
            <ac:cxnSpMk id="347" creationId="{A9501EC4-EB95-CEEC-7039-C9D12851B8C5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8" creationId="{767AD413-4F92-B0D2-2EE4-F8E70C15D38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48" creationId="{EC6DC316-5A0E-108E-7F3E-5F3861633F86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49" creationId="{32FED6A4-75F5-EE21-22F2-55E1CD78E19C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49" creationId="{44A49955-EEE2-3AF9-DAEB-8615FAD911C1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50" creationId="{05B257D5-8A90-1F38-10D5-C4F1508149FD}"/>
          </ac:cxnSpMkLst>
        </pc:cxnChg>
        <pc:cxnChg chg="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50" creationId="{A8842AB8-D21E-E922-6513-62DF4FA0FD1F}"/>
          </ac:cxnSpMkLst>
        </pc:cxnChg>
        <pc:cxnChg chg="add 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351" creationId="{3B8CC410-F8E4-B1C5-5E04-53E15712A86D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51" creationId="{4C533BFB-6D2F-C530-0DD7-778AF4939CF2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54" creationId="{9B049025-9E76-7D30-19EA-7F56D18CA658}"/>
          </ac:cxnSpMkLst>
        </pc:cxnChg>
        <pc:cxnChg chg="add 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354" creationId="{D1CAEA45-0580-34EB-11CD-F96581E77305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55" creationId="{0A832186-C58C-C05A-8884-5A12E6077228}"/>
          </ac:cxnSpMkLst>
        </pc:cxnChg>
        <pc:cxnChg chg="add 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355" creationId="{517F4E93-1519-94E6-FAA0-63C44E6C7A8E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56" creationId="{6D4D6AC8-E440-D11D-62C3-D5D2932BA63B}"/>
          </ac:cxnSpMkLst>
        </pc:cxnChg>
        <pc:cxnChg chg="add mod">
          <ac:chgData name="匠吾 伊藤" userId="072e34e5e52e43ff" providerId="LiveId" clId="{318537B1-3C52-4BEB-B622-8AE37AAB33E5}" dt="2024-09-05T05:06:37.914" v="1442"/>
          <ac:cxnSpMkLst>
            <pc:docMk/>
            <pc:sldMk cId="1378043344" sldId="260"/>
            <ac:cxnSpMk id="357" creationId="{50BA6B78-33A2-6C3E-9AC1-868C31C08C64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57" creationId="{70038775-DC18-D7D6-0D3E-1A19514FE1CB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57" creationId="{AFDA50FA-35F9-6469-51D3-C38FBEB7DA49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60" creationId="{06237F83-4F0B-FAA5-8C3E-EE62E20620D1}"/>
          </ac:cxnSpMkLst>
        </pc:cxnChg>
        <pc:cxnChg chg="mod">
          <ac:chgData name="匠吾 伊藤" userId="072e34e5e52e43ff" providerId="LiveId" clId="{318537B1-3C52-4BEB-B622-8AE37AAB33E5}" dt="2024-09-08T05:55:42.038" v="3438"/>
          <ac:cxnSpMkLst>
            <pc:docMk/>
            <pc:sldMk cId="1378043344" sldId="260"/>
            <ac:cxnSpMk id="360" creationId="{85C543F1-E137-5107-61B6-DBA45EF53766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62" creationId="{89840475-1C09-D369-AC1D-93FAAC0C010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64" creationId="{68FBABE2-652B-F0E7-9DD0-4A1688C98AFA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65" creationId="{B9B2EE97-1EDA-DA8E-5A47-166BA284D7D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66" creationId="{BB145548-5F2D-302A-86A9-D6956077DE3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67" creationId="{9BC1580A-DE6E-8E91-4600-1C39C852370A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67" creationId="{D2F88E54-39F9-9754-E77D-72DB31AFFBA0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68" creationId="{03F7B70A-86EA-C27D-3523-93CDD857E957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368" creationId="{27A4A0F7-3537-175D-2CDA-3AF36607D8DD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370" creationId="{C8EB0F38-F201-9592-5C2B-27626E8A9894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72" creationId="{5C2CE825-F1E8-6CCC-60DC-AADF4A3D108C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372" creationId="{A075E948-DB45-D3A4-AD06-BA474E785DE4}"/>
          </ac:cxnSpMkLst>
        </pc:cxnChg>
        <pc:cxnChg chg="add del mod">
          <ac:chgData name="匠吾 伊藤" userId="072e34e5e52e43ff" providerId="LiveId" clId="{318537B1-3C52-4BEB-B622-8AE37AAB33E5}" dt="2024-09-04T15:33:07.976" v="1145" actId="478"/>
          <ac:cxnSpMkLst>
            <pc:docMk/>
            <pc:sldMk cId="1378043344" sldId="260"/>
            <ac:cxnSpMk id="372" creationId="{C438D30B-B963-FA53-24F7-241A7597AD35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73" creationId="{34D2AB98-A06A-3314-BB0B-C791B35886D6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73" creationId="{5E9332F6-D0F9-0D75-511E-D16ABBD24469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373" creationId="{F4BDD5E9-ED8F-E852-DA14-F7DEEF0C0664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74" creationId="{8125CC7B-37DA-FD72-74BB-7FFCC1BEF203}"/>
          </ac:cxnSpMkLst>
        </pc:cxnChg>
        <pc:cxnChg chg="mod">
          <ac:chgData name="匠吾 伊藤" userId="072e34e5e52e43ff" providerId="LiveId" clId="{318537B1-3C52-4BEB-B622-8AE37AAB33E5}" dt="2024-08-26T16:51:03.170" v="225"/>
          <ac:cxnSpMkLst>
            <pc:docMk/>
            <pc:sldMk cId="1378043344" sldId="260"/>
            <ac:cxnSpMk id="375" creationId="{39C7F53E-6D98-EA42-E9C7-46B1FA26B89B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76" creationId="{2B8B1204-418A-3393-D52C-7FB033310BC6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77" creationId="{FB3D567B-FC39-6F30-ACAB-07F948C5E5E3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78" creationId="{F461E727-689F-20C4-4229-3094614CC380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79" creationId="{623EFE38-8169-74DF-D002-793EDDE0098F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384" creationId="{96DEB837-1518-3BBE-5F53-0F123F80D30A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84" creationId="{CEE5D994-B4FB-7D3D-9E38-62E9155D7268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85" creationId="{DEE81860-3DBC-7CD5-9DD1-6E596CAA9FB4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385" creationId="{F307B07A-26DD-2056-585A-F398871193C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86" creationId="{3CEF5FE9-8E87-BCCA-84BD-7DB732E98DE1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87" creationId="{EFF88FB0-EE3C-5C66-84F5-DC2E9B0B86CD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388" creationId="{7C536208-E2C8-572A-4CC8-4A583C0CC7E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389" creationId="{6897B3BC-0D92-47F3-F470-6814D3EA3C20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392" creationId="{C45C3347-84F4-4F94-AD44-36E421BCE717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93" creationId="{77A7041D-E097-4810-2677-F326844467F5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394" creationId="{766E544A-6DE1-EB36-043A-DC953ADD1BB2}"/>
          </ac:cxnSpMkLst>
        </pc:cxnChg>
        <pc:cxnChg chg="add mod">
          <ac:chgData name="匠吾 伊藤" userId="072e34e5e52e43ff" providerId="LiveId" clId="{318537B1-3C52-4BEB-B622-8AE37AAB33E5}" dt="2024-09-05T07:24:40.027" v="2670" actId="1036"/>
          <ac:cxnSpMkLst>
            <pc:docMk/>
            <pc:sldMk cId="1378043344" sldId="260"/>
            <ac:cxnSpMk id="394" creationId="{A7897B86-B4A7-F469-AC75-A188D06C2CF5}"/>
          </ac:cxnSpMkLst>
        </pc:cxnChg>
        <pc:cxnChg chg="add mod">
          <ac:chgData name="匠吾 伊藤" userId="072e34e5e52e43ff" providerId="LiveId" clId="{318537B1-3C52-4BEB-B622-8AE37AAB33E5}" dt="2024-09-05T07:24:40.027" v="2670" actId="1036"/>
          <ac:cxnSpMkLst>
            <pc:docMk/>
            <pc:sldMk cId="1378043344" sldId="260"/>
            <ac:cxnSpMk id="396" creationId="{47BF778D-DDD6-77F1-18CC-0B82934C8F7C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96" creationId="{751C8284-2361-1577-CD65-5713CF340848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397" creationId="{423828F0-BD25-08BA-2620-8BDA7CF09ED3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397" creationId="{E9F9DBCB-5EF2-E738-E415-15DD9C287865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398" creationId="{11504A50-EBF8-A6DF-10D3-D8D8FB7367DF}"/>
          </ac:cxnSpMkLst>
        </pc:cxnChg>
        <pc:cxnChg chg="add mod">
          <ac:chgData name="匠吾 伊藤" userId="072e34e5e52e43ff" providerId="LiveId" clId="{318537B1-3C52-4BEB-B622-8AE37AAB33E5}" dt="2024-09-05T07:24:40.027" v="2670" actId="1036"/>
          <ac:cxnSpMkLst>
            <pc:docMk/>
            <pc:sldMk cId="1378043344" sldId="260"/>
            <ac:cxnSpMk id="398" creationId="{FCF071D9-EB33-932F-759B-FC2E48BD3F06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399" creationId="{2378B504-C5A7-CC5C-CCD9-7FD80C8F1045}"/>
          </ac:cxnSpMkLst>
        </pc:cxnChg>
        <pc:cxnChg chg="add del mod">
          <ac:chgData name="匠吾 伊藤" userId="072e34e5e52e43ff" providerId="LiveId" clId="{318537B1-3C52-4BEB-B622-8AE37AAB33E5}" dt="2024-09-05T07:24:46.524" v="2672" actId="478"/>
          <ac:cxnSpMkLst>
            <pc:docMk/>
            <pc:sldMk cId="1378043344" sldId="260"/>
            <ac:cxnSpMk id="399" creationId="{E25B5462-A062-5F4E-1D1F-9E9870C211A8}"/>
          </ac:cxnSpMkLst>
        </pc:cxnChg>
        <pc:cxnChg chg="add mod">
          <ac:chgData name="匠吾 伊藤" userId="072e34e5e52e43ff" providerId="LiveId" clId="{318537B1-3C52-4BEB-B622-8AE37AAB33E5}" dt="2024-09-05T07:26:20.237" v="2723" actId="1036"/>
          <ac:cxnSpMkLst>
            <pc:docMk/>
            <pc:sldMk cId="1378043344" sldId="260"/>
            <ac:cxnSpMk id="400" creationId="{A4DC5130-2857-3D63-AB84-2C0DD56B452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00" creationId="{B55CFE2E-661C-4A64-93CE-8B819B2B7C5E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02" creationId="{F08DD80E-5B30-9CFE-3F0F-D0FEDA98BFFB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04" creationId="{EF31FC44-1A7B-FFC5-2B9F-8025958D6427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05" creationId="{6FECD601-C312-8E98-D870-912CC2EB43EB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05" creationId="{9B891683-C5CC-9C07-52D4-4B27B62307AA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05" creationId="{C6D3D40D-EA5E-F276-A988-27E6DAA85628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06" creationId="{1C101A6E-AC7F-0938-F077-9EC7CFB60CFF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06" creationId="{2298507A-CA8F-A75A-E1FB-D2A3AC40EE6F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07" creationId="{38A3EE88-AF4F-B157-BD14-45E8CDB6261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07" creationId="{F762E64E-CE26-A2A6-2A7B-5BAD3429B5C6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08" creationId="{7147F250-09E5-F367-9C6C-FC80D5E5022A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08" creationId="{D587647B-A1B7-DD2C-2D9D-C8FD5A5D84F7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10" creationId="{A970E1CB-939F-C3B0-D2D2-7A79DDB816BB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13" creationId="{8B2BBB9F-4EBB-C12D-7D67-C05BF2CE2166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13" creationId="{DA32CA75-6A5F-29E2-921F-1204B6992834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14" creationId="{692289B6-51F1-2B0A-D6F6-644D292069C0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14" creationId="{C94D5065-DB10-1776-CDB2-844E12631702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15" creationId="{1E2A0EA7-88C9-A110-32B7-097FA18D2E25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15" creationId="{E73743CE-591F-9187-CB6D-B7977CC78DFF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15" creationId="{F1F9A60F-E246-4486-95EE-7DA9FE42A5A4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16" creationId="{22927139-D589-7383-46F0-4A120CADE54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16" creationId="{766F9BFB-B4B1-18C9-655B-BCD82AA9081C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16" creationId="{AE854B71-D8E3-62F1-2FEC-CAFB3677955D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19" creationId="{11293F46-143C-EA78-35EB-137747263A6D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20" creationId="{1E34E8C0-84B5-6572-D275-3BD104340D3D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21" creationId="{A92CA1F6-D0D4-F4DA-4B09-DD2D5BAD122C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22" creationId="{15D0CAED-F693-E3D1-9032-3113D63C256F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22" creationId="{5FC73705-784F-A1E1-6801-1AF4ABB2F7F5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23" creationId="{452972CD-7684-56F7-5386-D62A47319210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23" creationId="{6AF58C47-5818-C8B0-9276-4928BFD8302B}"/>
          </ac:cxnSpMkLst>
        </pc:cxnChg>
        <pc:cxnChg chg="mod">
          <ac:chgData name="匠吾 伊藤" userId="072e34e5e52e43ff" providerId="LiveId" clId="{318537B1-3C52-4BEB-B622-8AE37AAB33E5}" dt="2024-09-06T02:46:33.870" v="3426" actId="1582"/>
          <ac:cxnSpMkLst>
            <pc:docMk/>
            <pc:sldMk cId="1378043344" sldId="260"/>
            <ac:cxnSpMk id="424" creationId="{14F6C425-194B-463D-6B3F-2E18440C7ACB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25" creationId="{095DC317-FF8D-CDFA-A40A-78B4C4EAC09C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26" creationId="{9C3E24B5-3E36-41A7-CAC9-B875A407C614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27" creationId="{6B75C844-7233-C46A-4101-18FE0B328CFD}"/>
          </ac:cxnSpMkLst>
        </pc:cxnChg>
        <pc:cxnChg chg="add del mod">
          <ac:chgData name="匠吾 伊藤" userId="072e34e5e52e43ff" providerId="LiveId" clId="{318537B1-3C52-4BEB-B622-8AE37AAB33E5}" dt="2024-09-04T15:34:59.700" v="1165" actId="478"/>
          <ac:cxnSpMkLst>
            <pc:docMk/>
            <pc:sldMk cId="1378043344" sldId="260"/>
            <ac:cxnSpMk id="427" creationId="{F5DC7547-F138-65CD-4FB6-755927F45BF8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28" creationId="{BB8285ED-4A16-B4B7-6038-863ECD955F4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29" creationId="{18CB37B9-670B-B246-5186-AB5919450B0D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30" creationId="{DB5CB7DA-53A8-B931-3518-E9CA5DE33653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31" creationId="{40311131-AD5F-425A-4464-07585F02AD62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32" creationId="{144CB0F5-0250-9183-6980-30467A35935B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35" creationId="{72F3C9FF-6F22-D884-CEE1-2290D5F3CAB7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36" creationId="{7B91FA84-69E5-B774-3960-FACC4467E097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36" creationId="{B526B8B2-3E4F-C26E-3452-B2D3D1354A27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37" creationId="{18F13C7D-F581-4865-330E-4E3F8C34CC2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37" creationId="{948461C0-4A94-5239-41A4-3831C24D3931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38" creationId="{1EE2A02F-D6C1-B18F-FE0F-143F99D7FE53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38" creationId="{4DA8CF54-615C-6007-AF27-13848C0E7010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39" creationId="{E3C50B1D-0D25-BE04-D869-B9B0C72F63C8}"/>
          </ac:cxnSpMkLst>
        </pc:cxnChg>
        <pc:cxnChg chg="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43" creationId="{1C20D988-ABE6-5BCD-074B-111445108281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44" creationId="{A94594A4-DF66-CC36-A02F-E6EE752BD0BC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45" creationId="{2C352D64-0130-335E-6516-7BE2312449B8}"/>
          </ac:cxnSpMkLst>
        </pc:cxnChg>
        <pc:cxnChg chg="mod">
          <ac:chgData name="匠吾 伊藤" userId="072e34e5e52e43ff" providerId="LiveId" clId="{318537B1-3C52-4BEB-B622-8AE37AAB33E5}" dt="2024-08-31T08:01:43.845" v="249"/>
          <ac:cxnSpMkLst>
            <pc:docMk/>
            <pc:sldMk cId="1378043344" sldId="260"/>
            <ac:cxnSpMk id="446" creationId="{96196A49-09C9-0E3A-8A49-2118C4D188AF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46" creationId="{FCD333AA-592F-2489-1CE2-C76D19B4F3E4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47" creationId="{2D68F363-6275-45D4-83D0-CC5A098E0F8C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50" creationId="{5859EF7D-0FA4-1C5B-A950-1AB581563D2B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51" creationId="{2C2E51B0-951D-4350-CC0D-F7B5F57DEBD9}"/>
          </ac:cxnSpMkLst>
        </pc:cxnChg>
        <pc:cxnChg chg="add mod">
          <ac:chgData name="匠吾 伊藤" userId="072e34e5e52e43ff" providerId="LiveId" clId="{318537B1-3C52-4BEB-B622-8AE37AAB33E5}" dt="2024-09-05T07:56:41.725" v="3183" actId="1036"/>
          <ac:cxnSpMkLst>
            <pc:docMk/>
            <pc:sldMk cId="1378043344" sldId="260"/>
            <ac:cxnSpMk id="453" creationId="{E5666D13-63BF-3F98-5A3A-2457A5DD8858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56" creationId="{66E4863F-A0B7-8B61-015B-432BFCCAAD13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59" creationId="{B69BF582-739D-84E8-AE8F-D91D1857E00E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59" creationId="{CCCDF810-F07E-44DD-EAB6-44D8A7437C75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60" creationId="{4D3C161E-CA53-9656-3304-434485E79669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61" creationId="{2D7EE4CE-B119-CFF0-AFC1-A3B7797A97E5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61" creationId="{E543940E-894B-3E19-C22C-992774552B48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62" creationId="{C069A5CD-0C15-867D-15A8-2FFA47087B12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62" creationId="{D19F00AA-4298-8F4C-151B-189373DB2976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64" creationId="{D1A1CC3B-B74A-72A8-5F72-E18084C472BA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66" creationId="{CA265F45-14A0-8A58-7936-B888886770D0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67" creationId="{7C856102-8535-2DBB-ED82-414D80BFCB69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68" creationId="{0631683F-60C9-9587-BE86-089FCFFD38A1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68" creationId="{43E70A1F-C8D7-DC55-6F3C-98F14ECD0DCF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69" creationId="{AC549803-E916-04F0-8442-284A5C30473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70" creationId="{D005D029-FD64-66DD-D16D-11DEBC7EE4D0}"/>
          </ac:cxnSpMkLst>
        </pc:cxnChg>
        <pc:cxnChg chg="add del 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76" creationId="{14EA98D7-4CBA-6D36-A385-C0A77A708572}"/>
          </ac:cxnSpMkLst>
        </pc:cxnChg>
        <pc:cxnChg chg="add del 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76" creationId="{17FE36DD-FFA9-8838-9FE2-0C5A9690F4CA}"/>
          </ac:cxnSpMkLst>
        </pc:cxnChg>
        <pc:cxnChg chg="add del 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78" creationId="{62A6FA37-DCB2-022D-D9DA-01BD1259075D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78" creationId="{E84B3468-27F1-67A4-82DE-85ABCA2EC92F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79" creationId="{3B23ABBF-3FB3-D848-8405-56495D3E155A}"/>
          </ac:cxnSpMkLst>
        </pc:cxnChg>
        <pc:cxnChg chg="add del mod">
          <ac:chgData name="匠吾 伊藤" userId="072e34e5e52e43ff" providerId="LiveId" clId="{318537B1-3C52-4BEB-B622-8AE37AAB33E5}" dt="2024-08-31T11:15:16.669" v="968" actId="478"/>
          <ac:cxnSpMkLst>
            <pc:docMk/>
            <pc:sldMk cId="1378043344" sldId="260"/>
            <ac:cxnSpMk id="480" creationId="{4858D417-1C16-6BA4-DA68-A977F5EF4581}"/>
          </ac:cxnSpMkLst>
        </pc:cxnChg>
        <pc:cxnChg chg="add del mod">
          <ac:chgData name="匠吾 伊藤" userId="072e34e5e52e43ff" providerId="LiveId" clId="{318537B1-3C52-4BEB-B622-8AE37AAB33E5}" dt="2024-08-31T08:02:07.403" v="288" actId="478"/>
          <ac:cxnSpMkLst>
            <pc:docMk/>
            <pc:sldMk cId="1378043344" sldId="260"/>
            <ac:cxnSpMk id="481" creationId="{82889111-1070-65ED-02F6-9D66BC98E7F6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82" creationId="{4CE94E12-CCF4-EF45-9B16-233CF7B4CC21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83" creationId="{AB108E13-B406-33DE-9635-ADCEF8ACB76E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86" creationId="{729483A9-4222-0153-B2FC-1BC32D2C5A04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87" creationId="{42C486A9-2486-0CBA-E98F-A61B01FBD1DC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88" creationId="{193CD889-E99B-9F35-9F47-216BEC097BB7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88" creationId="{A70449D3-BC95-A157-33F1-5023DD9CEF36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89" creationId="{5536A4AD-A2C1-A496-262D-74DBF9856EFE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0" creationId="{5A443529-E28A-FE2D-0447-6A46324C5DBC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91" creationId="{B6099475-2632-33E9-CEBA-35EE4A27ECF7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92" creationId="{B9B9DDE3-09EB-FB29-BF3C-46C4AD7F354E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93" creationId="{21D1ABEA-8C9E-048E-39B9-B0F1061C6766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4" creationId="{B160668B-819C-AF1C-E915-51654944B20B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494" creationId="{E6F6F025-0883-29CD-00C5-E6C1F481521C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5" creationId="{13AC7AFD-2921-73F5-0787-625354AE103B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6" creationId="{A640364E-4C0C-2814-488A-9579EB27D381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8" creationId="{1F49AF9D-0E9F-C2A2-CDCF-72B61C466D5B}"/>
          </ac:cxnSpMkLst>
        </pc:cxnChg>
        <pc:cxnChg chg="mod">
          <ac:chgData name="匠吾 伊藤" userId="072e34e5e52e43ff" providerId="LiveId" clId="{318537B1-3C52-4BEB-B622-8AE37AAB33E5}" dt="2024-08-26T16:51:19.900" v="231" actId="478"/>
          <ac:cxnSpMkLst>
            <pc:docMk/>
            <pc:sldMk cId="1378043344" sldId="260"/>
            <ac:cxnSpMk id="499" creationId="{98AFB8D1-0480-87F5-F3E4-AD6439039A87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499" creationId="{B371FB08-ED27-0904-E840-420B5BEE67D6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500" creationId="{D671E6CA-1D00-3B73-85E6-B0F006890819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501" creationId="{8B6F321F-8F52-B949-34D7-7F2C2C48B327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01" creationId="{C6073848-9A33-FED2-63D8-1C68031E80A9}"/>
          </ac:cxnSpMkLst>
        </pc:cxnChg>
        <pc:cxnChg chg="mod">
          <ac:chgData name="匠吾 伊藤" userId="072e34e5e52e43ff" providerId="LiveId" clId="{318537B1-3C52-4BEB-B622-8AE37AAB33E5}" dt="2024-08-26T16:51:11.668" v="229"/>
          <ac:cxnSpMkLst>
            <pc:docMk/>
            <pc:sldMk cId="1378043344" sldId="260"/>
            <ac:cxnSpMk id="502" creationId="{FCE8534A-FA43-6634-EDC3-A4EDCB93F800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03" creationId="{CE3FB02F-A7DE-C966-3711-1D7EFB2CB431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05" creationId="{678EEEA8-103A-6306-DBA3-E86D60035592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07" creationId="{38C9911D-FA44-859E-01C4-1C98012FCAA5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507" creationId="{75F7E9A5-D627-5DE5-5F45-3E53F1F46716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08" creationId="{2A6C44BB-8B21-1AC8-3570-30A2886A3A89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08" creationId="{2DEAA458-69CC-415A-4563-05BDECADD9DC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09" creationId="{0A5DFAA2-D165-1099-5503-5B8171EBA739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12" creationId="{84456181-53A1-2893-E074-C51DB174E7EF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13" creationId="{D4D46586-F310-8A0D-7D29-2AFA92474B26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14" creationId="{2B00B9C6-8B61-7E57-732F-BD8D81F828C6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15" creationId="{F4604196-9753-E5FA-5106-2D1A57BC648E}"/>
          </ac:cxnSpMkLst>
        </pc:cxnChg>
        <pc:cxnChg chg="add mod">
          <ac:chgData name="匠吾 伊藤" userId="072e34e5e52e43ff" providerId="LiveId" clId="{318537B1-3C52-4BEB-B622-8AE37AAB33E5}" dt="2024-09-05T07:32:42.755" v="3026" actId="1036"/>
          <ac:cxnSpMkLst>
            <pc:docMk/>
            <pc:sldMk cId="1378043344" sldId="260"/>
            <ac:cxnSpMk id="516" creationId="{E63CCC47-93AF-6FBF-A2E2-2F7A44A5E14F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17" creationId="{D8454F57-DB0A-4FCC-043D-F93744BA907D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28" creationId="{318101D1-EE7E-C925-216D-FEA0479BD78F}"/>
          </ac:cxnSpMkLst>
        </pc:cxnChg>
        <pc:cxnChg chg="mod">
          <ac:chgData name="匠吾 伊藤" userId="072e34e5e52e43ff" providerId="LiveId" clId="{318537B1-3C52-4BEB-B622-8AE37AAB33E5}" dt="2024-09-08T05:55:42.038" v="3438"/>
          <ac:cxnSpMkLst>
            <pc:docMk/>
            <pc:sldMk cId="1378043344" sldId="260"/>
            <ac:cxnSpMk id="529" creationId="{65C51546-9DA0-C9CE-A0D5-4F74BB552FFB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31" creationId="{1AA549E3-03CE-2DBB-4F75-30E434A3C578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32" creationId="{72F4EE5F-1785-8889-3339-6031083E2BBC}"/>
          </ac:cxnSpMkLst>
        </pc:cxnChg>
        <pc:cxnChg chg="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537" creationId="{AC9D263D-A745-6F44-F36C-3F9CFD632E4E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38" creationId="{F418019A-96B6-0CBC-0A18-4DC8B378C42D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39" creationId="{1D75F291-BDB6-2F44-D48F-20F1B98F4E32}"/>
          </ac:cxnSpMkLst>
        </pc:cxnChg>
        <pc:cxnChg chg="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540" creationId="{4B25B96C-A453-95E3-FEEC-55E4FF80B856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0" creationId="{8A65C7B4-C6C3-6A1B-BAF9-86449B0885AF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1" creationId="{3DCB472D-4682-8597-DE5B-2D2EA3B5163C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41" creationId="{85BDCAB1-A68F-1607-79E9-1DA189FEDE7E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2" creationId="{7A192635-CF3B-D5DB-00C9-F23C7603F1CF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42" creationId="{F0338C02-4991-4B24-39B1-FCAD5B56F1A8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43" creationId="{2F604F0C-48D8-59A4-8DA1-70D063AB58C4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6" creationId="{7025AF49-1B03-5E4E-51C3-D307133615C5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7" creationId="{1DC9450F-2D39-09F6-828B-DAA93009AB36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8" creationId="{CEE6CD2E-8D9D-A0AF-6E2F-98B6F2C9961A}"/>
          </ac:cxnSpMkLst>
        </pc:cxnChg>
        <pc:cxnChg chg="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548" creationId="{E20B77B7-F051-AE14-B2CA-9F82780965FD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49" creationId="{44AC5D6B-16FD-2A74-A44E-792ACD660CB1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49" creationId="{7C752E77-F9A6-52BA-DE71-A068036C418A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51" creationId="{9CDC271C-C940-2984-7030-97E84578F6F1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52" creationId="{F3F71ACB-63F2-35B6-0FF7-8E719ACDC001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56" creationId="{B43F2B16-CA76-9E26-F04A-62BC2AC6646A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58" creationId="{5C26C91E-CB66-B703-ADD1-1C9C2E9E7050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60" creationId="{A6DEEB85-B9EF-4A51-059C-9093E88D5E27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62" creationId="{6DFB88EE-9070-AA3A-A402-DBB09348605C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63" creationId="{CAAB7930-5D89-438B-73BE-3B5875F89D8A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68" creationId="{A2178846-5AD9-1C06-02BF-9B1A1C0743F5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70" creationId="{2310079B-2AC9-6AE4-E30A-2D34B710FCB0}"/>
          </ac:cxnSpMkLst>
        </pc:cxnChg>
        <pc:cxnChg chg="add del mod">
          <ac:chgData name="匠吾 伊藤" userId="072e34e5e52e43ff" providerId="LiveId" clId="{318537B1-3C52-4BEB-B622-8AE37AAB33E5}" dt="2024-09-05T07:24:33.812" v="2662" actId="478"/>
          <ac:cxnSpMkLst>
            <pc:docMk/>
            <pc:sldMk cId="1378043344" sldId="260"/>
            <ac:cxnSpMk id="572" creationId="{CBC52CCF-E7AA-3707-E702-A6D3DFF6B26C}"/>
          </ac:cxnSpMkLst>
        </pc:cxnChg>
        <pc:cxnChg chg="add del mod">
          <ac:chgData name="匠吾 伊藤" userId="072e34e5e52e43ff" providerId="LiveId" clId="{318537B1-3C52-4BEB-B622-8AE37AAB33E5}" dt="2024-08-31T09:54:56.131" v="881" actId="478"/>
          <ac:cxnSpMkLst>
            <pc:docMk/>
            <pc:sldMk cId="1378043344" sldId="260"/>
            <ac:cxnSpMk id="572" creationId="{DE25B858-1886-E3C6-7BE7-81D90B095961}"/>
          </ac:cxnSpMkLst>
        </pc:cxnChg>
        <pc:cxnChg chg="add del mod">
          <ac:chgData name="匠吾 伊藤" userId="072e34e5e52e43ff" providerId="LiveId" clId="{318537B1-3C52-4BEB-B622-8AE37AAB33E5}" dt="2024-09-05T07:32:03.702" v="2988" actId="478"/>
          <ac:cxnSpMkLst>
            <pc:docMk/>
            <pc:sldMk cId="1378043344" sldId="260"/>
            <ac:cxnSpMk id="573" creationId="{C275C697-3534-9ECE-DF87-A2206FE35CAB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81" creationId="{73BDFA12-F17B-E683-EFD0-D7B52AD4928B}"/>
          </ac:cxnSpMkLst>
        </pc:cxnChg>
        <pc:cxnChg chg="mod">
          <ac:chgData name="匠吾 伊藤" userId="072e34e5e52e43ff" providerId="LiveId" clId="{318537B1-3C52-4BEB-B622-8AE37AAB33E5}" dt="2024-09-05T05:06:07.822" v="1435"/>
          <ac:cxnSpMkLst>
            <pc:docMk/>
            <pc:sldMk cId="1378043344" sldId="260"/>
            <ac:cxnSpMk id="582" creationId="{F9F7158C-96F8-BA0F-ACC5-2DB7B3B87A19}"/>
          </ac:cxnSpMkLst>
        </pc:cxnChg>
        <pc:cxnChg chg="add del 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583" creationId="{639096A6-CBA9-F18C-DDB4-BCCD4809A094}"/>
          </ac:cxnSpMkLst>
        </pc:cxnChg>
        <pc:cxnChg chg="add del 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585" creationId="{684BC8CA-E2A9-15BB-2A93-DF1E96A5DC83}"/>
          </ac:cxnSpMkLst>
        </pc:cxnChg>
        <pc:cxnChg chg="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587" creationId="{83DDEC01-6847-3808-3840-908FC5F0E88F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588" creationId="{0432C2B4-44BE-4376-C840-8FCC4F86B41C}"/>
          </ac:cxnSpMkLst>
        </pc:cxnChg>
        <pc:cxnChg chg="add del mod">
          <ac:chgData name="匠吾 伊藤" userId="072e34e5e52e43ff" providerId="LiveId" clId="{318537B1-3C52-4BEB-B622-8AE37AAB33E5}" dt="2024-09-05T05:06:11.021" v="1436" actId="478"/>
          <ac:cxnSpMkLst>
            <pc:docMk/>
            <pc:sldMk cId="1378043344" sldId="260"/>
            <ac:cxnSpMk id="589" creationId="{D4025F7B-556B-F33B-E680-6C3CAA383387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591" creationId="{09E5486E-5029-A0B4-97A1-26E06A4B282D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592" creationId="{5194A148-16E0-E26C-91D8-8CFD0A9806A1}"/>
          </ac:cxnSpMkLst>
        </pc:cxnChg>
        <pc:cxnChg chg="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597" creationId="{4ED39A36-1BA7-20CA-BB79-2502F8CFDBF5}"/>
          </ac:cxnSpMkLst>
        </pc:cxnChg>
        <pc:cxnChg chg="add del 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599" creationId="{428B7512-ADBC-0786-971A-ED0993A908A0}"/>
          </ac:cxnSpMkLst>
        </pc:cxnChg>
        <pc:cxnChg chg="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600" creationId="{E9F39021-E08A-3499-18B0-AF6A59AD2FA0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01" creationId="{2072E4C5-523F-3435-F449-49C274C0ACAF}"/>
          </ac:cxnSpMkLst>
        </pc:cxnChg>
        <pc:cxnChg chg="add del 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01" creationId="{C5D362C3-1302-6511-78AC-FDFDB6B251F6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02" creationId="{7EBC31AB-F7DD-7363-E781-87A6516DA943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03" creationId="{A6DDFF47-43A3-8112-30EB-121B9EED8926}"/>
          </ac:cxnSpMkLst>
        </pc:cxnChg>
        <pc:cxnChg chg="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03" creationId="{ADB20289-F4AE-EB18-2EEE-46B2491EBDEF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04" creationId="{D7973445-275F-AE87-A9F5-54B28CE756D9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07" creationId="{E5D54474-B1AC-F95E-C2DF-42E967B17BEF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08" creationId="{4234F597-E6FF-210A-FC3F-1263FEE0AA8E}"/>
          </ac:cxnSpMkLst>
        </pc:cxnChg>
        <pc:cxnChg chg="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608" creationId="{537E4199-4DA6-FBD1-8D35-31ECBAB04DFC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09" creationId="{EF6565B1-F661-8320-2CF1-BAF5B07B6EC4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10" creationId="{7171D1F2-B95A-DD5A-39CD-17B7BFFE599C}"/>
          </ac:cxnSpMkLst>
        </pc:cxnChg>
        <pc:cxnChg chg="mod">
          <ac:chgData name="匠吾 伊藤" userId="072e34e5e52e43ff" providerId="LiveId" clId="{318537B1-3C52-4BEB-B622-8AE37AAB33E5}" dt="2024-09-04T15:42:12.207" v="1384"/>
          <ac:cxnSpMkLst>
            <pc:docMk/>
            <pc:sldMk cId="1378043344" sldId="260"/>
            <ac:cxnSpMk id="611" creationId="{7EC62F44-7C32-7AB2-DF67-A0A09A2145F5}"/>
          </ac:cxnSpMkLst>
        </pc:cxnChg>
        <pc:cxnChg chg="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13" creationId="{0CD1467C-A2A3-2629-56DE-75015FCE4EAD}"/>
          </ac:cxnSpMkLst>
        </pc:cxnChg>
        <pc:cxnChg chg="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16" creationId="{3DA3F6BE-5B4C-02CA-4AED-DADFD99C672B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17" creationId="{3D0861D9-D3B6-241E-E0D8-2A31E3D6184E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18" creationId="{73201778-0BA6-4FC5-DA96-17078D5BDBE2}"/>
          </ac:cxnSpMkLst>
        </pc:cxnChg>
        <pc:cxnChg chg="add del mod">
          <ac:chgData name="匠吾 伊藤" userId="072e34e5e52e43ff" providerId="LiveId" clId="{318537B1-3C52-4BEB-B622-8AE37AAB33E5}" dt="2024-09-04T15:42:17.423" v="1386" actId="478"/>
          <ac:cxnSpMkLst>
            <pc:docMk/>
            <pc:sldMk cId="1378043344" sldId="260"/>
            <ac:cxnSpMk id="618" creationId="{7FC3BD09-C41B-E1F6-DC10-4120CB017C63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19" creationId="{567443FF-F6E8-90B1-7B93-FFD912CB1CE8}"/>
          </ac:cxnSpMkLst>
        </pc:cxnChg>
        <pc:cxnChg chg="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24" creationId="{91AB522E-72C6-C43B-F93B-75C0FFD33562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25" creationId="{54DC8392-F9AC-37D8-8DF0-002BAF9621D9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26" creationId="{4F0EC25C-FC08-DBAB-E3DC-D843737C86B1}"/>
          </ac:cxnSpMkLst>
        </pc:cxnChg>
        <pc:cxnChg chg="mod">
          <ac:chgData name="匠吾 伊藤" userId="072e34e5e52e43ff" providerId="LiveId" clId="{318537B1-3C52-4BEB-B622-8AE37AAB33E5}" dt="2024-09-05T05:06:15.097" v="1437"/>
          <ac:cxnSpMkLst>
            <pc:docMk/>
            <pc:sldMk cId="1378043344" sldId="260"/>
            <ac:cxnSpMk id="627" creationId="{9B95BB4D-4CAA-BFAA-980F-416D48A92EC2}"/>
          </ac:cxnSpMkLst>
        </pc:cxnChg>
        <pc:cxnChg chg="add del 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28" creationId="{4630E70F-9F64-34B7-ED31-F691768A68BF}"/>
          </ac:cxnSpMkLst>
        </pc:cxnChg>
        <pc:cxnChg chg="add del 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30" creationId="{78EE4836-DAAE-686A-47EF-DA6C156833AA}"/>
          </ac:cxnSpMkLst>
        </pc:cxnChg>
        <pc:cxnChg chg="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32" creationId="{DB99DB8C-AE4D-5168-942F-6B0BFEACDB87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33" creationId="{F8D08380-4D03-B196-BBC7-2EA26F60614E}"/>
          </ac:cxnSpMkLst>
        </pc:cxnChg>
        <pc:cxnChg chg="add del mod">
          <ac:chgData name="匠吾 伊藤" userId="072e34e5e52e43ff" providerId="LiveId" clId="{318537B1-3C52-4BEB-B622-8AE37AAB33E5}" dt="2024-09-05T05:06:16.575" v="1438" actId="478"/>
          <ac:cxnSpMkLst>
            <pc:docMk/>
            <pc:sldMk cId="1378043344" sldId="260"/>
            <ac:cxnSpMk id="634" creationId="{994A1E52-2247-06E4-5175-A30C7F92378E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36" creationId="{E1CEC824-28B4-73D3-5B74-8F2FD4AECAF6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37" creationId="{18DF48A6-761B-849C-6A1E-617C4263AAA1}"/>
          </ac:cxnSpMkLst>
        </pc:cxnChg>
        <pc:cxnChg chg="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42" creationId="{77212ABA-3338-404D-5BEA-25F3BE74599D}"/>
          </ac:cxnSpMkLst>
        </pc:cxnChg>
        <pc:cxnChg chg="add mod">
          <ac:chgData name="匠吾 伊藤" userId="072e34e5e52e43ff" providerId="LiveId" clId="{318537B1-3C52-4BEB-B622-8AE37AAB33E5}" dt="2024-09-05T07:58:16.405" v="3189" actId="14100"/>
          <ac:cxnSpMkLst>
            <pc:docMk/>
            <pc:sldMk cId="1378043344" sldId="260"/>
            <ac:cxnSpMk id="643" creationId="{5ED97604-33B1-62A4-1CE6-F3CE34F576F5}"/>
          </ac:cxnSpMkLst>
        </pc:cxnChg>
        <pc:cxnChg chg="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45" creationId="{70FCEFCB-4F93-CBE9-B393-0BEA4818E3AD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46" creationId="{A66DE5AF-9650-5D0E-4610-32A5F30F660F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47" creationId="{07B10CF6-8EBF-0965-4564-711E1A8C0056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48" creationId="{29F3C80F-F80A-5307-81AA-C596F802336A}"/>
          </ac:cxnSpMkLst>
        </pc:cxnChg>
        <pc:cxnChg chg="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53" creationId="{87AD5BBE-39FE-60BA-89CE-88F5AF2C3C12}"/>
          </ac:cxnSpMkLst>
        </pc:cxnChg>
        <pc:cxnChg chg="add del 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53" creationId="{F8B8C830-94AA-DFED-49B2-3C5C65663DD4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54" creationId="{F3D5B4F1-DB1B-846D-287F-4D481ABD923D}"/>
          </ac:cxnSpMkLst>
        </pc:cxnChg>
        <pc:cxnChg chg="add del 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55" creationId="{1F636370-89CD-A24F-D5D4-1507480D8C6F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55" creationId="{A3E56F73-1023-F55B-3C39-F763D0D6C4A4}"/>
          </ac:cxnSpMkLst>
        </pc:cxnChg>
        <pc:cxnChg chg="mod">
          <ac:chgData name="匠吾 伊藤" userId="072e34e5e52e43ff" providerId="LiveId" clId="{318537B1-3C52-4BEB-B622-8AE37AAB33E5}" dt="2024-09-04T15:42:20.067" v="1387"/>
          <ac:cxnSpMkLst>
            <pc:docMk/>
            <pc:sldMk cId="1378043344" sldId="260"/>
            <ac:cxnSpMk id="656" creationId="{85C6F124-AAD3-DE10-745D-BF0603BA8606}"/>
          </ac:cxnSpMkLst>
        </pc:cxnChg>
        <pc:cxnChg chg="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57" creationId="{4F84B7E9-76DA-C325-6F19-57662865517B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58" creationId="{971699DD-7791-9CE9-F9B3-95820620A539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61" creationId="{C11904CD-5C45-98AF-E127-2A878A57282E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62" creationId="{B8AAD968-80A7-A493-04BE-01A5D8475566}"/>
          </ac:cxnSpMkLst>
        </pc:cxnChg>
        <pc:cxnChg chg="add del mod">
          <ac:chgData name="匠吾 伊藤" userId="072e34e5e52e43ff" providerId="LiveId" clId="{318537B1-3C52-4BEB-B622-8AE37AAB33E5}" dt="2024-09-04T15:42:27.866" v="1390" actId="478"/>
          <ac:cxnSpMkLst>
            <pc:docMk/>
            <pc:sldMk cId="1378043344" sldId="260"/>
            <ac:cxnSpMk id="663" creationId="{E08C73DC-0B1F-14FA-7B1C-86B22C058DB4}"/>
          </ac:cxnSpMkLst>
        </pc:cxnChg>
        <pc:cxnChg chg="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67" creationId="{662FEB09-15DE-A92C-891C-A1F8BAB4281C}"/>
          </ac:cxnSpMkLst>
        </pc:cxnChg>
        <pc:cxnChg chg="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70" creationId="{69A65477-7ED4-77A8-4974-10E73DD46134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71" creationId="{28CD21EF-CE90-EA7F-165B-23197950E9B8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72" creationId="{F72CDA64-5B5A-EC16-FF60-D1AFC823BB79}"/>
          </ac:cxnSpMkLst>
        </pc:cxnChg>
        <pc:cxnChg chg="add mod">
          <ac:chgData name="匠吾 伊藤" userId="072e34e5e52e43ff" providerId="LiveId" clId="{318537B1-3C52-4BEB-B622-8AE37AAB33E5}" dt="2024-09-04T15:43:01.590" v="1397" actId="1076"/>
          <ac:cxnSpMkLst>
            <pc:docMk/>
            <pc:sldMk cId="1378043344" sldId="260"/>
            <ac:cxnSpMk id="673" creationId="{61BBE4F7-772E-FA74-6DC9-B3DECE7BA20D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73" creationId="{AD0A889A-D39E-6ECD-3384-0729ECEE0D65}"/>
          </ac:cxnSpMkLst>
        </pc:cxnChg>
        <pc:cxnChg chg="add mod">
          <ac:chgData name="匠吾 伊藤" userId="072e34e5e52e43ff" providerId="LiveId" clId="{318537B1-3C52-4BEB-B622-8AE37AAB33E5}" dt="2024-09-04T15:43:01.590" v="1397" actId="1076"/>
          <ac:cxnSpMkLst>
            <pc:docMk/>
            <pc:sldMk cId="1378043344" sldId="260"/>
            <ac:cxnSpMk id="675" creationId="{29A09FB1-39AD-1481-FAA8-528605665247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77" creationId="{59C0A03C-B5E5-612E-2623-9350775E5C2E}"/>
          </ac:cxnSpMkLst>
        </pc:cxnChg>
        <pc:cxnChg chg="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78" creationId="{09259772-C03C-DF20-6389-37E5D8F48FC8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78" creationId="{65140A3B-C8BE-FDB1-F77C-BE08165277F2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79" creationId="{A94B653F-9AD7-A110-885A-98B91C6AB94F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80" creationId="{2E03ABFB-E4A4-E10F-18FD-878C135BF159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81" creationId="{A44C7674-CCBA-F29D-7C82-F4ACF05800E1}"/>
          </ac:cxnSpMkLst>
        </pc:cxnChg>
        <pc:cxnChg chg="mod">
          <ac:chgData name="匠吾 伊藤" userId="072e34e5e52e43ff" providerId="LiveId" clId="{318537B1-3C52-4BEB-B622-8AE37AAB33E5}" dt="2024-09-05T05:07:30.191" v="1461"/>
          <ac:cxnSpMkLst>
            <pc:docMk/>
            <pc:sldMk cId="1378043344" sldId="260"/>
            <ac:cxnSpMk id="681" creationId="{C1F93CAD-0939-419D-1F9D-2C5EDE8AF2DD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82" creationId="{C985F16F-8243-03D3-EDFC-010F08D199DD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87" creationId="{A1967CC3-FD51-DEDB-397D-128F7ADEA0B3}"/>
          </ac:cxnSpMkLst>
        </pc:cxnChg>
        <pc:cxnChg chg="add del mod">
          <ac:chgData name="匠吾 伊藤" userId="072e34e5e52e43ff" providerId="LiveId" clId="{318537B1-3C52-4BEB-B622-8AE37AAB33E5}" dt="2024-09-05T05:08:05.612" v="1467" actId="478"/>
          <ac:cxnSpMkLst>
            <pc:docMk/>
            <pc:sldMk cId="1378043344" sldId="260"/>
            <ac:cxnSpMk id="688" creationId="{0F315B80-04D0-A987-6386-8DE5C9FCB901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0" creationId="{5019EFE8-2590-A017-BAAB-F9315A104C3E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1" creationId="{13FC3101-49B8-1AB9-F1F4-1D15A5EAA1CE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2" creationId="{2922AC6F-8534-6B84-94CA-7E038A3F9787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3" creationId="{6E420BA2-5D2B-5B50-C73C-DD4F846972D5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8" creationId="{74A1024A-7ED2-433B-CDBF-6C22C7C14DE3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699" creationId="{AAC9BAB9-B366-9CA0-072C-A66B3F3DFE51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700" creationId="{DD9D840A-6380-B3CB-98D5-C78A20382548}"/>
          </ac:cxnSpMkLst>
        </pc:cxnChg>
        <pc:cxnChg chg="mod">
          <ac:chgData name="匠吾 伊藤" userId="072e34e5e52e43ff" providerId="LiveId" clId="{318537B1-3C52-4BEB-B622-8AE37AAB33E5}" dt="2024-09-04T15:42:33.174" v="1391"/>
          <ac:cxnSpMkLst>
            <pc:docMk/>
            <pc:sldMk cId="1378043344" sldId="260"/>
            <ac:cxnSpMk id="701" creationId="{506CF1F6-34B7-5D10-4659-46BC0A210A41}"/>
          </ac:cxnSpMkLst>
        </pc:cxnChg>
        <pc:cxnChg chg="add mod">
          <ac:chgData name="匠吾 伊藤" userId="072e34e5e52e43ff" providerId="LiveId" clId="{318537B1-3C52-4BEB-B622-8AE37AAB33E5}" dt="2024-09-05T05:10:30.746" v="1509"/>
          <ac:cxnSpMkLst>
            <pc:docMk/>
            <pc:sldMk cId="1378043344" sldId="260"/>
            <ac:cxnSpMk id="704" creationId="{1FBFE952-8BFA-DD0A-85B9-DF0C7A5C4D94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08" creationId="{41819B95-A39D-A075-1263-7A858F32D1BC}"/>
          </ac:cxnSpMkLst>
        </pc:cxnChg>
        <pc:cxnChg chg="add mod">
          <ac:chgData name="匠吾 伊藤" userId="072e34e5e52e43ff" providerId="LiveId" clId="{318537B1-3C52-4BEB-B622-8AE37AAB33E5}" dt="2024-09-04T15:43:01.590" v="1397" actId="1076"/>
          <ac:cxnSpMkLst>
            <pc:docMk/>
            <pc:sldMk cId="1378043344" sldId="260"/>
            <ac:cxnSpMk id="708" creationId="{918E75E7-CFB1-C88C-A777-50800CC776DC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09" creationId="{27613145-B896-9E81-B9B0-249700DD0DA5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13" creationId="{0D2CAA21-D2A5-BD81-328C-CCBE8E8EACFE}"/>
          </ac:cxnSpMkLst>
        </pc:cxnChg>
        <pc:cxnChg chg="add del mod">
          <ac:chgData name="匠吾 伊藤" userId="072e34e5e52e43ff" providerId="LiveId" clId="{318537B1-3C52-4BEB-B622-8AE37AAB33E5}" dt="2024-09-05T05:39:13.938" v="2236" actId="478"/>
          <ac:cxnSpMkLst>
            <pc:docMk/>
            <pc:sldMk cId="1378043344" sldId="260"/>
            <ac:cxnSpMk id="715" creationId="{9E7A0A1C-DAED-86A7-3427-2C5BD27C04F3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15" creationId="{AFE96904-4524-BA5D-92DB-F1BA5A4150E0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17" creationId="{45A75645-6F4C-FBED-28BA-E90F5083A603}"/>
          </ac:cxnSpMkLst>
        </pc:cxnChg>
        <pc:cxnChg chg="add mod">
          <ac:chgData name="匠吾 伊藤" userId="072e34e5e52e43ff" providerId="LiveId" clId="{318537B1-3C52-4BEB-B622-8AE37AAB33E5}" dt="2024-09-05T05:11:25.232" v="1522"/>
          <ac:cxnSpMkLst>
            <pc:docMk/>
            <pc:sldMk cId="1378043344" sldId="260"/>
            <ac:cxnSpMk id="735" creationId="{FA84D517-8BA3-DB2D-E044-C21CC04A5B85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36" creationId="{CBF6782D-1283-8753-C64A-02D4EE82AFB9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37" creationId="{33B2CC83-C3DD-FD1F-7CFB-F4C6C39601EA}"/>
          </ac:cxnSpMkLst>
        </pc:cxnChg>
        <pc:cxnChg chg="add mod">
          <ac:chgData name="匠吾 伊藤" userId="072e34e5e52e43ff" providerId="LiveId" clId="{318537B1-3C52-4BEB-B622-8AE37AAB33E5}" dt="2024-09-05T05:11:25.232" v="1522"/>
          <ac:cxnSpMkLst>
            <pc:docMk/>
            <pc:sldMk cId="1378043344" sldId="260"/>
            <ac:cxnSpMk id="738" creationId="{2C884F25-38F0-74C2-73C3-468E634AA6FA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38" creationId="{D78120E5-0579-68F9-2723-A57081AE1978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39" creationId="{24CC32B8-EC44-EEC4-B2A1-BC69880CB307}"/>
          </ac:cxnSpMkLst>
        </pc:cxnChg>
        <pc:cxnChg chg="add mod">
          <ac:chgData name="匠吾 伊藤" userId="072e34e5e52e43ff" providerId="LiveId" clId="{318537B1-3C52-4BEB-B622-8AE37AAB33E5}" dt="2024-09-05T05:11:25.232" v="1522"/>
          <ac:cxnSpMkLst>
            <pc:docMk/>
            <pc:sldMk cId="1378043344" sldId="260"/>
            <ac:cxnSpMk id="739" creationId="{B716DDDC-BA77-4B81-0B0E-C548C9B380E1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0" creationId="{D9842519-DD14-AE88-1D65-633537315E0F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4" creationId="{59C12472-1812-43AC-7809-C6DC5165DFC6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5" creationId="{DBE98C1C-4B01-B1A0-B396-BD4C0950317C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6" creationId="{12F0B3BE-91A1-9DF6-35A7-48229AF81348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7" creationId="{94A20C54-A490-1179-3391-3E06B42F13D0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49" creationId="{41DC7F51-ABA2-A4A9-10DD-46371E4E99AE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50" creationId="{341B0683-8C77-389C-8A4B-0BD2CFA22AB2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54" creationId="{908169D5-22F8-B032-DF7D-908D866D24A4}"/>
          </ac:cxnSpMkLst>
        </pc:cxnChg>
        <pc:cxnChg chg="add mod">
          <ac:chgData name="匠吾 伊藤" userId="072e34e5e52e43ff" providerId="LiveId" clId="{318537B1-3C52-4BEB-B622-8AE37AAB33E5}" dt="2024-09-05T05:11:25.232" v="1522"/>
          <ac:cxnSpMkLst>
            <pc:docMk/>
            <pc:sldMk cId="1378043344" sldId="260"/>
            <ac:cxnSpMk id="755" creationId="{CFC590C2-50A1-98BC-8DFB-6373D366AFE9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56" creationId="{0D28505E-DBDC-BF55-7586-C107E9EAE0CC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58" creationId="{F587756B-912D-00A3-C4B1-DC687352DC2F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60" creationId="{BCC094AF-02AF-97C7-3429-BBB94B874D7A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61" creationId="{D3CCA400-5FD5-62B8-9754-15C1FE92A59B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66" creationId="{8B0C5ED2-A9CC-3B74-D774-FB91C77C0FDC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68" creationId="{52389DB5-C788-090C-1BE1-BE5243C9453E}"/>
          </ac:cxnSpMkLst>
        </pc:cxnChg>
        <pc:cxnChg chg="add del mod">
          <ac:chgData name="匠吾 伊藤" userId="072e34e5e52e43ff" providerId="LiveId" clId="{318537B1-3C52-4BEB-B622-8AE37AAB33E5}" dt="2024-08-31T09:55:00.962" v="883" actId="478"/>
          <ac:cxnSpMkLst>
            <pc:docMk/>
            <pc:sldMk cId="1378043344" sldId="260"/>
            <ac:cxnSpMk id="770" creationId="{096CE0D3-7455-63AD-3056-402E051BCF5E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776" creationId="{47A73565-88AB-30FB-6D72-303A5EB38506}"/>
          </ac:cxnSpMkLst>
        </pc:cxnChg>
        <pc:cxnChg chg="add del mod">
          <ac:chgData name="匠吾 伊藤" userId="072e34e5e52e43ff" providerId="LiveId" clId="{318537B1-3C52-4BEB-B622-8AE37AAB33E5}" dt="2024-09-05T05:44:02.974" v="2269" actId="478"/>
          <ac:cxnSpMkLst>
            <pc:docMk/>
            <pc:sldMk cId="1378043344" sldId="260"/>
            <ac:cxnSpMk id="777" creationId="{125EDA52-C8CB-8363-9B85-4414F042527F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777" creationId="{E5E79170-F99F-C29E-07A0-EC2500D6E341}"/>
          </ac:cxnSpMkLst>
        </pc:cxnChg>
        <pc:cxnChg chg="add del mod">
          <ac:chgData name="匠吾 伊藤" userId="072e34e5e52e43ff" providerId="LiveId" clId="{318537B1-3C52-4BEB-B622-8AE37AAB33E5}" dt="2024-09-05T05:44:02.974" v="2269" actId="478"/>
          <ac:cxnSpMkLst>
            <pc:docMk/>
            <pc:sldMk cId="1378043344" sldId="260"/>
            <ac:cxnSpMk id="780" creationId="{A01CE844-6F41-D07F-D1B0-2FDF614CE794}"/>
          </ac:cxnSpMkLst>
        </pc:cxnChg>
        <pc:cxnChg chg="add del mod">
          <ac:chgData name="匠吾 伊藤" userId="072e34e5e52e43ff" providerId="LiveId" clId="{318537B1-3C52-4BEB-B622-8AE37AAB33E5}" dt="2024-09-05T05:44:02.974" v="2269" actId="478"/>
          <ac:cxnSpMkLst>
            <pc:docMk/>
            <pc:sldMk cId="1378043344" sldId="260"/>
            <ac:cxnSpMk id="781" creationId="{24E8DD54-DCBF-22DB-113D-43F223CAD088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781" creationId="{607A8BAF-F527-274C-6193-64393ADEF283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783" creationId="{00DB8891-EBAA-6070-AEC1-1F7DC9420C32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785" creationId="{E52C534D-510F-7A2A-7B22-A588E7B3ACB0}"/>
          </ac:cxnSpMkLst>
        </pc:cxnChg>
        <pc:cxnChg chg="add del mod">
          <ac:chgData name="匠吾 伊藤" userId="072e34e5e52e43ff" providerId="LiveId" clId="{318537B1-3C52-4BEB-B622-8AE37AAB33E5}" dt="2024-09-05T05:44:02.974" v="2269" actId="478"/>
          <ac:cxnSpMkLst>
            <pc:docMk/>
            <pc:sldMk cId="1378043344" sldId="260"/>
            <ac:cxnSpMk id="797" creationId="{CF7FA179-175F-C99D-8444-88E77DF63130}"/>
          </ac:cxnSpMkLst>
        </pc:cxnChg>
        <pc:cxnChg chg="add del mod">
          <ac:chgData name="匠吾 伊藤" userId="072e34e5e52e43ff" providerId="LiveId" clId="{318537B1-3C52-4BEB-B622-8AE37AAB33E5}" dt="2024-09-05T07:22:21.013" v="2597" actId="478"/>
          <ac:cxnSpMkLst>
            <pc:docMk/>
            <pc:sldMk cId="1378043344" sldId="260"/>
            <ac:cxnSpMk id="802" creationId="{58FCAA26-D743-62A1-1F9D-A8E430E4B1B6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04" creationId="{FB244C80-A635-C994-A217-31CE53CE1197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05" creationId="{29006E86-2FF6-8CFF-F18F-E4B07102D4A1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06" creationId="{153F45B7-7EC7-FEDB-5DBE-973B46A73E4A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07" creationId="{7F3BBD77-8923-B005-13B2-56ADE52EDA4E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08" creationId="{971DE39F-516B-D21C-1AC4-D4582861317F}"/>
          </ac:cxnSpMkLst>
        </pc:cxnChg>
        <pc:cxnChg chg="add del 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11" creationId="{2DC3F57C-FEE3-68A4-44BB-8C0F7F4E2014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2" creationId="{D2725804-761F-F6E8-DDB1-DC94A8B98A89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3" creationId="{D64C1124-BC6D-B9F7-1456-C49F94FCA857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4" creationId="{495CF32A-E5B8-7D13-7ACE-7D85B898D171}"/>
          </ac:cxnSpMkLst>
        </pc:cxnChg>
        <pc:cxnChg chg="add del 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14" creationId="{D859430B-28E6-A995-8839-855BDC834843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5" creationId="{70C73A24-D8B5-43FB-0BC3-31795F5240B5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7" creationId="{7EB385DA-8D6F-3AB9-1FDC-AC30813413CF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18" creationId="{326E2E78-1C09-3459-208C-54AB2318265D}"/>
          </ac:cxnSpMkLst>
        </pc:cxnChg>
        <pc:cxnChg chg="add del 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19" creationId="{16A7879F-A3AC-F083-2C28-2DCA67ED4736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22" creationId="{84538778-72AF-C58E-A158-8AFB5845BE89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24" creationId="{DBA964BA-C91D-43A7-A189-BDFE0DA96017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26" creationId="{9DC8B9CB-D731-244C-6A08-99302E431AD6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28" creationId="{10FE63F3-563E-686A-B343-E32A57EAE17C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29" creationId="{3ADF7A1D-93D1-D30D-C34E-55F90F11DEDD}"/>
          </ac:cxnSpMkLst>
        </pc:cxnChg>
        <pc:cxnChg chg="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33" creationId="{52F3051D-6136-9B69-2A28-943369819226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34" creationId="{69159F5A-8548-B360-C76D-CF6E0A61FF7E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36" creationId="{7C1FABC7-81AF-1B03-14D8-357A113FDBFC}"/>
          </ac:cxnSpMkLst>
        </pc:cxnChg>
        <pc:cxnChg chg="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38" creationId="{24138B8E-5325-715A-C2AA-651713A6043E}"/>
          </ac:cxnSpMkLst>
        </pc:cxnChg>
        <pc:cxnChg chg="add del mod">
          <ac:chgData name="匠吾 伊藤" userId="072e34e5e52e43ff" providerId="LiveId" clId="{318537B1-3C52-4BEB-B622-8AE37AAB33E5}" dt="2024-08-31T09:55:17.868" v="885" actId="478"/>
          <ac:cxnSpMkLst>
            <pc:docMk/>
            <pc:sldMk cId="1378043344" sldId="260"/>
            <ac:cxnSpMk id="838" creationId="{41C13A2C-FEEA-638D-F0F0-E72D2A60EF5C}"/>
          </ac:cxnSpMkLst>
        </pc:cxnChg>
        <pc:cxnChg chg="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43" creationId="{E670CFB7-B98D-92DE-655A-1A754C1A9A89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44" creationId="{6AE1FECD-1F16-59BD-20F0-9EB95AD709BB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45" creationId="{3C88FA60-C362-587D-5E95-F4411A2591B1}"/>
          </ac:cxnSpMkLst>
        </pc:cxnChg>
        <pc:cxnChg chg="add del mod">
          <ac:chgData name="匠吾 伊藤" userId="072e34e5e52e43ff" providerId="LiveId" clId="{318537B1-3C52-4BEB-B622-8AE37AAB33E5}" dt="2024-09-05T05:31:34.770" v="2110" actId="478"/>
          <ac:cxnSpMkLst>
            <pc:docMk/>
            <pc:sldMk cId="1378043344" sldId="260"/>
            <ac:cxnSpMk id="845" creationId="{D6C37CA9-3507-7F0B-F6B0-11D86BEE2098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49" creationId="{E5BF9697-BC6C-764D-2CCF-7B255BD23CDB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51" creationId="{9A21EF72-F771-C790-FA0A-85A57684290E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53" creationId="{CFDDDED9-1F89-974A-A46F-433C463DF167}"/>
          </ac:cxnSpMkLst>
        </pc:cxnChg>
        <pc:cxnChg chg="add del 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61" creationId="{B3A93BBC-8A77-8413-3438-F6FF348CA825}"/>
          </ac:cxnSpMkLst>
        </pc:cxnChg>
        <pc:cxnChg chg="add del 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64" creationId="{891A82AE-201E-DE85-E084-FD9FC9B079FE}"/>
          </ac:cxnSpMkLst>
        </pc:cxnChg>
        <pc:cxnChg chg="add del 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69" creationId="{15ABC720-5A94-5383-9D7F-D3104481E7CE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72" creationId="{EDEBB973-C64A-72A5-DD9E-37A186C1E759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73" creationId="{B16C6652-0851-561D-D2EE-89B084F3C17E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74" creationId="{0BAF212E-2BC1-8DDA-AC64-C6357520E4FA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75" creationId="{78431B13-173D-FC7D-C0C1-CA8F75365448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76" creationId="{CD2FDFEB-143D-DCDB-B561-78BBA6DF4413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0" creationId="{C0613065-7CE1-4E08-4251-062D47CE14D5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1" creationId="{8D2993F2-E591-A7C3-74C7-30138824204D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2" creationId="{97CF2AD9-D265-7574-0B73-B933F1C6B931}"/>
          </ac:cxnSpMkLst>
        </pc:cxnChg>
        <pc:cxnChg chg="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83" creationId="{80775818-CD31-D117-39F5-C905218E805E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3" creationId="{CE09D277-CBEB-7643-8562-6D734D6E1064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5" creationId="{2CD278A4-DB76-74A1-BB22-704CEEE520EA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86" creationId="{FF8A82BE-C985-AD29-5B7A-B152993F8EE2}"/>
          </ac:cxnSpMkLst>
        </pc:cxnChg>
        <pc:cxnChg chg="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88" creationId="{1271F264-B618-BD3A-3CD2-CB3DB67DA7CB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90" creationId="{DD3ED7EA-988C-E38B-2F3D-38C3AAD14EE6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92" creationId="{56528FB3-2FB6-0D5F-90B3-6242853D0E6E}"/>
          </ac:cxnSpMkLst>
        </pc:cxnChg>
        <pc:cxnChg chg="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93" creationId="{DE38BD46-7025-6B4B-F68E-057B61855A30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94" creationId="{015A7ADC-7A67-5A1A-E611-00F118AF5B16}"/>
          </ac:cxnSpMkLst>
        </pc:cxnChg>
        <pc:cxnChg chg="add del mod">
          <ac:chgData name="匠吾 伊藤" userId="072e34e5e52e43ff" providerId="LiveId" clId="{318537B1-3C52-4BEB-B622-8AE37AAB33E5}" dt="2024-09-05T05:15:27.595" v="1753" actId="478"/>
          <ac:cxnSpMkLst>
            <pc:docMk/>
            <pc:sldMk cId="1378043344" sldId="260"/>
            <ac:cxnSpMk id="895" creationId="{B343FD12-60F4-16FF-FCD9-3AD18974650F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96" creationId="{EF336413-4C8F-67DF-AA37-AAF1024C0B85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897" creationId="{DD50BD12-60BF-FA8C-67EC-76C9279B1871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902" creationId="{713F77F6-AC18-8C0D-8F1B-8E4ADE46C59C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904" creationId="{210C6278-F085-71AE-B54C-9888D7E69051}"/>
          </ac:cxnSpMkLst>
        </pc:cxnChg>
        <pc:cxnChg chg="add del mod">
          <ac:chgData name="匠吾 伊藤" userId="072e34e5e52e43ff" providerId="LiveId" clId="{318537B1-3C52-4BEB-B622-8AE37AAB33E5}" dt="2024-09-08T05:55:36.430" v="3436" actId="478"/>
          <ac:cxnSpMkLst>
            <pc:docMk/>
            <pc:sldMk cId="1378043344" sldId="260"/>
            <ac:cxnSpMk id="906" creationId="{1651D599-1738-D495-FC7A-33AFB32F706D}"/>
          </ac:cxnSpMkLst>
        </pc:cxnChg>
        <pc:cxnChg chg="add del mod">
          <ac:chgData name="匠吾 伊藤" userId="072e34e5e52e43ff" providerId="LiveId" clId="{318537B1-3C52-4BEB-B622-8AE37AAB33E5}" dt="2024-08-31T09:55:25.195" v="887" actId="478"/>
          <ac:cxnSpMkLst>
            <pc:docMk/>
            <pc:sldMk cId="1378043344" sldId="260"/>
            <ac:cxnSpMk id="906" creationId="{D5BE89C4-F576-B55F-B049-B361E27DD905}"/>
          </ac:cxnSpMkLst>
        </pc:cxnChg>
        <pc:cxnChg chg="add del mod">
          <ac:chgData name="匠吾 伊藤" userId="072e34e5e52e43ff" providerId="LiveId" clId="{318537B1-3C52-4BEB-B622-8AE37AAB33E5}" dt="2024-09-08T05:55:36.430" v="3436" actId="478"/>
          <ac:cxnSpMkLst>
            <pc:docMk/>
            <pc:sldMk cId="1378043344" sldId="260"/>
            <ac:cxnSpMk id="909" creationId="{ABE6357A-F3C7-CFD7-6F8C-9A1B50697F9C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12" creationId="{A32A8F87-F45B-CD10-5187-AFF2C96EB342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13" creationId="{4FB474D8-0C89-E540-C781-DC4DAD7BCD5C}"/>
          </ac:cxnSpMkLst>
        </pc:cxnChg>
        <pc:cxnChg chg="add del mod">
          <ac:chgData name="匠吾 伊藤" userId="072e34e5e52e43ff" providerId="LiveId" clId="{318537B1-3C52-4BEB-B622-8AE37AAB33E5}" dt="2024-09-08T05:55:36.430" v="3436" actId="478"/>
          <ac:cxnSpMkLst>
            <pc:docMk/>
            <pc:sldMk cId="1378043344" sldId="260"/>
            <ac:cxnSpMk id="913" creationId="{D62136CF-7A8B-5FC7-B12A-D7D15F4FF9CE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17" creationId="{C744258B-F10B-DE1A-7B38-4C8E6D389340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19" creationId="{561E8174-474F-94C5-F297-ABB12D9B3A2E}"/>
          </ac:cxnSpMkLst>
        </pc:cxnChg>
        <pc:cxnChg chg="add del mod">
          <ac:chgData name="匠吾 伊藤" userId="072e34e5e52e43ff" providerId="LiveId" clId="{318537B1-3C52-4BEB-B622-8AE37AAB33E5}" dt="2024-09-08T05:55:36.430" v="3436" actId="478"/>
          <ac:cxnSpMkLst>
            <pc:docMk/>
            <pc:sldMk cId="1378043344" sldId="260"/>
            <ac:cxnSpMk id="921" creationId="{5077A649-A233-42C0-B3BF-7766D5FAEDC8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21" creationId="{DF18F9F8-9161-4AFD-9773-C16E25462F38}"/>
          </ac:cxnSpMkLst>
        </pc:cxnChg>
        <pc:cxnChg chg="add mod">
          <ac:chgData name="匠吾 伊藤" userId="072e34e5e52e43ff" providerId="LiveId" clId="{318537B1-3C52-4BEB-B622-8AE37AAB33E5}" dt="2024-09-05T05:39:15.918" v="2237"/>
          <ac:cxnSpMkLst>
            <pc:docMk/>
            <pc:sldMk cId="1378043344" sldId="260"/>
            <ac:cxnSpMk id="935" creationId="{588D1EC7-2434-DB8C-3A4E-43D44C59BCDE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0" creationId="{92D181AC-6DB3-188A-5C68-1090527F1F83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1" creationId="{2EC571DF-DC18-A186-BE7D-15D6D4FAA429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941" creationId="{85473D61-0A85-11DB-8912-B9A2EF6E2CFF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2" creationId="{DAD4D089-C348-FBAA-A625-D7F881E6F41E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3" creationId="{F9587EB1-3589-A51D-90C8-D95D28104565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4" creationId="{C452BD58-44CF-62AB-3F47-70469613D49C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8" creationId="{31B7C7C7-4BBA-C3B0-F751-3FF0CA4200B1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49" creationId="{0673D0C8-BAEB-4537-7CEE-67649916EFAC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50" creationId="{F82BEF24-B563-BC8F-C668-85E4B9A68729}"/>
          </ac:cxnSpMkLst>
        </pc:cxnChg>
        <pc:cxnChg chg="add mod">
          <ac:chgData name="匠吾 伊藤" userId="072e34e5e52e43ff" providerId="LiveId" clId="{318537B1-3C52-4BEB-B622-8AE37AAB33E5}" dt="2024-09-05T05:44:04.761" v="2270"/>
          <ac:cxnSpMkLst>
            <pc:docMk/>
            <pc:sldMk cId="1378043344" sldId="260"/>
            <ac:cxnSpMk id="951" creationId="{04061094-D5D9-A8C4-BB5B-9B7C3F76525B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51" creationId="{99C74FCB-55DC-7250-FC59-7B1D62B5FDAF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53" creationId="{5D9CF261-6FB9-C882-6791-01C54F1E0012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54" creationId="{237C66B6-A737-33EA-DAD4-B5E5E244C688}"/>
          </ac:cxnSpMkLst>
        </pc:cxnChg>
        <pc:cxnChg chg="add mod">
          <ac:chgData name="匠吾 伊藤" userId="072e34e5e52e43ff" providerId="LiveId" clId="{318537B1-3C52-4BEB-B622-8AE37AAB33E5}" dt="2024-09-05T05:44:04.761" v="2270"/>
          <ac:cxnSpMkLst>
            <pc:docMk/>
            <pc:sldMk cId="1378043344" sldId="260"/>
            <ac:cxnSpMk id="954" creationId="{FCFF5DAC-4AA4-89BE-FB1A-906C65EAE2C4}"/>
          </ac:cxnSpMkLst>
        </pc:cxnChg>
        <pc:cxnChg chg="add mod">
          <ac:chgData name="匠吾 伊藤" userId="072e34e5e52e43ff" providerId="LiveId" clId="{318537B1-3C52-4BEB-B622-8AE37AAB33E5}" dt="2024-09-05T05:44:04.761" v="2270"/>
          <ac:cxnSpMkLst>
            <pc:docMk/>
            <pc:sldMk cId="1378043344" sldId="260"/>
            <ac:cxnSpMk id="955" creationId="{A582469E-156E-6893-B465-BD0D6B876254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58" creationId="{56813C85-B89D-DB02-3E01-07A7083C4D11}"/>
          </ac:cxnSpMkLst>
        </pc:cxnChg>
        <pc:cxnChg chg="add mod">
          <ac:chgData name="匠吾 伊藤" userId="072e34e5e52e43ff" providerId="LiveId" clId="{318537B1-3C52-4BEB-B622-8AE37AAB33E5}" dt="2024-09-05T05:44:04.761" v="2270"/>
          <ac:cxnSpMkLst>
            <pc:docMk/>
            <pc:sldMk cId="1378043344" sldId="260"/>
            <ac:cxnSpMk id="960" creationId="{2CF1B2FC-40C7-726E-D2AD-714C260755A0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60" creationId="{D69D0EF9-F3BD-6103-EA30-BD2514334090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62" creationId="{778556D2-5EAA-77E5-28FC-2FE9899DF7B5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64" creationId="{0048957A-E5CA-CEE2-39E3-EEFD3AD778ED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65" creationId="{ED0795B6-3FF8-7276-8923-07C0F52FE0FC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969" creationId="{1DFCA009-FC94-7276-1091-EBBEDCA46538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70" creationId="{E00B379C-4272-28B3-E82A-32EEB4164076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72" creationId="{42BB3CF9-544A-9BE0-3BB1-98FC6CD8F461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972" creationId="{C59855C1-7694-CF00-AC18-366653EDE988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973" creationId="{9ACC6288-6087-EC6B-7B60-C29A7B8F78B4}"/>
          </ac:cxnSpMkLst>
        </pc:cxnChg>
        <pc:cxnChg chg="add del mod">
          <ac:chgData name="匠吾 伊藤" userId="072e34e5e52e43ff" providerId="LiveId" clId="{318537B1-3C52-4BEB-B622-8AE37AAB33E5}" dt="2024-08-31T11:15:13.960" v="967" actId="478"/>
          <ac:cxnSpMkLst>
            <pc:docMk/>
            <pc:sldMk cId="1378043344" sldId="260"/>
            <ac:cxnSpMk id="974" creationId="{04122445-77FA-DD7D-89A1-2E83C20267F0}"/>
          </ac:cxnSpMkLst>
        </pc:cxnChg>
        <pc:cxnChg chg="add mod">
          <ac:chgData name="匠吾 伊藤" userId="072e34e5e52e43ff" providerId="LiveId" clId="{318537B1-3C52-4BEB-B622-8AE37AAB33E5}" dt="2024-09-05T07:28:19.589" v="2791" actId="1038"/>
          <ac:cxnSpMkLst>
            <pc:docMk/>
            <pc:sldMk cId="1378043344" sldId="260"/>
            <ac:cxnSpMk id="978" creationId="{4E91D879-D06C-5C37-4CAF-E753DF1A956E}"/>
          </ac:cxnSpMkLst>
        </pc:cxnChg>
      </pc:sldChg>
      <pc:sldChg chg="add del">
        <pc:chgData name="匠吾 伊藤" userId="072e34e5e52e43ff" providerId="LiveId" clId="{318537B1-3C52-4BEB-B622-8AE37AAB33E5}" dt="2024-08-21T05:24:53.433" v="1" actId="2696"/>
        <pc:sldMkLst>
          <pc:docMk/>
          <pc:sldMk cId="4067468879" sldId="26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Microsoft%20PowerPoint%20&#20869;&#12398;&#12464;&#12521;&#12501;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&#23455;&#39443;&#32080;&#26524;_B4_&#20234;&#34276;\elisa\2024.02.07%20PpL1-fused%20C2R%203-step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939815571577427"/>
          <c:y val="4.9484358422693879E-2"/>
          <c:w val="0.78199072822792492"/>
          <c:h val="0.74507605129982435"/>
        </c:manualLayout>
      </c:layout>
      <c:scatterChart>
        <c:scatterStyle val="smoothMarker"/>
        <c:varyColors val="0"/>
        <c:ser>
          <c:idx val="4"/>
          <c:order val="0"/>
          <c:tx>
            <c:v>scFv</c:v>
          </c:tx>
          <c:spPr>
            <a:ln w="381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'[Microsoft PowerPoint 内のグラフ]Sheet5'!$A$3:$A$5,'[Microsoft PowerPoint 内のグラフ]Sheet5'!$A$7:$A$10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0.5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0</c:v>
                </c:pt>
              </c:numCache>
            </c:numRef>
          </c:xVal>
          <c:yVal>
            <c:numRef>
              <c:f>'[Microsoft PowerPoint 内のグラフ]Sheet5'!$F$3:$F$5,'[Microsoft PowerPoint 内のグラフ]Sheet5'!$F$7:$F$10</c:f>
              <c:numCache>
                <c:formatCode>0.0000</c:formatCode>
                <c:ptCount val="7"/>
                <c:pt idx="0">
                  <c:v>1.9970000000000001</c:v>
                </c:pt>
                <c:pt idx="1">
                  <c:v>1.492</c:v>
                </c:pt>
                <c:pt idx="2">
                  <c:v>1.087</c:v>
                </c:pt>
                <c:pt idx="3">
                  <c:v>0.44600000000000001</c:v>
                </c:pt>
                <c:pt idx="4">
                  <c:v>0.217</c:v>
                </c:pt>
                <c:pt idx="5">
                  <c:v>0.10199999999999999</c:v>
                </c:pt>
                <c:pt idx="6">
                  <c:v>8.0000000000000002E-3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29A-430A-9EB7-AFCA184DE025}"/>
            </c:ext>
          </c:extLst>
        </c:ser>
        <c:ser>
          <c:idx val="0"/>
          <c:order val="1"/>
          <c:tx>
            <c:v>Type A</c:v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'[Microsoft PowerPoint 内のグラフ]Sheet5'!$A$3:$A$10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0.5</c:v>
                </c:pt>
                <c:pt idx="3">
                  <c:v>0.25</c:v>
                </c:pt>
                <c:pt idx="4">
                  <c:v>0.125</c:v>
                </c:pt>
                <c:pt idx="5">
                  <c:v>6.25E-2</c:v>
                </c:pt>
                <c:pt idx="6">
                  <c:v>3.125E-2</c:v>
                </c:pt>
                <c:pt idx="7">
                  <c:v>0</c:v>
                </c:pt>
              </c:numCache>
            </c:numRef>
          </c:xVal>
          <c:yVal>
            <c:numRef>
              <c:f>'[Microsoft PowerPoint 内のグラフ]Sheet5'!$B$3:$B$10</c:f>
              <c:numCache>
                <c:formatCode>0.0000</c:formatCode>
                <c:ptCount val="8"/>
                <c:pt idx="0">
                  <c:v>1.7190000000000001</c:v>
                </c:pt>
                <c:pt idx="1">
                  <c:v>1.032</c:v>
                </c:pt>
                <c:pt idx="2">
                  <c:v>0.57199999999999995</c:v>
                </c:pt>
                <c:pt idx="3">
                  <c:v>0.19400000000000001</c:v>
                </c:pt>
                <c:pt idx="4">
                  <c:v>0.109</c:v>
                </c:pt>
                <c:pt idx="5">
                  <c:v>4.7E-2</c:v>
                </c:pt>
                <c:pt idx="6">
                  <c:v>2.1000000000000001E-2</c:v>
                </c:pt>
                <c:pt idx="7">
                  <c:v>6.0000000000000001E-3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29A-430A-9EB7-AFCA184DE025}"/>
            </c:ext>
          </c:extLst>
        </c:ser>
        <c:ser>
          <c:idx val="1"/>
          <c:order val="2"/>
          <c:tx>
            <c:v>Type B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'[Microsoft PowerPoint 内のグラフ]Sheet5'!$A$3:$A$10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0.5</c:v>
                </c:pt>
                <c:pt idx="3">
                  <c:v>0.25</c:v>
                </c:pt>
                <c:pt idx="4">
                  <c:v>0.125</c:v>
                </c:pt>
                <c:pt idx="5">
                  <c:v>6.25E-2</c:v>
                </c:pt>
                <c:pt idx="6">
                  <c:v>3.125E-2</c:v>
                </c:pt>
                <c:pt idx="7">
                  <c:v>0</c:v>
                </c:pt>
              </c:numCache>
            </c:numRef>
          </c:xVal>
          <c:yVal>
            <c:numRef>
              <c:f>'[Microsoft PowerPoint 内のグラフ]Sheet5'!$C$3:$C$10</c:f>
              <c:numCache>
                <c:formatCode>0.0000</c:formatCode>
                <c:ptCount val="8"/>
                <c:pt idx="0">
                  <c:v>2.4849999999999999</c:v>
                </c:pt>
                <c:pt idx="1">
                  <c:v>1.9970000000000001</c:v>
                </c:pt>
                <c:pt idx="2">
                  <c:v>1.321</c:v>
                </c:pt>
                <c:pt idx="3">
                  <c:v>0.53100000000000003</c:v>
                </c:pt>
                <c:pt idx="4">
                  <c:v>0.27800000000000002</c:v>
                </c:pt>
                <c:pt idx="5">
                  <c:v>0.13200000000000001</c:v>
                </c:pt>
                <c:pt idx="6">
                  <c:v>6.4000000000000001E-2</c:v>
                </c:pt>
                <c:pt idx="7">
                  <c:v>8.0000000000000002E-3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29A-430A-9EB7-AFCA184DE025}"/>
            </c:ext>
          </c:extLst>
        </c:ser>
        <c:ser>
          <c:idx val="2"/>
          <c:order val="3"/>
          <c:tx>
            <c:v>Type C</c:v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'[Microsoft PowerPoint 内のグラフ]Sheet5'!$A$3:$A$5,'[Microsoft PowerPoint 内のグラフ]Sheet5'!$A$7:$A$10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0.5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0</c:v>
                </c:pt>
              </c:numCache>
            </c:numRef>
          </c:xVal>
          <c:yVal>
            <c:numRef>
              <c:f>'[Microsoft PowerPoint 内のグラフ]Sheet5'!$D$3:$D$5,'[Microsoft PowerPoint 内のグラフ]Sheet5'!$D$7:$D$10</c:f>
              <c:numCache>
                <c:formatCode>0.0000</c:formatCode>
                <c:ptCount val="7"/>
                <c:pt idx="0">
                  <c:v>2.5110000000000001</c:v>
                </c:pt>
                <c:pt idx="1">
                  <c:v>2.0720000000000001</c:v>
                </c:pt>
                <c:pt idx="2">
                  <c:v>1.6279999999999999</c:v>
                </c:pt>
                <c:pt idx="3">
                  <c:v>0.58599999999999997</c:v>
                </c:pt>
                <c:pt idx="4">
                  <c:v>0.31</c:v>
                </c:pt>
                <c:pt idx="5">
                  <c:v>0.14499999999999999</c:v>
                </c:pt>
                <c:pt idx="6">
                  <c:v>5.0000000000000001E-3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F29A-430A-9EB7-AFCA184DE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5988591"/>
        <c:axId val="514622783"/>
      </c:scatterChart>
      <c:valAx>
        <c:axId val="515988591"/>
        <c:scaling>
          <c:orientation val="minMax"/>
          <c:max val="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scFv Conc. (µg/mL)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38250075740351958"/>
              <c:y val="0.895725010452712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81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4622783"/>
        <c:crosses val="autoZero"/>
        <c:crossBetween val="midCat"/>
      </c:valAx>
      <c:valAx>
        <c:axId val="51462278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Absorbance. at 450 nm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2.4259625256104884E-2"/>
              <c:y val="0.105424405398599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0.0" sourceLinked="0"/>
        <c:majorTickMark val="in"/>
        <c:minorTickMark val="in"/>
        <c:tickLblPos val="nextTo"/>
        <c:spPr>
          <a:noFill/>
          <a:ln w="381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5988591"/>
        <c:crosses val="autoZero"/>
        <c:crossBetween val="midCat"/>
        <c:majorUnit val="1"/>
        <c:minorUnit val="0.5"/>
      </c:valAx>
      <c:spPr>
        <a:noFill/>
        <a:ln w="38100"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70553082938480727"/>
          <c:y val="0.4380575647931152"/>
          <c:w val="0.27208713754523817"/>
          <c:h val="0.35211153645203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2225" cap="flat" cmpd="sng" algn="ctr">
      <a:noFill/>
      <a:round/>
    </a:ln>
    <a:effectLst/>
  </c:spPr>
  <c:txPr>
    <a:bodyPr/>
    <a:lstStyle/>
    <a:p>
      <a:pPr>
        <a:defRPr sz="2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73272618427429"/>
          <c:y val="6.4680404797425303E-2"/>
          <c:w val="0.54281331668845434"/>
          <c:h val="0.77122212685614133"/>
        </c:manualLayout>
      </c:layout>
      <c:scatterChart>
        <c:scatterStyle val="smoothMarker"/>
        <c:varyColors val="0"/>
        <c:ser>
          <c:idx val="1"/>
          <c:order val="0"/>
          <c:tx>
            <c:v>scFv (Absorption)</c:v>
          </c:tx>
          <c:spPr>
            <a:ln w="38100" cap="rnd">
              <a:solidFill>
                <a:sysClr val="windowText" lastClr="000000"/>
              </a:solidFill>
              <a:round/>
            </a:ln>
            <a:effectLst/>
          </c:spPr>
          <c:marker>
            <c:symbol val="square"/>
            <c:size val="15"/>
            <c:spPr>
              <a:solidFill>
                <a:sysClr val="window" lastClr="FFFFFF"/>
              </a:solidFill>
              <a:ln w="38100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'[2024.02.07 PpL1-fused C2R 3-step.xlsx]Sheet5'!$A$18:$A$25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2.5</c:v>
                </c:pt>
                <c:pt idx="3">
                  <c:v>1.25</c:v>
                </c:pt>
                <c:pt idx="4">
                  <c:v>0.625</c:v>
                </c:pt>
                <c:pt idx="5">
                  <c:v>0.3125</c:v>
                </c:pt>
                <c:pt idx="6">
                  <c:v>0.15625</c:v>
                </c:pt>
                <c:pt idx="7">
                  <c:v>0</c:v>
                </c:pt>
              </c:numCache>
            </c:numRef>
          </c:xVal>
          <c:yVal>
            <c:numRef>
              <c:f>'[2024.02.07 PpL1-fused C2R 3-step.xlsx]Sheet5'!$F$18:$F$25</c:f>
              <c:numCache>
                <c:formatCode>0.0000</c:formatCode>
                <c:ptCount val="8"/>
                <c:pt idx="0">
                  <c:v>3.3119999999999998</c:v>
                </c:pt>
                <c:pt idx="1">
                  <c:v>3.1949999999999998</c:v>
                </c:pt>
                <c:pt idx="2">
                  <c:v>0.61299999999999999</c:v>
                </c:pt>
                <c:pt idx="3">
                  <c:v>8.5999999999999993E-2</c:v>
                </c:pt>
                <c:pt idx="4">
                  <c:v>3.5000000000000003E-2</c:v>
                </c:pt>
                <c:pt idx="5">
                  <c:v>3.6999999999999998E-2</c:v>
                </c:pt>
                <c:pt idx="6">
                  <c:v>2.7E-2</c:v>
                </c:pt>
                <c:pt idx="7">
                  <c:v>2.5999999999999999E-2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6A8-4996-9E9D-C3E450FBE15E}"/>
            </c:ext>
          </c:extLst>
        </c:ser>
        <c:ser>
          <c:idx val="4"/>
          <c:order val="1"/>
          <c:tx>
            <c:v>scFv</c:v>
          </c:tx>
          <c:spPr>
            <a:ln w="158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ysClr val="windowText" lastClr="000000"/>
              </a:solidFill>
              <a:ln w="1587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'[2024.02.07 PpL1-fused C2R 3-step.xlsx]Sheet5'!$A$18:$A$25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2.5</c:v>
                </c:pt>
                <c:pt idx="3">
                  <c:v>1.25</c:v>
                </c:pt>
                <c:pt idx="4">
                  <c:v>0.625</c:v>
                </c:pt>
                <c:pt idx="5">
                  <c:v>0.3125</c:v>
                </c:pt>
                <c:pt idx="6">
                  <c:v>0.15625</c:v>
                </c:pt>
                <c:pt idx="7">
                  <c:v>0</c:v>
                </c:pt>
              </c:numCache>
            </c:numRef>
          </c:xVal>
          <c:yVal>
            <c:numRef>
              <c:f>'[2024.02.07 PpL1-fused C2R 3-step.xlsx]Sheet5'!$E$18:$E$25</c:f>
              <c:numCache>
                <c:formatCode>0.0000</c:formatCode>
                <c:ptCount val="8"/>
                <c:pt idx="0">
                  <c:v>2.4E-2</c:v>
                </c:pt>
                <c:pt idx="1">
                  <c:v>2.1999999999999999E-2</c:v>
                </c:pt>
                <c:pt idx="2">
                  <c:v>1.7999999999999999E-2</c:v>
                </c:pt>
                <c:pt idx="3">
                  <c:v>2.5999999999999999E-2</c:v>
                </c:pt>
                <c:pt idx="4">
                  <c:v>2.1000000000000001E-2</c:v>
                </c:pt>
                <c:pt idx="5">
                  <c:v>2.5999999999999999E-2</c:v>
                </c:pt>
                <c:pt idx="6">
                  <c:v>0.02</c:v>
                </c:pt>
                <c:pt idx="7">
                  <c:v>2.5000000000000001E-2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6A8-4996-9E9D-C3E450FBE15E}"/>
            </c:ext>
          </c:extLst>
        </c:ser>
        <c:ser>
          <c:idx val="3"/>
          <c:order val="2"/>
          <c:tx>
            <c:v>Type A</c:v>
          </c:tx>
          <c:spPr>
            <a:ln w="38100" cap="rnd">
              <a:solidFill>
                <a:srgbClr val="4F81BD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4F81BD"/>
              </a:solidFill>
              <a:ln w="15875">
                <a:solidFill>
                  <a:srgbClr val="4F81BD"/>
                </a:solidFill>
              </a:ln>
              <a:effectLst/>
            </c:spPr>
          </c:marker>
          <c:xVal>
            <c:numRef>
              <c:f>'[2024.02.07 PpL1-fused C2R 3-step.xlsx]Sheet5'!$A$18:$A$25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2.5</c:v>
                </c:pt>
                <c:pt idx="3">
                  <c:v>1.25</c:v>
                </c:pt>
                <c:pt idx="4">
                  <c:v>0.625</c:v>
                </c:pt>
                <c:pt idx="5">
                  <c:v>0.3125</c:v>
                </c:pt>
                <c:pt idx="6">
                  <c:v>0.15625</c:v>
                </c:pt>
                <c:pt idx="7">
                  <c:v>0</c:v>
                </c:pt>
              </c:numCache>
            </c:numRef>
          </c:xVal>
          <c:yVal>
            <c:numRef>
              <c:f>'[2024.02.07 PpL1-fused C2R 3-step.xlsx]Sheet5'!$B$18:$B$25</c:f>
              <c:numCache>
                <c:formatCode>0.0000</c:formatCode>
                <c:ptCount val="8"/>
                <c:pt idx="0">
                  <c:v>3.1840000000000002</c:v>
                </c:pt>
                <c:pt idx="1">
                  <c:v>3.0640000000000001</c:v>
                </c:pt>
                <c:pt idx="2">
                  <c:v>2.78</c:v>
                </c:pt>
                <c:pt idx="3">
                  <c:v>2.0880000000000001</c:v>
                </c:pt>
                <c:pt idx="4">
                  <c:v>1.3819999999999999</c:v>
                </c:pt>
                <c:pt idx="5">
                  <c:v>0.78600000000000003</c:v>
                </c:pt>
                <c:pt idx="6">
                  <c:v>0.46100000000000002</c:v>
                </c:pt>
                <c:pt idx="7">
                  <c:v>0.1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6A8-4996-9E9D-C3E450FBE15E}"/>
            </c:ext>
          </c:extLst>
        </c:ser>
        <c:ser>
          <c:idx val="2"/>
          <c:order val="3"/>
          <c:tx>
            <c:v>Type B</c:v>
          </c:tx>
          <c:spPr>
            <a:ln w="38100" cap="rnd">
              <a:solidFill>
                <a:srgbClr val="C0504D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C0504D"/>
              </a:solidFill>
              <a:ln w="15875">
                <a:solidFill>
                  <a:srgbClr val="C0504D"/>
                </a:solidFill>
              </a:ln>
              <a:effectLst/>
            </c:spPr>
          </c:marker>
          <c:xVal>
            <c:numRef>
              <c:f>'[2024.02.07 PpL1-fused C2R 3-step.xlsx]Sheet5'!$A$18:$A$25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2.5</c:v>
                </c:pt>
                <c:pt idx="3">
                  <c:v>1.25</c:v>
                </c:pt>
                <c:pt idx="4">
                  <c:v>0.625</c:v>
                </c:pt>
                <c:pt idx="5">
                  <c:v>0.3125</c:v>
                </c:pt>
                <c:pt idx="6">
                  <c:v>0.15625</c:v>
                </c:pt>
                <c:pt idx="7">
                  <c:v>0</c:v>
                </c:pt>
              </c:numCache>
            </c:numRef>
          </c:xVal>
          <c:yVal>
            <c:numRef>
              <c:f>'[2024.02.07 PpL1-fused C2R 3-step.xlsx]Sheet5'!$C$18:$C$25</c:f>
              <c:numCache>
                <c:formatCode>0.0000</c:formatCode>
                <c:ptCount val="8"/>
                <c:pt idx="0">
                  <c:v>2.2040000000000002</c:v>
                </c:pt>
                <c:pt idx="1">
                  <c:v>2.2029999999999998</c:v>
                </c:pt>
                <c:pt idx="2">
                  <c:v>2.165</c:v>
                </c:pt>
                <c:pt idx="3">
                  <c:v>1.978</c:v>
                </c:pt>
                <c:pt idx="4">
                  <c:v>1.742</c:v>
                </c:pt>
                <c:pt idx="5">
                  <c:v>1.262</c:v>
                </c:pt>
                <c:pt idx="6">
                  <c:v>0.76700000000000002</c:v>
                </c:pt>
                <c:pt idx="7">
                  <c:v>9.5000000000000001E-2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6A8-4996-9E9D-C3E450FBE15E}"/>
            </c:ext>
          </c:extLst>
        </c:ser>
        <c:ser>
          <c:idx val="0"/>
          <c:order val="4"/>
          <c:tx>
            <c:v>Type C</c:v>
          </c:tx>
          <c:spPr>
            <a:ln w="38100" cap="rnd">
              <a:solidFill>
                <a:srgbClr val="9BBB59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9BBB59"/>
              </a:solidFill>
              <a:ln w="15875">
                <a:solidFill>
                  <a:srgbClr val="9BBB59"/>
                </a:solidFill>
              </a:ln>
              <a:effectLst/>
            </c:spPr>
          </c:marker>
          <c:xVal>
            <c:numRef>
              <c:f>'[2024.02.07 PpL1-fused C2R 3-step.xlsx]Sheet5'!$A$18:$A$25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2.5</c:v>
                </c:pt>
                <c:pt idx="3">
                  <c:v>1.25</c:v>
                </c:pt>
                <c:pt idx="4">
                  <c:v>0.625</c:v>
                </c:pt>
                <c:pt idx="5">
                  <c:v>0.3125</c:v>
                </c:pt>
                <c:pt idx="6">
                  <c:v>0.15625</c:v>
                </c:pt>
                <c:pt idx="7">
                  <c:v>0</c:v>
                </c:pt>
              </c:numCache>
            </c:numRef>
          </c:xVal>
          <c:yVal>
            <c:numRef>
              <c:f>'[2024.02.07 PpL1-fused C2R 3-step.xlsx]Sheet5'!$D$18:$D$25</c:f>
              <c:numCache>
                <c:formatCode>0.0000</c:formatCode>
                <c:ptCount val="8"/>
                <c:pt idx="0">
                  <c:v>3.3239999999999998</c:v>
                </c:pt>
                <c:pt idx="1">
                  <c:v>3.2789999999999999</c:v>
                </c:pt>
                <c:pt idx="2">
                  <c:v>3.1680000000000001</c:v>
                </c:pt>
                <c:pt idx="3">
                  <c:v>3.14</c:v>
                </c:pt>
                <c:pt idx="4">
                  <c:v>2.9820000000000002</c:v>
                </c:pt>
                <c:pt idx="5">
                  <c:v>2.3650000000000002</c:v>
                </c:pt>
                <c:pt idx="6">
                  <c:v>1.3069999999999999</c:v>
                </c:pt>
                <c:pt idx="7">
                  <c:v>7.4999999999999997E-2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66A8-4996-9E9D-C3E450FBE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5988591"/>
        <c:axId val="514622783"/>
      </c:scatterChart>
      <c:valAx>
        <c:axId val="515988591"/>
        <c:scaling>
          <c:orientation val="minMax"/>
          <c:max val="5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scFv Conc. (µg/mL)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31259822811132304"/>
              <c:y val="0.908707224025754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381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4622783"/>
        <c:crosses val="autoZero"/>
        <c:crossBetween val="midCat"/>
        <c:majorUnit val="1"/>
        <c:minorUnit val="0.5"/>
      </c:valAx>
      <c:valAx>
        <c:axId val="51462278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Absorbance. at 450 nm 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6609850088320551E-2"/>
              <c:y val="0.165598048944480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0.0" sourceLinked="0"/>
        <c:majorTickMark val="in"/>
        <c:minorTickMark val="in"/>
        <c:tickLblPos val="nextTo"/>
        <c:spPr>
          <a:noFill/>
          <a:ln w="381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5988591"/>
        <c:crosses val="autoZero"/>
        <c:crossBetween val="midCat"/>
        <c:majorUnit val="1"/>
        <c:minorUnit val="0.5"/>
      </c:valAx>
      <c:spPr>
        <a:noFill/>
        <a:ln w="38100"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81235665797017897"/>
          <c:y val="5.0395618373076118E-3"/>
          <c:w val="0.18730996163538965"/>
          <c:h val="0.958092112803934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6645086131534"/>
          <c:y val="6.8533854389503088E-2"/>
          <c:w val="0.75584971081995589"/>
          <c:h val="0.6531894096316298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10 µg/mL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Sheet5!$B$4:$B$11</c:f>
              <c:numCache>
                <c:formatCode>0.0000</c:formatCode>
                <c:ptCount val="8"/>
                <c:pt idx="0">
                  <c:v>2.78</c:v>
                </c:pt>
                <c:pt idx="1">
                  <c:v>1.4950000000000001</c:v>
                </c:pt>
                <c:pt idx="2">
                  <c:v>0.67400000000000004</c:v>
                </c:pt>
                <c:pt idx="3">
                  <c:v>0.32200000000000001</c:v>
                </c:pt>
                <c:pt idx="4">
                  <c:v>0.16900000000000001</c:v>
                </c:pt>
                <c:pt idx="5">
                  <c:v>8.4000000000000005E-2</c:v>
                </c:pt>
                <c:pt idx="6">
                  <c:v>4.8000000000000001E-2</c:v>
                </c:pt>
                <c:pt idx="7">
                  <c:v>1.2999999999999999E-2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A30-485E-8509-D5ACB9374D2A}"/>
            </c:ext>
          </c:extLst>
        </c:ser>
        <c:ser>
          <c:idx val="1"/>
          <c:order val="1"/>
          <c:tx>
            <c:strRef>
              <c:f>Sheet5!$C$3</c:f>
              <c:strCache>
                <c:ptCount val="1"/>
                <c:pt idx="0">
                  <c:v>2.5 µg/mL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Sheet5!$C$4:$C$11</c:f>
              <c:numCache>
                <c:formatCode>0.0000</c:formatCode>
                <c:ptCount val="8"/>
                <c:pt idx="0">
                  <c:v>2.8660000000000001</c:v>
                </c:pt>
                <c:pt idx="1">
                  <c:v>1.7110000000000001</c:v>
                </c:pt>
                <c:pt idx="2">
                  <c:v>0.81399999999999995</c:v>
                </c:pt>
                <c:pt idx="3">
                  <c:v>0.39200000000000002</c:v>
                </c:pt>
                <c:pt idx="4">
                  <c:v>0.20799999999999999</c:v>
                </c:pt>
                <c:pt idx="5">
                  <c:v>0.105</c:v>
                </c:pt>
                <c:pt idx="6">
                  <c:v>6.3E-2</c:v>
                </c:pt>
                <c:pt idx="7">
                  <c:v>1.2999999999999999E-2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A30-485E-8509-D5ACB9374D2A}"/>
            </c:ext>
          </c:extLst>
        </c:ser>
        <c:ser>
          <c:idx val="2"/>
          <c:order val="2"/>
          <c:tx>
            <c:strRef>
              <c:f>Sheet5!$D$3</c:f>
              <c:strCache>
                <c:ptCount val="1"/>
                <c:pt idx="0">
                  <c:v>0.3 µg/mL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Sheet5!$D$4:$D$11</c:f>
              <c:numCache>
                <c:formatCode>0.0000</c:formatCode>
                <c:ptCount val="8"/>
                <c:pt idx="0">
                  <c:v>2.4390000000000001</c:v>
                </c:pt>
                <c:pt idx="1">
                  <c:v>1.601</c:v>
                </c:pt>
                <c:pt idx="2">
                  <c:v>0.85799999999999998</c:v>
                </c:pt>
                <c:pt idx="3">
                  <c:v>0.47599999999999998</c:v>
                </c:pt>
                <c:pt idx="4">
                  <c:v>0.255</c:v>
                </c:pt>
                <c:pt idx="5">
                  <c:v>0.14899999999999999</c:v>
                </c:pt>
                <c:pt idx="6">
                  <c:v>0.08</c:v>
                </c:pt>
                <c:pt idx="7">
                  <c:v>1.2E-2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0A30-485E-8509-D5ACB9374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5988591"/>
        <c:axId val="514622783"/>
      </c:scatterChart>
      <c:valAx>
        <c:axId val="515988591"/>
        <c:scaling>
          <c:orientation val="minMax"/>
          <c:max val="1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CRP Conc. (µg/mL)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0.31966613490677409"/>
              <c:y val="0.841107164290636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4622783"/>
        <c:crosses val="autoZero"/>
        <c:crossBetween val="midCat"/>
        <c:majorUnit val="0.2"/>
        <c:minorUnit val="0.1"/>
      </c:valAx>
      <c:valAx>
        <c:axId val="514622783"/>
        <c:scaling>
          <c:orientation val="minMax"/>
          <c:max val="3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Absorbance. at 450 nm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0.0" sourceLinked="0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5988591"/>
        <c:crosses val="autoZero"/>
        <c:crossBetween val="midCat"/>
        <c:majorUnit val="1"/>
        <c:minorUnit val="0.5"/>
      </c:valAx>
      <c:spPr>
        <a:noFill/>
        <a:ln w="25400"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5.3203449525777435E-2"/>
          <c:y val="0.91057946639598719"/>
          <c:w val="0.90204478801000976"/>
          <c:h val="8.9420533604012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08815712014062"/>
          <c:y val="3.9299752806256839E-2"/>
          <c:w val="0.7339648998167233"/>
          <c:h val="0.6626180297486301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Sheet5!$E$3</c:f>
              <c:strCache>
                <c:ptCount val="1"/>
                <c:pt idx="0">
                  <c:v>10 µg/mL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Sheet5!$E$4:$E$11</c:f>
              <c:numCache>
                <c:formatCode>0.0000</c:formatCode>
                <c:ptCount val="8"/>
                <c:pt idx="0">
                  <c:v>1.248</c:v>
                </c:pt>
                <c:pt idx="1">
                  <c:v>0.61699999999999999</c:v>
                </c:pt>
                <c:pt idx="2">
                  <c:v>0.24299999999999999</c:v>
                </c:pt>
                <c:pt idx="3">
                  <c:v>0.11899999999999999</c:v>
                </c:pt>
                <c:pt idx="4">
                  <c:v>6.7000000000000004E-2</c:v>
                </c:pt>
                <c:pt idx="5">
                  <c:v>4.8000000000000001E-2</c:v>
                </c:pt>
                <c:pt idx="6">
                  <c:v>4.1000000000000002E-2</c:v>
                </c:pt>
                <c:pt idx="7">
                  <c:v>1.7999999999999999E-2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4F5-424D-9724-5427E8744887}"/>
            </c:ext>
          </c:extLst>
        </c:ser>
        <c:ser>
          <c:idx val="1"/>
          <c:order val="1"/>
          <c:tx>
            <c:strRef>
              <c:f>Sheet5!$F$3</c:f>
              <c:strCache>
                <c:ptCount val="1"/>
                <c:pt idx="0">
                  <c:v>2.5 µg/mL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Sheet5!$F$4:$F$11</c:f>
              <c:numCache>
                <c:formatCode>0.0000</c:formatCode>
                <c:ptCount val="8"/>
                <c:pt idx="0">
                  <c:v>1.9359999999999999</c:v>
                </c:pt>
                <c:pt idx="1">
                  <c:v>1.2190000000000001</c:v>
                </c:pt>
                <c:pt idx="2">
                  <c:v>0.61399999999999999</c:v>
                </c:pt>
                <c:pt idx="3">
                  <c:v>0.29599999999999999</c:v>
                </c:pt>
                <c:pt idx="4">
                  <c:v>0.20899999999999999</c:v>
                </c:pt>
                <c:pt idx="5">
                  <c:v>8.5000000000000006E-2</c:v>
                </c:pt>
                <c:pt idx="6">
                  <c:v>6.5000000000000002E-2</c:v>
                </c:pt>
                <c:pt idx="7">
                  <c:v>3.5999999999999997E-2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4F5-424D-9724-5427E8744887}"/>
            </c:ext>
          </c:extLst>
        </c:ser>
        <c:ser>
          <c:idx val="2"/>
          <c:order val="2"/>
          <c:tx>
            <c:strRef>
              <c:f>Sheet5!$G$3</c:f>
              <c:strCache>
                <c:ptCount val="1"/>
                <c:pt idx="0">
                  <c:v>0.3 µg/mL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Sheet5!$G$4:$G$11</c:f>
              <c:numCache>
                <c:formatCode>0.0000</c:formatCode>
                <c:ptCount val="8"/>
                <c:pt idx="0">
                  <c:v>6.8000000000000005E-2</c:v>
                </c:pt>
                <c:pt idx="1">
                  <c:v>6.5000000000000002E-2</c:v>
                </c:pt>
                <c:pt idx="2">
                  <c:v>5.3999999999999999E-2</c:v>
                </c:pt>
                <c:pt idx="3">
                  <c:v>3.2000000000000001E-2</c:v>
                </c:pt>
                <c:pt idx="4">
                  <c:v>1.9E-2</c:v>
                </c:pt>
                <c:pt idx="5">
                  <c:v>1.6E-2</c:v>
                </c:pt>
                <c:pt idx="6">
                  <c:v>2.9000000000000001E-2</c:v>
                </c:pt>
                <c:pt idx="7">
                  <c:v>1.7999999999999999E-2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4F5-424D-9724-5427E8744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5988591"/>
        <c:axId val="514622783"/>
      </c:scatterChart>
      <c:valAx>
        <c:axId val="515988591"/>
        <c:scaling>
          <c:orientation val="minMax"/>
          <c:max val="1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CRP Conc. (µg/mL)</a:t>
                </a:r>
                <a:endParaRPr lang="ja-JP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4622783"/>
        <c:crosses val="autoZero"/>
        <c:crossBetween val="midCat"/>
        <c:majorUnit val="0.2"/>
        <c:minorUnit val="0.1"/>
      </c:valAx>
      <c:valAx>
        <c:axId val="514622783"/>
        <c:scaling>
          <c:orientation val="minMax"/>
          <c:max val="3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Absorbance. at 450 nm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0.0" sourceLinked="0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5988591"/>
        <c:crosses val="autoZero"/>
        <c:crossBetween val="midCat"/>
        <c:majorUnit val="1"/>
        <c:minorUnit val="0.5"/>
      </c:valAx>
      <c:spPr>
        <a:noFill/>
        <a:ln w="25400"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6.6915889589567221E-2"/>
          <c:y val="0.90062188883584915"/>
          <c:w val="0.89531803738305071"/>
          <c:h val="7.5854188658425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28575" cap="flat" cmpd="sng" algn="ctr">
      <a:noFill/>
      <a:round/>
    </a:ln>
    <a:effectLst/>
  </c:spPr>
  <c:txPr>
    <a:bodyPr/>
    <a:lstStyle/>
    <a:p>
      <a:pPr>
        <a:defRPr sz="20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034984264165382"/>
          <c:y val="7.129810557417457E-2"/>
          <c:w val="0.78925720168878211"/>
          <c:h val="0.6507971149314569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10 µg/mL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Sheet5!$B$4:$B$11</c:f>
              <c:numCache>
                <c:formatCode>0.0000</c:formatCode>
                <c:ptCount val="8"/>
                <c:pt idx="0">
                  <c:v>0.32500000000000001</c:v>
                </c:pt>
                <c:pt idx="1">
                  <c:v>0.182</c:v>
                </c:pt>
                <c:pt idx="2">
                  <c:v>0.115</c:v>
                </c:pt>
                <c:pt idx="3">
                  <c:v>6.0999999999999999E-2</c:v>
                </c:pt>
                <c:pt idx="4">
                  <c:v>3.9E-2</c:v>
                </c:pt>
                <c:pt idx="5">
                  <c:v>2.4E-2</c:v>
                </c:pt>
                <c:pt idx="6">
                  <c:v>2.1000000000000001E-2</c:v>
                </c:pt>
                <c:pt idx="7">
                  <c:v>1.4E-2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855-468C-8EC8-C33DC7560023}"/>
            </c:ext>
          </c:extLst>
        </c:ser>
        <c:ser>
          <c:idx val="1"/>
          <c:order val="1"/>
          <c:tx>
            <c:strRef>
              <c:f>Sheet5!$C$3</c:f>
              <c:strCache>
                <c:ptCount val="1"/>
                <c:pt idx="0">
                  <c:v>2.5 µg/mL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Sheet5!$A$4:$A$11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0.25</c:v>
                </c:pt>
                <c:pt idx="3">
                  <c:v>0.125</c:v>
                </c:pt>
                <c:pt idx="4">
                  <c:v>6.25E-2</c:v>
                </c:pt>
                <c:pt idx="5">
                  <c:v>3.125E-2</c:v>
                </c:pt>
                <c:pt idx="6">
                  <c:v>1.5625E-2</c:v>
                </c:pt>
                <c:pt idx="7">
                  <c:v>0</c:v>
                </c:pt>
              </c:numCache>
            </c:numRef>
          </c:xVal>
          <c:yVal>
            <c:numRef>
              <c:f>Sheet5!$C$4:$C$11</c:f>
              <c:numCache>
                <c:formatCode>0.0000</c:formatCode>
                <c:ptCount val="8"/>
                <c:pt idx="0">
                  <c:v>1.1080000000000001</c:v>
                </c:pt>
                <c:pt idx="1">
                  <c:v>0.999</c:v>
                </c:pt>
                <c:pt idx="2">
                  <c:v>0.48899999999999999</c:v>
                </c:pt>
                <c:pt idx="3">
                  <c:v>0.23499999999999999</c:v>
                </c:pt>
                <c:pt idx="4">
                  <c:v>0.14099999999999999</c:v>
                </c:pt>
                <c:pt idx="5">
                  <c:v>8.1000000000000003E-2</c:v>
                </c:pt>
                <c:pt idx="6">
                  <c:v>4.9000000000000002E-2</c:v>
                </c:pt>
                <c:pt idx="7">
                  <c:v>1.4999999999999999E-2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855-468C-8EC8-C33DC7560023}"/>
            </c:ext>
          </c:extLst>
        </c:ser>
        <c:ser>
          <c:idx val="2"/>
          <c:order val="2"/>
          <c:tx>
            <c:strRef>
              <c:f>Sheet5!$D$3</c:f>
              <c:strCache>
                <c:ptCount val="1"/>
                <c:pt idx="0">
                  <c:v>0.3 µg/mL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(Sheet5!$A$4:$A$5,Sheet5!$A$7:$A$11)</c:f>
              <c:numCache>
                <c:formatCode>General</c:formatCode>
                <c:ptCount val="7"/>
                <c:pt idx="0">
                  <c:v>1</c:v>
                </c:pt>
                <c:pt idx="1">
                  <c:v>0.5</c:v>
                </c:pt>
                <c:pt idx="2">
                  <c:v>0.125</c:v>
                </c:pt>
                <c:pt idx="3">
                  <c:v>6.25E-2</c:v>
                </c:pt>
                <c:pt idx="4">
                  <c:v>3.125E-2</c:v>
                </c:pt>
                <c:pt idx="5">
                  <c:v>1.5625E-2</c:v>
                </c:pt>
                <c:pt idx="6">
                  <c:v>0</c:v>
                </c:pt>
              </c:numCache>
            </c:numRef>
          </c:xVal>
          <c:yVal>
            <c:numRef>
              <c:f>Sheet5!$D$4:$D$11</c:f>
              <c:numCache>
                <c:formatCode>0.0000</c:formatCode>
                <c:ptCount val="8"/>
                <c:pt idx="0">
                  <c:v>2.9169999999999998</c:v>
                </c:pt>
                <c:pt idx="1">
                  <c:v>2.0649999999999999</c:v>
                </c:pt>
                <c:pt idx="2">
                  <c:v>0.75900000000000001</c:v>
                </c:pt>
                <c:pt idx="3">
                  <c:v>0.34899999999999998</c:v>
                </c:pt>
                <c:pt idx="4">
                  <c:v>0.14899999999999999</c:v>
                </c:pt>
                <c:pt idx="5">
                  <c:v>0.09</c:v>
                </c:pt>
                <c:pt idx="6">
                  <c:v>5.0999999999999997E-2</c:v>
                </c:pt>
                <c:pt idx="7">
                  <c:v>1.4E-2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855-468C-8EC8-C33DC75600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5988591"/>
        <c:axId val="514622783"/>
      </c:scatterChart>
      <c:valAx>
        <c:axId val="515988591"/>
        <c:scaling>
          <c:orientation val="minMax"/>
          <c:max val="1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CRP Conc. (µg/mL)</a:t>
                </a:r>
                <a:endParaRPr lang="ja-JP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4622783"/>
        <c:crosses val="autoZero"/>
        <c:crossBetween val="midCat"/>
        <c:majorUnit val="0.2"/>
        <c:minorUnit val="0.1"/>
      </c:valAx>
      <c:valAx>
        <c:axId val="514622783"/>
        <c:scaling>
          <c:orientation val="minMax"/>
          <c:max val="3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Absorbance. at 450 nm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1.1900616292930081E-2"/>
              <c:y val="7.129807848711611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ja-JP"/>
            </a:p>
          </c:txPr>
        </c:title>
        <c:numFmt formatCode="0.0" sourceLinked="0"/>
        <c:majorTickMark val="in"/>
        <c:minorTickMark val="in"/>
        <c:tickLblPos val="nextTo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ja-JP"/>
          </a:p>
        </c:txPr>
        <c:crossAx val="515988591"/>
        <c:crosses val="autoZero"/>
        <c:crossBetween val="midCat"/>
        <c:majorUnit val="1"/>
        <c:minorUnit val="0.5"/>
      </c:valAx>
      <c:spPr>
        <a:noFill/>
        <a:ln w="25400"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8.8752035532681045E-2"/>
          <c:y val="0.90990925217501439"/>
          <c:w val="0.88693096737858768"/>
          <c:h val="8.6493963447040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2700" cap="flat" cmpd="sng" algn="ctr">
      <a:noFill/>
      <a:round/>
    </a:ln>
    <a:effectLst/>
  </c:spPr>
  <c:txPr>
    <a:bodyPr/>
    <a:lstStyle/>
    <a:p>
      <a:pPr>
        <a:defRPr sz="20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4307047" cy="720918"/>
          </a:xfrm>
          <a:prstGeom prst="rect">
            <a:avLst/>
          </a:prstGeom>
        </p:spPr>
        <p:txBody>
          <a:bodyPr vert="horz" lIns="132669" tIns="66334" rIns="132669" bIns="66334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2" y="2"/>
            <a:ext cx="4307047" cy="720918"/>
          </a:xfrm>
          <a:prstGeom prst="rect">
            <a:avLst/>
          </a:prstGeom>
        </p:spPr>
        <p:txBody>
          <a:bodyPr vert="horz" lIns="132669" tIns="66334" rIns="132669" bIns="66334" rtlCol="0"/>
          <a:lstStyle>
            <a:lvl1pPr algn="r">
              <a:defRPr sz="1700"/>
            </a:lvl1pPr>
          </a:lstStyle>
          <a:p>
            <a:fld id="{2F8F8B73-434D-7048-806F-D480E61A785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1797050"/>
            <a:ext cx="3430588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669" tIns="66334" rIns="132669" bIns="66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914824"/>
            <a:ext cx="7951470" cy="5657582"/>
          </a:xfrm>
          <a:prstGeom prst="rect">
            <a:avLst/>
          </a:prstGeom>
        </p:spPr>
        <p:txBody>
          <a:bodyPr vert="horz" lIns="132669" tIns="66334" rIns="132669" bIns="66334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13647547"/>
            <a:ext cx="4307047" cy="720917"/>
          </a:xfrm>
          <a:prstGeom prst="rect">
            <a:avLst/>
          </a:prstGeom>
        </p:spPr>
        <p:txBody>
          <a:bodyPr vert="horz" lIns="132669" tIns="66334" rIns="132669" bIns="66334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2" y="13647547"/>
            <a:ext cx="4307047" cy="720917"/>
          </a:xfrm>
          <a:prstGeom prst="rect">
            <a:avLst/>
          </a:prstGeom>
        </p:spPr>
        <p:txBody>
          <a:bodyPr vert="horz" lIns="132669" tIns="66334" rIns="132669" bIns="66334" rtlCol="0" anchor="b"/>
          <a:lstStyle>
            <a:lvl1pPr algn="r">
              <a:defRPr sz="1700"/>
            </a:lvl1pPr>
          </a:lstStyle>
          <a:p>
            <a:fld id="{64C64919-FCF5-644E-A4EB-8ED81E746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02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54375" y="1797050"/>
            <a:ext cx="3430588" cy="4849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4919-FCF5-644E-A4EB-8ED81E7463B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4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61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71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6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39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88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30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6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54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47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24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1494C-241B-9F45-A52D-9A112D9FB58A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EE31-B960-434B-9A48-C1D27156D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18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chart" Target="../charts/chart3.xml"/><Relationship Id="rId3" Type="http://schemas.openxmlformats.org/officeDocument/2006/relationships/image" Target="../media/image1.png"/><Relationship Id="rId21" Type="http://schemas.openxmlformats.org/officeDocument/2006/relationships/image" Target="../media/image14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2.xml"/><Relationship Id="rId20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chart" Target="../charts/chart1.xml"/><Relationship Id="rId23" Type="http://schemas.openxmlformats.org/officeDocument/2006/relationships/image" Target="../media/image16.png"/><Relationship Id="rId10" Type="http://schemas.openxmlformats.org/officeDocument/2006/relationships/image" Target="../media/image8.png"/><Relationship Id="rId19" Type="http://schemas.openxmlformats.org/officeDocument/2006/relationships/chart" Target="../charts/chart4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テキスト ボックス 902">
            <a:extLst>
              <a:ext uri="{FF2B5EF4-FFF2-40B4-BE49-F238E27FC236}">
                <a16:creationId xmlns:a16="http://schemas.microsoft.com/office/drawing/2014/main" id="{2D3FE130-7DB0-3FD8-2841-4C8FC5498CAA}"/>
              </a:ext>
            </a:extLst>
          </p:cNvPr>
          <p:cNvSpPr txBox="1"/>
          <p:nvPr/>
        </p:nvSpPr>
        <p:spPr>
          <a:xfrm>
            <a:off x="15144409" y="38753763"/>
            <a:ext cx="15155464" cy="769441"/>
          </a:xfrm>
          <a:prstGeom prst="rect">
            <a:avLst/>
          </a:prstGeom>
          <a:solidFill>
            <a:srgbClr val="5B9BD5">
              <a:lumMod val="60000"/>
              <a:lumOff val="40000"/>
            </a:srgbClr>
          </a:solidFill>
          <a:ln>
            <a:solidFill>
              <a:srgbClr val="5B9BD5">
                <a:lumMod val="60000"/>
                <a:lumOff val="40000"/>
              </a:srgb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 panose="020F0502020204030204" pitchFamily="34" charset="0"/>
              </a:rPr>
              <a:t>Conclusions</a:t>
            </a:r>
            <a:endParaRPr kumimoji="0" lang="en-US" altLang="ja-JP" sz="4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04" name="テキスト ボックス 903">
            <a:extLst>
              <a:ext uri="{FF2B5EF4-FFF2-40B4-BE49-F238E27FC236}">
                <a16:creationId xmlns:a16="http://schemas.microsoft.com/office/drawing/2014/main" id="{81FB945E-8C22-C307-715B-46610B0DB044}"/>
              </a:ext>
            </a:extLst>
          </p:cNvPr>
          <p:cNvSpPr txBox="1"/>
          <p:nvPr/>
        </p:nvSpPr>
        <p:spPr>
          <a:xfrm>
            <a:off x="15198163" y="39597139"/>
            <a:ext cx="15111235" cy="31085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✔ 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different types of PpL1-fused </a:t>
            </a:r>
            <a:r>
              <a:rPr kumimoji="1" lang="en-US" altLang="ja-JP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scFvs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were designed and successfully prepared by recombinant </a:t>
            </a:r>
            <a:r>
              <a:rPr kumimoji="1" lang="en-US" altLang="ja-JP" sz="2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E.coli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kumimoji="1" lang="ja-JP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✔ 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PpL1-fused </a:t>
            </a:r>
            <a:r>
              <a:rPr kumimoji="1" lang="en-US" altLang="ja-JP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variants maintained both antigen-binding and Ig-binding activities, while the variant, Type C was the best among tested.</a:t>
            </a:r>
          </a:p>
          <a:p>
            <a:r>
              <a:rPr kumimoji="1" lang="ja-JP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✔ 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PpL1-fused </a:t>
            </a:r>
            <a:r>
              <a:rPr kumimoji="1" lang="en-US" altLang="ja-JP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-coated plate could detect the antigen with higher signals than the conventional </a:t>
            </a:r>
            <a:r>
              <a:rPr kumimoji="1" lang="en-US" altLang="ja-JP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-coated plate.</a:t>
            </a:r>
          </a:p>
          <a:p>
            <a:r>
              <a:rPr kumimoji="1" lang="ja-JP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✔ </a:t>
            </a:r>
            <a:r>
              <a:rPr kumimoji="1" lang="en-US" altLang="ja-JP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One-step method enabled rapid and more sensitive detection of antigen by sandwich ELISA.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921465F-F87A-574B-AF41-E02D0C931A43}"/>
              </a:ext>
            </a:extLst>
          </p:cNvPr>
          <p:cNvSpPr txBox="1">
            <a:spLocks/>
          </p:cNvSpPr>
          <p:nvPr/>
        </p:nvSpPr>
        <p:spPr>
          <a:xfrm>
            <a:off x="0" y="-1803"/>
            <a:ext cx="30275214" cy="39309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129280" tIns="356283" rIns="129280" bIns="64640" rtlCol="0" anchor="t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6079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0" name="テキスト ボックス 279">
            <a:extLst>
              <a:ext uri="{FF2B5EF4-FFF2-40B4-BE49-F238E27FC236}">
                <a16:creationId xmlns:a16="http://schemas.microsoft.com/office/drawing/2014/main" id="{88F9C995-1E8D-21F3-863C-5208EDA74047}"/>
              </a:ext>
            </a:extLst>
          </p:cNvPr>
          <p:cNvSpPr txBox="1"/>
          <p:nvPr/>
        </p:nvSpPr>
        <p:spPr>
          <a:xfrm>
            <a:off x="152610" y="343004"/>
            <a:ext cx="301226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b="1" i="0" u="none" strike="noStrike" baseline="0" dirty="0">
                <a:solidFill>
                  <a:schemeClr val="bg1"/>
                </a:solidFill>
              </a:rPr>
              <a:t>Ig</a:t>
            </a:r>
            <a:r>
              <a:rPr lang="ja-JP" altLang="en-US" sz="6000" b="1" i="0" u="none" strike="noStrike" baseline="0" dirty="0">
                <a:solidFill>
                  <a:schemeClr val="bg1"/>
                </a:solidFill>
              </a:rPr>
              <a:t>結合ドメイン融合ウサギ単鎖抗体の設計と機能化</a:t>
            </a:r>
            <a:endParaRPr lang="en-US" altLang="ja-JP" sz="6000" b="1" i="0" u="none" strike="noStrike" baseline="0" dirty="0">
              <a:solidFill>
                <a:schemeClr val="bg1"/>
              </a:solidFill>
            </a:endParaRPr>
          </a:p>
          <a:p>
            <a:pPr algn="ctr"/>
            <a:r>
              <a:rPr lang="en-US" altLang="ja-JP" sz="6000" b="1" i="0" u="none" strike="noStrike" baseline="0" dirty="0">
                <a:solidFill>
                  <a:schemeClr val="bg1"/>
                </a:solidFill>
              </a:rPr>
              <a:t>Design and Characterization of rabbit single-chain </a:t>
            </a:r>
            <a:r>
              <a:rPr lang="en-US" altLang="ja-JP" sz="6000" b="1" i="0" u="none" strike="noStrike" baseline="0" dirty="0" err="1">
                <a:solidFill>
                  <a:schemeClr val="bg1"/>
                </a:solidFill>
              </a:rPr>
              <a:t>Fv</a:t>
            </a:r>
            <a:r>
              <a:rPr lang="en-US" altLang="ja-JP" sz="6000" b="1" i="0" u="none" strike="noStrike" baseline="0" dirty="0">
                <a:solidFill>
                  <a:schemeClr val="bg1"/>
                </a:solidFill>
              </a:rPr>
              <a:t> antibodies fused </a:t>
            </a:r>
          </a:p>
          <a:p>
            <a:pPr algn="ctr"/>
            <a:r>
              <a:rPr lang="en-US" altLang="ja-JP" sz="6000" b="1" dirty="0">
                <a:solidFill>
                  <a:schemeClr val="bg1"/>
                </a:solidFill>
              </a:rPr>
              <a:t>with Ig-binding domain</a:t>
            </a:r>
            <a:endParaRPr lang="en-US" altLang="ja-JP" sz="6000" b="1" i="0" u="none" strike="noStrike" baseline="0" dirty="0">
              <a:solidFill>
                <a:schemeClr val="bg1"/>
              </a:solidFill>
            </a:endParaRPr>
          </a:p>
          <a:p>
            <a:r>
              <a:rPr kumimoji="1" lang="en-US" altLang="ja-JP" sz="4400" b="1" dirty="0">
                <a:solidFill>
                  <a:schemeClr val="bg1"/>
                </a:solidFill>
              </a:rPr>
              <a:t>      </a:t>
            </a:r>
            <a:r>
              <a:rPr kumimoji="1" lang="en-US" altLang="ja-JP" sz="4400" dirty="0">
                <a:solidFill>
                  <a:schemeClr val="bg1"/>
                </a:solidFill>
              </a:rPr>
              <a:t> (Kyoto Inst. Tech.) </a:t>
            </a:r>
            <a:r>
              <a:rPr kumimoji="1" lang="ja-JP" altLang="en-US" sz="4400" dirty="0">
                <a:solidFill>
                  <a:schemeClr val="bg1"/>
                </a:solidFill>
              </a:rPr>
              <a:t>○</a:t>
            </a:r>
            <a:r>
              <a:rPr kumimoji="1" lang="en-US" altLang="ja-JP" sz="4400" dirty="0">
                <a:solidFill>
                  <a:schemeClr val="bg1"/>
                </a:solidFill>
              </a:rPr>
              <a:t>(Stu)</a:t>
            </a:r>
            <a:r>
              <a:rPr kumimoji="1" lang="ja-JP" altLang="en-US" sz="4400" dirty="0">
                <a:solidFill>
                  <a:schemeClr val="bg1"/>
                </a:solidFill>
              </a:rPr>
              <a:t> </a:t>
            </a:r>
            <a:r>
              <a:rPr kumimoji="1" lang="en-US" altLang="ja-JP" sz="4400" dirty="0">
                <a:solidFill>
                  <a:schemeClr val="bg1"/>
                </a:solidFill>
              </a:rPr>
              <a:t>Shogo</a:t>
            </a:r>
            <a:r>
              <a:rPr kumimoji="1" lang="ja-JP" altLang="en-US" sz="4400" dirty="0">
                <a:solidFill>
                  <a:schemeClr val="bg1"/>
                </a:solidFill>
              </a:rPr>
              <a:t> </a:t>
            </a:r>
            <a:r>
              <a:rPr kumimoji="1" lang="en-US" altLang="ja-JP" sz="4400" dirty="0">
                <a:solidFill>
                  <a:schemeClr val="bg1"/>
                </a:solidFill>
              </a:rPr>
              <a:t>Ito</a:t>
            </a:r>
            <a:r>
              <a:rPr kumimoji="1" lang="ja-JP" altLang="en-US" sz="4400" dirty="0">
                <a:solidFill>
                  <a:schemeClr val="bg1"/>
                </a:solidFill>
              </a:rPr>
              <a:t>・</a:t>
            </a:r>
            <a:r>
              <a:rPr kumimoji="1" lang="en-US" altLang="ja-JP" sz="4400" dirty="0">
                <a:solidFill>
                  <a:schemeClr val="bg1"/>
                </a:solidFill>
              </a:rPr>
              <a:t>Haruka Taniguchi </a:t>
            </a:r>
            <a:r>
              <a:rPr kumimoji="1" lang="ja-JP" altLang="en-US" sz="4400" dirty="0">
                <a:solidFill>
                  <a:schemeClr val="bg1"/>
                </a:solidFill>
              </a:rPr>
              <a:t>・</a:t>
            </a:r>
            <a:r>
              <a:rPr kumimoji="1" lang="en-US" altLang="ja-JP" sz="4400" dirty="0">
                <a:solidFill>
                  <a:schemeClr val="bg1"/>
                </a:solidFill>
              </a:rPr>
              <a:t>(Reg) Jun-</a:t>
            </a:r>
            <a:r>
              <a:rPr kumimoji="1" lang="en-US" altLang="ja-JP" sz="4400" dirty="0" err="1">
                <a:solidFill>
                  <a:schemeClr val="bg1"/>
                </a:solidFill>
              </a:rPr>
              <a:t>ichi</a:t>
            </a:r>
            <a:r>
              <a:rPr kumimoji="1" lang="en-US" altLang="ja-JP" sz="4400" dirty="0">
                <a:solidFill>
                  <a:schemeClr val="bg1"/>
                </a:solidFill>
              </a:rPr>
              <a:t> Horiuchi</a:t>
            </a:r>
            <a:r>
              <a:rPr kumimoji="1" lang="ja-JP" altLang="en-US" sz="4400" dirty="0">
                <a:solidFill>
                  <a:schemeClr val="bg1"/>
                </a:solidFill>
              </a:rPr>
              <a:t>・</a:t>
            </a:r>
            <a:r>
              <a:rPr kumimoji="1" lang="en-US" altLang="ja-JP" sz="4400" dirty="0">
                <a:solidFill>
                  <a:schemeClr val="bg1"/>
                </a:solidFill>
              </a:rPr>
              <a:t>(Reg) Yoichi </a:t>
            </a:r>
            <a:r>
              <a:rPr kumimoji="1" lang="en-US" altLang="ja-JP" sz="4400" dirty="0" err="1">
                <a:solidFill>
                  <a:schemeClr val="bg1"/>
                </a:solidFill>
              </a:rPr>
              <a:t>Kumada</a:t>
            </a:r>
            <a:r>
              <a:rPr kumimoji="1" lang="en-US" altLang="ja-JP" sz="4400" dirty="0">
                <a:solidFill>
                  <a:schemeClr val="bg1"/>
                </a:solidFill>
              </a:rPr>
              <a:t> *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pic>
        <p:nvPicPr>
          <p:cNvPr id="281" name="図 280">
            <a:extLst>
              <a:ext uri="{FF2B5EF4-FFF2-40B4-BE49-F238E27FC236}">
                <a16:creationId xmlns:a16="http://schemas.microsoft.com/office/drawing/2014/main" id="{CDC2E5F3-A80F-7675-0D8A-0FF11FBA23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711"/>
          <a:stretch/>
        </p:blipFill>
        <p:spPr>
          <a:xfrm>
            <a:off x="27373379" y="720675"/>
            <a:ext cx="2547821" cy="2612241"/>
          </a:xfrm>
          <a:prstGeom prst="rect">
            <a:avLst/>
          </a:prstGeom>
        </p:spPr>
      </p:pic>
      <p:sp>
        <p:nvSpPr>
          <p:cNvPr id="282" name="テキスト ボックス 281">
            <a:extLst>
              <a:ext uri="{FF2B5EF4-FFF2-40B4-BE49-F238E27FC236}">
                <a16:creationId xmlns:a16="http://schemas.microsoft.com/office/drawing/2014/main" id="{5B0AE218-55F2-6C4D-3905-57F1C18363E9}"/>
              </a:ext>
            </a:extLst>
          </p:cNvPr>
          <p:cNvSpPr txBox="1"/>
          <p:nvPr/>
        </p:nvSpPr>
        <p:spPr>
          <a:xfrm>
            <a:off x="25064719" y="-13253"/>
            <a:ext cx="521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>
                <a:solidFill>
                  <a:schemeClr val="bg1"/>
                </a:solidFill>
              </a:rPr>
              <a:t>SCEJ 55</a:t>
            </a:r>
            <a:r>
              <a:rPr kumimoji="1" lang="en-US" altLang="ja-JP" sz="3600" b="1" baseline="30000" dirty="0">
                <a:solidFill>
                  <a:schemeClr val="bg1"/>
                </a:solidFill>
              </a:rPr>
              <a:t>th</a:t>
            </a:r>
            <a:r>
              <a:rPr kumimoji="1" lang="en-US" altLang="ja-JP" sz="3600" b="1" dirty="0">
                <a:solidFill>
                  <a:schemeClr val="bg1"/>
                </a:solidFill>
              </a:rPr>
              <a:t> Autumn Meeting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cxnSp>
        <p:nvCxnSpPr>
          <p:cNvPr id="299" name="直線コネクタ 298">
            <a:extLst>
              <a:ext uri="{FF2B5EF4-FFF2-40B4-BE49-F238E27FC236}">
                <a16:creationId xmlns:a16="http://schemas.microsoft.com/office/drawing/2014/main" id="{8BCAEC46-13FD-D516-EC4D-29E14226F224}"/>
              </a:ext>
            </a:extLst>
          </p:cNvPr>
          <p:cNvCxnSpPr>
            <a:cxnSpLocks/>
          </p:cNvCxnSpPr>
          <p:nvPr/>
        </p:nvCxnSpPr>
        <p:spPr>
          <a:xfrm>
            <a:off x="15246007" y="5563055"/>
            <a:ext cx="14855819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31D9CF3-FF76-F905-AE19-905397585A53}"/>
              </a:ext>
            </a:extLst>
          </p:cNvPr>
          <p:cNvGrpSpPr/>
          <p:nvPr/>
        </p:nvGrpSpPr>
        <p:grpSpPr>
          <a:xfrm>
            <a:off x="8604097" y="5789035"/>
            <a:ext cx="5411010" cy="2681767"/>
            <a:chOff x="8374293" y="2563654"/>
            <a:chExt cx="6281648" cy="3080302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CCBB4D7-78F0-2C5D-F283-6198EF052350}"/>
                </a:ext>
              </a:extLst>
            </p:cNvPr>
            <p:cNvGrpSpPr/>
            <p:nvPr/>
          </p:nvGrpSpPr>
          <p:grpSpPr>
            <a:xfrm>
              <a:off x="10281625" y="2563654"/>
              <a:ext cx="2376461" cy="2592279"/>
              <a:chOff x="1206615" y="747136"/>
              <a:chExt cx="1850799" cy="1738624"/>
            </a:xfrm>
          </p:grpSpPr>
          <p:cxnSp>
            <p:nvCxnSpPr>
              <p:cNvPr id="260" name="直線コネクタ 259">
                <a:extLst>
                  <a:ext uri="{FF2B5EF4-FFF2-40B4-BE49-F238E27FC236}">
                    <a16:creationId xmlns:a16="http://schemas.microsoft.com/office/drawing/2014/main" id="{432B6475-D0DA-C358-AB45-933F3A18B3B8}"/>
                  </a:ext>
                </a:extLst>
              </p:cNvPr>
              <p:cNvCxnSpPr>
                <a:cxnSpLocks/>
                <a:stCxn id="267" idx="2"/>
                <a:endCxn id="269" idx="6"/>
              </p:cNvCxnSpPr>
              <p:nvPr/>
            </p:nvCxnSpPr>
            <p:spPr>
              <a:xfrm flipH="1">
                <a:off x="2011468" y="2045554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1" name="直線コネクタ 260">
                <a:extLst>
                  <a:ext uri="{FF2B5EF4-FFF2-40B4-BE49-F238E27FC236}">
                    <a16:creationId xmlns:a16="http://schemas.microsoft.com/office/drawing/2014/main" id="{0183C8A3-1270-D363-E14F-5CF1525182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15432" y="2164189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sp>
            <p:nvSpPr>
              <p:cNvPr id="262" name="円弧 261">
                <a:extLst>
                  <a:ext uri="{FF2B5EF4-FFF2-40B4-BE49-F238E27FC236}">
                    <a16:creationId xmlns:a16="http://schemas.microsoft.com/office/drawing/2014/main" id="{DFD4A997-9840-485B-4472-85402CCE08F2}"/>
                  </a:ext>
                </a:extLst>
              </p:cNvPr>
              <p:cNvSpPr/>
              <p:nvPr/>
            </p:nvSpPr>
            <p:spPr>
              <a:xfrm>
                <a:off x="1619354" y="1459426"/>
                <a:ext cx="408837" cy="690233"/>
              </a:xfrm>
              <a:prstGeom prst="arc">
                <a:avLst>
                  <a:gd name="adj1" fmla="val 16200000"/>
                  <a:gd name="adj2" fmla="val 20079153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263" name="円弧 262">
                <a:extLst>
                  <a:ext uri="{FF2B5EF4-FFF2-40B4-BE49-F238E27FC236}">
                    <a16:creationId xmlns:a16="http://schemas.microsoft.com/office/drawing/2014/main" id="{9AD6BFEA-B26F-FCC3-D1CF-C7605AFFD28A}"/>
                  </a:ext>
                </a:extLst>
              </p:cNvPr>
              <p:cNvSpPr/>
              <p:nvPr/>
            </p:nvSpPr>
            <p:spPr>
              <a:xfrm>
                <a:off x="2201713" y="1455574"/>
                <a:ext cx="408837" cy="690233"/>
              </a:xfrm>
              <a:prstGeom prst="arc">
                <a:avLst>
                  <a:gd name="adj1" fmla="val 8885706"/>
                  <a:gd name="adj2" fmla="val 16172634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264" name="直線コネクタ 263">
                <a:extLst>
                  <a:ext uri="{FF2B5EF4-FFF2-40B4-BE49-F238E27FC236}">
                    <a16:creationId xmlns:a16="http://schemas.microsoft.com/office/drawing/2014/main" id="{2770160F-E177-FA66-D5FC-F680D9D94B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9067" y="1528717"/>
                <a:ext cx="330583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5" name="直線コネクタ 264">
                <a:extLst>
                  <a:ext uri="{FF2B5EF4-FFF2-40B4-BE49-F238E27FC236}">
                    <a16:creationId xmlns:a16="http://schemas.microsoft.com/office/drawing/2014/main" id="{13CE3826-6FDF-D68A-BEF0-4A76F6B33B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4118" y="1589651"/>
                <a:ext cx="25743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266" name="グループ化 265">
                <a:extLst>
                  <a:ext uri="{FF2B5EF4-FFF2-40B4-BE49-F238E27FC236}">
                    <a16:creationId xmlns:a16="http://schemas.microsoft.com/office/drawing/2014/main" id="{8E1EE705-6AC2-4EF9-655A-EF60D47A8AA8}"/>
                  </a:ext>
                </a:extLst>
              </p:cNvPr>
              <p:cNvGrpSpPr/>
              <p:nvPr/>
            </p:nvGrpSpPr>
            <p:grpSpPr>
              <a:xfrm>
                <a:off x="1206615" y="768721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284" name="直線コネクタ 283">
                  <a:extLst>
                    <a:ext uri="{FF2B5EF4-FFF2-40B4-BE49-F238E27FC236}">
                      <a16:creationId xmlns:a16="http://schemas.microsoft.com/office/drawing/2014/main" id="{40B74FFE-E071-6B24-7147-1693299F7897}"/>
                    </a:ext>
                  </a:extLst>
                </p:cNvPr>
                <p:cNvCxnSpPr>
                  <a:cxnSpLocks/>
                  <a:stCxn id="292" idx="7"/>
                  <a:endCxn id="291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86" name="直線コネクタ 285">
                  <a:extLst>
                    <a:ext uri="{FF2B5EF4-FFF2-40B4-BE49-F238E27FC236}">
                      <a16:creationId xmlns:a16="http://schemas.microsoft.com/office/drawing/2014/main" id="{20DD7874-809B-35E9-96D4-EE7EED8471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87" name="直線コネクタ 286">
                  <a:extLst>
                    <a:ext uri="{FF2B5EF4-FFF2-40B4-BE49-F238E27FC236}">
                      <a16:creationId xmlns:a16="http://schemas.microsoft.com/office/drawing/2014/main" id="{84C67187-9D5B-8DCB-750C-D1FB146D47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88" name="直線コネクタ 287">
                  <a:extLst>
                    <a:ext uri="{FF2B5EF4-FFF2-40B4-BE49-F238E27FC236}">
                      <a16:creationId xmlns:a16="http://schemas.microsoft.com/office/drawing/2014/main" id="{AA617776-4FCD-C5C6-E72B-3A6138B076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89" name="楕円 288">
                  <a:extLst>
                    <a:ext uri="{FF2B5EF4-FFF2-40B4-BE49-F238E27FC236}">
                      <a16:creationId xmlns:a16="http://schemas.microsoft.com/office/drawing/2014/main" id="{60D5E455-445E-37A7-C085-E52CD55FAF00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90" name="楕円 289">
                  <a:extLst>
                    <a:ext uri="{FF2B5EF4-FFF2-40B4-BE49-F238E27FC236}">
                      <a16:creationId xmlns:a16="http://schemas.microsoft.com/office/drawing/2014/main" id="{8193F8D4-4EDD-DACE-02C5-8471B6DA3535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91" name="楕円 290">
                  <a:extLst>
                    <a:ext uri="{FF2B5EF4-FFF2-40B4-BE49-F238E27FC236}">
                      <a16:creationId xmlns:a16="http://schemas.microsoft.com/office/drawing/2014/main" id="{91D0B229-BC39-3057-640C-366339B3CD12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92" name="楕円 291">
                  <a:extLst>
                    <a:ext uri="{FF2B5EF4-FFF2-40B4-BE49-F238E27FC236}">
                      <a16:creationId xmlns:a16="http://schemas.microsoft.com/office/drawing/2014/main" id="{34C730C5-1A89-B00D-5E56-E1BE64662E2A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sp>
            <p:nvSpPr>
              <p:cNvPr id="267" name="楕円 266">
                <a:extLst>
                  <a:ext uri="{FF2B5EF4-FFF2-40B4-BE49-F238E27FC236}">
                    <a16:creationId xmlns:a16="http://schemas.microsoft.com/office/drawing/2014/main" id="{48767668-FA7E-00FE-9D6E-2708B47F4EE2}"/>
                  </a:ext>
                </a:extLst>
              </p:cNvPr>
              <p:cNvSpPr/>
              <p:nvPr/>
            </p:nvSpPr>
            <p:spPr>
              <a:xfrm rot="16200000">
                <a:off x="1817376" y="1751337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268" name="楕円 267">
                <a:extLst>
                  <a:ext uri="{FF2B5EF4-FFF2-40B4-BE49-F238E27FC236}">
                    <a16:creationId xmlns:a16="http://schemas.microsoft.com/office/drawing/2014/main" id="{15A196B9-4AE7-1A97-0289-C82BE1FF1930}"/>
                  </a:ext>
                </a:extLst>
              </p:cNvPr>
              <p:cNvSpPr/>
              <p:nvPr/>
            </p:nvSpPr>
            <p:spPr>
              <a:xfrm rot="16200000">
                <a:off x="2046244" y="1744458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269" name="楕円 268">
                <a:extLst>
                  <a:ext uri="{FF2B5EF4-FFF2-40B4-BE49-F238E27FC236}">
                    <a16:creationId xmlns:a16="http://schemas.microsoft.com/office/drawing/2014/main" id="{FA718CE6-0F3C-B3B0-50B9-10F89D6DD3DF}"/>
                  </a:ext>
                </a:extLst>
              </p:cNvPr>
              <p:cNvSpPr/>
              <p:nvPr/>
            </p:nvSpPr>
            <p:spPr>
              <a:xfrm rot="16200000">
                <a:off x="1816734" y="2191543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270" name="直線コネクタ 269">
                <a:extLst>
                  <a:ext uri="{FF2B5EF4-FFF2-40B4-BE49-F238E27FC236}">
                    <a16:creationId xmlns:a16="http://schemas.microsoft.com/office/drawing/2014/main" id="{41B2C487-D7E2-03BA-B24D-EFF524EC4FE6}"/>
                  </a:ext>
                </a:extLst>
              </p:cNvPr>
              <p:cNvCxnSpPr>
                <a:cxnSpLocks/>
                <a:endCxn id="271" idx="6"/>
              </p:cNvCxnSpPr>
              <p:nvPr/>
            </p:nvCxnSpPr>
            <p:spPr>
              <a:xfrm flipH="1">
                <a:off x="2242710" y="2043661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71" name="楕円 270">
                <a:extLst>
                  <a:ext uri="{FF2B5EF4-FFF2-40B4-BE49-F238E27FC236}">
                    <a16:creationId xmlns:a16="http://schemas.microsoft.com/office/drawing/2014/main" id="{7F3B37C8-59D5-77D7-B336-9D832C18917F}"/>
                  </a:ext>
                </a:extLst>
              </p:cNvPr>
              <p:cNvSpPr/>
              <p:nvPr/>
            </p:nvSpPr>
            <p:spPr>
              <a:xfrm rot="16200000">
                <a:off x="2047976" y="2189650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grpSp>
            <p:nvGrpSpPr>
              <p:cNvPr id="272" name="グループ化 271">
                <a:extLst>
                  <a:ext uri="{FF2B5EF4-FFF2-40B4-BE49-F238E27FC236}">
                    <a16:creationId xmlns:a16="http://schemas.microsoft.com/office/drawing/2014/main" id="{1EC67265-0812-A68C-93EE-7C1BBCC6B8BE}"/>
                  </a:ext>
                </a:extLst>
              </p:cNvPr>
              <p:cNvGrpSpPr/>
              <p:nvPr/>
            </p:nvGrpSpPr>
            <p:grpSpPr>
              <a:xfrm flipH="1">
                <a:off x="2433038" y="747136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273" name="直線コネクタ 272">
                  <a:extLst>
                    <a:ext uri="{FF2B5EF4-FFF2-40B4-BE49-F238E27FC236}">
                      <a16:creationId xmlns:a16="http://schemas.microsoft.com/office/drawing/2014/main" id="{152BA84A-9A2C-E961-754C-57353BBC884A}"/>
                    </a:ext>
                  </a:extLst>
                </p:cNvPr>
                <p:cNvCxnSpPr>
                  <a:cxnSpLocks/>
                  <a:stCxn id="283" idx="7"/>
                  <a:endCxn id="279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74" name="直線コネクタ 273">
                  <a:extLst>
                    <a:ext uri="{FF2B5EF4-FFF2-40B4-BE49-F238E27FC236}">
                      <a16:creationId xmlns:a16="http://schemas.microsoft.com/office/drawing/2014/main" id="{995E5EEE-9C8B-F8CD-5025-C6475B0BA2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75" name="直線コネクタ 274">
                  <a:extLst>
                    <a:ext uri="{FF2B5EF4-FFF2-40B4-BE49-F238E27FC236}">
                      <a16:creationId xmlns:a16="http://schemas.microsoft.com/office/drawing/2014/main" id="{36A3BC5B-AC25-6C55-67C3-EBC4E3B732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76" name="直線コネクタ 275">
                  <a:extLst>
                    <a:ext uri="{FF2B5EF4-FFF2-40B4-BE49-F238E27FC236}">
                      <a16:creationId xmlns:a16="http://schemas.microsoft.com/office/drawing/2014/main" id="{64F94755-F387-F2BC-EA2D-22F2238933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77" name="楕円 276">
                  <a:extLst>
                    <a:ext uri="{FF2B5EF4-FFF2-40B4-BE49-F238E27FC236}">
                      <a16:creationId xmlns:a16="http://schemas.microsoft.com/office/drawing/2014/main" id="{EC9DD3BE-5BE2-509D-8FD2-7D563D0C7CEE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78" name="楕円 277">
                  <a:extLst>
                    <a:ext uri="{FF2B5EF4-FFF2-40B4-BE49-F238E27FC236}">
                      <a16:creationId xmlns:a16="http://schemas.microsoft.com/office/drawing/2014/main" id="{C0500C51-3550-26D8-EA7D-377715E9D18A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79" name="楕円 278">
                  <a:extLst>
                    <a:ext uri="{FF2B5EF4-FFF2-40B4-BE49-F238E27FC236}">
                      <a16:creationId xmlns:a16="http://schemas.microsoft.com/office/drawing/2014/main" id="{9879BBEC-D541-A802-E6BA-499521EFB327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83" name="楕円 282">
                  <a:extLst>
                    <a:ext uri="{FF2B5EF4-FFF2-40B4-BE49-F238E27FC236}">
                      <a16:creationId xmlns:a16="http://schemas.microsoft.com/office/drawing/2014/main" id="{D3345806-34FA-C26F-584F-397CB7A6BC5E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E92AC09-29EF-EE33-B572-6EC1ACF064E6}"/>
                </a:ext>
              </a:extLst>
            </p:cNvPr>
            <p:cNvSpPr/>
            <p:nvPr/>
          </p:nvSpPr>
          <p:spPr>
            <a:xfrm>
              <a:off x="8412119" y="5184622"/>
              <a:ext cx="6181874" cy="305441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13394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364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814C4ACB-37F8-F500-1A85-1ACC15CCF194}"/>
                </a:ext>
              </a:extLst>
            </p:cNvPr>
            <p:cNvGrpSpPr/>
            <p:nvPr/>
          </p:nvGrpSpPr>
          <p:grpSpPr>
            <a:xfrm rot="17887586">
              <a:off x="8560058" y="3131856"/>
              <a:ext cx="2529721" cy="2435229"/>
              <a:chOff x="1206615" y="747136"/>
              <a:chExt cx="1850799" cy="1738624"/>
            </a:xfrm>
          </p:grpSpPr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D1228689-E006-5021-72F2-5AF207E13955}"/>
                  </a:ext>
                </a:extLst>
              </p:cNvPr>
              <p:cNvCxnSpPr>
                <a:cxnSpLocks/>
                <a:stCxn id="52" idx="2"/>
                <a:endCxn id="54" idx="6"/>
              </p:cNvCxnSpPr>
              <p:nvPr/>
            </p:nvCxnSpPr>
            <p:spPr>
              <a:xfrm flipH="1">
                <a:off x="2011468" y="2045554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156C4B83-796C-4F69-A216-B6C7E74953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15432" y="2164189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sp>
            <p:nvSpPr>
              <p:cNvPr id="47" name="円弧 46">
                <a:extLst>
                  <a:ext uri="{FF2B5EF4-FFF2-40B4-BE49-F238E27FC236}">
                    <a16:creationId xmlns:a16="http://schemas.microsoft.com/office/drawing/2014/main" id="{2BD78164-131E-4D50-2440-B80E8B939506}"/>
                  </a:ext>
                </a:extLst>
              </p:cNvPr>
              <p:cNvSpPr/>
              <p:nvPr/>
            </p:nvSpPr>
            <p:spPr>
              <a:xfrm>
                <a:off x="1619354" y="1459426"/>
                <a:ext cx="408837" cy="690233"/>
              </a:xfrm>
              <a:prstGeom prst="arc">
                <a:avLst>
                  <a:gd name="adj1" fmla="val 16200000"/>
                  <a:gd name="adj2" fmla="val 20079153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48" name="円弧 47">
                <a:extLst>
                  <a:ext uri="{FF2B5EF4-FFF2-40B4-BE49-F238E27FC236}">
                    <a16:creationId xmlns:a16="http://schemas.microsoft.com/office/drawing/2014/main" id="{1B53C994-E46B-1479-3790-AB468B805C5D}"/>
                  </a:ext>
                </a:extLst>
              </p:cNvPr>
              <p:cNvSpPr/>
              <p:nvPr/>
            </p:nvSpPr>
            <p:spPr>
              <a:xfrm>
                <a:off x="2201713" y="1455574"/>
                <a:ext cx="408837" cy="690233"/>
              </a:xfrm>
              <a:prstGeom prst="arc">
                <a:avLst>
                  <a:gd name="adj1" fmla="val 8885706"/>
                  <a:gd name="adj2" fmla="val 16172634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8164E3FD-AA8A-9948-9A8B-08A9E8F34B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9067" y="1528717"/>
                <a:ext cx="330583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DFF57723-CD3F-B017-5166-ACA6F261CA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4118" y="1589651"/>
                <a:ext cx="25743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4116EF0B-5370-4CBD-043D-596FE4CF5741}"/>
                  </a:ext>
                </a:extLst>
              </p:cNvPr>
              <p:cNvGrpSpPr/>
              <p:nvPr/>
            </p:nvGrpSpPr>
            <p:grpSpPr>
              <a:xfrm>
                <a:off x="1206615" y="768721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252" name="直線コネクタ 251">
                  <a:extLst>
                    <a:ext uri="{FF2B5EF4-FFF2-40B4-BE49-F238E27FC236}">
                      <a16:creationId xmlns:a16="http://schemas.microsoft.com/office/drawing/2014/main" id="{DB85BF8C-27B1-8AFE-ED7D-011A703ECE14}"/>
                    </a:ext>
                  </a:extLst>
                </p:cNvPr>
                <p:cNvCxnSpPr>
                  <a:cxnSpLocks/>
                  <a:stCxn id="259" idx="7"/>
                  <a:endCxn id="258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53" name="直線コネクタ 252">
                  <a:extLst>
                    <a:ext uri="{FF2B5EF4-FFF2-40B4-BE49-F238E27FC236}">
                      <a16:creationId xmlns:a16="http://schemas.microsoft.com/office/drawing/2014/main" id="{A30BA8A9-BA6B-2ECA-BC79-C6F8D4ED59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54" name="直線コネクタ 253">
                  <a:extLst>
                    <a:ext uri="{FF2B5EF4-FFF2-40B4-BE49-F238E27FC236}">
                      <a16:creationId xmlns:a16="http://schemas.microsoft.com/office/drawing/2014/main" id="{0A64FC57-6011-FA3A-CD8F-4CC4B99849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55" name="直線コネクタ 254">
                  <a:extLst>
                    <a:ext uri="{FF2B5EF4-FFF2-40B4-BE49-F238E27FC236}">
                      <a16:creationId xmlns:a16="http://schemas.microsoft.com/office/drawing/2014/main" id="{B71B0F57-C38E-CC3A-6409-2F67DC5156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56" name="楕円 255">
                  <a:extLst>
                    <a:ext uri="{FF2B5EF4-FFF2-40B4-BE49-F238E27FC236}">
                      <a16:creationId xmlns:a16="http://schemas.microsoft.com/office/drawing/2014/main" id="{3B8131A3-8C72-34F7-968D-19BE57938A0E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57" name="楕円 256">
                  <a:extLst>
                    <a:ext uri="{FF2B5EF4-FFF2-40B4-BE49-F238E27FC236}">
                      <a16:creationId xmlns:a16="http://schemas.microsoft.com/office/drawing/2014/main" id="{EB01311A-0968-18D5-48C8-1BB2B1A26CAD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58" name="楕円 257">
                  <a:extLst>
                    <a:ext uri="{FF2B5EF4-FFF2-40B4-BE49-F238E27FC236}">
                      <a16:creationId xmlns:a16="http://schemas.microsoft.com/office/drawing/2014/main" id="{3FEDE324-AC0A-5B85-5BD5-7F3A19E0226F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59" name="楕円 258">
                  <a:extLst>
                    <a:ext uri="{FF2B5EF4-FFF2-40B4-BE49-F238E27FC236}">
                      <a16:creationId xmlns:a16="http://schemas.microsoft.com/office/drawing/2014/main" id="{981A56FE-856D-E2D9-942F-ED30ECD4DB97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9014EF6F-681E-B06A-3DB0-3FF7F0967174}"/>
                  </a:ext>
                </a:extLst>
              </p:cNvPr>
              <p:cNvSpPr/>
              <p:nvPr/>
            </p:nvSpPr>
            <p:spPr>
              <a:xfrm rot="16200000">
                <a:off x="1817376" y="1751337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A3B8D1EC-C1DF-D74D-F9CF-DD2BE8BFF9BB}"/>
                  </a:ext>
                </a:extLst>
              </p:cNvPr>
              <p:cNvSpPr/>
              <p:nvPr/>
            </p:nvSpPr>
            <p:spPr>
              <a:xfrm rot="16200000">
                <a:off x="2046244" y="1744458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FDC11E23-21D0-2CD1-B74C-72F527137692}"/>
                  </a:ext>
                </a:extLst>
              </p:cNvPr>
              <p:cNvSpPr/>
              <p:nvPr/>
            </p:nvSpPr>
            <p:spPr>
              <a:xfrm rot="16200000">
                <a:off x="1816734" y="2191543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2253B377-F659-ACAC-E891-D050C9AF2B8E}"/>
                  </a:ext>
                </a:extLst>
              </p:cNvPr>
              <p:cNvCxnSpPr>
                <a:cxnSpLocks/>
                <a:endCxn id="56" idx="6"/>
              </p:cNvCxnSpPr>
              <p:nvPr/>
            </p:nvCxnSpPr>
            <p:spPr>
              <a:xfrm flipH="1">
                <a:off x="2242710" y="2043661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A5360328-4DBE-E4E3-0787-B7B4E7FF4505}"/>
                  </a:ext>
                </a:extLst>
              </p:cNvPr>
              <p:cNvSpPr/>
              <p:nvPr/>
            </p:nvSpPr>
            <p:spPr>
              <a:xfrm rot="16200000">
                <a:off x="2047976" y="2189650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E045335D-2482-219A-6450-D81A5A097947}"/>
                  </a:ext>
                </a:extLst>
              </p:cNvPr>
              <p:cNvGrpSpPr/>
              <p:nvPr/>
            </p:nvGrpSpPr>
            <p:grpSpPr>
              <a:xfrm flipH="1">
                <a:off x="2433038" y="747136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98CFDFC5-9A4A-05B5-46AC-E063A118C4D1}"/>
                    </a:ext>
                  </a:extLst>
                </p:cNvPr>
                <p:cNvCxnSpPr>
                  <a:cxnSpLocks/>
                  <a:stCxn id="251" idx="7"/>
                  <a:endCxn id="250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27A8EB4-647D-59A6-2CEB-1F9E605DD7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678F1C23-40E5-18B1-BC0F-E097008699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813517EF-3C5F-BD37-D2D1-B8D3403B1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62" name="楕円 61">
                  <a:extLst>
                    <a:ext uri="{FF2B5EF4-FFF2-40B4-BE49-F238E27FC236}">
                      <a16:creationId xmlns:a16="http://schemas.microsoft.com/office/drawing/2014/main" id="{CA723122-4746-359D-768C-A3AEC1A3DCEF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63" name="楕円 62">
                  <a:extLst>
                    <a:ext uri="{FF2B5EF4-FFF2-40B4-BE49-F238E27FC236}">
                      <a16:creationId xmlns:a16="http://schemas.microsoft.com/office/drawing/2014/main" id="{E8330649-C425-7CAD-22CC-C27DF67D4C6B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50" name="楕円 249">
                  <a:extLst>
                    <a:ext uri="{FF2B5EF4-FFF2-40B4-BE49-F238E27FC236}">
                      <a16:creationId xmlns:a16="http://schemas.microsoft.com/office/drawing/2014/main" id="{CEC41D10-8557-5030-7618-DE2ADC833126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251" name="楕円 250">
                  <a:extLst>
                    <a:ext uri="{FF2B5EF4-FFF2-40B4-BE49-F238E27FC236}">
                      <a16:creationId xmlns:a16="http://schemas.microsoft.com/office/drawing/2014/main" id="{D880AAC3-3A64-1DA3-381D-588329D69DDC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E8190A3B-7983-86DA-F21D-1ADA56731304}"/>
                </a:ext>
              </a:extLst>
            </p:cNvPr>
            <p:cNvGrpSpPr/>
            <p:nvPr/>
          </p:nvGrpSpPr>
          <p:grpSpPr>
            <a:xfrm rot="3741610">
              <a:off x="11856998" y="3161481"/>
              <a:ext cx="2529721" cy="2435229"/>
              <a:chOff x="1206615" y="747136"/>
              <a:chExt cx="1850799" cy="1738624"/>
            </a:xfrm>
          </p:grpSpPr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CEAA972D-5533-0503-D723-2284188B0F0C}"/>
                  </a:ext>
                </a:extLst>
              </p:cNvPr>
              <p:cNvCxnSpPr>
                <a:cxnSpLocks/>
                <a:stCxn id="23" idx="2"/>
                <a:endCxn id="25" idx="6"/>
              </p:cNvCxnSpPr>
              <p:nvPr/>
            </p:nvCxnSpPr>
            <p:spPr>
              <a:xfrm flipH="1">
                <a:off x="2011468" y="2045554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2A16C77-77BE-9BBB-95A2-756A3661EE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15432" y="2164189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sp>
            <p:nvSpPr>
              <p:cNvPr id="18" name="円弧 17">
                <a:extLst>
                  <a:ext uri="{FF2B5EF4-FFF2-40B4-BE49-F238E27FC236}">
                    <a16:creationId xmlns:a16="http://schemas.microsoft.com/office/drawing/2014/main" id="{82EF98C1-69F0-280B-DBFB-BCE74F169BF1}"/>
                  </a:ext>
                </a:extLst>
              </p:cNvPr>
              <p:cNvSpPr/>
              <p:nvPr/>
            </p:nvSpPr>
            <p:spPr>
              <a:xfrm>
                <a:off x="1619354" y="1459426"/>
                <a:ext cx="408837" cy="690233"/>
              </a:xfrm>
              <a:prstGeom prst="arc">
                <a:avLst>
                  <a:gd name="adj1" fmla="val 16200000"/>
                  <a:gd name="adj2" fmla="val 20079153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19" name="円弧 18">
                <a:extLst>
                  <a:ext uri="{FF2B5EF4-FFF2-40B4-BE49-F238E27FC236}">
                    <a16:creationId xmlns:a16="http://schemas.microsoft.com/office/drawing/2014/main" id="{F9BC7499-CEAC-E2CC-9D32-F835CDA3DB90}"/>
                  </a:ext>
                </a:extLst>
              </p:cNvPr>
              <p:cNvSpPr/>
              <p:nvPr/>
            </p:nvSpPr>
            <p:spPr>
              <a:xfrm>
                <a:off x="2201713" y="1455574"/>
                <a:ext cx="408837" cy="690233"/>
              </a:xfrm>
              <a:prstGeom prst="arc">
                <a:avLst>
                  <a:gd name="adj1" fmla="val 8885706"/>
                  <a:gd name="adj2" fmla="val 16172634"/>
                </a:avLst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B67986EC-0406-F3BB-BBA6-D5E7E7F649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49067" y="1528717"/>
                <a:ext cx="330583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45BEB27F-3630-E660-5FF6-F0A3FD3ABE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4118" y="1589651"/>
                <a:ext cx="25743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5938C136-87A6-2F8B-114B-6836A808AFD8}"/>
                  </a:ext>
                </a:extLst>
              </p:cNvPr>
              <p:cNvGrpSpPr/>
              <p:nvPr/>
            </p:nvGrpSpPr>
            <p:grpSpPr>
              <a:xfrm>
                <a:off x="1206615" y="768721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B46A51E3-552C-4539-0FEA-1C311A7E20D2}"/>
                    </a:ext>
                  </a:extLst>
                </p:cNvPr>
                <p:cNvCxnSpPr>
                  <a:cxnSpLocks/>
                  <a:stCxn id="44" idx="7"/>
                  <a:endCxn id="43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6332EEA0-31EB-F95E-E0DB-45037957B4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2B75C72E-2420-3528-D160-9EC9351B7F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C3CD7143-7956-C98C-FA67-057269AA57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41" name="楕円 40">
                  <a:extLst>
                    <a:ext uri="{FF2B5EF4-FFF2-40B4-BE49-F238E27FC236}">
                      <a16:creationId xmlns:a16="http://schemas.microsoft.com/office/drawing/2014/main" id="{8C931CE0-24B7-63EA-6027-98838ADB8EED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42" name="楕円 41">
                  <a:extLst>
                    <a:ext uri="{FF2B5EF4-FFF2-40B4-BE49-F238E27FC236}">
                      <a16:creationId xmlns:a16="http://schemas.microsoft.com/office/drawing/2014/main" id="{AC5453B6-41BE-BD0B-F786-D9656400D3D3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43" name="楕円 42">
                  <a:extLst>
                    <a:ext uri="{FF2B5EF4-FFF2-40B4-BE49-F238E27FC236}">
                      <a16:creationId xmlns:a16="http://schemas.microsoft.com/office/drawing/2014/main" id="{41BCBDB1-755F-418B-1D45-E99B1E05A4B9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44" name="楕円 43">
                  <a:extLst>
                    <a:ext uri="{FF2B5EF4-FFF2-40B4-BE49-F238E27FC236}">
                      <a16:creationId xmlns:a16="http://schemas.microsoft.com/office/drawing/2014/main" id="{30504A28-6B89-CE13-AA37-3E7D9AF67607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sp>
            <p:nvSpPr>
              <p:cNvPr id="23" name="楕円 22">
                <a:extLst>
                  <a:ext uri="{FF2B5EF4-FFF2-40B4-BE49-F238E27FC236}">
                    <a16:creationId xmlns:a16="http://schemas.microsoft.com/office/drawing/2014/main" id="{845C55D2-8850-5654-7008-2AC108699210}"/>
                  </a:ext>
                </a:extLst>
              </p:cNvPr>
              <p:cNvSpPr/>
              <p:nvPr/>
            </p:nvSpPr>
            <p:spPr>
              <a:xfrm rot="16200000">
                <a:off x="1817376" y="1751337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B7B83D81-AE74-3175-F650-A436FCD49575}"/>
                  </a:ext>
                </a:extLst>
              </p:cNvPr>
              <p:cNvSpPr/>
              <p:nvPr/>
            </p:nvSpPr>
            <p:spPr>
              <a:xfrm rot="16200000">
                <a:off x="2046244" y="1744458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AE7C3371-B891-0CB5-2A76-F238DFF750D0}"/>
                  </a:ext>
                </a:extLst>
              </p:cNvPr>
              <p:cNvSpPr/>
              <p:nvPr/>
            </p:nvSpPr>
            <p:spPr>
              <a:xfrm rot="16200000">
                <a:off x="1816734" y="2191543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2DCFC937-64D3-7593-1726-4BA231869722}"/>
                  </a:ext>
                </a:extLst>
              </p:cNvPr>
              <p:cNvCxnSpPr>
                <a:cxnSpLocks/>
                <a:endCxn id="27" idx="6"/>
              </p:cNvCxnSpPr>
              <p:nvPr/>
            </p:nvCxnSpPr>
            <p:spPr>
              <a:xfrm flipH="1">
                <a:off x="2242710" y="2043661"/>
                <a:ext cx="642" cy="50740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81DFE1BF-EA04-06DB-A004-4EEA4B3E2669}"/>
                  </a:ext>
                </a:extLst>
              </p:cNvPr>
              <p:cNvSpPr/>
              <p:nvPr/>
            </p:nvSpPr>
            <p:spPr>
              <a:xfrm rot="16200000">
                <a:off x="2047976" y="2189650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3394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232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4271F7C2-7E1E-951C-56E9-89A50079E91F}"/>
                  </a:ext>
                </a:extLst>
              </p:cNvPr>
              <p:cNvGrpSpPr/>
              <p:nvPr/>
            </p:nvGrpSpPr>
            <p:grpSpPr>
              <a:xfrm flipH="1">
                <a:off x="2433038" y="747136"/>
                <a:ext cx="624376" cy="903432"/>
                <a:chOff x="1206615" y="768721"/>
                <a:chExt cx="624376" cy="903432"/>
              </a:xfrm>
            </p:grpSpPr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2A14CD9F-04AE-6428-7155-E2395A556E48}"/>
                    </a:ext>
                  </a:extLst>
                </p:cNvPr>
                <p:cNvCxnSpPr>
                  <a:cxnSpLocks/>
                  <a:stCxn id="36" idx="7"/>
                  <a:endCxn id="35" idx="5"/>
                </p:cNvCxnSpPr>
                <p:nvPr/>
              </p:nvCxnSpPr>
              <p:spPr>
                <a:xfrm rot="458228" flipV="1">
                  <a:off x="1660293" y="1507093"/>
                  <a:ext cx="68037" cy="5658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FBDAA754-9689-DBAC-98D4-EDCAED3C9D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>
                  <a:off x="1395984" y="1265116"/>
                  <a:ext cx="33266" cy="42563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DF60D0F7-4918-2A36-9F6A-67AA83CAF8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7901065">
                  <a:off x="1644017" y="1178798"/>
                  <a:ext cx="0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295E226F-ABAC-6E7A-7FE4-591409104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458228" flipH="1" flipV="1">
                  <a:off x="1614102" y="1139816"/>
                  <a:ext cx="31940" cy="43062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A5A5A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33" name="楕円 32">
                  <a:extLst>
                    <a:ext uri="{FF2B5EF4-FFF2-40B4-BE49-F238E27FC236}">
                      <a16:creationId xmlns:a16="http://schemas.microsoft.com/office/drawing/2014/main" id="{2DF54933-4827-A998-7258-0A235266C192}"/>
                    </a:ext>
                  </a:extLst>
                </p:cNvPr>
                <p:cNvSpPr/>
                <p:nvPr/>
              </p:nvSpPr>
              <p:spPr>
                <a:xfrm rot="3770112">
                  <a:off x="1327435" y="863970"/>
                  <a:ext cx="389466" cy="198967"/>
                </a:xfrm>
                <a:prstGeom prst="ellipse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34" name="楕円 33">
                  <a:extLst>
                    <a:ext uri="{FF2B5EF4-FFF2-40B4-BE49-F238E27FC236}">
                      <a16:creationId xmlns:a16="http://schemas.microsoft.com/office/drawing/2014/main" id="{E2C4B907-3730-1A10-7BF9-5C2062AD2B35}"/>
                    </a:ext>
                  </a:extLst>
                </p:cNvPr>
                <p:cNvSpPr/>
                <p:nvPr/>
              </p:nvSpPr>
              <p:spPr>
                <a:xfrm rot="3770112">
                  <a:off x="1111366" y="991983"/>
                  <a:ext cx="389466" cy="198967"/>
                </a:xfrm>
                <a:prstGeom prst="ellipse">
                  <a:avLst/>
                </a:prstGeom>
                <a:solidFill>
                  <a:srgbClr val="4472C4"/>
                </a:solidFill>
                <a:ln w="38100" cap="flat" cmpd="sng" algn="ctr">
                  <a:solidFill>
                    <a:srgbClr val="00206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35" name="楕円 34">
                  <a:extLst>
                    <a:ext uri="{FF2B5EF4-FFF2-40B4-BE49-F238E27FC236}">
                      <a16:creationId xmlns:a16="http://schemas.microsoft.com/office/drawing/2014/main" id="{C587157D-833A-450D-1AF2-9BD35E2B6808}"/>
                    </a:ext>
                  </a:extLst>
                </p:cNvPr>
                <p:cNvSpPr/>
                <p:nvPr/>
              </p:nvSpPr>
              <p:spPr>
                <a:xfrm rot="3770112">
                  <a:off x="1536775" y="125775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  <p:sp>
              <p:nvSpPr>
                <p:cNvPr id="36" name="楕円 35">
                  <a:extLst>
                    <a:ext uri="{FF2B5EF4-FFF2-40B4-BE49-F238E27FC236}">
                      <a16:creationId xmlns:a16="http://schemas.microsoft.com/office/drawing/2014/main" id="{7F20CC61-67B5-B786-D2F0-F09E2BABA73A}"/>
                    </a:ext>
                  </a:extLst>
                </p:cNvPr>
                <p:cNvSpPr/>
                <p:nvPr/>
              </p:nvSpPr>
              <p:spPr>
                <a:xfrm rot="3531730">
                  <a:off x="1330686" y="1377936"/>
                  <a:ext cx="389466" cy="198967"/>
                </a:xfrm>
                <a:prstGeom prst="ellipse">
                  <a:avLst/>
                </a:prstGeom>
                <a:solidFill>
                  <a:srgbClr val="FFC000">
                    <a:lumMod val="40000"/>
                    <a:lumOff val="60000"/>
                  </a:srgbClr>
                </a:solidFill>
                <a:ln w="38100" cap="flat" cmpd="sng" algn="ctr">
                  <a:solidFill>
                    <a:srgbClr val="FFC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3394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232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</p:grp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1F2C92BD-0259-CBDA-5001-8CA58F45442A}"/>
                </a:ext>
              </a:extLst>
            </p:cNvPr>
            <p:cNvSpPr/>
            <p:nvPr/>
          </p:nvSpPr>
          <p:spPr>
            <a:xfrm>
              <a:off x="8374293" y="4930563"/>
              <a:ext cx="6281648" cy="401689"/>
            </a:xfrm>
            <a:prstGeom prst="ellips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303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293" name="グループ化 292">
            <a:extLst>
              <a:ext uri="{FF2B5EF4-FFF2-40B4-BE49-F238E27FC236}">
                <a16:creationId xmlns:a16="http://schemas.microsoft.com/office/drawing/2014/main" id="{EE530709-00F7-7399-7A29-05B324D445AF}"/>
              </a:ext>
            </a:extLst>
          </p:cNvPr>
          <p:cNvGrpSpPr/>
          <p:nvPr/>
        </p:nvGrpSpPr>
        <p:grpSpPr>
          <a:xfrm>
            <a:off x="252166" y="6729932"/>
            <a:ext cx="2539019" cy="2401157"/>
            <a:chOff x="1206615" y="747136"/>
            <a:chExt cx="1850799" cy="1738624"/>
          </a:xfrm>
        </p:grpSpPr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2C024FA4-1661-9D40-5456-E64B218E8F38}"/>
                </a:ext>
              </a:extLst>
            </p:cNvPr>
            <p:cNvCxnSpPr>
              <a:cxnSpLocks/>
              <a:stCxn id="304" idx="2"/>
              <a:endCxn id="306" idx="6"/>
            </p:cNvCxnSpPr>
            <p:nvPr/>
          </p:nvCxnSpPr>
          <p:spPr>
            <a:xfrm flipH="1">
              <a:off x="2011468" y="2045554"/>
              <a:ext cx="642" cy="5074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cxnSp>
          <p:nvCxnSpPr>
            <p:cNvPr id="295" name="直線コネクタ 294">
              <a:extLst>
                <a:ext uri="{FF2B5EF4-FFF2-40B4-BE49-F238E27FC236}">
                  <a16:creationId xmlns:a16="http://schemas.microsoft.com/office/drawing/2014/main" id="{2059D69F-4A48-CC6F-B004-F1B2CF9A5954}"/>
                </a:ext>
              </a:extLst>
            </p:cNvPr>
            <p:cNvCxnSpPr>
              <a:cxnSpLocks/>
            </p:cNvCxnSpPr>
            <p:nvPr/>
          </p:nvCxnSpPr>
          <p:spPr>
            <a:xfrm>
              <a:off x="2215432" y="2164189"/>
              <a:ext cx="0" cy="0"/>
            </a:xfrm>
            <a:prstGeom prst="line">
              <a:avLst/>
            </a:prstGeom>
            <a:noFill/>
            <a:ln w="381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296" name="円弧 295">
              <a:extLst>
                <a:ext uri="{FF2B5EF4-FFF2-40B4-BE49-F238E27FC236}">
                  <a16:creationId xmlns:a16="http://schemas.microsoft.com/office/drawing/2014/main" id="{5532B05B-A41B-AA30-4B37-4D1F576CAB2D}"/>
                </a:ext>
              </a:extLst>
            </p:cNvPr>
            <p:cNvSpPr/>
            <p:nvPr/>
          </p:nvSpPr>
          <p:spPr>
            <a:xfrm>
              <a:off x="1619354" y="1459426"/>
              <a:ext cx="408837" cy="690233"/>
            </a:xfrm>
            <a:prstGeom prst="arc">
              <a:avLst>
                <a:gd name="adj1" fmla="val 16200000"/>
                <a:gd name="adj2" fmla="val 20079153"/>
              </a:avLst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>
                <a:solidFill>
                  <a:prstClr val="black"/>
                </a:solidFill>
                <a:latin typeface="游ゴシック" panose="020F0502020204030204"/>
              </a:endParaRPr>
            </a:p>
          </p:txBody>
        </p:sp>
        <p:sp>
          <p:nvSpPr>
            <p:cNvPr id="297" name="円弧 296">
              <a:extLst>
                <a:ext uri="{FF2B5EF4-FFF2-40B4-BE49-F238E27FC236}">
                  <a16:creationId xmlns:a16="http://schemas.microsoft.com/office/drawing/2014/main" id="{4755277D-471D-DE77-E923-E1CAD802A23E}"/>
                </a:ext>
              </a:extLst>
            </p:cNvPr>
            <p:cNvSpPr/>
            <p:nvPr/>
          </p:nvSpPr>
          <p:spPr>
            <a:xfrm>
              <a:off x="2201713" y="1455574"/>
              <a:ext cx="408837" cy="690233"/>
            </a:xfrm>
            <a:prstGeom prst="arc">
              <a:avLst>
                <a:gd name="adj1" fmla="val 8885706"/>
                <a:gd name="adj2" fmla="val 16172634"/>
              </a:avLst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>
                <a:solidFill>
                  <a:prstClr val="black"/>
                </a:solidFill>
                <a:latin typeface="游ゴシック" panose="020F0502020204030204"/>
              </a:endParaRPr>
            </a:p>
          </p:txBody>
        </p:sp>
        <p:cxnSp>
          <p:nvCxnSpPr>
            <p:cNvPr id="298" name="直線コネクタ 297">
              <a:extLst>
                <a:ext uri="{FF2B5EF4-FFF2-40B4-BE49-F238E27FC236}">
                  <a16:creationId xmlns:a16="http://schemas.microsoft.com/office/drawing/2014/main" id="{0E15F33C-7C3B-CDE1-4985-863B2535D3F5}"/>
                </a:ext>
              </a:extLst>
            </p:cNvPr>
            <p:cNvCxnSpPr>
              <a:cxnSpLocks/>
            </p:cNvCxnSpPr>
            <p:nvPr/>
          </p:nvCxnSpPr>
          <p:spPr>
            <a:xfrm>
              <a:off x="1949067" y="1528717"/>
              <a:ext cx="330583" cy="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cxnSp>
          <p:nvCxnSpPr>
            <p:cNvPr id="300" name="直線コネクタ 299">
              <a:extLst>
                <a:ext uri="{FF2B5EF4-FFF2-40B4-BE49-F238E27FC236}">
                  <a16:creationId xmlns:a16="http://schemas.microsoft.com/office/drawing/2014/main" id="{BF59E395-2C8F-28BD-E7FE-8406517DA920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18" y="1589651"/>
              <a:ext cx="257432" cy="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grpSp>
          <p:nvGrpSpPr>
            <p:cNvPr id="303" name="グループ化 302">
              <a:extLst>
                <a:ext uri="{FF2B5EF4-FFF2-40B4-BE49-F238E27FC236}">
                  <a16:creationId xmlns:a16="http://schemas.microsoft.com/office/drawing/2014/main" id="{7E5392EA-7A21-E00C-4C02-1872E48F8042}"/>
                </a:ext>
              </a:extLst>
            </p:cNvPr>
            <p:cNvGrpSpPr/>
            <p:nvPr/>
          </p:nvGrpSpPr>
          <p:grpSpPr>
            <a:xfrm>
              <a:off x="1206615" y="768721"/>
              <a:ext cx="624376" cy="903432"/>
              <a:chOff x="1206615" y="768721"/>
              <a:chExt cx="624376" cy="903432"/>
            </a:xfrm>
          </p:grpSpPr>
          <p:cxnSp>
            <p:nvCxnSpPr>
              <p:cNvPr id="318" name="直線コネクタ 317">
                <a:extLst>
                  <a:ext uri="{FF2B5EF4-FFF2-40B4-BE49-F238E27FC236}">
                    <a16:creationId xmlns:a16="http://schemas.microsoft.com/office/drawing/2014/main" id="{B90346CD-EA97-37D7-6AA1-53F155A39EFF}"/>
                  </a:ext>
                </a:extLst>
              </p:cNvPr>
              <p:cNvCxnSpPr>
                <a:cxnSpLocks/>
                <a:stCxn id="325" idx="7"/>
                <a:endCxn id="324" idx="5"/>
              </p:cNvCxnSpPr>
              <p:nvPr/>
            </p:nvCxnSpPr>
            <p:spPr>
              <a:xfrm rot="458228" flipV="1">
                <a:off x="1660293" y="1507093"/>
                <a:ext cx="68037" cy="5658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9" name="直線コネクタ 318">
                <a:extLst>
                  <a:ext uri="{FF2B5EF4-FFF2-40B4-BE49-F238E27FC236}">
                    <a16:creationId xmlns:a16="http://schemas.microsoft.com/office/drawing/2014/main" id="{086E6743-C3B9-2A14-59FC-D3EE05106C5B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>
                <a:off x="1395984" y="1265116"/>
                <a:ext cx="33266" cy="42563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0" name="直線コネクタ 319">
                <a:extLst>
                  <a:ext uri="{FF2B5EF4-FFF2-40B4-BE49-F238E27FC236}">
                    <a16:creationId xmlns:a16="http://schemas.microsoft.com/office/drawing/2014/main" id="{A83A7E87-7B61-4C3C-B8D6-46472452A144}"/>
                  </a:ext>
                </a:extLst>
              </p:cNvPr>
              <p:cNvCxnSpPr>
                <a:cxnSpLocks/>
              </p:cNvCxnSpPr>
              <p:nvPr/>
            </p:nvCxnSpPr>
            <p:spPr>
              <a:xfrm rot="17901065">
                <a:off x="1644017" y="1178798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1" name="直線コネクタ 320">
                <a:extLst>
                  <a:ext uri="{FF2B5EF4-FFF2-40B4-BE49-F238E27FC236}">
                    <a16:creationId xmlns:a16="http://schemas.microsoft.com/office/drawing/2014/main" id="{2DD2D2D3-A873-6AC2-9063-3C43073F27B9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 flipH="1" flipV="1">
                <a:off x="1614102" y="1139816"/>
                <a:ext cx="31940" cy="4306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322" name="楕円 321">
                <a:extLst>
                  <a:ext uri="{FF2B5EF4-FFF2-40B4-BE49-F238E27FC236}">
                    <a16:creationId xmlns:a16="http://schemas.microsoft.com/office/drawing/2014/main" id="{E3E9C0BA-51B7-37AC-9AC4-4A8412B9634F}"/>
                  </a:ext>
                </a:extLst>
              </p:cNvPr>
              <p:cNvSpPr/>
              <p:nvPr/>
            </p:nvSpPr>
            <p:spPr>
              <a:xfrm rot="3770112">
                <a:off x="1327435" y="863970"/>
                <a:ext cx="389466" cy="198967"/>
              </a:xfrm>
              <a:prstGeom prst="ellips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23" name="楕円 322">
                <a:extLst>
                  <a:ext uri="{FF2B5EF4-FFF2-40B4-BE49-F238E27FC236}">
                    <a16:creationId xmlns:a16="http://schemas.microsoft.com/office/drawing/2014/main" id="{749C900C-6F90-4410-C179-7435D533BA71}"/>
                  </a:ext>
                </a:extLst>
              </p:cNvPr>
              <p:cNvSpPr/>
              <p:nvPr/>
            </p:nvSpPr>
            <p:spPr>
              <a:xfrm rot="3770112">
                <a:off x="1111366" y="991983"/>
                <a:ext cx="389466" cy="198967"/>
              </a:xfrm>
              <a:prstGeom prst="ellipse">
                <a:avLst/>
              </a:prstGeom>
              <a:solidFill>
                <a:srgbClr val="4472C4"/>
              </a:solidFill>
              <a:ln w="381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24" name="楕円 323">
                <a:extLst>
                  <a:ext uri="{FF2B5EF4-FFF2-40B4-BE49-F238E27FC236}">
                    <a16:creationId xmlns:a16="http://schemas.microsoft.com/office/drawing/2014/main" id="{35FF254C-086F-EFAB-4C68-48E0ABBA5A2E}"/>
                  </a:ext>
                </a:extLst>
              </p:cNvPr>
              <p:cNvSpPr/>
              <p:nvPr/>
            </p:nvSpPr>
            <p:spPr>
              <a:xfrm rot="3770112">
                <a:off x="1536775" y="125775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25" name="楕円 324">
                <a:extLst>
                  <a:ext uri="{FF2B5EF4-FFF2-40B4-BE49-F238E27FC236}">
                    <a16:creationId xmlns:a16="http://schemas.microsoft.com/office/drawing/2014/main" id="{75399397-D6E5-786F-E363-4C34CE24062F}"/>
                  </a:ext>
                </a:extLst>
              </p:cNvPr>
              <p:cNvSpPr/>
              <p:nvPr/>
            </p:nvSpPr>
            <p:spPr>
              <a:xfrm rot="3531730">
                <a:off x="1330686" y="137793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</p:grpSp>
        <p:sp>
          <p:nvSpPr>
            <p:cNvPr id="304" name="楕円 303">
              <a:extLst>
                <a:ext uri="{FF2B5EF4-FFF2-40B4-BE49-F238E27FC236}">
                  <a16:creationId xmlns:a16="http://schemas.microsoft.com/office/drawing/2014/main" id="{92A1FE72-6361-4508-8F11-EE876DE4A511}"/>
                </a:ext>
              </a:extLst>
            </p:cNvPr>
            <p:cNvSpPr/>
            <p:nvPr/>
          </p:nvSpPr>
          <p:spPr>
            <a:xfrm rot="16200000">
              <a:off x="1817376" y="1751337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 dirty="0">
                <a:solidFill>
                  <a:prstClr val="white"/>
                </a:solidFill>
                <a:latin typeface="游ゴシック" panose="020F0502020204030204"/>
              </a:endParaRPr>
            </a:p>
          </p:txBody>
        </p:sp>
        <p:sp>
          <p:nvSpPr>
            <p:cNvPr id="305" name="楕円 304">
              <a:extLst>
                <a:ext uri="{FF2B5EF4-FFF2-40B4-BE49-F238E27FC236}">
                  <a16:creationId xmlns:a16="http://schemas.microsoft.com/office/drawing/2014/main" id="{4D3FE79C-2974-C801-A1BA-6BFF2175D179}"/>
                </a:ext>
              </a:extLst>
            </p:cNvPr>
            <p:cNvSpPr/>
            <p:nvPr/>
          </p:nvSpPr>
          <p:spPr>
            <a:xfrm rot="16200000">
              <a:off x="2046244" y="1744458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 dirty="0">
                <a:solidFill>
                  <a:prstClr val="white"/>
                </a:solidFill>
                <a:latin typeface="游ゴシック" panose="020F0502020204030204"/>
              </a:endParaRPr>
            </a:p>
          </p:txBody>
        </p:sp>
        <p:sp>
          <p:nvSpPr>
            <p:cNvPr id="306" name="楕円 305">
              <a:extLst>
                <a:ext uri="{FF2B5EF4-FFF2-40B4-BE49-F238E27FC236}">
                  <a16:creationId xmlns:a16="http://schemas.microsoft.com/office/drawing/2014/main" id="{7D1047D5-50BB-29B5-F9CD-BDDD57CB9AE4}"/>
                </a:ext>
              </a:extLst>
            </p:cNvPr>
            <p:cNvSpPr/>
            <p:nvPr/>
          </p:nvSpPr>
          <p:spPr>
            <a:xfrm rot="16200000">
              <a:off x="1816734" y="2191543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 dirty="0">
                <a:solidFill>
                  <a:prstClr val="white"/>
                </a:solidFill>
                <a:latin typeface="游ゴシック" panose="020F0502020204030204"/>
              </a:endParaRPr>
            </a:p>
          </p:txBody>
        </p:sp>
        <p:cxnSp>
          <p:nvCxnSpPr>
            <p:cNvPr id="307" name="直線コネクタ 306">
              <a:extLst>
                <a:ext uri="{FF2B5EF4-FFF2-40B4-BE49-F238E27FC236}">
                  <a16:creationId xmlns:a16="http://schemas.microsoft.com/office/drawing/2014/main" id="{FD71445C-A981-FAB3-93EC-364C7D2A470B}"/>
                </a:ext>
              </a:extLst>
            </p:cNvPr>
            <p:cNvCxnSpPr>
              <a:cxnSpLocks/>
              <a:endCxn id="308" idx="6"/>
            </p:cNvCxnSpPr>
            <p:nvPr/>
          </p:nvCxnSpPr>
          <p:spPr>
            <a:xfrm flipH="1">
              <a:off x="2242710" y="2043661"/>
              <a:ext cx="642" cy="5074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sp>
          <p:nvSpPr>
            <p:cNvPr id="308" name="楕円 307">
              <a:extLst>
                <a:ext uri="{FF2B5EF4-FFF2-40B4-BE49-F238E27FC236}">
                  <a16:creationId xmlns:a16="http://schemas.microsoft.com/office/drawing/2014/main" id="{E1B78A76-E0DB-52B6-F5DC-EF377D84901E}"/>
                </a:ext>
              </a:extLst>
            </p:cNvPr>
            <p:cNvSpPr/>
            <p:nvPr/>
          </p:nvSpPr>
          <p:spPr>
            <a:xfrm rot="16200000">
              <a:off x="2047976" y="2189650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133947">
                <a:defRPr/>
              </a:pPr>
              <a:endParaRPr lang="ja-JP" altLang="en-US" sz="2232" kern="0" dirty="0">
                <a:solidFill>
                  <a:prstClr val="white"/>
                </a:solidFill>
                <a:latin typeface="游ゴシック" panose="020F0502020204030204"/>
              </a:endParaRPr>
            </a:p>
          </p:txBody>
        </p:sp>
        <p:grpSp>
          <p:nvGrpSpPr>
            <p:cNvPr id="309" name="グループ化 308">
              <a:extLst>
                <a:ext uri="{FF2B5EF4-FFF2-40B4-BE49-F238E27FC236}">
                  <a16:creationId xmlns:a16="http://schemas.microsoft.com/office/drawing/2014/main" id="{0945D4DE-FD0F-0525-D062-078C14284619}"/>
                </a:ext>
              </a:extLst>
            </p:cNvPr>
            <p:cNvGrpSpPr/>
            <p:nvPr/>
          </p:nvGrpSpPr>
          <p:grpSpPr>
            <a:xfrm flipH="1">
              <a:off x="2433038" y="747136"/>
              <a:ext cx="624376" cy="903432"/>
              <a:chOff x="1206615" y="768721"/>
              <a:chExt cx="624376" cy="903432"/>
            </a:xfrm>
          </p:grpSpPr>
          <p:cxnSp>
            <p:nvCxnSpPr>
              <p:cNvPr id="310" name="直線コネクタ 309">
                <a:extLst>
                  <a:ext uri="{FF2B5EF4-FFF2-40B4-BE49-F238E27FC236}">
                    <a16:creationId xmlns:a16="http://schemas.microsoft.com/office/drawing/2014/main" id="{0753418A-B4C3-76F1-CDE4-63FDA881D57F}"/>
                  </a:ext>
                </a:extLst>
              </p:cNvPr>
              <p:cNvCxnSpPr>
                <a:cxnSpLocks/>
                <a:stCxn id="317" idx="7"/>
                <a:endCxn id="316" idx="5"/>
              </p:cNvCxnSpPr>
              <p:nvPr/>
            </p:nvCxnSpPr>
            <p:spPr>
              <a:xfrm rot="458228" flipV="1">
                <a:off x="1660293" y="1507093"/>
                <a:ext cx="68037" cy="5658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1" name="直線コネクタ 310">
                <a:extLst>
                  <a:ext uri="{FF2B5EF4-FFF2-40B4-BE49-F238E27FC236}">
                    <a16:creationId xmlns:a16="http://schemas.microsoft.com/office/drawing/2014/main" id="{FF05D818-1429-5871-3773-FB7FCEE06FA7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>
                <a:off x="1395984" y="1265116"/>
                <a:ext cx="33266" cy="42563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2" name="直線コネクタ 311">
                <a:extLst>
                  <a:ext uri="{FF2B5EF4-FFF2-40B4-BE49-F238E27FC236}">
                    <a16:creationId xmlns:a16="http://schemas.microsoft.com/office/drawing/2014/main" id="{BE792FAF-01B0-0D67-BE60-7368C55CF6D1}"/>
                  </a:ext>
                </a:extLst>
              </p:cNvPr>
              <p:cNvCxnSpPr>
                <a:cxnSpLocks/>
              </p:cNvCxnSpPr>
              <p:nvPr/>
            </p:nvCxnSpPr>
            <p:spPr>
              <a:xfrm rot="17901065">
                <a:off x="1644017" y="1178798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3" name="直線コネクタ 312">
                <a:extLst>
                  <a:ext uri="{FF2B5EF4-FFF2-40B4-BE49-F238E27FC236}">
                    <a16:creationId xmlns:a16="http://schemas.microsoft.com/office/drawing/2014/main" id="{FB9B83BF-704D-644C-689E-989342E57721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 flipH="1" flipV="1">
                <a:off x="1614102" y="1139816"/>
                <a:ext cx="31940" cy="4306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314" name="楕円 313">
                <a:extLst>
                  <a:ext uri="{FF2B5EF4-FFF2-40B4-BE49-F238E27FC236}">
                    <a16:creationId xmlns:a16="http://schemas.microsoft.com/office/drawing/2014/main" id="{1DE82027-213C-E7A0-A995-1046A121FC32}"/>
                  </a:ext>
                </a:extLst>
              </p:cNvPr>
              <p:cNvSpPr/>
              <p:nvPr/>
            </p:nvSpPr>
            <p:spPr>
              <a:xfrm rot="3770112">
                <a:off x="1327435" y="863970"/>
                <a:ext cx="389466" cy="198967"/>
              </a:xfrm>
              <a:prstGeom prst="ellips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15" name="楕円 314">
                <a:extLst>
                  <a:ext uri="{FF2B5EF4-FFF2-40B4-BE49-F238E27FC236}">
                    <a16:creationId xmlns:a16="http://schemas.microsoft.com/office/drawing/2014/main" id="{BD96952E-6F20-CC00-44E1-94BF862CCC30}"/>
                  </a:ext>
                </a:extLst>
              </p:cNvPr>
              <p:cNvSpPr/>
              <p:nvPr/>
            </p:nvSpPr>
            <p:spPr>
              <a:xfrm rot="3770112">
                <a:off x="1111366" y="991983"/>
                <a:ext cx="389466" cy="198967"/>
              </a:xfrm>
              <a:prstGeom prst="ellipse">
                <a:avLst/>
              </a:prstGeom>
              <a:solidFill>
                <a:srgbClr val="4472C4"/>
              </a:solidFill>
              <a:ln w="381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16" name="楕円 315">
                <a:extLst>
                  <a:ext uri="{FF2B5EF4-FFF2-40B4-BE49-F238E27FC236}">
                    <a16:creationId xmlns:a16="http://schemas.microsoft.com/office/drawing/2014/main" id="{85D393F5-9E8D-EA94-4C24-BE2FDADCD76E}"/>
                  </a:ext>
                </a:extLst>
              </p:cNvPr>
              <p:cNvSpPr/>
              <p:nvPr/>
            </p:nvSpPr>
            <p:spPr>
              <a:xfrm rot="3770112">
                <a:off x="1536775" y="125775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  <p:sp>
            <p:nvSpPr>
              <p:cNvPr id="317" name="楕円 316">
                <a:extLst>
                  <a:ext uri="{FF2B5EF4-FFF2-40B4-BE49-F238E27FC236}">
                    <a16:creationId xmlns:a16="http://schemas.microsoft.com/office/drawing/2014/main" id="{E61941A2-E3C9-8102-E5DF-112E26A61EE5}"/>
                  </a:ext>
                </a:extLst>
              </p:cNvPr>
              <p:cNvSpPr/>
              <p:nvPr/>
            </p:nvSpPr>
            <p:spPr>
              <a:xfrm rot="3531730">
                <a:off x="1330686" y="137793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133947">
                  <a:defRPr/>
                </a:pPr>
                <a:endParaRPr lang="ja-JP" altLang="en-US" sz="2232" kern="0" dirty="0">
                  <a:solidFill>
                    <a:prstClr val="white"/>
                  </a:solidFill>
                  <a:latin typeface="游ゴシック" panose="020F0502020204030204"/>
                </a:endParaRPr>
              </a:p>
            </p:txBody>
          </p:sp>
        </p:grpSp>
      </p:grpSp>
      <p:sp>
        <p:nvSpPr>
          <p:cNvPr id="326" name="正方形/長方形 325">
            <a:extLst>
              <a:ext uri="{FF2B5EF4-FFF2-40B4-BE49-F238E27FC236}">
                <a16:creationId xmlns:a16="http://schemas.microsoft.com/office/drawing/2014/main" id="{6F15FD09-C61D-17AF-EE07-14AC5050F4D7}"/>
              </a:ext>
            </a:extLst>
          </p:cNvPr>
          <p:cNvSpPr/>
          <p:nvPr/>
        </p:nvSpPr>
        <p:spPr>
          <a:xfrm>
            <a:off x="243269" y="9198816"/>
            <a:ext cx="2661232" cy="30155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1364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327" name="楕円 326">
            <a:extLst>
              <a:ext uri="{FF2B5EF4-FFF2-40B4-BE49-F238E27FC236}">
                <a16:creationId xmlns:a16="http://schemas.microsoft.com/office/drawing/2014/main" id="{D46EFCCC-09F2-92C4-F7C6-8E0869DEAD91}"/>
              </a:ext>
            </a:extLst>
          </p:cNvPr>
          <p:cNvSpPr/>
          <p:nvPr/>
        </p:nvSpPr>
        <p:spPr>
          <a:xfrm>
            <a:off x="2453915" y="6080792"/>
            <a:ext cx="826148" cy="816397"/>
          </a:xfrm>
          <a:prstGeom prst="ellipse">
            <a:avLst/>
          </a:prstGeom>
          <a:solidFill>
            <a:srgbClr val="A02B93">
              <a:lumMod val="20000"/>
              <a:lumOff val="80000"/>
            </a:srgbClr>
          </a:solidFill>
          <a:ln w="38100" cap="flat" cmpd="sng" algn="ctr">
            <a:solidFill>
              <a:srgbClr val="A02B93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8" name="テキスト ボックス 327">
            <a:extLst>
              <a:ext uri="{FF2B5EF4-FFF2-40B4-BE49-F238E27FC236}">
                <a16:creationId xmlns:a16="http://schemas.microsoft.com/office/drawing/2014/main" id="{3B1F02F3-5860-FBD4-D3EC-E291611AD96A}"/>
              </a:ext>
            </a:extLst>
          </p:cNvPr>
          <p:cNvSpPr txBox="1"/>
          <p:nvPr/>
        </p:nvSpPr>
        <p:spPr>
          <a:xfrm>
            <a:off x="3378080" y="6662096"/>
            <a:ext cx="4877375" cy="2382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Application to immunoassays</a:t>
            </a:r>
          </a:p>
          <a:p>
            <a:r>
              <a:rPr lang="ja-JP" altLang="en-US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Lateral-flow immunoassay</a:t>
            </a:r>
          </a:p>
          <a:p>
            <a:r>
              <a:rPr lang="ja-JP" altLang="en-US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Latex turbidimetric assay</a:t>
            </a:r>
          </a:p>
          <a:p>
            <a:r>
              <a:rPr lang="ja-JP" altLang="en-US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ELISA</a:t>
            </a:r>
          </a:p>
          <a:p>
            <a:r>
              <a:rPr lang="ja-JP" altLang="en-US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CLEIA</a:t>
            </a:r>
          </a:p>
        </p:txBody>
      </p:sp>
      <p:sp>
        <p:nvSpPr>
          <p:cNvPr id="329" name="テキスト ボックス 328">
            <a:extLst>
              <a:ext uri="{FF2B5EF4-FFF2-40B4-BE49-F238E27FC236}">
                <a16:creationId xmlns:a16="http://schemas.microsoft.com/office/drawing/2014/main" id="{E94B79AC-0EAE-852A-1FAC-08892650FD69}"/>
              </a:ext>
            </a:extLst>
          </p:cNvPr>
          <p:cNvSpPr txBox="1"/>
          <p:nvPr/>
        </p:nvSpPr>
        <p:spPr>
          <a:xfrm>
            <a:off x="7294334" y="8611163"/>
            <a:ext cx="46664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✖ </a:t>
            </a:r>
            <a:r>
              <a:rPr lang="en-US" altLang="ja-JP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Denaturation</a:t>
            </a:r>
          </a:p>
          <a:p>
            <a:r>
              <a:rPr lang="ja-JP" altLang="en-US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✖ </a:t>
            </a:r>
            <a:r>
              <a:rPr lang="en-US" altLang="ja-JP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Uncontrollable</a:t>
            </a:r>
            <a:r>
              <a:rPr lang="ja-JP" altLang="en-US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2800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orientation</a:t>
            </a:r>
            <a:endParaRPr lang="ja-JP" altLang="en-US" sz="2800" b="1" dirty="0">
              <a:solidFill>
                <a:srgbClr val="C00000"/>
              </a:solidFill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330" name="矢印: 右 329">
            <a:extLst>
              <a:ext uri="{FF2B5EF4-FFF2-40B4-BE49-F238E27FC236}">
                <a16:creationId xmlns:a16="http://schemas.microsoft.com/office/drawing/2014/main" id="{A90DCEDD-5F14-0CC0-B0D9-EFED14B9EFFC}"/>
              </a:ext>
            </a:extLst>
          </p:cNvPr>
          <p:cNvSpPr/>
          <p:nvPr/>
        </p:nvSpPr>
        <p:spPr>
          <a:xfrm>
            <a:off x="11826456" y="8642125"/>
            <a:ext cx="482677" cy="865314"/>
          </a:xfrm>
          <a:prstGeom prst="rightArrow">
            <a:avLst/>
          </a:prstGeom>
          <a:solidFill>
            <a:srgbClr val="C00000"/>
          </a:solidFill>
          <a:ln w="190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3" name="星: 8 pt 362">
            <a:extLst>
              <a:ext uri="{FF2B5EF4-FFF2-40B4-BE49-F238E27FC236}">
                <a16:creationId xmlns:a16="http://schemas.microsoft.com/office/drawing/2014/main" id="{D830957F-9605-C8C8-8096-1055F21062B2}"/>
              </a:ext>
            </a:extLst>
          </p:cNvPr>
          <p:cNvSpPr/>
          <p:nvPr/>
        </p:nvSpPr>
        <p:spPr>
          <a:xfrm>
            <a:off x="12394749" y="8407994"/>
            <a:ext cx="2643493" cy="1348495"/>
          </a:xfrm>
          <a:prstGeom prst="star8">
            <a:avLst/>
          </a:prstGeom>
          <a:solidFill>
            <a:srgbClr val="C00000"/>
          </a:solidFill>
          <a:ln w="190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Calibri" panose="020F0502020204030204" pitchFamily="34" charset="0"/>
                <a:cs typeface="Calibri" panose="020F0502020204030204" pitchFamily="34" charset="0"/>
              </a:rPr>
              <a:t>Low activity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pic>
        <p:nvPicPr>
          <p:cNvPr id="374" name="図 373">
            <a:extLst>
              <a:ext uri="{FF2B5EF4-FFF2-40B4-BE49-F238E27FC236}">
                <a16:creationId xmlns:a16="http://schemas.microsoft.com/office/drawing/2014/main" id="{E7EB7DE2-18AA-16A2-0CCA-A560F76528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2057" y="11369748"/>
            <a:ext cx="1374631" cy="1646164"/>
          </a:xfrm>
          <a:prstGeom prst="rect">
            <a:avLst/>
          </a:prstGeom>
        </p:spPr>
      </p:pic>
      <p:pic>
        <p:nvPicPr>
          <p:cNvPr id="375" name="図 374">
            <a:extLst>
              <a:ext uri="{FF2B5EF4-FFF2-40B4-BE49-F238E27FC236}">
                <a16:creationId xmlns:a16="http://schemas.microsoft.com/office/drawing/2014/main" id="{D3F7C9CC-8C57-3981-3DA0-AEB6EB184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9991" y="11892192"/>
            <a:ext cx="1781800" cy="1945819"/>
          </a:xfrm>
          <a:prstGeom prst="rect">
            <a:avLst/>
          </a:prstGeom>
        </p:spPr>
      </p:pic>
      <p:sp>
        <p:nvSpPr>
          <p:cNvPr id="376" name="テキスト ボックス 375">
            <a:extLst>
              <a:ext uri="{FF2B5EF4-FFF2-40B4-BE49-F238E27FC236}">
                <a16:creationId xmlns:a16="http://schemas.microsoft.com/office/drawing/2014/main" id="{1571A17E-B719-C019-2B0C-DF6FD72A1BB4}"/>
              </a:ext>
            </a:extLst>
          </p:cNvPr>
          <p:cNvSpPr txBox="1"/>
          <p:nvPr/>
        </p:nvSpPr>
        <p:spPr>
          <a:xfrm>
            <a:off x="8341490" y="10664032"/>
            <a:ext cx="3627121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Antigen-binding site</a:t>
            </a:r>
          </a:p>
        </p:txBody>
      </p:sp>
      <p:sp>
        <p:nvSpPr>
          <p:cNvPr id="377" name="テキスト ボックス 376">
            <a:extLst>
              <a:ext uri="{FF2B5EF4-FFF2-40B4-BE49-F238E27FC236}">
                <a16:creationId xmlns:a16="http://schemas.microsoft.com/office/drawing/2014/main" id="{13801621-0D85-39DE-5101-B303BD251E58}"/>
              </a:ext>
            </a:extLst>
          </p:cNvPr>
          <p:cNvSpPr txBox="1"/>
          <p:nvPr/>
        </p:nvSpPr>
        <p:spPr>
          <a:xfrm>
            <a:off x="148348" y="12439054"/>
            <a:ext cx="3674841" cy="100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Ig-binding domain</a:t>
            </a:r>
          </a:p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(PpL1)</a:t>
            </a:r>
          </a:p>
        </p:txBody>
      </p:sp>
      <p:pic>
        <p:nvPicPr>
          <p:cNvPr id="378" name="図 377">
            <a:extLst>
              <a:ext uri="{FF2B5EF4-FFF2-40B4-BE49-F238E27FC236}">
                <a16:creationId xmlns:a16="http://schemas.microsoft.com/office/drawing/2014/main" id="{C7FB9248-2817-3B41-A58B-3D1E4955B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5114" y="11369748"/>
            <a:ext cx="1374631" cy="1646164"/>
          </a:xfrm>
          <a:prstGeom prst="rect">
            <a:avLst/>
          </a:prstGeom>
        </p:spPr>
      </p:pic>
      <p:sp>
        <p:nvSpPr>
          <p:cNvPr id="379" name="楕円 378">
            <a:extLst>
              <a:ext uri="{FF2B5EF4-FFF2-40B4-BE49-F238E27FC236}">
                <a16:creationId xmlns:a16="http://schemas.microsoft.com/office/drawing/2014/main" id="{A1466D03-E381-FB06-3B33-2E201D02320C}"/>
              </a:ext>
            </a:extLst>
          </p:cNvPr>
          <p:cNvSpPr/>
          <p:nvPr/>
        </p:nvSpPr>
        <p:spPr>
          <a:xfrm rot="1709785">
            <a:off x="8167930" y="11415004"/>
            <a:ext cx="743177" cy="275590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0" name="楕円 379">
            <a:extLst>
              <a:ext uri="{FF2B5EF4-FFF2-40B4-BE49-F238E27FC236}">
                <a16:creationId xmlns:a16="http://schemas.microsoft.com/office/drawing/2014/main" id="{B6B9CB8D-9F1F-6377-20DD-1C0EA9867F22}"/>
              </a:ext>
            </a:extLst>
          </p:cNvPr>
          <p:cNvSpPr/>
          <p:nvPr/>
        </p:nvSpPr>
        <p:spPr>
          <a:xfrm rot="1709785">
            <a:off x="9895151" y="11407673"/>
            <a:ext cx="743177" cy="275590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grpSp>
        <p:nvGrpSpPr>
          <p:cNvPr id="381" name="グループ化 380">
            <a:extLst>
              <a:ext uri="{FF2B5EF4-FFF2-40B4-BE49-F238E27FC236}">
                <a16:creationId xmlns:a16="http://schemas.microsoft.com/office/drawing/2014/main" id="{7530E2EB-91F5-2A0C-E926-F2167CF8232E}"/>
              </a:ext>
            </a:extLst>
          </p:cNvPr>
          <p:cNvGrpSpPr/>
          <p:nvPr/>
        </p:nvGrpSpPr>
        <p:grpSpPr>
          <a:xfrm>
            <a:off x="7213686" y="12898918"/>
            <a:ext cx="5235098" cy="1023614"/>
            <a:chOff x="7703662" y="3843409"/>
            <a:chExt cx="4809021" cy="1023614"/>
          </a:xfrm>
        </p:grpSpPr>
        <p:sp>
          <p:nvSpPr>
            <p:cNvPr id="382" name="楕円 381">
              <a:extLst>
                <a:ext uri="{FF2B5EF4-FFF2-40B4-BE49-F238E27FC236}">
                  <a16:creationId xmlns:a16="http://schemas.microsoft.com/office/drawing/2014/main" id="{133854B6-0B56-5BDF-5102-8E33E067B24E}"/>
                </a:ext>
              </a:extLst>
            </p:cNvPr>
            <p:cNvSpPr/>
            <p:nvPr/>
          </p:nvSpPr>
          <p:spPr>
            <a:xfrm>
              <a:off x="7748224" y="3843409"/>
              <a:ext cx="1587732" cy="729986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13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IgG</a:t>
              </a:r>
              <a:endPara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3" name="楕円 382">
              <a:extLst>
                <a:ext uri="{FF2B5EF4-FFF2-40B4-BE49-F238E27FC236}">
                  <a16:creationId xmlns:a16="http://schemas.microsoft.com/office/drawing/2014/main" id="{81AF9FA5-8FC4-6405-4CD4-F01E149DA47B}"/>
                </a:ext>
              </a:extLst>
            </p:cNvPr>
            <p:cNvSpPr/>
            <p:nvPr/>
          </p:nvSpPr>
          <p:spPr>
            <a:xfrm>
              <a:off x="9339985" y="3843409"/>
              <a:ext cx="1587732" cy="729986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13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IgG</a:t>
              </a:r>
              <a:endPara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4" name="楕円 383">
              <a:extLst>
                <a:ext uri="{FF2B5EF4-FFF2-40B4-BE49-F238E27FC236}">
                  <a16:creationId xmlns:a16="http://schemas.microsoft.com/office/drawing/2014/main" id="{F386FA41-BC6B-07F3-C5CC-C0C786D5CD3A}"/>
                </a:ext>
              </a:extLst>
            </p:cNvPr>
            <p:cNvSpPr/>
            <p:nvPr/>
          </p:nvSpPr>
          <p:spPr>
            <a:xfrm>
              <a:off x="10924951" y="3843409"/>
              <a:ext cx="1587732" cy="729986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13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IgG</a:t>
              </a:r>
              <a:endPara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5" name="正方形/長方形 384">
              <a:extLst>
                <a:ext uri="{FF2B5EF4-FFF2-40B4-BE49-F238E27FC236}">
                  <a16:creationId xmlns:a16="http://schemas.microsoft.com/office/drawing/2014/main" id="{8FE15E65-AB34-6EA0-F43E-81999F2B71B0}"/>
                </a:ext>
              </a:extLst>
            </p:cNvPr>
            <p:cNvSpPr/>
            <p:nvPr/>
          </p:nvSpPr>
          <p:spPr>
            <a:xfrm>
              <a:off x="7703662" y="4557102"/>
              <a:ext cx="4809021" cy="309921"/>
            </a:xfrm>
            <a:prstGeom prst="rect">
              <a:avLst/>
            </a:prstGeom>
            <a:gradFill rotWithShape="1">
              <a:gsLst>
                <a:gs pos="0">
                  <a:srgbClr val="5B9BD5">
                    <a:lumMod val="110000"/>
                    <a:satMod val="105000"/>
                    <a:tint val="67000"/>
                  </a:srgbClr>
                </a:gs>
                <a:gs pos="50000">
                  <a:srgbClr val="5B9BD5">
                    <a:lumMod val="105000"/>
                    <a:satMod val="103000"/>
                    <a:tint val="73000"/>
                  </a:srgbClr>
                </a:gs>
                <a:gs pos="100000">
                  <a:srgbClr val="5B9BD5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13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386" name="図 385">
            <a:extLst>
              <a:ext uri="{FF2B5EF4-FFF2-40B4-BE49-F238E27FC236}">
                <a16:creationId xmlns:a16="http://schemas.microsoft.com/office/drawing/2014/main" id="{D5AEFBC7-6D1E-2EB0-682C-C9E1E6A885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9000" y="11369748"/>
            <a:ext cx="1374631" cy="1646164"/>
          </a:xfrm>
          <a:prstGeom prst="rect">
            <a:avLst/>
          </a:prstGeom>
        </p:spPr>
      </p:pic>
      <p:sp>
        <p:nvSpPr>
          <p:cNvPr id="387" name="楕円 386">
            <a:extLst>
              <a:ext uri="{FF2B5EF4-FFF2-40B4-BE49-F238E27FC236}">
                <a16:creationId xmlns:a16="http://schemas.microsoft.com/office/drawing/2014/main" id="{21545B34-9F36-7E74-D902-EB9BA99E7909}"/>
              </a:ext>
            </a:extLst>
          </p:cNvPr>
          <p:cNvSpPr/>
          <p:nvPr/>
        </p:nvSpPr>
        <p:spPr>
          <a:xfrm rot="1709785">
            <a:off x="11664970" y="11407675"/>
            <a:ext cx="743177" cy="275590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8" name="正方形/長方形 387">
            <a:extLst>
              <a:ext uri="{FF2B5EF4-FFF2-40B4-BE49-F238E27FC236}">
                <a16:creationId xmlns:a16="http://schemas.microsoft.com/office/drawing/2014/main" id="{686CAC7F-F19D-3B10-264C-0434A18F43B3}"/>
              </a:ext>
            </a:extLst>
          </p:cNvPr>
          <p:cNvSpPr/>
          <p:nvPr/>
        </p:nvSpPr>
        <p:spPr>
          <a:xfrm>
            <a:off x="1382" y="3931663"/>
            <a:ext cx="15111235" cy="794989"/>
          </a:xfrm>
          <a:prstGeom prst="rect">
            <a:avLst/>
          </a:prstGeom>
          <a:solidFill>
            <a:srgbClr val="0E2841">
              <a:lumMod val="75000"/>
            </a:srgbClr>
          </a:solidFill>
          <a:ln w="19050" cap="flat" cmpd="sng" algn="ctr">
            <a:solidFill>
              <a:srgbClr val="E8E8E8">
                <a:lumMod val="2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BIZ UDゴシック" panose="020B0400000000000000" pitchFamily="49" charset="-128"/>
                <a:cs typeface="Calibri" panose="020F0502020204030204" pitchFamily="34" charset="0"/>
              </a:rPr>
              <a:t> Introduction</a:t>
            </a:r>
            <a:endParaRPr kumimoji="0" lang="ja-JP" altLang="en-US" sz="4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389" name="正方形/長方形 388">
            <a:extLst>
              <a:ext uri="{FF2B5EF4-FFF2-40B4-BE49-F238E27FC236}">
                <a16:creationId xmlns:a16="http://schemas.microsoft.com/office/drawing/2014/main" id="{5FB6B101-92AD-276B-3561-1752270BE5DB}"/>
              </a:ext>
            </a:extLst>
          </p:cNvPr>
          <p:cNvSpPr/>
          <p:nvPr/>
        </p:nvSpPr>
        <p:spPr>
          <a:xfrm>
            <a:off x="18655" y="4825639"/>
            <a:ext cx="160175" cy="762462"/>
          </a:xfrm>
          <a:prstGeom prst="rect">
            <a:avLst/>
          </a:prstGeom>
          <a:solidFill>
            <a:srgbClr val="0B1E31"/>
          </a:solidFill>
          <a:ln w="19050" cap="flat" cmpd="sng" algn="ctr">
            <a:solidFill>
              <a:srgbClr val="0B1E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0" name="テキスト ボックス 389">
            <a:extLst>
              <a:ext uri="{FF2B5EF4-FFF2-40B4-BE49-F238E27FC236}">
                <a16:creationId xmlns:a16="http://schemas.microsoft.com/office/drawing/2014/main" id="{5B888FE7-59D0-B1DA-724E-DA3A321222C0}"/>
              </a:ext>
            </a:extLst>
          </p:cNvPr>
          <p:cNvSpPr txBox="1"/>
          <p:nvPr/>
        </p:nvSpPr>
        <p:spPr>
          <a:xfrm>
            <a:off x="178829" y="4823230"/>
            <a:ext cx="8395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Subjects of antibody-coated plate</a:t>
            </a:r>
          </a:p>
        </p:txBody>
      </p:sp>
      <p:sp>
        <p:nvSpPr>
          <p:cNvPr id="391" name="テキスト ボックス 390">
            <a:extLst>
              <a:ext uri="{FF2B5EF4-FFF2-40B4-BE49-F238E27FC236}">
                <a16:creationId xmlns:a16="http://schemas.microsoft.com/office/drawing/2014/main" id="{6C310C99-218D-8F71-0C64-C3F20C94DC54}"/>
              </a:ext>
            </a:extLst>
          </p:cNvPr>
          <p:cNvSpPr txBox="1"/>
          <p:nvPr/>
        </p:nvSpPr>
        <p:spPr>
          <a:xfrm>
            <a:off x="2958711" y="14080223"/>
            <a:ext cx="9490904" cy="1077218"/>
          </a:xfrm>
          <a:prstGeom prst="rect">
            <a:avLst/>
          </a:prstGeom>
          <a:solidFill>
            <a:srgbClr val="0B1E31"/>
          </a:solidFill>
          <a:ln>
            <a:solidFill>
              <a:srgbClr val="0B1E3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prstClr val="white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✔ </a:t>
            </a:r>
            <a:r>
              <a:rPr lang="en-US" altLang="ja-JP" sz="3200" b="1" dirty="0">
                <a:solidFill>
                  <a:prstClr val="white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Efficient and site-directed immobilization</a:t>
            </a:r>
          </a:p>
          <a:p>
            <a:r>
              <a:rPr lang="ja-JP" altLang="en-US" sz="3200" b="1" dirty="0">
                <a:solidFill>
                  <a:prstClr val="white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✔ </a:t>
            </a:r>
            <a:r>
              <a:rPr lang="en-US" altLang="ja-JP" sz="3200" b="1" dirty="0">
                <a:solidFill>
                  <a:prstClr val="white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Highly active and accessible antigen recognition</a:t>
            </a:r>
            <a:endParaRPr lang="ja-JP" altLang="en-US" sz="3200" b="1" dirty="0">
              <a:solidFill>
                <a:prstClr val="white"/>
              </a:solidFill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392" name="正方形/長方形 391">
            <a:extLst>
              <a:ext uri="{FF2B5EF4-FFF2-40B4-BE49-F238E27FC236}">
                <a16:creationId xmlns:a16="http://schemas.microsoft.com/office/drawing/2014/main" id="{A797A04F-487D-B36C-DE56-FEF9C69852C6}"/>
              </a:ext>
            </a:extLst>
          </p:cNvPr>
          <p:cNvSpPr/>
          <p:nvPr/>
        </p:nvSpPr>
        <p:spPr>
          <a:xfrm>
            <a:off x="18655" y="9763155"/>
            <a:ext cx="160175" cy="767031"/>
          </a:xfrm>
          <a:prstGeom prst="rect">
            <a:avLst/>
          </a:prstGeom>
          <a:solidFill>
            <a:srgbClr val="0B1E31"/>
          </a:solidFill>
          <a:ln w="19050" cap="flat" cmpd="sng" algn="ctr">
            <a:solidFill>
              <a:srgbClr val="0B1E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3" name="テキスト ボックス 392">
            <a:extLst>
              <a:ext uri="{FF2B5EF4-FFF2-40B4-BE49-F238E27FC236}">
                <a16:creationId xmlns:a16="http://schemas.microsoft.com/office/drawing/2014/main" id="{699DED0C-63FE-621C-041A-4E2B1667B97E}"/>
              </a:ext>
            </a:extLst>
          </p:cNvPr>
          <p:cNvSpPr txBox="1"/>
          <p:nvPr/>
        </p:nvSpPr>
        <p:spPr>
          <a:xfrm>
            <a:off x="178829" y="9760746"/>
            <a:ext cx="13279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Alternative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immunoadsorbent</a:t>
            </a:r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using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kumimoji="1" lang="en-US" altLang="ja-JP" sz="4400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94" name="直線コネクタ 393">
            <a:extLst>
              <a:ext uri="{FF2B5EF4-FFF2-40B4-BE49-F238E27FC236}">
                <a16:creationId xmlns:a16="http://schemas.microsoft.com/office/drawing/2014/main" id="{A7897B86-B4A7-F469-AC75-A188D06C2CF5}"/>
              </a:ext>
            </a:extLst>
          </p:cNvPr>
          <p:cNvCxnSpPr>
            <a:cxnSpLocks/>
          </p:cNvCxnSpPr>
          <p:nvPr/>
        </p:nvCxnSpPr>
        <p:spPr>
          <a:xfrm>
            <a:off x="3283839" y="13063284"/>
            <a:ext cx="265416" cy="200632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95" name="テキスト ボックス 394">
            <a:extLst>
              <a:ext uri="{FF2B5EF4-FFF2-40B4-BE49-F238E27FC236}">
                <a16:creationId xmlns:a16="http://schemas.microsoft.com/office/drawing/2014/main" id="{07A0DDEA-4F03-C8F7-1475-1CCB72E56101}"/>
              </a:ext>
            </a:extLst>
          </p:cNvPr>
          <p:cNvSpPr txBox="1"/>
          <p:nvPr/>
        </p:nvSpPr>
        <p:spPr>
          <a:xfrm>
            <a:off x="2028189" y="11743588"/>
            <a:ext cx="266123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en-US" altLang="ja-JP" sz="2976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96" name="直線コネクタ 395">
            <a:extLst>
              <a:ext uri="{FF2B5EF4-FFF2-40B4-BE49-F238E27FC236}">
                <a16:creationId xmlns:a16="http://schemas.microsoft.com/office/drawing/2014/main" id="{47BF778D-DDD6-77F1-18CC-0B82934C8F7C}"/>
              </a:ext>
            </a:extLst>
          </p:cNvPr>
          <p:cNvCxnSpPr>
            <a:cxnSpLocks/>
          </p:cNvCxnSpPr>
          <p:nvPr/>
        </p:nvCxnSpPr>
        <p:spPr>
          <a:xfrm>
            <a:off x="3859933" y="12076761"/>
            <a:ext cx="265416" cy="200632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97" name="矢印: 下カーブ 396">
            <a:extLst>
              <a:ext uri="{FF2B5EF4-FFF2-40B4-BE49-F238E27FC236}">
                <a16:creationId xmlns:a16="http://schemas.microsoft.com/office/drawing/2014/main" id="{0C0D85BA-F738-F724-AEF8-432025147417}"/>
              </a:ext>
            </a:extLst>
          </p:cNvPr>
          <p:cNvSpPr/>
          <p:nvPr/>
        </p:nvSpPr>
        <p:spPr>
          <a:xfrm rot="21256345">
            <a:off x="4669090" y="10772470"/>
            <a:ext cx="3254416" cy="1113617"/>
          </a:xfrm>
          <a:prstGeom prst="curvedDownArrow">
            <a:avLst/>
          </a:prstGeom>
          <a:solidFill>
            <a:srgbClr val="0B1E31"/>
          </a:solidFill>
          <a:ln w="19050" cap="flat" cmpd="sng" algn="ctr">
            <a:solidFill>
              <a:srgbClr val="0B1E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98" name="直線コネクタ 397">
            <a:extLst>
              <a:ext uri="{FF2B5EF4-FFF2-40B4-BE49-F238E27FC236}">
                <a16:creationId xmlns:a16="http://schemas.microsoft.com/office/drawing/2014/main" id="{FCF071D9-EB33-932F-759B-FC2E48BD3F06}"/>
              </a:ext>
            </a:extLst>
          </p:cNvPr>
          <p:cNvCxnSpPr>
            <a:cxnSpLocks/>
          </p:cNvCxnSpPr>
          <p:nvPr/>
        </p:nvCxnSpPr>
        <p:spPr>
          <a:xfrm flipH="1">
            <a:off x="8659432" y="11160493"/>
            <a:ext cx="129648" cy="25185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00" name="直線コネクタ 399">
            <a:extLst>
              <a:ext uri="{FF2B5EF4-FFF2-40B4-BE49-F238E27FC236}">
                <a16:creationId xmlns:a16="http://schemas.microsoft.com/office/drawing/2014/main" id="{A4DC5130-2857-3D63-AB84-2C0DD56B4527}"/>
              </a:ext>
            </a:extLst>
          </p:cNvPr>
          <p:cNvCxnSpPr>
            <a:cxnSpLocks/>
          </p:cNvCxnSpPr>
          <p:nvPr/>
        </p:nvCxnSpPr>
        <p:spPr>
          <a:xfrm flipH="1">
            <a:off x="12704685" y="7308641"/>
            <a:ext cx="621292" cy="55746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sp>
        <p:nvSpPr>
          <p:cNvPr id="401" name="テキスト ボックス 400">
            <a:extLst>
              <a:ext uri="{FF2B5EF4-FFF2-40B4-BE49-F238E27FC236}">
                <a16:creationId xmlns:a16="http://schemas.microsoft.com/office/drawing/2014/main" id="{AACE553A-4B4B-EB96-FF0C-5FC663A96913}"/>
              </a:ext>
            </a:extLst>
          </p:cNvPr>
          <p:cNvSpPr txBox="1"/>
          <p:nvPr/>
        </p:nvSpPr>
        <p:spPr>
          <a:xfrm>
            <a:off x="12799707" y="6801418"/>
            <a:ext cx="2550397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976" b="1" dirty="0">
                <a:solidFill>
                  <a:srgbClr val="C00000"/>
                </a:solidFill>
                <a:ea typeface="ＭＳ Ｐゴシック" panose="020B0600070205080204" pitchFamily="50" charset="-128"/>
                <a:cs typeface="Calibri" panose="020F0502020204030204" pitchFamily="34" charset="0"/>
              </a:rPr>
              <a:t>Denaturation</a:t>
            </a:r>
          </a:p>
        </p:txBody>
      </p:sp>
      <p:sp>
        <p:nvSpPr>
          <p:cNvPr id="428" name="四角形: 角を丸くする 427">
            <a:extLst>
              <a:ext uri="{FF2B5EF4-FFF2-40B4-BE49-F238E27FC236}">
                <a16:creationId xmlns:a16="http://schemas.microsoft.com/office/drawing/2014/main" id="{8454DBF9-0EB2-3C01-B609-8224F04750FD}"/>
              </a:ext>
            </a:extLst>
          </p:cNvPr>
          <p:cNvSpPr/>
          <p:nvPr/>
        </p:nvSpPr>
        <p:spPr>
          <a:xfrm>
            <a:off x="636151" y="20854638"/>
            <a:ext cx="13959840" cy="3034958"/>
          </a:xfrm>
          <a:prstGeom prst="roundRect">
            <a:avLst/>
          </a:prstGeom>
          <a:noFill/>
          <a:ln w="57150" cap="flat" cmpd="sng" algn="ctr">
            <a:solidFill>
              <a:srgbClr val="4EA72E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29" name="図 428">
            <a:extLst>
              <a:ext uri="{FF2B5EF4-FFF2-40B4-BE49-F238E27FC236}">
                <a16:creationId xmlns:a16="http://schemas.microsoft.com/office/drawing/2014/main" id="{AB91A1F1-22E9-4F7F-1AF7-2241F1221EE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681"/>
          <a:stretch/>
        </p:blipFill>
        <p:spPr>
          <a:xfrm rot="20395635" flipH="1">
            <a:off x="3568310" y="20867267"/>
            <a:ext cx="3924122" cy="2346913"/>
          </a:xfrm>
          <a:prstGeom prst="rect">
            <a:avLst/>
          </a:prstGeom>
        </p:spPr>
      </p:pic>
      <p:grpSp>
        <p:nvGrpSpPr>
          <p:cNvPr id="430" name="グループ化 429">
            <a:extLst>
              <a:ext uri="{FF2B5EF4-FFF2-40B4-BE49-F238E27FC236}">
                <a16:creationId xmlns:a16="http://schemas.microsoft.com/office/drawing/2014/main" id="{A04BD7EE-0394-8890-E944-60BDCA1EECA1}"/>
              </a:ext>
            </a:extLst>
          </p:cNvPr>
          <p:cNvGrpSpPr/>
          <p:nvPr/>
        </p:nvGrpSpPr>
        <p:grpSpPr>
          <a:xfrm>
            <a:off x="2674081" y="17097912"/>
            <a:ext cx="2433148" cy="2208650"/>
            <a:chOff x="2970835" y="2597117"/>
            <a:chExt cx="2015453" cy="1908541"/>
          </a:xfrm>
        </p:grpSpPr>
        <p:pic>
          <p:nvPicPr>
            <p:cNvPr id="431" name="図 430">
              <a:extLst>
                <a:ext uri="{FF2B5EF4-FFF2-40B4-BE49-F238E27FC236}">
                  <a16:creationId xmlns:a16="http://schemas.microsoft.com/office/drawing/2014/main" id="{2F6910C9-253A-8703-9A81-E5959A976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9724013">
              <a:off x="3864847" y="3556229"/>
              <a:ext cx="1121441" cy="876710"/>
            </a:xfrm>
            <a:prstGeom prst="rect">
              <a:avLst/>
            </a:prstGeom>
          </p:spPr>
        </p:pic>
        <p:pic>
          <p:nvPicPr>
            <p:cNvPr id="432" name="図 431">
              <a:extLst>
                <a:ext uri="{FF2B5EF4-FFF2-40B4-BE49-F238E27FC236}">
                  <a16:creationId xmlns:a16="http://schemas.microsoft.com/office/drawing/2014/main" id="{3E3CFA7D-D06D-5566-C392-A011222E8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933949">
              <a:off x="2970835" y="3628948"/>
              <a:ext cx="1121441" cy="876710"/>
            </a:xfrm>
            <a:prstGeom prst="rect">
              <a:avLst/>
            </a:prstGeom>
          </p:spPr>
        </p:pic>
        <p:pic>
          <p:nvPicPr>
            <p:cNvPr id="433" name="図 432">
              <a:extLst>
                <a:ext uri="{FF2B5EF4-FFF2-40B4-BE49-F238E27FC236}">
                  <a16:creationId xmlns:a16="http://schemas.microsoft.com/office/drawing/2014/main" id="{34C503C0-E507-FB8E-EA9F-CFCA4201A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810223">
              <a:off x="2890822" y="2826436"/>
              <a:ext cx="1247045" cy="788407"/>
            </a:xfrm>
            <a:prstGeom prst="rect">
              <a:avLst/>
            </a:prstGeom>
          </p:spPr>
        </p:pic>
        <p:pic>
          <p:nvPicPr>
            <p:cNvPr id="434" name="図 433">
              <a:extLst>
                <a:ext uri="{FF2B5EF4-FFF2-40B4-BE49-F238E27FC236}">
                  <a16:creationId xmlns:a16="http://schemas.microsoft.com/office/drawing/2014/main" id="{02CB26CE-F48C-91E7-296E-33F63F1C4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3091923">
              <a:off x="3713268" y="2784477"/>
              <a:ext cx="1121441" cy="876710"/>
            </a:xfrm>
            <a:prstGeom prst="rect">
              <a:avLst/>
            </a:prstGeom>
          </p:spPr>
        </p:pic>
      </p:grpSp>
      <p:sp>
        <p:nvSpPr>
          <p:cNvPr id="435" name="矢印: 左右 434">
            <a:extLst>
              <a:ext uri="{FF2B5EF4-FFF2-40B4-BE49-F238E27FC236}">
                <a16:creationId xmlns:a16="http://schemas.microsoft.com/office/drawing/2014/main" id="{350B9FEE-78E3-24FF-D543-7ACEC9F89F13}"/>
              </a:ext>
            </a:extLst>
          </p:cNvPr>
          <p:cNvSpPr/>
          <p:nvPr/>
        </p:nvSpPr>
        <p:spPr>
          <a:xfrm>
            <a:off x="5854788" y="17724313"/>
            <a:ext cx="2179320" cy="1206039"/>
          </a:xfrm>
          <a:prstGeom prst="leftRightArrow">
            <a:avLst/>
          </a:prstGeom>
          <a:solidFill>
            <a:srgbClr val="4EA72E">
              <a:lumMod val="75000"/>
            </a:srgbClr>
          </a:solidFill>
          <a:ln w="76200" cap="flat" cmpd="sng" algn="ctr">
            <a:solidFill>
              <a:srgbClr val="4EA72E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Calibri" panose="020F0502020204030204" pitchFamily="34" charset="0"/>
                <a:cs typeface="Calibri" panose="020F0502020204030204" pitchFamily="34" charset="0"/>
              </a:rPr>
              <a:t>Binding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pic>
        <p:nvPicPr>
          <p:cNvPr id="436" name="図 435">
            <a:extLst>
              <a:ext uri="{FF2B5EF4-FFF2-40B4-BE49-F238E27FC236}">
                <a16:creationId xmlns:a16="http://schemas.microsoft.com/office/drawing/2014/main" id="{80CAA5F3-DEBF-5428-82A4-D13665202D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51950">
            <a:off x="12389189" y="18891987"/>
            <a:ext cx="814017" cy="903622"/>
          </a:xfrm>
          <a:prstGeom prst="rect">
            <a:avLst/>
          </a:prstGeom>
        </p:spPr>
      </p:pic>
      <p:pic>
        <p:nvPicPr>
          <p:cNvPr id="437" name="図 436">
            <a:extLst>
              <a:ext uri="{FF2B5EF4-FFF2-40B4-BE49-F238E27FC236}">
                <a16:creationId xmlns:a16="http://schemas.microsoft.com/office/drawing/2014/main" id="{1ECA8678-9A17-5FB9-38F7-65F2F52589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8969" y="16659272"/>
            <a:ext cx="3836639" cy="3353883"/>
          </a:xfrm>
          <a:prstGeom prst="rect">
            <a:avLst/>
          </a:prstGeom>
        </p:spPr>
      </p:pic>
      <p:sp>
        <p:nvSpPr>
          <p:cNvPr id="438" name="テキスト ボックス 437">
            <a:extLst>
              <a:ext uri="{FF2B5EF4-FFF2-40B4-BE49-F238E27FC236}">
                <a16:creationId xmlns:a16="http://schemas.microsoft.com/office/drawing/2014/main" id="{D240840A-484F-B02D-C32D-E2B6F51956C8}"/>
              </a:ext>
            </a:extLst>
          </p:cNvPr>
          <p:cNvSpPr txBox="1"/>
          <p:nvPr/>
        </p:nvSpPr>
        <p:spPr>
          <a:xfrm>
            <a:off x="8495195" y="19943695"/>
            <a:ext cx="3108959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Whole IgG</a:t>
            </a:r>
          </a:p>
        </p:txBody>
      </p:sp>
      <p:sp>
        <p:nvSpPr>
          <p:cNvPr id="439" name="テキスト ボックス 438">
            <a:extLst>
              <a:ext uri="{FF2B5EF4-FFF2-40B4-BE49-F238E27FC236}">
                <a16:creationId xmlns:a16="http://schemas.microsoft.com/office/drawing/2014/main" id="{7A463934-D372-FB9E-6E68-7A14B3852889}"/>
              </a:ext>
            </a:extLst>
          </p:cNvPr>
          <p:cNvSpPr txBox="1"/>
          <p:nvPr/>
        </p:nvSpPr>
        <p:spPr>
          <a:xfrm>
            <a:off x="11241717" y="19943694"/>
            <a:ext cx="3108959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en-US" altLang="ja-JP" sz="2976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" name="テキスト ボックス 439">
            <a:extLst>
              <a:ext uri="{FF2B5EF4-FFF2-40B4-BE49-F238E27FC236}">
                <a16:creationId xmlns:a16="http://schemas.microsoft.com/office/drawing/2014/main" id="{22F470EE-BC4C-C3FD-EA94-56361954F606}"/>
              </a:ext>
            </a:extLst>
          </p:cNvPr>
          <p:cNvSpPr txBox="1"/>
          <p:nvPr/>
        </p:nvSpPr>
        <p:spPr>
          <a:xfrm>
            <a:off x="2239639" y="16382935"/>
            <a:ext cx="310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Protein L</a:t>
            </a:r>
          </a:p>
        </p:txBody>
      </p:sp>
      <p:sp>
        <p:nvSpPr>
          <p:cNvPr id="441" name="テキスト ボックス 440">
            <a:extLst>
              <a:ext uri="{FF2B5EF4-FFF2-40B4-BE49-F238E27FC236}">
                <a16:creationId xmlns:a16="http://schemas.microsoft.com/office/drawing/2014/main" id="{D36B82AF-F6AB-B921-3847-ED8EA0571D04}"/>
              </a:ext>
            </a:extLst>
          </p:cNvPr>
          <p:cNvSpPr txBox="1"/>
          <p:nvPr/>
        </p:nvSpPr>
        <p:spPr>
          <a:xfrm>
            <a:off x="663136" y="19519923"/>
            <a:ext cx="6084917" cy="100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Origin: </a:t>
            </a:r>
            <a:r>
              <a:rPr lang="en-US" altLang="ja-JP" sz="2976" b="1" i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Peptosterptococcus</a:t>
            </a:r>
            <a:r>
              <a:rPr lang="en-US" altLang="ja-JP" sz="2976" b="1" i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976" b="1" i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magunus</a:t>
            </a:r>
            <a:endParaRPr lang="en-US" altLang="ja-JP" sz="2976" b="1" i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MW: 76</a:t>
            </a:r>
            <a:r>
              <a:rPr lang="ja-JP" altLang="en-US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106 </a:t>
            </a:r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kDa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pI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4.8</a:t>
            </a:r>
          </a:p>
        </p:txBody>
      </p:sp>
      <p:pic>
        <p:nvPicPr>
          <p:cNvPr id="442" name="図 441">
            <a:extLst>
              <a:ext uri="{FF2B5EF4-FFF2-40B4-BE49-F238E27FC236}">
                <a16:creationId xmlns:a16="http://schemas.microsoft.com/office/drawing/2014/main" id="{98B850E1-86DA-F096-76E4-477519E4DC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5126" y="21850795"/>
            <a:ext cx="1301324" cy="1017337"/>
          </a:xfrm>
          <a:prstGeom prst="rect">
            <a:avLst/>
          </a:prstGeom>
        </p:spPr>
      </p:pic>
      <p:sp>
        <p:nvSpPr>
          <p:cNvPr id="443" name="テキスト ボックス 442">
            <a:extLst>
              <a:ext uri="{FF2B5EF4-FFF2-40B4-BE49-F238E27FC236}">
                <a16:creationId xmlns:a16="http://schemas.microsoft.com/office/drawing/2014/main" id="{B17935FA-E692-C677-5017-6CE1D973367E}"/>
              </a:ext>
            </a:extLst>
          </p:cNvPr>
          <p:cNvSpPr txBox="1"/>
          <p:nvPr/>
        </p:nvSpPr>
        <p:spPr>
          <a:xfrm>
            <a:off x="980259" y="23308386"/>
            <a:ext cx="6084917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MW: 10.3 </a:t>
            </a:r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kDa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976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pI</a:t>
            </a:r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 4.5</a:t>
            </a:r>
          </a:p>
        </p:txBody>
      </p:sp>
      <p:sp>
        <p:nvSpPr>
          <p:cNvPr id="444" name="テキスト ボックス 443">
            <a:extLst>
              <a:ext uri="{FF2B5EF4-FFF2-40B4-BE49-F238E27FC236}">
                <a16:creationId xmlns:a16="http://schemas.microsoft.com/office/drawing/2014/main" id="{24414C7C-7246-FFBA-2F33-1E511A9D43AE}"/>
              </a:ext>
            </a:extLst>
          </p:cNvPr>
          <p:cNvSpPr txBox="1"/>
          <p:nvPr/>
        </p:nvSpPr>
        <p:spPr>
          <a:xfrm>
            <a:off x="1446819" y="20531962"/>
            <a:ext cx="6677167" cy="646331"/>
          </a:xfrm>
          <a:prstGeom prst="rect">
            <a:avLst/>
          </a:prstGeom>
          <a:solidFill>
            <a:srgbClr val="4EA72E">
              <a:lumMod val="75000"/>
            </a:srgbClr>
          </a:solidFill>
          <a:ln>
            <a:solidFill>
              <a:srgbClr val="4EA72E">
                <a:lumMod val="75000"/>
              </a:srgb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Single Ig-binding domain (PpL1)</a:t>
            </a:r>
          </a:p>
        </p:txBody>
      </p:sp>
      <p:sp>
        <p:nvSpPr>
          <p:cNvPr id="445" name="テキスト ボックス 444">
            <a:extLst>
              <a:ext uri="{FF2B5EF4-FFF2-40B4-BE49-F238E27FC236}">
                <a16:creationId xmlns:a16="http://schemas.microsoft.com/office/drawing/2014/main" id="{6843CFDB-C02D-F5DE-3DFE-96B5220A9959}"/>
              </a:ext>
            </a:extLst>
          </p:cNvPr>
          <p:cNvSpPr txBox="1"/>
          <p:nvPr/>
        </p:nvSpPr>
        <p:spPr>
          <a:xfrm>
            <a:off x="6923666" y="21534485"/>
            <a:ext cx="7712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  <a:cs typeface="Calibri" panose="020F0502020204030204" pitchFamily="34" charset="0"/>
              </a:rPr>
              <a:t>・</a:t>
            </a:r>
            <a:r>
              <a:rPr lang="en-US" altLang="ja-JP" sz="3600" b="1" dirty="0">
                <a:solidFill>
                  <a:prstClr val="black"/>
                </a:solidFill>
                <a:cs typeface="Calibri" panose="020F0502020204030204" pitchFamily="34" charset="0"/>
              </a:rPr>
              <a:t>B</a:t>
            </a:r>
            <a:r>
              <a:rPr lang="en-US" altLang="ja-JP" sz="36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inding VL domain of </a:t>
            </a:r>
            <a:r>
              <a:rPr lang="en-US" altLang="ja-JP" sz="36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IgGs</a:t>
            </a:r>
            <a:r>
              <a:rPr lang="en-US" altLang="ja-JP" sz="36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ja-JP" sz="36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scFvs</a:t>
            </a:r>
            <a:endParaRPr lang="en-US" altLang="ja-JP" sz="3600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ja-JP" altLang="en-US" sz="3600" b="1" dirty="0">
                <a:solidFill>
                  <a:prstClr val="black"/>
                </a:solidFill>
                <a:cs typeface="Calibri" panose="020F0502020204030204" pitchFamily="34" charset="0"/>
              </a:rPr>
              <a:t>・</a:t>
            </a:r>
            <a:r>
              <a:rPr kumimoji="1" lang="en-US" altLang="ja-JP" sz="3600" b="1" dirty="0">
                <a:solidFill>
                  <a:prstClr val="black"/>
                </a:solidFill>
                <a:cs typeface="Calibri" panose="020F0502020204030204" pitchFamily="34" charset="0"/>
              </a:rPr>
              <a:t>High</a:t>
            </a:r>
            <a:r>
              <a:rPr lang="ja-JP" altLang="en-US" sz="3600" b="1" dirty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kumimoji="1" lang="en-US" altLang="ja-JP" sz="3600" b="1" dirty="0">
                <a:solidFill>
                  <a:prstClr val="black"/>
                </a:solidFill>
                <a:cs typeface="Calibri" panose="020F0502020204030204" pitchFamily="34" charset="0"/>
              </a:rPr>
              <a:t>solubility</a:t>
            </a:r>
            <a:r>
              <a:rPr lang="ja-JP" altLang="en-US" sz="3600" b="1" dirty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en-US" altLang="ja-JP" sz="3600" b="1" dirty="0">
                <a:solidFill>
                  <a:prstClr val="black"/>
                </a:solidFill>
                <a:cs typeface="Calibri" panose="020F0502020204030204" pitchFamily="34" charset="0"/>
              </a:rPr>
              <a:t>and</a:t>
            </a:r>
            <a:r>
              <a:rPr lang="ja-JP" altLang="en-US" sz="3600" b="1" dirty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kumimoji="1" lang="en-US" altLang="ja-JP" sz="36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thermal stability</a:t>
            </a:r>
          </a:p>
          <a:p>
            <a:r>
              <a:rPr kumimoji="1" lang="ja-JP" altLang="en-US" sz="36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kumimoji="1" lang="en-US" altLang="ja-JP" sz="36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High expression by </a:t>
            </a:r>
            <a:r>
              <a:rPr kumimoji="1" lang="en-US" altLang="ja-JP" sz="3600" b="1" i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E.coli</a:t>
            </a:r>
            <a:endParaRPr lang="en-US" altLang="ja-JP" sz="3600" b="1" i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6" name="テキスト ボックス 445">
            <a:extLst>
              <a:ext uri="{FF2B5EF4-FFF2-40B4-BE49-F238E27FC236}">
                <a16:creationId xmlns:a16="http://schemas.microsoft.com/office/drawing/2014/main" id="{C3D8922B-E3D6-B9FA-62B0-4895470783FE}"/>
              </a:ext>
            </a:extLst>
          </p:cNvPr>
          <p:cNvSpPr txBox="1"/>
          <p:nvPr/>
        </p:nvSpPr>
        <p:spPr>
          <a:xfrm>
            <a:off x="8123987" y="16157392"/>
            <a:ext cx="6235459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Binding to VL domain of antibody</a:t>
            </a:r>
          </a:p>
        </p:txBody>
      </p:sp>
      <p:sp>
        <p:nvSpPr>
          <p:cNvPr id="447" name="楕円 446">
            <a:extLst>
              <a:ext uri="{FF2B5EF4-FFF2-40B4-BE49-F238E27FC236}">
                <a16:creationId xmlns:a16="http://schemas.microsoft.com/office/drawing/2014/main" id="{6079793C-52C1-8047-3D1A-85AD820848D7}"/>
              </a:ext>
            </a:extLst>
          </p:cNvPr>
          <p:cNvSpPr/>
          <p:nvPr/>
        </p:nvSpPr>
        <p:spPr>
          <a:xfrm rot="19945820">
            <a:off x="8066051" y="16846347"/>
            <a:ext cx="743927" cy="1029002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8" name="楕円 447">
            <a:extLst>
              <a:ext uri="{FF2B5EF4-FFF2-40B4-BE49-F238E27FC236}">
                <a16:creationId xmlns:a16="http://schemas.microsoft.com/office/drawing/2014/main" id="{0BC196DB-D03C-E40A-4E5C-0E16A39F37B0}"/>
              </a:ext>
            </a:extLst>
          </p:cNvPr>
          <p:cNvSpPr/>
          <p:nvPr/>
        </p:nvSpPr>
        <p:spPr>
          <a:xfrm rot="1779184">
            <a:off x="11198581" y="16796518"/>
            <a:ext cx="743927" cy="1029002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9" name="楕円 448">
            <a:extLst>
              <a:ext uri="{FF2B5EF4-FFF2-40B4-BE49-F238E27FC236}">
                <a16:creationId xmlns:a16="http://schemas.microsoft.com/office/drawing/2014/main" id="{BAF1EA8C-C8A0-50EA-A7D4-7ABF829958F0}"/>
              </a:ext>
            </a:extLst>
          </p:cNvPr>
          <p:cNvSpPr/>
          <p:nvPr/>
        </p:nvSpPr>
        <p:spPr>
          <a:xfrm rot="1779184">
            <a:off x="12585476" y="18982482"/>
            <a:ext cx="743927" cy="1029002"/>
          </a:xfrm>
          <a:prstGeom prst="ellips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0" name="正方形/長方形 449">
            <a:extLst>
              <a:ext uri="{FF2B5EF4-FFF2-40B4-BE49-F238E27FC236}">
                <a16:creationId xmlns:a16="http://schemas.microsoft.com/office/drawing/2014/main" id="{FEE820D2-EEAA-7D2C-6B08-0F3CFBD65D53}"/>
              </a:ext>
            </a:extLst>
          </p:cNvPr>
          <p:cNvSpPr/>
          <p:nvPr/>
        </p:nvSpPr>
        <p:spPr>
          <a:xfrm>
            <a:off x="19340" y="15323396"/>
            <a:ext cx="160175" cy="769441"/>
          </a:xfrm>
          <a:prstGeom prst="rect">
            <a:avLst/>
          </a:prstGeom>
          <a:solidFill>
            <a:srgbClr val="0B1E31"/>
          </a:solidFill>
          <a:ln w="19050" cap="flat" cmpd="sng" algn="ctr">
            <a:solidFill>
              <a:srgbClr val="0B1E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1" name="テキスト ボックス 450">
            <a:extLst>
              <a:ext uri="{FF2B5EF4-FFF2-40B4-BE49-F238E27FC236}">
                <a16:creationId xmlns:a16="http://schemas.microsoft.com/office/drawing/2014/main" id="{E0F89B2C-F3D3-73CE-76DA-6034603CC289}"/>
              </a:ext>
            </a:extLst>
          </p:cNvPr>
          <p:cNvSpPr txBox="1"/>
          <p:nvPr/>
        </p:nvSpPr>
        <p:spPr>
          <a:xfrm>
            <a:off x="179514" y="15323397"/>
            <a:ext cx="6744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Ig-binding domain (PpL1)</a:t>
            </a:r>
          </a:p>
        </p:txBody>
      </p:sp>
      <p:sp>
        <p:nvSpPr>
          <p:cNvPr id="452" name="矢印: 右カーブ 451">
            <a:extLst>
              <a:ext uri="{FF2B5EF4-FFF2-40B4-BE49-F238E27FC236}">
                <a16:creationId xmlns:a16="http://schemas.microsoft.com/office/drawing/2014/main" id="{34AEB605-FB11-385D-FCF5-C67BC1EF7FF0}"/>
              </a:ext>
            </a:extLst>
          </p:cNvPr>
          <p:cNvSpPr/>
          <p:nvPr/>
        </p:nvSpPr>
        <p:spPr>
          <a:xfrm rot="590522">
            <a:off x="261467" y="17734535"/>
            <a:ext cx="1683012" cy="4894162"/>
          </a:xfrm>
          <a:prstGeom prst="curvedRightArrow">
            <a:avLst>
              <a:gd name="adj1" fmla="val 31549"/>
              <a:gd name="adj2" fmla="val 69079"/>
              <a:gd name="adj3" fmla="val 39002"/>
            </a:avLst>
          </a:prstGeom>
          <a:solidFill>
            <a:srgbClr val="4EA72E">
              <a:lumMod val="75000"/>
            </a:srgbClr>
          </a:solidFill>
          <a:ln w="19050" cap="flat" cmpd="sng" algn="ctr">
            <a:solidFill>
              <a:srgbClr val="4EA72E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453" name="直線コネクタ 452">
            <a:extLst>
              <a:ext uri="{FF2B5EF4-FFF2-40B4-BE49-F238E27FC236}">
                <a16:creationId xmlns:a16="http://schemas.microsoft.com/office/drawing/2014/main" id="{E5666D13-63BF-3F98-5A3A-2457A5DD8858}"/>
              </a:ext>
            </a:extLst>
          </p:cNvPr>
          <p:cNvCxnSpPr>
            <a:cxnSpLocks/>
          </p:cNvCxnSpPr>
          <p:nvPr/>
        </p:nvCxnSpPr>
        <p:spPr>
          <a:xfrm flipV="1">
            <a:off x="8312440" y="16436610"/>
            <a:ext cx="197839" cy="45010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54" name="テキスト ボックス 453">
            <a:extLst>
              <a:ext uri="{FF2B5EF4-FFF2-40B4-BE49-F238E27FC236}">
                <a16:creationId xmlns:a16="http://schemas.microsoft.com/office/drawing/2014/main" id="{5136D10D-5B24-ED58-2AB3-0851A624745E}"/>
              </a:ext>
            </a:extLst>
          </p:cNvPr>
          <p:cNvSpPr txBox="1"/>
          <p:nvPr/>
        </p:nvSpPr>
        <p:spPr>
          <a:xfrm>
            <a:off x="-4047" y="25015571"/>
            <a:ext cx="1511123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rgbClr val="156082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Generation and characterization of PpL1-fused </a:t>
            </a:r>
            <a:r>
              <a:rPr kumimoji="1" lang="en-US" altLang="ja-JP" sz="4400" b="1" dirty="0" err="1">
                <a:solidFill>
                  <a:srgbClr val="156082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scFvs</a:t>
            </a:r>
            <a:r>
              <a:rPr kumimoji="1" lang="en-US" altLang="ja-JP" sz="4400" b="1" dirty="0">
                <a:solidFill>
                  <a:srgbClr val="156082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for development of high-active </a:t>
            </a:r>
            <a:r>
              <a:rPr kumimoji="1" lang="en-US" altLang="ja-JP" sz="4400" b="1" dirty="0" err="1">
                <a:solidFill>
                  <a:srgbClr val="156082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immunoadsorbent</a:t>
            </a:r>
            <a:endParaRPr kumimoji="1" lang="en-US" altLang="ja-JP" sz="4400" b="1" dirty="0">
              <a:solidFill>
                <a:srgbClr val="156082">
                  <a:lumMod val="50000"/>
                </a:srgb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5" name="正方形/長方形 454">
            <a:extLst>
              <a:ext uri="{FF2B5EF4-FFF2-40B4-BE49-F238E27FC236}">
                <a16:creationId xmlns:a16="http://schemas.microsoft.com/office/drawing/2014/main" id="{96B99FC9-C9E1-A51A-F4BF-668AF2C28905}"/>
              </a:ext>
            </a:extLst>
          </p:cNvPr>
          <p:cNvSpPr/>
          <p:nvPr/>
        </p:nvSpPr>
        <p:spPr>
          <a:xfrm>
            <a:off x="-12407" y="24055089"/>
            <a:ext cx="15111235" cy="794989"/>
          </a:xfrm>
          <a:prstGeom prst="rect">
            <a:avLst/>
          </a:prstGeom>
          <a:solidFill>
            <a:srgbClr val="156082">
              <a:lumMod val="50000"/>
            </a:srgbClr>
          </a:solidFill>
          <a:ln w="19050" cap="flat" cmpd="sng" algn="ctr">
            <a:solidFill>
              <a:srgbClr val="E8E8E8">
                <a:lumMod val="2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</a:t>
            </a:r>
            <a: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BIZ UDゴシック" panose="020B0400000000000000" pitchFamily="49" charset="-128"/>
                <a:cs typeface="Calibri" panose="020F0502020204030204" pitchFamily="34" charset="0"/>
              </a:rPr>
              <a:t> Objective</a:t>
            </a:r>
            <a:endParaRPr kumimoji="0" lang="ja-JP" altLang="en-US" sz="4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456" name="円弧 455">
            <a:extLst>
              <a:ext uri="{FF2B5EF4-FFF2-40B4-BE49-F238E27FC236}">
                <a16:creationId xmlns:a16="http://schemas.microsoft.com/office/drawing/2014/main" id="{3F452AE4-928D-4B71-4327-FBF252FB5F26}"/>
              </a:ext>
            </a:extLst>
          </p:cNvPr>
          <p:cNvSpPr/>
          <p:nvPr/>
        </p:nvSpPr>
        <p:spPr>
          <a:xfrm rot="16462907">
            <a:off x="12402954" y="34238594"/>
            <a:ext cx="339190" cy="383453"/>
          </a:xfrm>
          <a:prstGeom prst="arc">
            <a:avLst/>
          </a:prstGeom>
          <a:noFill/>
          <a:ln w="28575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7" name="円弧 456">
            <a:extLst>
              <a:ext uri="{FF2B5EF4-FFF2-40B4-BE49-F238E27FC236}">
                <a16:creationId xmlns:a16="http://schemas.microsoft.com/office/drawing/2014/main" id="{3DEAC5E5-16DC-E874-6E2E-04E12972BC1A}"/>
              </a:ext>
            </a:extLst>
          </p:cNvPr>
          <p:cNvSpPr/>
          <p:nvPr/>
        </p:nvSpPr>
        <p:spPr>
          <a:xfrm rot="12247297">
            <a:off x="11251437" y="32852404"/>
            <a:ext cx="339190" cy="383453"/>
          </a:xfrm>
          <a:prstGeom prst="arc">
            <a:avLst/>
          </a:prstGeom>
          <a:noFill/>
          <a:ln w="28575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8" name="テキスト ボックス 457">
            <a:extLst>
              <a:ext uri="{FF2B5EF4-FFF2-40B4-BE49-F238E27FC236}">
                <a16:creationId xmlns:a16="http://schemas.microsoft.com/office/drawing/2014/main" id="{9BAAB279-5C89-78CB-7DE7-E891E4A21C92}"/>
              </a:ext>
            </a:extLst>
          </p:cNvPr>
          <p:cNvSpPr txBox="1"/>
          <p:nvPr/>
        </p:nvSpPr>
        <p:spPr>
          <a:xfrm>
            <a:off x="11431017" y="32882921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9" name="直線コネクタ 458">
            <a:extLst>
              <a:ext uri="{FF2B5EF4-FFF2-40B4-BE49-F238E27FC236}">
                <a16:creationId xmlns:a16="http://schemas.microsoft.com/office/drawing/2014/main" id="{B69BF582-739D-84E8-AE8F-D91D1857E00E}"/>
              </a:ext>
            </a:extLst>
          </p:cNvPr>
          <p:cNvCxnSpPr>
            <a:cxnSpLocks/>
          </p:cNvCxnSpPr>
          <p:nvPr/>
        </p:nvCxnSpPr>
        <p:spPr>
          <a:xfrm flipH="1">
            <a:off x="11344690" y="33125620"/>
            <a:ext cx="119286" cy="10393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60" name="円弧 459">
            <a:extLst>
              <a:ext uri="{FF2B5EF4-FFF2-40B4-BE49-F238E27FC236}">
                <a16:creationId xmlns:a16="http://schemas.microsoft.com/office/drawing/2014/main" id="{04428971-2364-0633-C6DC-AEB72690D4CB}"/>
              </a:ext>
            </a:extLst>
          </p:cNvPr>
          <p:cNvSpPr/>
          <p:nvPr/>
        </p:nvSpPr>
        <p:spPr>
          <a:xfrm rot="12247297">
            <a:off x="11862479" y="30496197"/>
            <a:ext cx="339190" cy="383453"/>
          </a:xfrm>
          <a:prstGeom prst="arc">
            <a:avLst/>
          </a:prstGeom>
          <a:noFill/>
          <a:ln w="28575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461" name="直線コネクタ 460">
            <a:extLst>
              <a:ext uri="{FF2B5EF4-FFF2-40B4-BE49-F238E27FC236}">
                <a16:creationId xmlns:a16="http://schemas.microsoft.com/office/drawing/2014/main" id="{E543940E-894B-3E19-C22C-992774552B48}"/>
              </a:ext>
            </a:extLst>
          </p:cNvPr>
          <p:cNvCxnSpPr>
            <a:cxnSpLocks/>
            <a:stCxn id="527" idx="3"/>
          </p:cNvCxnSpPr>
          <p:nvPr/>
        </p:nvCxnSpPr>
        <p:spPr>
          <a:xfrm flipV="1">
            <a:off x="4352333" y="34874454"/>
            <a:ext cx="202645" cy="4391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62" name="直線コネクタ 461">
            <a:extLst>
              <a:ext uri="{FF2B5EF4-FFF2-40B4-BE49-F238E27FC236}">
                <a16:creationId xmlns:a16="http://schemas.microsoft.com/office/drawing/2014/main" id="{D19F00AA-4298-8F4C-151B-189373DB2976}"/>
              </a:ext>
            </a:extLst>
          </p:cNvPr>
          <p:cNvCxnSpPr>
            <a:cxnSpLocks/>
            <a:stCxn id="523" idx="1"/>
            <a:endCxn id="463" idx="3"/>
          </p:cNvCxnSpPr>
          <p:nvPr/>
        </p:nvCxnSpPr>
        <p:spPr>
          <a:xfrm flipH="1">
            <a:off x="4357149" y="30331031"/>
            <a:ext cx="197829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63" name="正方形/長方形 462">
            <a:extLst>
              <a:ext uri="{FF2B5EF4-FFF2-40B4-BE49-F238E27FC236}">
                <a16:creationId xmlns:a16="http://schemas.microsoft.com/office/drawing/2014/main" id="{0DA74C5A-CD93-D92C-6915-9AEF656614BE}"/>
              </a:ext>
            </a:extLst>
          </p:cNvPr>
          <p:cNvSpPr/>
          <p:nvPr/>
        </p:nvSpPr>
        <p:spPr>
          <a:xfrm>
            <a:off x="2957835" y="30033770"/>
            <a:ext cx="1399314" cy="59452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762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PpL1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4" name="直線コネクタ 463">
            <a:extLst>
              <a:ext uri="{FF2B5EF4-FFF2-40B4-BE49-F238E27FC236}">
                <a16:creationId xmlns:a16="http://schemas.microsoft.com/office/drawing/2014/main" id="{D1A1CC3B-B74A-72A8-5F72-E18084C472BA}"/>
              </a:ext>
            </a:extLst>
          </p:cNvPr>
          <p:cNvCxnSpPr>
            <a:cxnSpLocks/>
            <a:stCxn id="523" idx="3"/>
            <a:endCxn id="524" idx="1"/>
          </p:cNvCxnSpPr>
          <p:nvPr/>
        </p:nvCxnSpPr>
        <p:spPr>
          <a:xfrm>
            <a:off x="6006738" y="30331031"/>
            <a:ext cx="145894" cy="465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65" name="テキスト ボックス 464">
            <a:extLst>
              <a:ext uri="{FF2B5EF4-FFF2-40B4-BE49-F238E27FC236}">
                <a16:creationId xmlns:a16="http://schemas.microsoft.com/office/drawing/2014/main" id="{43EBD697-3D76-C870-A7BA-79F9BBC70F46}"/>
              </a:ext>
            </a:extLst>
          </p:cNvPr>
          <p:cNvSpPr txBox="1"/>
          <p:nvPr/>
        </p:nvSpPr>
        <p:spPr>
          <a:xfrm>
            <a:off x="2284126" y="30085583"/>
            <a:ext cx="88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6" name="直線コネクタ 465">
            <a:extLst>
              <a:ext uri="{FF2B5EF4-FFF2-40B4-BE49-F238E27FC236}">
                <a16:creationId xmlns:a16="http://schemas.microsoft.com/office/drawing/2014/main" id="{CA265F45-14A0-8A58-7936-B888886770D0}"/>
              </a:ext>
            </a:extLst>
          </p:cNvPr>
          <p:cNvCxnSpPr>
            <a:cxnSpLocks/>
          </p:cNvCxnSpPr>
          <p:nvPr/>
        </p:nvCxnSpPr>
        <p:spPr>
          <a:xfrm flipH="1">
            <a:off x="2787413" y="30346609"/>
            <a:ext cx="132828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67" name="テキスト ボックス 466">
            <a:extLst>
              <a:ext uri="{FF2B5EF4-FFF2-40B4-BE49-F238E27FC236}">
                <a16:creationId xmlns:a16="http://schemas.microsoft.com/office/drawing/2014/main" id="{AC5345F1-0593-DEA4-8D65-5C371063FED0}"/>
              </a:ext>
            </a:extLst>
          </p:cNvPr>
          <p:cNvSpPr txBox="1"/>
          <p:nvPr/>
        </p:nvSpPr>
        <p:spPr>
          <a:xfrm>
            <a:off x="9151002" y="30085636"/>
            <a:ext cx="96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8" name="直線コネクタ 467">
            <a:extLst>
              <a:ext uri="{FF2B5EF4-FFF2-40B4-BE49-F238E27FC236}">
                <a16:creationId xmlns:a16="http://schemas.microsoft.com/office/drawing/2014/main" id="{0631683F-60C9-9587-BE86-089FCFFD38A1}"/>
              </a:ext>
            </a:extLst>
          </p:cNvPr>
          <p:cNvCxnSpPr>
            <a:cxnSpLocks/>
          </p:cNvCxnSpPr>
          <p:nvPr/>
        </p:nvCxnSpPr>
        <p:spPr>
          <a:xfrm>
            <a:off x="9001752" y="30352416"/>
            <a:ext cx="149250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69" name="円弧 468">
            <a:extLst>
              <a:ext uri="{FF2B5EF4-FFF2-40B4-BE49-F238E27FC236}">
                <a16:creationId xmlns:a16="http://schemas.microsoft.com/office/drawing/2014/main" id="{B8FA8581-A72D-1876-7B79-CC6F1BA649F9}"/>
              </a:ext>
            </a:extLst>
          </p:cNvPr>
          <p:cNvSpPr/>
          <p:nvPr/>
        </p:nvSpPr>
        <p:spPr>
          <a:xfrm rot="17147041">
            <a:off x="10759446" y="29708731"/>
            <a:ext cx="1400398" cy="459229"/>
          </a:xfrm>
          <a:prstGeom prst="arc">
            <a:avLst>
              <a:gd name="adj1" fmla="val 13452979"/>
              <a:gd name="adj2" fmla="val 2211524"/>
            </a:avLst>
          </a:prstGeom>
          <a:noFill/>
          <a:ln w="190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470" name="図 469">
            <a:extLst>
              <a:ext uri="{FF2B5EF4-FFF2-40B4-BE49-F238E27FC236}">
                <a16:creationId xmlns:a16="http://schemas.microsoft.com/office/drawing/2014/main" id="{355A9546-0C7A-162E-CDD5-B6E0555E32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54012">
            <a:off x="11343632" y="29584709"/>
            <a:ext cx="936669" cy="1010969"/>
          </a:xfrm>
          <a:prstGeom prst="rect">
            <a:avLst/>
          </a:prstGeom>
        </p:spPr>
      </p:pic>
      <p:pic>
        <p:nvPicPr>
          <p:cNvPr id="471" name="図 470">
            <a:extLst>
              <a:ext uri="{FF2B5EF4-FFF2-40B4-BE49-F238E27FC236}">
                <a16:creationId xmlns:a16="http://schemas.microsoft.com/office/drawing/2014/main" id="{C66108EC-F7B3-B384-AA47-109AFA9211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7338357">
            <a:off x="10614349" y="29958777"/>
            <a:ext cx="819434" cy="618663"/>
          </a:xfrm>
          <a:prstGeom prst="rect">
            <a:avLst/>
          </a:prstGeom>
        </p:spPr>
      </p:pic>
      <p:grpSp>
        <p:nvGrpSpPr>
          <p:cNvPr id="472" name="グループ化 471">
            <a:extLst>
              <a:ext uri="{FF2B5EF4-FFF2-40B4-BE49-F238E27FC236}">
                <a16:creationId xmlns:a16="http://schemas.microsoft.com/office/drawing/2014/main" id="{0DD76A12-7415-E3D1-3432-5412A028B714}"/>
              </a:ext>
            </a:extLst>
          </p:cNvPr>
          <p:cNvGrpSpPr/>
          <p:nvPr/>
        </p:nvGrpSpPr>
        <p:grpSpPr>
          <a:xfrm>
            <a:off x="10834400" y="34302905"/>
            <a:ext cx="1598241" cy="1463901"/>
            <a:chOff x="7334771" y="5267003"/>
            <a:chExt cx="1436924" cy="1312116"/>
          </a:xfrm>
        </p:grpSpPr>
        <p:sp>
          <p:nvSpPr>
            <p:cNvPr id="473" name="円弧 472">
              <a:extLst>
                <a:ext uri="{FF2B5EF4-FFF2-40B4-BE49-F238E27FC236}">
                  <a16:creationId xmlns:a16="http://schemas.microsoft.com/office/drawing/2014/main" id="{BBAB49E8-9154-A659-2ECA-6CA3530782B8}"/>
                </a:ext>
              </a:extLst>
            </p:cNvPr>
            <p:cNvSpPr/>
            <p:nvPr/>
          </p:nvSpPr>
          <p:spPr>
            <a:xfrm rot="7095382">
              <a:off x="7473542" y="5769825"/>
              <a:ext cx="1260201" cy="358387"/>
            </a:xfrm>
            <a:prstGeom prst="arc">
              <a:avLst>
                <a:gd name="adj1" fmla="val 13452979"/>
                <a:gd name="adj2" fmla="val 2211524"/>
              </a:avLst>
            </a:prstGeom>
            <a:noFill/>
            <a:ln w="190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474" name="図 473">
              <a:extLst>
                <a:ext uri="{FF2B5EF4-FFF2-40B4-BE49-F238E27FC236}">
                  <a16:creationId xmlns:a16="http://schemas.microsoft.com/office/drawing/2014/main" id="{5920B310-E5BB-A072-5593-85EDEFB2E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254012">
              <a:off x="7334771" y="5267003"/>
              <a:ext cx="804742" cy="932769"/>
            </a:xfrm>
            <a:prstGeom prst="rect">
              <a:avLst/>
            </a:prstGeom>
          </p:spPr>
        </p:pic>
        <p:pic>
          <p:nvPicPr>
            <p:cNvPr id="475" name="図 474">
              <a:extLst>
                <a:ext uri="{FF2B5EF4-FFF2-40B4-BE49-F238E27FC236}">
                  <a16:creationId xmlns:a16="http://schemas.microsoft.com/office/drawing/2014/main" id="{446C5272-E658-D303-9BCF-BF43E49DF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8033356">
              <a:off x="8127907" y="5383358"/>
              <a:ext cx="756050" cy="531526"/>
            </a:xfrm>
            <a:prstGeom prst="rect">
              <a:avLst/>
            </a:prstGeom>
          </p:spPr>
        </p:pic>
      </p:grpSp>
      <p:sp>
        <p:nvSpPr>
          <p:cNvPr id="476" name="テキスト ボックス 475">
            <a:extLst>
              <a:ext uri="{FF2B5EF4-FFF2-40B4-BE49-F238E27FC236}">
                <a16:creationId xmlns:a16="http://schemas.microsoft.com/office/drawing/2014/main" id="{34016883-23D5-1B59-D4A5-557C646AB427}"/>
              </a:ext>
            </a:extLst>
          </p:cNvPr>
          <p:cNvSpPr txBox="1"/>
          <p:nvPr/>
        </p:nvSpPr>
        <p:spPr>
          <a:xfrm>
            <a:off x="10317093" y="30662136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7" name="テキスト ボックス 476">
            <a:extLst>
              <a:ext uri="{FF2B5EF4-FFF2-40B4-BE49-F238E27FC236}">
                <a16:creationId xmlns:a16="http://schemas.microsoft.com/office/drawing/2014/main" id="{9C995FAE-6F1F-71E2-5A18-47BD95777930}"/>
              </a:ext>
            </a:extLst>
          </p:cNvPr>
          <p:cNvSpPr txBox="1"/>
          <p:nvPr/>
        </p:nvSpPr>
        <p:spPr>
          <a:xfrm>
            <a:off x="12042059" y="30526714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8" name="テキスト ボックス 477">
            <a:extLst>
              <a:ext uri="{FF2B5EF4-FFF2-40B4-BE49-F238E27FC236}">
                <a16:creationId xmlns:a16="http://schemas.microsoft.com/office/drawing/2014/main" id="{4D971915-7BDF-D141-1FC0-A294C62804FC}"/>
              </a:ext>
            </a:extLst>
          </p:cNvPr>
          <p:cNvSpPr txBox="1"/>
          <p:nvPr/>
        </p:nvSpPr>
        <p:spPr>
          <a:xfrm>
            <a:off x="12637133" y="33717033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9" name="テキスト ボックス 478">
            <a:extLst>
              <a:ext uri="{FF2B5EF4-FFF2-40B4-BE49-F238E27FC236}">
                <a16:creationId xmlns:a16="http://schemas.microsoft.com/office/drawing/2014/main" id="{214DE046-B231-C4B3-848C-5EECEAB08486}"/>
              </a:ext>
            </a:extLst>
          </p:cNvPr>
          <p:cNvSpPr txBox="1"/>
          <p:nvPr/>
        </p:nvSpPr>
        <p:spPr>
          <a:xfrm>
            <a:off x="10971667" y="31313756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0" name="テキスト ボックス 479">
            <a:extLst>
              <a:ext uri="{FF2B5EF4-FFF2-40B4-BE49-F238E27FC236}">
                <a16:creationId xmlns:a16="http://schemas.microsoft.com/office/drawing/2014/main" id="{F27B8FC6-D6B9-3EF9-90B0-E3466ECB7244}"/>
              </a:ext>
            </a:extLst>
          </p:cNvPr>
          <p:cNvSpPr txBox="1"/>
          <p:nvPr/>
        </p:nvSpPr>
        <p:spPr>
          <a:xfrm>
            <a:off x="10921199" y="33685878"/>
            <a:ext cx="61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" name="テキスト ボックス 480">
            <a:extLst>
              <a:ext uri="{FF2B5EF4-FFF2-40B4-BE49-F238E27FC236}">
                <a16:creationId xmlns:a16="http://schemas.microsoft.com/office/drawing/2014/main" id="{6E93434E-5277-E0AF-5C4C-72EC9E91E4E2}"/>
              </a:ext>
            </a:extLst>
          </p:cNvPr>
          <p:cNvSpPr txBox="1"/>
          <p:nvPr/>
        </p:nvSpPr>
        <p:spPr>
          <a:xfrm>
            <a:off x="2239894" y="29077890"/>
            <a:ext cx="75496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Type A</a:t>
            </a:r>
            <a:endParaRPr kumimoji="0" lang="ja-JP" altLang="en-US" sz="36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482" name="図 481">
            <a:extLst>
              <a:ext uri="{FF2B5EF4-FFF2-40B4-BE49-F238E27FC236}">
                <a16:creationId xmlns:a16="http://schemas.microsoft.com/office/drawing/2014/main" id="{90318D4C-BBCE-B781-8042-CD9A173B2C8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1312726">
            <a:off x="10817013" y="31551571"/>
            <a:ext cx="1677825" cy="1514134"/>
          </a:xfrm>
          <a:prstGeom prst="rect">
            <a:avLst/>
          </a:prstGeom>
        </p:spPr>
      </p:pic>
      <p:sp>
        <p:nvSpPr>
          <p:cNvPr id="483" name="テキスト ボックス 482">
            <a:extLst>
              <a:ext uri="{FF2B5EF4-FFF2-40B4-BE49-F238E27FC236}">
                <a16:creationId xmlns:a16="http://schemas.microsoft.com/office/drawing/2014/main" id="{4B347C3C-A7FC-3BE2-C902-F075FE872602}"/>
              </a:ext>
            </a:extLst>
          </p:cNvPr>
          <p:cNvSpPr txBox="1"/>
          <p:nvPr/>
        </p:nvSpPr>
        <p:spPr>
          <a:xfrm>
            <a:off x="11881484" y="29039321"/>
            <a:ext cx="675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4" name="テキスト ボックス 483">
            <a:extLst>
              <a:ext uri="{FF2B5EF4-FFF2-40B4-BE49-F238E27FC236}">
                <a16:creationId xmlns:a16="http://schemas.microsoft.com/office/drawing/2014/main" id="{206336F9-4C6C-0350-F94D-15AF541BFEC6}"/>
              </a:ext>
            </a:extLst>
          </p:cNvPr>
          <p:cNvSpPr txBox="1"/>
          <p:nvPr/>
        </p:nvSpPr>
        <p:spPr>
          <a:xfrm>
            <a:off x="9973114" y="29403580"/>
            <a:ext cx="90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PpL1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5" name="テキスト ボックス 484">
            <a:extLst>
              <a:ext uri="{FF2B5EF4-FFF2-40B4-BE49-F238E27FC236}">
                <a16:creationId xmlns:a16="http://schemas.microsoft.com/office/drawing/2014/main" id="{B046EC25-5C5D-7CD3-59A8-5A7A35C91672}"/>
              </a:ext>
            </a:extLst>
          </p:cNvPr>
          <p:cNvSpPr txBox="1"/>
          <p:nvPr/>
        </p:nvSpPr>
        <p:spPr>
          <a:xfrm>
            <a:off x="12355718" y="29403580"/>
            <a:ext cx="702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</a:p>
        </p:txBody>
      </p:sp>
      <p:cxnSp>
        <p:nvCxnSpPr>
          <p:cNvPr id="486" name="直線コネクタ 485">
            <a:extLst>
              <a:ext uri="{FF2B5EF4-FFF2-40B4-BE49-F238E27FC236}">
                <a16:creationId xmlns:a16="http://schemas.microsoft.com/office/drawing/2014/main" id="{729483A9-4222-0153-B2FC-1BC32D2C5A04}"/>
              </a:ext>
            </a:extLst>
          </p:cNvPr>
          <p:cNvCxnSpPr>
            <a:cxnSpLocks/>
            <a:stCxn id="484" idx="3"/>
          </p:cNvCxnSpPr>
          <p:nvPr/>
        </p:nvCxnSpPr>
        <p:spPr>
          <a:xfrm>
            <a:off x="10876812" y="29634413"/>
            <a:ext cx="174930" cy="25690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87" name="直線コネクタ 486">
            <a:extLst>
              <a:ext uri="{FF2B5EF4-FFF2-40B4-BE49-F238E27FC236}">
                <a16:creationId xmlns:a16="http://schemas.microsoft.com/office/drawing/2014/main" id="{42C486A9-2486-0CBA-E98F-A61B01FBD1DC}"/>
              </a:ext>
            </a:extLst>
          </p:cNvPr>
          <p:cNvCxnSpPr>
            <a:cxnSpLocks/>
          </p:cNvCxnSpPr>
          <p:nvPr/>
        </p:nvCxnSpPr>
        <p:spPr>
          <a:xfrm flipH="1">
            <a:off x="11831877" y="29304444"/>
            <a:ext cx="114377" cy="265417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88" name="直線コネクタ 487">
            <a:extLst>
              <a:ext uri="{FF2B5EF4-FFF2-40B4-BE49-F238E27FC236}">
                <a16:creationId xmlns:a16="http://schemas.microsoft.com/office/drawing/2014/main" id="{193CD889-E99B-9F35-9F47-216BEC097BB7}"/>
              </a:ext>
            </a:extLst>
          </p:cNvPr>
          <p:cNvCxnSpPr>
            <a:cxnSpLocks/>
            <a:stCxn id="485" idx="1"/>
          </p:cNvCxnSpPr>
          <p:nvPr/>
        </p:nvCxnSpPr>
        <p:spPr>
          <a:xfrm flipH="1">
            <a:off x="12259406" y="29634413"/>
            <a:ext cx="96312" cy="208675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89" name="直線コネクタ 488">
            <a:extLst>
              <a:ext uri="{FF2B5EF4-FFF2-40B4-BE49-F238E27FC236}">
                <a16:creationId xmlns:a16="http://schemas.microsoft.com/office/drawing/2014/main" id="{5536A4AD-A2C1-A496-262D-74DBF9856EFE}"/>
              </a:ext>
            </a:extLst>
          </p:cNvPr>
          <p:cNvCxnSpPr>
            <a:cxnSpLocks/>
          </p:cNvCxnSpPr>
          <p:nvPr/>
        </p:nvCxnSpPr>
        <p:spPr>
          <a:xfrm flipH="1">
            <a:off x="10830977" y="30653541"/>
            <a:ext cx="98094" cy="115872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90" name="直線コネクタ 489">
            <a:extLst>
              <a:ext uri="{FF2B5EF4-FFF2-40B4-BE49-F238E27FC236}">
                <a16:creationId xmlns:a16="http://schemas.microsoft.com/office/drawing/2014/main" id="{5A443529-E28A-FE2D-0447-6A46324C5DBC}"/>
              </a:ext>
            </a:extLst>
          </p:cNvPr>
          <p:cNvCxnSpPr>
            <a:cxnSpLocks/>
          </p:cNvCxnSpPr>
          <p:nvPr/>
        </p:nvCxnSpPr>
        <p:spPr>
          <a:xfrm flipH="1">
            <a:off x="11955732" y="30769413"/>
            <a:ext cx="119286" cy="10393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91" name="テキスト ボックス 490">
            <a:extLst>
              <a:ext uri="{FF2B5EF4-FFF2-40B4-BE49-F238E27FC236}">
                <a16:creationId xmlns:a16="http://schemas.microsoft.com/office/drawing/2014/main" id="{CC85851F-E6BD-D232-D741-FEBD750556F7}"/>
              </a:ext>
            </a:extLst>
          </p:cNvPr>
          <p:cNvSpPr txBox="1"/>
          <p:nvPr/>
        </p:nvSpPr>
        <p:spPr>
          <a:xfrm>
            <a:off x="9919008" y="30963966"/>
            <a:ext cx="332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MW: 36.1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kDa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pI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5.85 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2" name="テキスト ボックス 491">
            <a:extLst>
              <a:ext uri="{FF2B5EF4-FFF2-40B4-BE49-F238E27FC236}">
                <a16:creationId xmlns:a16="http://schemas.microsoft.com/office/drawing/2014/main" id="{D0F28DAE-AE14-1C48-3668-FCC6976010EF}"/>
              </a:ext>
            </a:extLst>
          </p:cNvPr>
          <p:cNvSpPr txBox="1"/>
          <p:nvPr/>
        </p:nvSpPr>
        <p:spPr>
          <a:xfrm>
            <a:off x="9808346" y="33263751"/>
            <a:ext cx="332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MW: 36.1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kDa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pI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5.85 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3" name="テキスト ボックス 492">
            <a:extLst>
              <a:ext uri="{FF2B5EF4-FFF2-40B4-BE49-F238E27FC236}">
                <a16:creationId xmlns:a16="http://schemas.microsoft.com/office/drawing/2014/main" id="{F8760DFB-FEA9-5C4E-3E3E-B7938E5CEF9B}"/>
              </a:ext>
            </a:extLst>
          </p:cNvPr>
          <p:cNvSpPr txBox="1"/>
          <p:nvPr/>
        </p:nvSpPr>
        <p:spPr>
          <a:xfrm>
            <a:off x="9789521" y="35676452"/>
            <a:ext cx="332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MW: 36.1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kDa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pI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5.85 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B160668B-819C-AF1C-E915-51654944B20B}"/>
              </a:ext>
            </a:extLst>
          </p:cNvPr>
          <p:cNvCxnSpPr>
            <a:cxnSpLocks/>
          </p:cNvCxnSpPr>
          <p:nvPr/>
        </p:nvCxnSpPr>
        <p:spPr>
          <a:xfrm flipH="1">
            <a:off x="11230130" y="31779436"/>
            <a:ext cx="596" cy="12422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13AC7AFD-2921-73F5-0787-625354AE103B}"/>
              </a:ext>
            </a:extLst>
          </p:cNvPr>
          <p:cNvCxnSpPr>
            <a:cxnSpLocks/>
          </p:cNvCxnSpPr>
          <p:nvPr/>
        </p:nvCxnSpPr>
        <p:spPr>
          <a:xfrm flipH="1">
            <a:off x="11150580" y="34122353"/>
            <a:ext cx="596" cy="12422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A640364E-4C0C-2814-488A-9579EB27D381}"/>
              </a:ext>
            </a:extLst>
          </p:cNvPr>
          <p:cNvCxnSpPr>
            <a:cxnSpLocks/>
          </p:cNvCxnSpPr>
          <p:nvPr/>
        </p:nvCxnSpPr>
        <p:spPr>
          <a:xfrm flipH="1">
            <a:off x="12597168" y="34089055"/>
            <a:ext cx="122335" cy="17928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97" name="正方形/長方形 496">
            <a:extLst>
              <a:ext uri="{FF2B5EF4-FFF2-40B4-BE49-F238E27FC236}">
                <a16:creationId xmlns:a16="http://schemas.microsoft.com/office/drawing/2014/main" id="{8F73E438-C583-58D5-E5F6-26E6B0317682}"/>
              </a:ext>
            </a:extLst>
          </p:cNvPr>
          <p:cNvSpPr/>
          <p:nvPr/>
        </p:nvSpPr>
        <p:spPr>
          <a:xfrm>
            <a:off x="7785861" y="30048800"/>
            <a:ext cx="1186298" cy="585741"/>
          </a:xfrm>
          <a:prstGeom prst="rect">
            <a:avLst/>
          </a:prstGeom>
          <a:solidFill>
            <a:srgbClr val="F8DCF6"/>
          </a:solidFill>
          <a:ln w="76200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His-tag</a:t>
            </a:r>
            <a:endParaRPr kumimoji="1" lang="ja-JP" altLang="en-US" sz="24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1F49AF9D-0E9F-C2A2-CDCF-72B61C466D5B}"/>
              </a:ext>
            </a:extLst>
          </p:cNvPr>
          <p:cNvCxnSpPr>
            <a:cxnSpLocks/>
          </p:cNvCxnSpPr>
          <p:nvPr/>
        </p:nvCxnSpPr>
        <p:spPr>
          <a:xfrm>
            <a:off x="7606271" y="30340111"/>
            <a:ext cx="145894" cy="465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99" name="直線コネクタ 498">
            <a:extLst>
              <a:ext uri="{FF2B5EF4-FFF2-40B4-BE49-F238E27FC236}">
                <a16:creationId xmlns:a16="http://schemas.microsoft.com/office/drawing/2014/main" id="{B371FB08-ED27-0904-E840-420B5BEE67D6}"/>
              </a:ext>
            </a:extLst>
          </p:cNvPr>
          <p:cNvCxnSpPr>
            <a:cxnSpLocks/>
            <a:stCxn id="526" idx="1"/>
            <a:endCxn id="500" idx="3"/>
          </p:cNvCxnSpPr>
          <p:nvPr/>
        </p:nvCxnSpPr>
        <p:spPr>
          <a:xfrm flipH="1">
            <a:off x="5954292" y="32533848"/>
            <a:ext cx="198340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00" name="正方形/長方形 499">
            <a:extLst>
              <a:ext uri="{FF2B5EF4-FFF2-40B4-BE49-F238E27FC236}">
                <a16:creationId xmlns:a16="http://schemas.microsoft.com/office/drawing/2014/main" id="{7B68F6F6-55A4-2750-B974-4910DFE9BD36}"/>
              </a:ext>
            </a:extLst>
          </p:cNvPr>
          <p:cNvSpPr/>
          <p:nvPr/>
        </p:nvSpPr>
        <p:spPr>
          <a:xfrm>
            <a:off x="4554978" y="32236587"/>
            <a:ext cx="1399314" cy="59452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762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PpL1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1" name="直線コネクタ 500">
            <a:extLst>
              <a:ext uri="{FF2B5EF4-FFF2-40B4-BE49-F238E27FC236}">
                <a16:creationId xmlns:a16="http://schemas.microsoft.com/office/drawing/2014/main" id="{C6073848-9A33-FED2-63D8-1C68031E80A9}"/>
              </a:ext>
            </a:extLst>
          </p:cNvPr>
          <p:cNvCxnSpPr>
            <a:cxnSpLocks/>
            <a:stCxn id="525" idx="3"/>
            <a:endCxn id="500" idx="1"/>
          </p:cNvCxnSpPr>
          <p:nvPr/>
        </p:nvCxnSpPr>
        <p:spPr>
          <a:xfrm>
            <a:off x="4366805" y="32533848"/>
            <a:ext cx="188173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02" name="テキスト ボックス 501">
            <a:extLst>
              <a:ext uri="{FF2B5EF4-FFF2-40B4-BE49-F238E27FC236}">
                <a16:creationId xmlns:a16="http://schemas.microsoft.com/office/drawing/2014/main" id="{D44B459D-6474-BFD7-4F3B-12AE891A5DE8}"/>
              </a:ext>
            </a:extLst>
          </p:cNvPr>
          <p:cNvSpPr txBox="1"/>
          <p:nvPr/>
        </p:nvSpPr>
        <p:spPr>
          <a:xfrm>
            <a:off x="2284126" y="32273370"/>
            <a:ext cx="88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3" name="直線コネクタ 502">
            <a:extLst>
              <a:ext uri="{FF2B5EF4-FFF2-40B4-BE49-F238E27FC236}">
                <a16:creationId xmlns:a16="http://schemas.microsoft.com/office/drawing/2014/main" id="{CE3FB02F-A7DE-C966-3711-1D7EFB2CB431}"/>
              </a:ext>
            </a:extLst>
          </p:cNvPr>
          <p:cNvCxnSpPr>
            <a:cxnSpLocks/>
          </p:cNvCxnSpPr>
          <p:nvPr/>
        </p:nvCxnSpPr>
        <p:spPr>
          <a:xfrm flipH="1">
            <a:off x="2787413" y="32534396"/>
            <a:ext cx="132828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04" name="テキスト ボックス 503">
            <a:extLst>
              <a:ext uri="{FF2B5EF4-FFF2-40B4-BE49-F238E27FC236}">
                <a16:creationId xmlns:a16="http://schemas.microsoft.com/office/drawing/2014/main" id="{107C4747-75EB-73E7-DD76-E07A3F68E395}"/>
              </a:ext>
            </a:extLst>
          </p:cNvPr>
          <p:cNvSpPr txBox="1"/>
          <p:nvPr/>
        </p:nvSpPr>
        <p:spPr>
          <a:xfrm>
            <a:off x="9151002" y="32273423"/>
            <a:ext cx="96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5" name="直線コネクタ 504">
            <a:extLst>
              <a:ext uri="{FF2B5EF4-FFF2-40B4-BE49-F238E27FC236}">
                <a16:creationId xmlns:a16="http://schemas.microsoft.com/office/drawing/2014/main" id="{678EEEA8-103A-6306-DBA3-E86D60035592}"/>
              </a:ext>
            </a:extLst>
          </p:cNvPr>
          <p:cNvCxnSpPr>
            <a:cxnSpLocks/>
          </p:cNvCxnSpPr>
          <p:nvPr/>
        </p:nvCxnSpPr>
        <p:spPr>
          <a:xfrm>
            <a:off x="9001752" y="32547210"/>
            <a:ext cx="149250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06" name="正方形/長方形 505">
            <a:extLst>
              <a:ext uri="{FF2B5EF4-FFF2-40B4-BE49-F238E27FC236}">
                <a16:creationId xmlns:a16="http://schemas.microsoft.com/office/drawing/2014/main" id="{26F7AFFA-4FE8-5F01-97BC-4CE88984E8D4}"/>
              </a:ext>
            </a:extLst>
          </p:cNvPr>
          <p:cNvSpPr/>
          <p:nvPr/>
        </p:nvSpPr>
        <p:spPr>
          <a:xfrm>
            <a:off x="7785861" y="32254340"/>
            <a:ext cx="1186298" cy="585741"/>
          </a:xfrm>
          <a:prstGeom prst="rect">
            <a:avLst/>
          </a:prstGeom>
          <a:solidFill>
            <a:srgbClr val="F8DCF6"/>
          </a:solidFill>
          <a:ln w="76200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His-tag</a:t>
            </a:r>
            <a:endParaRPr kumimoji="1" lang="ja-JP" altLang="en-US" sz="24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7" name="直線コネクタ 506">
            <a:extLst>
              <a:ext uri="{FF2B5EF4-FFF2-40B4-BE49-F238E27FC236}">
                <a16:creationId xmlns:a16="http://schemas.microsoft.com/office/drawing/2014/main" id="{38C9911D-FA44-859E-01C4-1C98012FCAA5}"/>
              </a:ext>
            </a:extLst>
          </p:cNvPr>
          <p:cNvCxnSpPr>
            <a:cxnSpLocks/>
          </p:cNvCxnSpPr>
          <p:nvPr/>
        </p:nvCxnSpPr>
        <p:spPr>
          <a:xfrm>
            <a:off x="7606271" y="32527898"/>
            <a:ext cx="145894" cy="465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08" name="直線コネクタ 507">
            <a:extLst>
              <a:ext uri="{FF2B5EF4-FFF2-40B4-BE49-F238E27FC236}">
                <a16:creationId xmlns:a16="http://schemas.microsoft.com/office/drawing/2014/main" id="{2A6C44BB-8B21-1AC8-3570-30A2886A3A89}"/>
              </a:ext>
            </a:extLst>
          </p:cNvPr>
          <p:cNvCxnSpPr>
            <a:cxnSpLocks/>
            <a:stCxn id="510" idx="1"/>
            <a:endCxn id="509" idx="3"/>
          </p:cNvCxnSpPr>
          <p:nvPr/>
        </p:nvCxnSpPr>
        <p:spPr>
          <a:xfrm flipH="1" flipV="1">
            <a:off x="5975996" y="34883236"/>
            <a:ext cx="171902" cy="439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09" name="正方形/長方形 508">
            <a:extLst>
              <a:ext uri="{FF2B5EF4-FFF2-40B4-BE49-F238E27FC236}">
                <a16:creationId xmlns:a16="http://schemas.microsoft.com/office/drawing/2014/main" id="{58215961-0BAF-6E44-59D7-699171AD3A8C}"/>
              </a:ext>
            </a:extLst>
          </p:cNvPr>
          <p:cNvSpPr/>
          <p:nvPr/>
        </p:nvSpPr>
        <p:spPr>
          <a:xfrm>
            <a:off x="4524235" y="34590365"/>
            <a:ext cx="1451761" cy="585741"/>
          </a:xfrm>
          <a:prstGeom prst="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0" name="正方形/長方形 509">
            <a:extLst>
              <a:ext uri="{FF2B5EF4-FFF2-40B4-BE49-F238E27FC236}">
                <a16:creationId xmlns:a16="http://schemas.microsoft.com/office/drawing/2014/main" id="{E94D2ADA-B9B5-BAC9-6F46-4489151406A1}"/>
              </a:ext>
            </a:extLst>
          </p:cNvPr>
          <p:cNvSpPr/>
          <p:nvPr/>
        </p:nvSpPr>
        <p:spPr>
          <a:xfrm>
            <a:off x="6147898" y="34590365"/>
            <a:ext cx="1399314" cy="594522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762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PpL1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1" name="テキスト ボックス 510">
            <a:extLst>
              <a:ext uri="{FF2B5EF4-FFF2-40B4-BE49-F238E27FC236}">
                <a16:creationId xmlns:a16="http://schemas.microsoft.com/office/drawing/2014/main" id="{711D9004-D4F4-3369-5A83-651C7051B570}"/>
              </a:ext>
            </a:extLst>
          </p:cNvPr>
          <p:cNvSpPr txBox="1"/>
          <p:nvPr/>
        </p:nvSpPr>
        <p:spPr>
          <a:xfrm>
            <a:off x="2259699" y="34627148"/>
            <a:ext cx="88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2" name="直線コネクタ 511">
            <a:extLst>
              <a:ext uri="{FF2B5EF4-FFF2-40B4-BE49-F238E27FC236}">
                <a16:creationId xmlns:a16="http://schemas.microsoft.com/office/drawing/2014/main" id="{84456181-53A1-2893-E074-C51DB174E7EF}"/>
              </a:ext>
            </a:extLst>
          </p:cNvPr>
          <p:cNvCxnSpPr>
            <a:cxnSpLocks/>
          </p:cNvCxnSpPr>
          <p:nvPr/>
        </p:nvCxnSpPr>
        <p:spPr>
          <a:xfrm flipH="1">
            <a:off x="2762986" y="34888174"/>
            <a:ext cx="132828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13" name="テキスト ボックス 512">
            <a:extLst>
              <a:ext uri="{FF2B5EF4-FFF2-40B4-BE49-F238E27FC236}">
                <a16:creationId xmlns:a16="http://schemas.microsoft.com/office/drawing/2014/main" id="{818A725A-F767-B967-F6C9-76CDA435CC4F}"/>
              </a:ext>
            </a:extLst>
          </p:cNvPr>
          <p:cNvSpPr txBox="1"/>
          <p:nvPr/>
        </p:nvSpPr>
        <p:spPr>
          <a:xfrm>
            <a:off x="9126575" y="34627201"/>
            <a:ext cx="96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ja-JP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1" lang="ja-JP" alt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4" name="直線コネクタ 513">
            <a:extLst>
              <a:ext uri="{FF2B5EF4-FFF2-40B4-BE49-F238E27FC236}">
                <a16:creationId xmlns:a16="http://schemas.microsoft.com/office/drawing/2014/main" id="{2B00B9C6-8B61-7E57-732F-BD8D81F828C6}"/>
              </a:ext>
            </a:extLst>
          </p:cNvPr>
          <p:cNvCxnSpPr>
            <a:cxnSpLocks/>
          </p:cNvCxnSpPr>
          <p:nvPr/>
        </p:nvCxnSpPr>
        <p:spPr>
          <a:xfrm>
            <a:off x="8977325" y="34893981"/>
            <a:ext cx="149250" cy="0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15" name="正方形/長方形 514">
            <a:extLst>
              <a:ext uri="{FF2B5EF4-FFF2-40B4-BE49-F238E27FC236}">
                <a16:creationId xmlns:a16="http://schemas.microsoft.com/office/drawing/2014/main" id="{2697D788-48C2-4BED-5135-284841DDC796}"/>
              </a:ext>
            </a:extLst>
          </p:cNvPr>
          <p:cNvSpPr/>
          <p:nvPr/>
        </p:nvSpPr>
        <p:spPr>
          <a:xfrm>
            <a:off x="7761434" y="34590365"/>
            <a:ext cx="1186298" cy="585741"/>
          </a:xfrm>
          <a:prstGeom prst="rect">
            <a:avLst/>
          </a:prstGeom>
          <a:solidFill>
            <a:srgbClr val="F8DCF6"/>
          </a:solidFill>
          <a:ln w="76200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4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His-tag</a:t>
            </a:r>
            <a:endParaRPr kumimoji="1" lang="ja-JP" altLang="en-US" sz="24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6" name="直線コネクタ 515">
            <a:extLst>
              <a:ext uri="{FF2B5EF4-FFF2-40B4-BE49-F238E27FC236}">
                <a16:creationId xmlns:a16="http://schemas.microsoft.com/office/drawing/2014/main" id="{E63CCC47-93AF-6FBF-A2E2-2F7A44A5E14F}"/>
              </a:ext>
            </a:extLst>
          </p:cNvPr>
          <p:cNvCxnSpPr>
            <a:cxnSpLocks/>
          </p:cNvCxnSpPr>
          <p:nvPr/>
        </p:nvCxnSpPr>
        <p:spPr>
          <a:xfrm>
            <a:off x="7581844" y="34881676"/>
            <a:ext cx="145894" cy="465"/>
          </a:xfrm>
          <a:prstGeom prst="line">
            <a:avLst/>
          </a:prstGeom>
          <a:noFill/>
          <a:ln w="762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17" name="テキスト ボックス 516">
            <a:extLst>
              <a:ext uri="{FF2B5EF4-FFF2-40B4-BE49-F238E27FC236}">
                <a16:creationId xmlns:a16="http://schemas.microsoft.com/office/drawing/2014/main" id="{A8875434-B057-3CC2-A5F9-2774865AA291}"/>
              </a:ext>
            </a:extLst>
          </p:cNvPr>
          <p:cNvSpPr txBox="1"/>
          <p:nvPr/>
        </p:nvSpPr>
        <p:spPr>
          <a:xfrm>
            <a:off x="-7383" y="28331665"/>
            <a:ext cx="151005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Model : Rabbit anti-CRP </a:t>
            </a:r>
            <a:r>
              <a:rPr kumimoji="1" lang="en-US" altLang="ja-JP" sz="3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scFv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C2R</a:t>
            </a:r>
            <a:endParaRPr kumimoji="0" lang="ja-JP" altLang="en-US" sz="3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8" name="正方形/長方形 517">
            <a:extLst>
              <a:ext uri="{FF2B5EF4-FFF2-40B4-BE49-F238E27FC236}">
                <a16:creationId xmlns:a16="http://schemas.microsoft.com/office/drawing/2014/main" id="{66F407B6-A236-E413-868E-3398C441DDEA}"/>
              </a:ext>
            </a:extLst>
          </p:cNvPr>
          <p:cNvSpPr/>
          <p:nvPr/>
        </p:nvSpPr>
        <p:spPr>
          <a:xfrm>
            <a:off x="-7383" y="27523809"/>
            <a:ext cx="160175" cy="767031"/>
          </a:xfrm>
          <a:prstGeom prst="rect">
            <a:avLst/>
          </a:prstGeom>
          <a:solidFill>
            <a:srgbClr val="2F5597"/>
          </a:solidFill>
          <a:ln w="19050" cap="flat" cmpd="sng" algn="ctr">
            <a:solidFill>
              <a:srgbClr val="2F55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9" name="テキスト ボックス 518">
            <a:extLst>
              <a:ext uri="{FF2B5EF4-FFF2-40B4-BE49-F238E27FC236}">
                <a16:creationId xmlns:a16="http://schemas.microsoft.com/office/drawing/2014/main" id="{52A582E3-14AE-977A-B2E6-BFDB32653EC6}"/>
              </a:ext>
            </a:extLst>
          </p:cNvPr>
          <p:cNvSpPr txBox="1"/>
          <p:nvPr/>
        </p:nvSpPr>
        <p:spPr>
          <a:xfrm>
            <a:off x="152791" y="27521400"/>
            <a:ext cx="8237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Design of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variants</a:t>
            </a:r>
          </a:p>
        </p:txBody>
      </p:sp>
      <p:sp>
        <p:nvSpPr>
          <p:cNvPr id="520" name="テキスト ボックス 519">
            <a:extLst>
              <a:ext uri="{FF2B5EF4-FFF2-40B4-BE49-F238E27FC236}">
                <a16:creationId xmlns:a16="http://schemas.microsoft.com/office/drawing/2014/main" id="{661CDC34-C5B2-4F55-683D-FFA29799057B}"/>
              </a:ext>
            </a:extLst>
          </p:cNvPr>
          <p:cNvSpPr txBox="1"/>
          <p:nvPr/>
        </p:nvSpPr>
        <p:spPr>
          <a:xfrm>
            <a:off x="-18071" y="26684176"/>
            <a:ext cx="15111233" cy="769441"/>
          </a:xfrm>
          <a:prstGeom prst="rect">
            <a:avLst/>
          </a:prstGeom>
          <a:solidFill>
            <a:srgbClr val="4472C4">
              <a:lumMod val="75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kumimoji="1" lang="en-US" altLang="ja-JP" sz="4400" b="1" kern="0" dirty="0">
                <a:solidFill>
                  <a:prstClr val="white"/>
                </a:solidFill>
                <a:cs typeface="Calibri" panose="020F0502020204030204" pitchFamily="34" charset="0"/>
              </a:rPr>
              <a:t>Materials and methods</a:t>
            </a:r>
          </a:p>
        </p:txBody>
      </p:sp>
      <p:sp>
        <p:nvSpPr>
          <p:cNvPr id="521" name="テキスト ボックス 520">
            <a:extLst>
              <a:ext uri="{FF2B5EF4-FFF2-40B4-BE49-F238E27FC236}">
                <a16:creationId xmlns:a16="http://schemas.microsoft.com/office/drawing/2014/main" id="{0F22FD40-60FE-B334-27A2-B48A6B29DAFF}"/>
              </a:ext>
            </a:extLst>
          </p:cNvPr>
          <p:cNvSpPr txBox="1"/>
          <p:nvPr/>
        </p:nvSpPr>
        <p:spPr>
          <a:xfrm>
            <a:off x="2284126" y="31322259"/>
            <a:ext cx="75496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Type B</a:t>
            </a:r>
            <a:endParaRPr kumimoji="0" lang="ja-JP" altLang="en-US" sz="36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2" name="テキスト ボックス 521">
            <a:extLst>
              <a:ext uri="{FF2B5EF4-FFF2-40B4-BE49-F238E27FC236}">
                <a16:creationId xmlns:a16="http://schemas.microsoft.com/office/drawing/2014/main" id="{BE8BF911-2E0A-7DFC-155B-7D9CB03A8FCB}"/>
              </a:ext>
            </a:extLst>
          </p:cNvPr>
          <p:cNvSpPr txBox="1"/>
          <p:nvPr/>
        </p:nvSpPr>
        <p:spPr>
          <a:xfrm>
            <a:off x="2285098" y="33650081"/>
            <a:ext cx="75496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Type C</a:t>
            </a:r>
            <a:endParaRPr kumimoji="0" lang="ja-JP" altLang="en-US" sz="36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3" name="正方形/長方形 522">
            <a:extLst>
              <a:ext uri="{FF2B5EF4-FFF2-40B4-BE49-F238E27FC236}">
                <a16:creationId xmlns:a16="http://schemas.microsoft.com/office/drawing/2014/main" id="{4501F0D4-A36C-1737-DDEA-F961849628A9}"/>
              </a:ext>
            </a:extLst>
          </p:cNvPr>
          <p:cNvSpPr/>
          <p:nvPr/>
        </p:nvSpPr>
        <p:spPr>
          <a:xfrm>
            <a:off x="4554978" y="30033770"/>
            <a:ext cx="1451760" cy="594522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E9713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VH</a:t>
            </a: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4" name="正方形/長方形 523">
            <a:extLst>
              <a:ext uri="{FF2B5EF4-FFF2-40B4-BE49-F238E27FC236}">
                <a16:creationId xmlns:a16="http://schemas.microsoft.com/office/drawing/2014/main" id="{72231D66-2F09-417A-331B-009AB2D6A2B8}"/>
              </a:ext>
            </a:extLst>
          </p:cNvPr>
          <p:cNvSpPr/>
          <p:nvPr/>
        </p:nvSpPr>
        <p:spPr>
          <a:xfrm>
            <a:off x="6152632" y="30038625"/>
            <a:ext cx="1451761" cy="585741"/>
          </a:xfrm>
          <a:prstGeom prst="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5" name="正方形/長方形 524">
            <a:extLst>
              <a:ext uri="{FF2B5EF4-FFF2-40B4-BE49-F238E27FC236}">
                <a16:creationId xmlns:a16="http://schemas.microsoft.com/office/drawing/2014/main" id="{48953983-39AF-DDB3-0547-517B550E9C85}"/>
              </a:ext>
            </a:extLst>
          </p:cNvPr>
          <p:cNvSpPr/>
          <p:nvPr/>
        </p:nvSpPr>
        <p:spPr>
          <a:xfrm>
            <a:off x="2915045" y="32236587"/>
            <a:ext cx="1451760" cy="594522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6" name="正方形/長方形 525">
            <a:extLst>
              <a:ext uri="{FF2B5EF4-FFF2-40B4-BE49-F238E27FC236}">
                <a16:creationId xmlns:a16="http://schemas.microsoft.com/office/drawing/2014/main" id="{43DB2EA7-F86D-6CE9-E06C-FFFEDEB0069C}"/>
              </a:ext>
            </a:extLst>
          </p:cNvPr>
          <p:cNvSpPr/>
          <p:nvPr/>
        </p:nvSpPr>
        <p:spPr>
          <a:xfrm>
            <a:off x="6152632" y="32240977"/>
            <a:ext cx="1451761" cy="585741"/>
          </a:xfrm>
          <a:prstGeom prst="rect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7" name="正方形/長方形 526">
            <a:extLst>
              <a:ext uri="{FF2B5EF4-FFF2-40B4-BE49-F238E27FC236}">
                <a16:creationId xmlns:a16="http://schemas.microsoft.com/office/drawing/2014/main" id="{5039F250-5FC9-7A78-BD6D-82383BD8F3DD}"/>
              </a:ext>
            </a:extLst>
          </p:cNvPr>
          <p:cNvSpPr/>
          <p:nvPr/>
        </p:nvSpPr>
        <p:spPr>
          <a:xfrm>
            <a:off x="2900573" y="34581584"/>
            <a:ext cx="1451760" cy="594522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762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kumimoji="1" lang="en-US" altLang="ja-JP" sz="28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</a:t>
            </a:r>
            <a:endParaRPr kumimoji="1" lang="ja-JP" altLang="en-US" sz="2800" b="1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50" name="図 549">
            <a:extLst>
              <a:ext uri="{FF2B5EF4-FFF2-40B4-BE49-F238E27FC236}">
                <a16:creationId xmlns:a16="http://schemas.microsoft.com/office/drawing/2014/main" id="{9B55182A-9922-3147-66FC-AD210396FB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283" y="38256659"/>
            <a:ext cx="1776564" cy="1522337"/>
          </a:xfrm>
          <a:prstGeom prst="rect">
            <a:avLst/>
          </a:prstGeom>
        </p:spPr>
      </p:pic>
      <p:sp>
        <p:nvSpPr>
          <p:cNvPr id="551" name="テキスト ボックス 550">
            <a:extLst>
              <a:ext uri="{FF2B5EF4-FFF2-40B4-BE49-F238E27FC236}">
                <a16:creationId xmlns:a16="http://schemas.microsoft.com/office/drawing/2014/main" id="{C18BA940-1089-6E23-F42A-FC568D5A1E51}"/>
              </a:ext>
            </a:extLst>
          </p:cNvPr>
          <p:cNvSpPr txBox="1"/>
          <p:nvPr/>
        </p:nvSpPr>
        <p:spPr>
          <a:xfrm>
            <a:off x="946883" y="38910123"/>
            <a:ext cx="1601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pET22b(+)</a:t>
            </a:r>
          </a:p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vector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2" name="正方形/長方形 551">
            <a:extLst>
              <a:ext uri="{FF2B5EF4-FFF2-40B4-BE49-F238E27FC236}">
                <a16:creationId xmlns:a16="http://schemas.microsoft.com/office/drawing/2014/main" id="{A3569BFE-D2C8-2C12-AF9F-8D0EC3063B17}"/>
              </a:ext>
            </a:extLst>
          </p:cNvPr>
          <p:cNvSpPr/>
          <p:nvPr/>
        </p:nvSpPr>
        <p:spPr>
          <a:xfrm>
            <a:off x="829629" y="37928336"/>
            <a:ext cx="1912893" cy="341793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PpL1-fused </a:t>
            </a:r>
            <a:r>
              <a:rPr kumimoji="1" lang="en-US" altLang="ja-JP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scFv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3" name="正方形/長方形 552">
            <a:extLst>
              <a:ext uri="{FF2B5EF4-FFF2-40B4-BE49-F238E27FC236}">
                <a16:creationId xmlns:a16="http://schemas.microsoft.com/office/drawing/2014/main" id="{12F5F31C-29E8-008F-4DE7-E0C4F498FF19}"/>
              </a:ext>
            </a:extLst>
          </p:cNvPr>
          <p:cNvSpPr/>
          <p:nvPr/>
        </p:nvSpPr>
        <p:spPr>
          <a:xfrm>
            <a:off x="749183" y="37178936"/>
            <a:ext cx="3298476" cy="576351"/>
          </a:xfrm>
          <a:prstGeom prst="rect">
            <a:avLst/>
          </a:prstGeom>
          <a:solidFill>
            <a:srgbClr val="0E2841">
              <a:lumMod val="10000"/>
              <a:lumOff val="90000"/>
            </a:srgbClr>
          </a:solidFill>
          <a:ln w="12700" cap="flat" cmpd="sng" algn="ctr">
            <a:solidFill>
              <a:srgbClr val="0E2841">
                <a:lumMod val="10000"/>
                <a:lumOff val="9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Transformation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4" name="四角形: 角を丸くする 553">
            <a:extLst>
              <a:ext uri="{FF2B5EF4-FFF2-40B4-BE49-F238E27FC236}">
                <a16:creationId xmlns:a16="http://schemas.microsoft.com/office/drawing/2014/main" id="{9CCE5171-0349-EC0B-13FC-E5936A02BF4B}"/>
              </a:ext>
            </a:extLst>
          </p:cNvPr>
          <p:cNvSpPr/>
          <p:nvPr/>
        </p:nvSpPr>
        <p:spPr>
          <a:xfrm>
            <a:off x="2663152" y="39085998"/>
            <a:ext cx="1356588" cy="637602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E. coli</a:t>
            </a:r>
          </a:p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C43 (DE3)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5" name="矢印: 右カーブ 554">
            <a:extLst>
              <a:ext uri="{FF2B5EF4-FFF2-40B4-BE49-F238E27FC236}">
                <a16:creationId xmlns:a16="http://schemas.microsoft.com/office/drawing/2014/main" id="{CD8ED3D7-DA4E-588B-5D59-3FC8358CD401}"/>
              </a:ext>
            </a:extLst>
          </p:cNvPr>
          <p:cNvSpPr/>
          <p:nvPr/>
        </p:nvSpPr>
        <p:spPr>
          <a:xfrm rot="18024303" flipH="1">
            <a:off x="2754843" y="38107642"/>
            <a:ext cx="655320" cy="1099444"/>
          </a:xfrm>
          <a:prstGeom prst="curvedRightArrow">
            <a:avLst/>
          </a:prstGeom>
          <a:solidFill>
            <a:srgbClr val="4472C4"/>
          </a:solidFill>
          <a:ln w="1905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6" name="正方形/長方形 555">
            <a:extLst>
              <a:ext uri="{FF2B5EF4-FFF2-40B4-BE49-F238E27FC236}">
                <a16:creationId xmlns:a16="http://schemas.microsoft.com/office/drawing/2014/main" id="{4DA2BCA4-4290-A051-C14E-74EEE77C57B8}"/>
              </a:ext>
            </a:extLst>
          </p:cNvPr>
          <p:cNvSpPr/>
          <p:nvPr/>
        </p:nvSpPr>
        <p:spPr>
          <a:xfrm>
            <a:off x="5114625" y="37184785"/>
            <a:ext cx="4336256" cy="576351"/>
          </a:xfrm>
          <a:prstGeom prst="rect">
            <a:avLst/>
          </a:prstGeom>
          <a:solidFill>
            <a:srgbClr val="0E2841">
              <a:lumMod val="10000"/>
              <a:lumOff val="90000"/>
            </a:srgbClr>
          </a:solidFill>
          <a:ln w="12700" cap="flat" cmpd="sng" algn="ctr">
            <a:solidFill>
              <a:srgbClr val="0E2841">
                <a:lumMod val="10000"/>
                <a:lumOff val="9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DZ"/>
              </a:rPr>
              <a:t>Cultivation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DZ"/>
            </a:endParaRPr>
          </a:p>
        </p:txBody>
      </p:sp>
      <p:pic>
        <p:nvPicPr>
          <p:cNvPr id="557" name="図 556">
            <a:extLst>
              <a:ext uri="{FF2B5EF4-FFF2-40B4-BE49-F238E27FC236}">
                <a16:creationId xmlns:a16="http://schemas.microsoft.com/office/drawing/2014/main" id="{8979EEFE-3C7D-2F4D-FA66-7B57E5F5853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11171"/>
          <a:stretch/>
        </p:blipFill>
        <p:spPr>
          <a:xfrm>
            <a:off x="5381291" y="38405436"/>
            <a:ext cx="1318162" cy="1518862"/>
          </a:xfrm>
          <a:prstGeom prst="rect">
            <a:avLst/>
          </a:prstGeom>
        </p:spPr>
      </p:pic>
      <p:sp>
        <p:nvSpPr>
          <p:cNvPr id="558" name="テキスト ボックス 557">
            <a:extLst>
              <a:ext uri="{FF2B5EF4-FFF2-40B4-BE49-F238E27FC236}">
                <a16:creationId xmlns:a16="http://schemas.microsoft.com/office/drawing/2014/main" id="{75A79D25-AFD2-B630-218E-F7ECBD557FA6}"/>
              </a:ext>
            </a:extLst>
          </p:cNvPr>
          <p:cNvSpPr txBox="1"/>
          <p:nvPr/>
        </p:nvSpPr>
        <p:spPr>
          <a:xfrm>
            <a:off x="5164973" y="37800132"/>
            <a:ext cx="418476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Overnight Express TB medium</a:t>
            </a:r>
          </a:p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50 mL (+Amp)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  30 ℃, 200rpm</a:t>
            </a:r>
          </a:p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24 hours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59" name="図 558">
            <a:extLst>
              <a:ext uri="{FF2B5EF4-FFF2-40B4-BE49-F238E27FC236}">
                <a16:creationId xmlns:a16="http://schemas.microsoft.com/office/drawing/2014/main" id="{654DC30A-1A5B-F8F1-D047-9C1A5324B54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11193121" y="38267419"/>
            <a:ext cx="416787" cy="1675105"/>
          </a:xfrm>
          <a:prstGeom prst="rect">
            <a:avLst/>
          </a:prstGeom>
        </p:spPr>
      </p:pic>
      <p:sp>
        <p:nvSpPr>
          <p:cNvPr id="560" name="正方形/長方形 559">
            <a:extLst>
              <a:ext uri="{FF2B5EF4-FFF2-40B4-BE49-F238E27FC236}">
                <a16:creationId xmlns:a16="http://schemas.microsoft.com/office/drawing/2014/main" id="{C207686A-41C8-5BD9-1647-D3B123ACA235}"/>
              </a:ext>
            </a:extLst>
          </p:cNvPr>
          <p:cNvSpPr/>
          <p:nvPr/>
        </p:nvSpPr>
        <p:spPr>
          <a:xfrm>
            <a:off x="10439716" y="37227396"/>
            <a:ext cx="4336256" cy="534087"/>
          </a:xfrm>
          <a:prstGeom prst="rect">
            <a:avLst/>
          </a:prstGeom>
          <a:solidFill>
            <a:srgbClr val="0E2841">
              <a:lumMod val="10000"/>
              <a:lumOff val="90000"/>
            </a:srgbClr>
          </a:solidFill>
          <a:ln w="12700" cap="flat" cmpd="sng" algn="ctr">
            <a:solidFill>
              <a:srgbClr val="0E2841">
                <a:lumMod val="10000"/>
                <a:lumOff val="9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Purification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1" name="テキスト ボックス 560">
            <a:extLst>
              <a:ext uri="{FF2B5EF4-FFF2-40B4-BE49-F238E27FC236}">
                <a16:creationId xmlns:a16="http://schemas.microsoft.com/office/drawing/2014/main" id="{C75EDED9-B3A8-C970-21A4-2953B38F5F3E}"/>
              </a:ext>
            </a:extLst>
          </p:cNvPr>
          <p:cNvSpPr txBox="1"/>
          <p:nvPr/>
        </p:nvSpPr>
        <p:spPr>
          <a:xfrm>
            <a:off x="10401542" y="37775018"/>
            <a:ext cx="496864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◆Ni-NTA agarose (1 mL)</a:t>
            </a:r>
            <a:b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　　　　　　</a:t>
            </a:r>
            <a:r>
              <a:rPr kumimoji="0" lang="en-US" altLang="ja-JP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Binding</a:t>
            </a:r>
            <a:r>
              <a:rPr kumimoji="0" lang="ja-JP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ja-JP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buffer </a:t>
            </a:r>
          </a:p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　　　　　　</a:t>
            </a: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20 mM Imidazole 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　　　　　　</a:t>
            </a: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2×PBS pH 8.0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　　　　　　</a:t>
            </a:r>
            <a:r>
              <a:rPr kumimoji="0" lang="en-US" altLang="ja-JP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Elution</a:t>
            </a:r>
            <a:r>
              <a:rPr kumimoji="0" lang="ja-JP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ja-JP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buffer</a:t>
            </a:r>
          </a:p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　　　　　　</a:t>
            </a: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250 mM Imidazole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　　　　        </a:t>
            </a: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2×PBS pH 8.0</a:t>
            </a:r>
            <a:endParaRPr kumimoji="0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2" name="正方形/長方形 561">
            <a:extLst>
              <a:ext uri="{FF2B5EF4-FFF2-40B4-BE49-F238E27FC236}">
                <a16:creationId xmlns:a16="http://schemas.microsoft.com/office/drawing/2014/main" id="{6FE89D25-EFA6-5CF9-0CF5-432E41698628}"/>
              </a:ext>
            </a:extLst>
          </p:cNvPr>
          <p:cNvSpPr/>
          <p:nvPr/>
        </p:nvSpPr>
        <p:spPr>
          <a:xfrm>
            <a:off x="1604094" y="40027802"/>
            <a:ext cx="6510007" cy="482963"/>
          </a:xfrm>
          <a:prstGeom prst="rect">
            <a:avLst/>
          </a:prstGeom>
          <a:solidFill>
            <a:srgbClr val="0E2841">
              <a:lumMod val="10000"/>
              <a:lumOff val="90000"/>
            </a:srgbClr>
          </a:solidFill>
          <a:ln w="12700" cap="flat" cmpd="sng" algn="ctr">
            <a:solidFill>
              <a:srgbClr val="0E2841">
                <a:lumMod val="10000"/>
                <a:lumOff val="9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Analysis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3" name="テキスト ボックス 562">
            <a:extLst>
              <a:ext uri="{FF2B5EF4-FFF2-40B4-BE49-F238E27FC236}">
                <a16:creationId xmlns:a16="http://schemas.microsoft.com/office/drawing/2014/main" id="{E5AABBC8-0A1A-787F-3EA9-E837EDAEEB29}"/>
              </a:ext>
            </a:extLst>
          </p:cNvPr>
          <p:cNvSpPr txBox="1"/>
          <p:nvPr/>
        </p:nvSpPr>
        <p:spPr>
          <a:xfrm>
            <a:off x="1487111" y="40489485"/>
            <a:ext cx="69371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32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◆ 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Protein Assay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◆ 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SDS-PAGE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◆ 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Indirect</a:t>
            </a:r>
            <a:r>
              <a:rPr lang="ja-JP" altLang="en-US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ELISA by using CRP-plates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◆ 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Sandwich ELISA by using PpL1-fused </a:t>
            </a:r>
            <a:r>
              <a:rPr lang="en-US" altLang="ja-JP" sz="2400" b="1" dirty="0" err="1">
                <a:solidFill>
                  <a:srgbClr val="000000"/>
                </a:solidFill>
                <a:ea typeface="ＭＳ Ｐゴシック" panose="020B0600070205080204" pitchFamily="50" charset="-128"/>
              </a:rPr>
              <a:t>scFvs</a:t>
            </a:r>
            <a:r>
              <a:rPr lang="en-US" altLang="ja-JP" sz="2400" b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 -plates</a:t>
            </a:r>
          </a:p>
        </p:txBody>
      </p:sp>
      <p:sp>
        <p:nvSpPr>
          <p:cNvPr id="564" name="正方形/長方形 563">
            <a:extLst>
              <a:ext uri="{FF2B5EF4-FFF2-40B4-BE49-F238E27FC236}">
                <a16:creationId xmlns:a16="http://schemas.microsoft.com/office/drawing/2014/main" id="{EA948806-3C58-B619-325F-291ACC16760E}"/>
              </a:ext>
            </a:extLst>
          </p:cNvPr>
          <p:cNvSpPr/>
          <p:nvPr/>
        </p:nvSpPr>
        <p:spPr>
          <a:xfrm>
            <a:off x="9462357" y="40039590"/>
            <a:ext cx="5084514" cy="482963"/>
          </a:xfrm>
          <a:prstGeom prst="rect">
            <a:avLst/>
          </a:prstGeom>
          <a:solidFill>
            <a:srgbClr val="0E2841">
              <a:lumMod val="10000"/>
              <a:lumOff val="90000"/>
            </a:srgbClr>
          </a:solidFill>
          <a:ln w="12700" cap="flat" cmpd="sng" algn="ctr">
            <a:solidFill>
              <a:srgbClr val="0E2841">
                <a:lumMod val="10000"/>
                <a:lumOff val="9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Characterization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5" name="矢印: 右 564">
            <a:extLst>
              <a:ext uri="{FF2B5EF4-FFF2-40B4-BE49-F238E27FC236}">
                <a16:creationId xmlns:a16="http://schemas.microsoft.com/office/drawing/2014/main" id="{0FC92AD4-5ADD-CD3A-4A39-BF419BA2551B}"/>
              </a:ext>
            </a:extLst>
          </p:cNvPr>
          <p:cNvSpPr/>
          <p:nvPr/>
        </p:nvSpPr>
        <p:spPr>
          <a:xfrm>
            <a:off x="8424247" y="40737701"/>
            <a:ext cx="817330" cy="996547"/>
          </a:xfrm>
          <a:prstGeom prst="rightArrow">
            <a:avLst/>
          </a:prstGeom>
          <a:solidFill>
            <a:srgbClr val="0E2841"/>
          </a:solidFill>
          <a:ln w="6350" cap="flat" cmpd="sng" algn="ctr">
            <a:solidFill>
              <a:srgbClr val="0E284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6" name="テキスト ボックス 565">
            <a:extLst>
              <a:ext uri="{FF2B5EF4-FFF2-40B4-BE49-F238E27FC236}">
                <a16:creationId xmlns:a16="http://schemas.microsoft.com/office/drawing/2014/main" id="{94BB96B4-424A-AB26-4C3B-A4AB1D9DFDE2}"/>
              </a:ext>
            </a:extLst>
          </p:cNvPr>
          <p:cNvSpPr txBox="1"/>
          <p:nvPr/>
        </p:nvSpPr>
        <p:spPr>
          <a:xfrm>
            <a:off x="9381592" y="40526809"/>
            <a:ext cx="516527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32"/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◆ Expression level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◆ Ig-binding affinity 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◆ Antigen-binding activity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◆ Antigen detection </a:t>
            </a:r>
          </a:p>
          <a:p>
            <a:pPr defTabSz="457132"/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◆</a:t>
            </a:r>
            <a:r>
              <a:rPr lang="ja-JP" altLang="en-US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One-step antigen signal detection </a:t>
            </a:r>
          </a:p>
        </p:txBody>
      </p:sp>
      <p:sp>
        <p:nvSpPr>
          <p:cNvPr id="567" name="矢印: 右 566">
            <a:extLst>
              <a:ext uri="{FF2B5EF4-FFF2-40B4-BE49-F238E27FC236}">
                <a16:creationId xmlns:a16="http://schemas.microsoft.com/office/drawing/2014/main" id="{FC591780-3FAF-75FC-1FFD-AEE365D171A0}"/>
              </a:ext>
            </a:extLst>
          </p:cNvPr>
          <p:cNvSpPr/>
          <p:nvPr/>
        </p:nvSpPr>
        <p:spPr>
          <a:xfrm>
            <a:off x="473412" y="40737702"/>
            <a:ext cx="914115" cy="996547"/>
          </a:xfrm>
          <a:prstGeom prst="rightArrow">
            <a:avLst/>
          </a:prstGeom>
          <a:solidFill>
            <a:srgbClr val="0E2841"/>
          </a:solidFill>
          <a:ln w="6350" cap="flat" cmpd="sng" algn="ctr">
            <a:solidFill>
              <a:srgbClr val="0E284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8" name="正方形/長方形 567">
            <a:extLst>
              <a:ext uri="{FF2B5EF4-FFF2-40B4-BE49-F238E27FC236}">
                <a16:creationId xmlns:a16="http://schemas.microsoft.com/office/drawing/2014/main" id="{7ABFE7B9-1829-8692-2399-FA0DA7AFA0FF}"/>
              </a:ext>
            </a:extLst>
          </p:cNvPr>
          <p:cNvSpPr/>
          <p:nvPr/>
        </p:nvSpPr>
        <p:spPr>
          <a:xfrm>
            <a:off x="11048" y="36184010"/>
            <a:ext cx="160175" cy="769441"/>
          </a:xfrm>
          <a:prstGeom prst="rect">
            <a:avLst/>
          </a:prstGeom>
          <a:solidFill>
            <a:srgbClr val="2F5597"/>
          </a:solidFill>
          <a:ln w="19050" cap="flat" cmpd="sng" algn="ctr">
            <a:solidFill>
              <a:srgbClr val="2F55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69" name="テキスト ボックス 568">
            <a:extLst>
              <a:ext uri="{FF2B5EF4-FFF2-40B4-BE49-F238E27FC236}">
                <a16:creationId xmlns:a16="http://schemas.microsoft.com/office/drawing/2014/main" id="{C051B24E-4137-FD47-B630-42FC7898764A}"/>
              </a:ext>
            </a:extLst>
          </p:cNvPr>
          <p:cNvSpPr txBox="1"/>
          <p:nvPr/>
        </p:nvSpPr>
        <p:spPr>
          <a:xfrm>
            <a:off x="171223" y="36184010"/>
            <a:ext cx="13996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Production and characterization of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scFvs</a:t>
            </a:r>
            <a:endParaRPr kumimoji="1" lang="en-US" altLang="ja-JP" sz="4400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0" name="矢印: 右 569">
            <a:extLst>
              <a:ext uri="{FF2B5EF4-FFF2-40B4-BE49-F238E27FC236}">
                <a16:creationId xmlns:a16="http://schemas.microsoft.com/office/drawing/2014/main" id="{4D810A29-4BC9-9188-CDBD-47E7E2A17B39}"/>
              </a:ext>
            </a:extLst>
          </p:cNvPr>
          <p:cNvSpPr/>
          <p:nvPr/>
        </p:nvSpPr>
        <p:spPr>
          <a:xfrm>
            <a:off x="4268829" y="38267419"/>
            <a:ext cx="817330" cy="996547"/>
          </a:xfrm>
          <a:prstGeom prst="rightArrow">
            <a:avLst/>
          </a:prstGeom>
          <a:solidFill>
            <a:srgbClr val="0E2841"/>
          </a:solidFill>
          <a:ln w="6350" cap="flat" cmpd="sng" algn="ctr">
            <a:solidFill>
              <a:srgbClr val="0E284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71" name="矢印: 右 570">
            <a:extLst>
              <a:ext uri="{FF2B5EF4-FFF2-40B4-BE49-F238E27FC236}">
                <a16:creationId xmlns:a16="http://schemas.microsoft.com/office/drawing/2014/main" id="{D8EB0225-43D0-3105-2218-68B5B855755D}"/>
              </a:ext>
            </a:extLst>
          </p:cNvPr>
          <p:cNvSpPr/>
          <p:nvPr/>
        </p:nvSpPr>
        <p:spPr>
          <a:xfrm>
            <a:off x="9521568" y="38267419"/>
            <a:ext cx="817330" cy="996547"/>
          </a:xfrm>
          <a:prstGeom prst="rightArrow">
            <a:avLst/>
          </a:prstGeom>
          <a:solidFill>
            <a:srgbClr val="0E2841"/>
          </a:solidFill>
          <a:ln w="6350" cap="flat" cmpd="sng" algn="ctr">
            <a:solidFill>
              <a:srgbClr val="0E284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13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74" name="表 573">
            <a:extLst>
              <a:ext uri="{FF2B5EF4-FFF2-40B4-BE49-F238E27FC236}">
                <a16:creationId xmlns:a16="http://schemas.microsoft.com/office/drawing/2014/main" id="{8D89D669-37AE-B875-E1AC-E7C0CA447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64860"/>
              </p:ext>
            </p:extLst>
          </p:nvPr>
        </p:nvGraphicFramePr>
        <p:xfrm>
          <a:off x="16648119" y="5739880"/>
          <a:ext cx="12589696" cy="2351593"/>
        </p:xfrm>
        <a:graphic>
          <a:graphicData uri="http://schemas.openxmlformats.org/drawingml/2006/table">
            <a:tbl>
              <a:tblPr/>
              <a:tblGrid>
                <a:gridCol w="2208276">
                  <a:extLst>
                    <a:ext uri="{9D8B030D-6E8A-4147-A177-3AD203B41FA5}">
                      <a16:colId xmlns:a16="http://schemas.microsoft.com/office/drawing/2014/main" val="3042525300"/>
                    </a:ext>
                  </a:extLst>
                </a:gridCol>
                <a:gridCol w="2072831">
                  <a:extLst>
                    <a:ext uri="{9D8B030D-6E8A-4147-A177-3AD203B41FA5}">
                      <a16:colId xmlns:a16="http://schemas.microsoft.com/office/drawing/2014/main" val="3412043937"/>
                    </a:ext>
                  </a:extLst>
                </a:gridCol>
                <a:gridCol w="2885073">
                  <a:extLst>
                    <a:ext uri="{9D8B030D-6E8A-4147-A177-3AD203B41FA5}">
                      <a16:colId xmlns:a16="http://schemas.microsoft.com/office/drawing/2014/main" val="2958292454"/>
                    </a:ext>
                  </a:extLst>
                </a:gridCol>
                <a:gridCol w="1825735">
                  <a:extLst>
                    <a:ext uri="{9D8B030D-6E8A-4147-A177-3AD203B41FA5}">
                      <a16:colId xmlns:a16="http://schemas.microsoft.com/office/drawing/2014/main" val="3151623886"/>
                    </a:ext>
                  </a:extLst>
                </a:gridCol>
                <a:gridCol w="3597781">
                  <a:extLst>
                    <a:ext uri="{9D8B030D-6E8A-4147-A177-3AD203B41FA5}">
                      <a16:colId xmlns:a16="http://schemas.microsoft.com/office/drawing/2014/main" val="3027858825"/>
                    </a:ext>
                  </a:extLst>
                </a:gridCol>
              </a:tblGrid>
              <a:tr h="858073"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Sample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Supernatant (mg/L)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Lysate (mg/L)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Soluble protein (mg/L)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138733"/>
                  </a:ext>
                </a:extLst>
              </a:tr>
              <a:tr h="366225"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scFv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32.0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616744"/>
                  </a:ext>
                </a:extLst>
              </a:tr>
              <a:tr h="366225">
                <a:tc rowSpan="3"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PpL1-fused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scFvs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detected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30.5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30.5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29490"/>
                  </a:ext>
                </a:extLst>
              </a:tr>
              <a:tr h="366225">
                <a:tc vMerge="1">
                  <a:txBody>
                    <a:bodyPr/>
                    <a:lstStyle/>
                    <a:p>
                      <a:pPr algn="ctr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B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144.2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161.2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5544409"/>
                  </a:ext>
                </a:extLst>
              </a:tr>
              <a:tr h="366225">
                <a:tc vMerge="1">
                  <a:txBody>
                    <a:bodyPr/>
                    <a:lstStyle/>
                    <a:p>
                      <a:pPr algn="ctr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C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53144"/>
                  </a:ext>
                </a:extLst>
              </a:tr>
            </a:tbl>
          </a:graphicData>
        </a:graphic>
      </p:graphicFrame>
      <p:sp>
        <p:nvSpPr>
          <p:cNvPr id="575" name="テキスト ボックス 574">
            <a:extLst>
              <a:ext uri="{FF2B5EF4-FFF2-40B4-BE49-F238E27FC236}">
                <a16:creationId xmlns:a16="http://schemas.microsoft.com/office/drawing/2014/main" id="{A37FA975-1056-2F24-A46C-E8E3A1087D0E}"/>
              </a:ext>
            </a:extLst>
          </p:cNvPr>
          <p:cNvSpPr txBox="1"/>
          <p:nvPr/>
        </p:nvSpPr>
        <p:spPr>
          <a:xfrm>
            <a:off x="15703964" y="8625606"/>
            <a:ext cx="14078978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schemeClr val="bg1"/>
                </a:solidFill>
                <a:cs typeface="Calibri" panose="020F0502020204030204" pitchFamily="34" charset="0"/>
              </a:rPr>
              <a:t>Type B and Type C were efficiently expressed and located at the culture supernatant.</a:t>
            </a:r>
          </a:p>
        </p:txBody>
      </p:sp>
      <p:sp>
        <p:nvSpPr>
          <p:cNvPr id="576" name="テキスト ボックス 575">
            <a:extLst>
              <a:ext uri="{FF2B5EF4-FFF2-40B4-BE49-F238E27FC236}">
                <a16:creationId xmlns:a16="http://schemas.microsoft.com/office/drawing/2014/main" id="{816565C4-3DC1-1C14-7949-AB92EFF4FEE5}"/>
              </a:ext>
            </a:extLst>
          </p:cNvPr>
          <p:cNvSpPr txBox="1"/>
          <p:nvPr/>
        </p:nvSpPr>
        <p:spPr>
          <a:xfrm>
            <a:off x="15255435" y="8104879"/>
            <a:ext cx="15119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1" u="sng" dirty="0">
                <a:solidFill>
                  <a:prstClr val="black"/>
                </a:solidFill>
                <a:cs typeface="Calibri" panose="020F0502020204030204" pitchFamily="34" charset="0"/>
              </a:rPr>
              <a:t>PpL1-fused </a:t>
            </a:r>
            <a:r>
              <a:rPr lang="en-US" altLang="ja-JP" sz="2800" b="1" u="sng" dirty="0" err="1">
                <a:solidFill>
                  <a:prstClr val="black"/>
                </a:solidFill>
                <a:cs typeface="Calibri" panose="020F0502020204030204" pitchFamily="34" charset="0"/>
              </a:rPr>
              <a:t>scFvs</a:t>
            </a:r>
            <a:r>
              <a:rPr lang="en-US" altLang="ja-JP" sz="2800" b="1" u="sng" dirty="0">
                <a:solidFill>
                  <a:prstClr val="black"/>
                </a:solidFill>
                <a:cs typeface="Calibri" panose="020F0502020204030204" pitchFamily="34" charset="0"/>
              </a:rPr>
              <a:t> were recovered at the different production levels due to fusion position.</a:t>
            </a:r>
          </a:p>
        </p:txBody>
      </p:sp>
      <p:sp>
        <p:nvSpPr>
          <p:cNvPr id="577" name="正方形/長方形 576">
            <a:extLst>
              <a:ext uri="{FF2B5EF4-FFF2-40B4-BE49-F238E27FC236}">
                <a16:creationId xmlns:a16="http://schemas.microsoft.com/office/drawing/2014/main" id="{F838CB10-636E-7215-A19C-78962C1DEF8D}"/>
              </a:ext>
            </a:extLst>
          </p:cNvPr>
          <p:cNvSpPr/>
          <p:nvPr/>
        </p:nvSpPr>
        <p:spPr>
          <a:xfrm>
            <a:off x="15255435" y="4821175"/>
            <a:ext cx="160175" cy="767031"/>
          </a:xfrm>
          <a:prstGeom prst="rect">
            <a:avLst/>
          </a:prstGeom>
          <a:solidFill>
            <a:srgbClr val="2E75B6"/>
          </a:solidFill>
          <a:ln w="19050" cap="flat" cmpd="sng" algn="ctr">
            <a:solidFill>
              <a:srgbClr val="2E75B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78" name="テキスト ボックス 577">
            <a:extLst>
              <a:ext uri="{FF2B5EF4-FFF2-40B4-BE49-F238E27FC236}">
                <a16:creationId xmlns:a16="http://schemas.microsoft.com/office/drawing/2014/main" id="{2D6DCC34-60B6-4844-DE24-98A92A4BC468}"/>
              </a:ext>
            </a:extLst>
          </p:cNvPr>
          <p:cNvSpPr txBox="1"/>
          <p:nvPr/>
        </p:nvSpPr>
        <p:spPr>
          <a:xfrm>
            <a:off x="15415608" y="4818766"/>
            <a:ext cx="112088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Production of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variants</a:t>
            </a:r>
          </a:p>
        </p:txBody>
      </p:sp>
      <p:sp>
        <p:nvSpPr>
          <p:cNvPr id="579" name="正方形/長方形 578">
            <a:extLst>
              <a:ext uri="{FF2B5EF4-FFF2-40B4-BE49-F238E27FC236}">
                <a16:creationId xmlns:a16="http://schemas.microsoft.com/office/drawing/2014/main" id="{670F807F-13B5-E2A6-277E-E210F67FB06F}"/>
              </a:ext>
            </a:extLst>
          </p:cNvPr>
          <p:cNvSpPr/>
          <p:nvPr/>
        </p:nvSpPr>
        <p:spPr>
          <a:xfrm>
            <a:off x="15142221" y="3939096"/>
            <a:ext cx="15143735" cy="776678"/>
          </a:xfrm>
          <a:prstGeom prst="rect">
            <a:avLst/>
          </a:prstGeom>
          <a:solidFill>
            <a:srgbClr val="5B9BD5">
              <a:lumMod val="75000"/>
            </a:srgbClr>
          </a:solidFill>
          <a:ln w="1270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ja-JP" altLang="en-US" sz="4400" b="1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4400" b="1" kern="0" dirty="0">
                <a:solidFill>
                  <a:prstClr val="white"/>
                </a:solidFill>
                <a:ea typeface="BIZ UDゴシック" panose="020B0400000000000000" pitchFamily="49" charset="-128"/>
                <a:cs typeface="Calibri" panose="020F0502020204030204" pitchFamily="34" charset="0"/>
              </a:rPr>
              <a:t> Results and discussion</a:t>
            </a:r>
            <a:endParaRPr lang="ja-JP" altLang="en-US" sz="4400" b="1" kern="0" dirty="0">
              <a:solidFill>
                <a:prstClr val="white"/>
              </a:solidFill>
              <a:ea typeface="BIZ UDゴシック" panose="020B0400000000000000" pitchFamily="49" charset="-128"/>
            </a:endParaRPr>
          </a:p>
        </p:txBody>
      </p:sp>
      <p:pic>
        <p:nvPicPr>
          <p:cNvPr id="580" name="図 579">
            <a:extLst>
              <a:ext uri="{FF2B5EF4-FFF2-40B4-BE49-F238E27FC236}">
                <a16:creationId xmlns:a16="http://schemas.microsoft.com/office/drawing/2014/main" id="{0511B657-DFE0-4101-ED38-449E2E18790B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r="52472"/>
          <a:stretch/>
        </p:blipFill>
        <p:spPr>
          <a:xfrm>
            <a:off x="19086505" y="7059686"/>
            <a:ext cx="402753" cy="1006631"/>
          </a:xfrm>
          <a:prstGeom prst="rect">
            <a:avLst/>
          </a:prstGeom>
        </p:spPr>
      </p:pic>
      <p:sp>
        <p:nvSpPr>
          <p:cNvPr id="366" name="円弧 365">
            <a:extLst>
              <a:ext uri="{FF2B5EF4-FFF2-40B4-BE49-F238E27FC236}">
                <a16:creationId xmlns:a16="http://schemas.microsoft.com/office/drawing/2014/main" id="{552038DF-E5D6-DACE-3819-6767A5A618E5}"/>
              </a:ext>
            </a:extLst>
          </p:cNvPr>
          <p:cNvSpPr/>
          <p:nvPr/>
        </p:nvSpPr>
        <p:spPr>
          <a:xfrm rot="1050638" flipH="1" flipV="1">
            <a:off x="18977539" y="13275928"/>
            <a:ext cx="738379" cy="872404"/>
          </a:xfrm>
          <a:prstGeom prst="arc">
            <a:avLst>
              <a:gd name="adj1" fmla="val 375557"/>
              <a:gd name="adj2" fmla="val 5413123"/>
            </a:avLst>
          </a:prstGeom>
          <a:noFill/>
          <a:ln w="25400" cap="flat" cmpd="sng" algn="ctr">
            <a:solidFill>
              <a:srgbClr val="E119D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67" name="テキスト ボックス 366">
            <a:extLst>
              <a:ext uri="{FF2B5EF4-FFF2-40B4-BE49-F238E27FC236}">
                <a16:creationId xmlns:a16="http://schemas.microsoft.com/office/drawing/2014/main" id="{A52F0D7A-5617-10E1-7DC2-A604A2954039}"/>
              </a:ext>
            </a:extLst>
          </p:cNvPr>
          <p:cNvSpPr txBox="1"/>
          <p:nvPr/>
        </p:nvSpPr>
        <p:spPr>
          <a:xfrm>
            <a:off x="15719204" y="10963501"/>
            <a:ext cx="464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HRP-Mouse anti-6×His tag </a:t>
            </a:r>
            <a:endParaRPr kumimoji="1" lang="ja-JP" altLang="en-US" sz="24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368" name="直線コネクタ 367">
            <a:extLst>
              <a:ext uri="{FF2B5EF4-FFF2-40B4-BE49-F238E27FC236}">
                <a16:creationId xmlns:a16="http://schemas.microsoft.com/office/drawing/2014/main" id="{27A4A0F7-3537-175D-2CDA-3AF36607D8DD}"/>
              </a:ext>
            </a:extLst>
          </p:cNvPr>
          <p:cNvCxnSpPr>
            <a:cxnSpLocks/>
          </p:cNvCxnSpPr>
          <p:nvPr/>
        </p:nvCxnSpPr>
        <p:spPr>
          <a:xfrm>
            <a:off x="17259862" y="12977185"/>
            <a:ext cx="445250" cy="328217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pic>
        <p:nvPicPr>
          <p:cNvPr id="369" name="図 368">
            <a:extLst>
              <a:ext uri="{FF2B5EF4-FFF2-40B4-BE49-F238E27FC236}">
                <a16:creationId xmlns:a16="http://schemas.microsoft.com/office/drawing/2014/main" id="{C1BA726E-7AD2-BF7C-F232-61FAD91290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0473689" flipV="1">
            <a:off x="17412728" y="12789531"/>
            <a:ext cx="1764870" cy="1241792"/>
          </a:xfrm>
          <a:prstGeom prst="rect">
            <a:avLst/>
          </a:prstGeom>
        </p:spPr>
      </p:pic>
      <p:cxnSp>
        <p:nvCxnSpPr>
          <p:cNvPr id="370" name="直線コネクタ 369">
            <a:extLst>
              <a:ext uri="{FF2B5EF4-FFF2-40B4-BE49-F238E27FC236}">
                <a16:creationId xmlns:a16="http://schemas.microsoft.com/office/drawing/2014/main" id="{C8EB0F38-F201-9592-5C2B-27626E8A9894}"/>
              </a:ext>
            </a:extLst>
          </p:cNvPr>
          <p:cNvCxnSpPr>
            <a:cxnSpLocks/>
          </p:cNvCxnSpPr>
          <p:nvPr/>
        </p:nvCxnSpPr>
        <p:spPr>
          <a:xfrm flipH="1" flipV="1">
            <a:off x="19488864" y="11440657"/>
            <a:ext cx="504300" cy="41709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371" name="グループ化 370">
            <a:extLst>
              <a:ext uri="{FF2B5EF4-FFF2-40B4-BE49-F238E27FC236}">
                <a16:creationId xmlns:a16="http://schemas.microsoft.com/office/drawing/2014/main" id="{C38C9043-6DE1-C301-9A5A-F5FB50416CEE}"/>
              </a:ext>
            </a:extLst>
          </p:cNvPr>
          <p:cNvGrpSpPr/>
          <p:nvPr/>
        </p:nvGrpSpPr>
        <p:grpSpPr>
          <a:xfrm rot="10800000">
            <a:off x="19291746" y="11310364"/>
            <a:ext cx="2249713" cy="2086112"/>
            <a:chOff x="1206615" y="747136"/>
            <a:chExt cx="1850799" cy="1738624"/>
          </a:xfrm>
        </p:grpSpPr>
        <p:cxnSp>
          <p:nvCxnSpPr>
            <p:cNvPr id="372" name="直線コネクタ 371">
              <a:extLst>
                <a:ext uri="{FF2B5EF4-FFF2-40B4-BE49-F238E27FC236}">
                  <a16:creationId xmlns:a16="http://schemas.microsoft.com/office/drawing/2014/main" id="{A075E948-DB45-D3A4-AD06-BA474E785DE4}"/>
                </a:ext>
              </a:extLst>
            </p:cNvPr>
            <p:cNvCxnSpPr>
              <a:cxnSpLocks/>
              <a:stCxn id="407" idx="2"/>
              <a:endCxn id="409" idx="6"/>
            </p:cNvCxnSpPr>
            <p:nvPr/>
          </p:nvCxnSpPr>
          <p:spPr>
            <a:xfrm flipH="1">
              <a:off x="2011468" y="2045554"/>
              <a:ext cx="642" cy="5074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cxnSp>
          <p:nvCxnSpPr>
            <p:cNvPr id="373" name="直線コネクタ 372">
              <a:extLst>
                <a:ext uri="{FF2B5EF4-FFF2-40B4-BE49-F238E27FC236}">
                  <a16:creationId xmlns:a16="http://schemas.microsoft.com/office/drawing/2014/main" id="{F4BDD5E9-ED8F-E852-DA14-F7DEEF0C0664}"/>
                </a:ext>
              </a:extLst>
            </p:cNvPr>
            <p:cNvCxnSpPr>
              <a:cxnSpLocks/>
            </p:cNvCxnSpPr>
            <p:nvPr/>
          </p:nvCxnSpPr>
          <p:spPr>
            <a:xfrm>
              <a:off x="2215432" y="2164189"/>
              <a:ext cx="0" cy="0"/>
            </a:xfrm>
            <a:prstGeom prst="line">
              <a:avLst/>
            </a:prstGeom>
            <a:noFill/>
            <a:ln w="381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02" name="円弧 401">
              <a:extLst>
                <a:ext uri="{FF2B5EF4-FFF2-40B4-BE49-F238E27FC236}">
                  <a16:creationId xmlns:a16="http://schemas.microsoft.com/office/drawing/2014/main" id="{2A0ED253-933D-D06E-B2C1-1EDC7079B221}"/>
                </a:ext>
              </a:extLst>
            </p:cNvPr>
            <p:cNvSpPr/>
            <p:nvPr/>
          </p:nvSpPr>
          <p:spPr>
            <a:xfrm>
              <a:off x="1619354" y="1459426"/>
              <a:ext cx="408837" cy="690233"/>
            </a:xfrm>
            <a:prstGeom prst="arc">
              <a:avLst>
                <a:gd name="adj1" fmla="val 16200000"/>
                <a:gd name="adj2" fmla="val 20079153"/>
              </a:avLst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403" name="円弧 402">
              <a:extLst>
                <a:ext uri="{FF2B5EF4-FFF2-40B4-BE49-F238E27FC236}">
                  <a16:creationId xmlns:a16="http://schemas.microsoft.com/office/drawing/2014/main" id="{8DBA3F62-DA68-9825-A70E-E9B0A460E704}"/>
                </a:ext>
              </a:extLst>
            </p:cNvPr>
            <p:cNvSpPr/>
            <p:nvPr/>
          </p:nvSpPr>
          <p:spPr>
            <a:xfrm>
              <a:off x="2201713" y="1455574"/>
              <a:ext cx="408837" cy="690233"/>
            </a:xfrm>
            <a:prstGeom prst="arc">
              <a:avLst>
                <a:gd name="adj1" fmla="val 8885706"/>
                <a:gd name="adj2" fmla="val 16172634"/>
              </a:avLst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EF31FC44-1A7B-FFC5-2B9F-8025958D6427}"/>
                </a:ext>
              </a:extLst>
            </p:cNvPr>
            <p:cNvCxnSpPr>
              <a:cxnSpLocks/>
            </p:cNvCxnSpPr>
            <p:nvPr/>
          </p:nvCxnSpPr>
          <p:spPr>
            <a:xfrm>
              <a:off x="1949067" y="1528717"/>
              <a:ext cx="330583" cy="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9B891683-C5CC-9C07-52D4-4B27B62307AA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18" y="1589651"/>
              <a:ext cx="257432" cy="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grpSp>
          <p:nvGrpSpPr>
            <p:cNvPr id="406" name="グループ化 405">
              <a:extLst>
                <a:ext uri="{FF2B5EF4-FFF2-40B4-BE49-F238E27FC236}">
                  <a16:creationId xmlns:a16="http://schemas.microsoft.com/office/drawing/2014/main" id="{3ABD31C0-30DB-46B0-ACA5-5F5EE1013CC0}"/>
                </a:ext>
              </a:extLst>
            </p:cNvPr>
            <p:cNvGrpSpPr/>
            <p:nvPr/>
          </p:nvGrpSpPr>
          <p:grpSpPr>
            <a:xfrm>
              <a:off x="1206615" y="768721"/>
              <a:ext cx="624376" cy="903432"/>
              <a:chOff x="1206615" y="768721"/>
              <a:chExt cx="624376" cy="903432"/>
            </a:xfrm>
          </p:grpSpPr>
          <p:cxnSp>
            <p:nvCxnSpPr>
              <p:cNvPr id="421" name="直線コネクタ 420">
                <a:extLst>
                  <a:ext uri="{FF2B5EF4-FFF2-40B4-BE49-F238E27FC236}">
                    <a16:creationId xmlns:a16="http://schemas.microsoft.com/office/drawing/2014/main" id="{A92CA1F6-D0D4-F4DA-4B09-DD2D5BAD122C}"/>
                  </a:ext>
                </a:extLst>
              </p:cNvPr>
              <p:cNvCxnSpPr>
                <a:cxnSpLocks/>
                <a:stCxn id="640" idx="7"/>
                <a:endCxn id="427" idx="5"/>
              </p:cNvCxnSpPr>
              <p:nvPr/>
            </p:nvCxnSpPr>
            <p:spPr>
              <a:xfrm rot="458228" flipV="1">
                <a:off x="1660293" y="1507093"/>
                <a:ext cx="68037" cy="5658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22" name="直線コネクタ 421">
                <a:extLst>
                  <a:ext uri="{FF2B5EF4-FFF2-40B4-BE49-F238E27FC236}">
                    <a16:creationId xmlns:a16="http://schemas.microsoft.com/office/drawing/2014/main" id="{15D0CAED-F693-E3D1-9032-3113D63C256F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>
                <a:off x="1395984" y="1265116"/>
                <a:ext cx="33266" cy="42563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23" name="直線コネクタ 422">
                <a:extLst>
                  <a:ext uri="{FF2B5EF4-FFF2-40B4-BE49-F238E27FC236}">
                    <a16:creationId xmlns:a16="http://schemas.microsoft.com/office/drawing/2014/main" id="{452972CD-7684-56F7-5386-D62A47319210}"/>
                  </a:ext>
                </a:extLst>
              </p:cNvPr>
              <p:cNvCxnSpPr>
                <a:cxnSpLocks/>
              </p:cNvCxnSpPr>
              <p:nvPr/>
            </p:nvCxnSpPr>
            <p:spPr>
              <a:xfrm rot="17901065">
                <a:off x="1644017" y="1178798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24" name="直線コネクタ 423">
                <a:extLst>
                  <a:ext uri="{FF2B5EF4-FFF2-40B4-BE49-F238E27FC236}">
                    <a16:creationId xmlns:a16="http://schemas.microsoft.com/office/drawing/2014/main" id="{14F6C425-194B-463D-6B3F-2E18440C7ACB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 flipH="1" flipV="1">
                <a:off x="1614102" y="1139816"/>
                <a:ext cx="31940" cy="4306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425" name="楕円 424">
                <a:extLst>
                  <a:ext uri="{FF2B5EF4-FFF2-40B4-BE49-F238E27FC236}">
                    <a16:creationId xmlns:a16="http://schemas.microsoft.com/office/drawing/2014/main" id="{DC9AE121-FB64-523A-052F-2C5BE04B7E25}"/>
                  </a:ext>
                </a:extLst>
              </p:cNvPr>
              <p:cNvSpPr/>
              <p:nvPr/>
            </p:nvSpPr>
            <p:spPr>
              <a:xfrm rot="3770112">
                <a:off x="1327435" y="863970"/>
                <a:ext cx="389466" cy="198967"/>
              </a:xfrm>
              <a:prstGeom prst="ellips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426" name="楕円 425">
                <a:extLst>
                  <a:ext uri="{FF2B5EF4-FFF2-40B4-BE49-F238E27FC236}">
                    <a16:creationId xmlns:a16="http://schemas.microsoft.com/office/drawing/2014/main" id="{761835EE-7857-A423-A300-53FABB23E026}"/>
                  </a:ext>
                </a:extLst>
              </p:cNvPr>
              <p:cNvSpPr/>
              <p:nvPr/>
            </p:nvSpPr>
            <p:spPr>
              <a:xfrm rot="3770112">
                <a:off x="1111366" y="991983"/>
                <a:ext cx="389466" cy="198967"/>
              </a:xfrm>
              <a:prstGeom prst="ellipse">
                <a:avLst/>
              </a:prstGeom>
              <a:solidFill>
                <a:srgbClr val="4472C4"/>
              </a:solidFill>
              <a:ln w="381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427" name="楕円 426">
                <a:extLst>
                  <a:ext uri="{FF2B5EF4-FFF2-40B4-BE49-F238E27FC236}">
                    <a16:creationId xmlns:a16="http://schemas.microsoft.com/office/drawing/2014/main" id="{A2A9118B-C992-EAB8-61AF-5BDD30E24953}"/>
                  </a:ext>
                </a:extLst>
              </p:cNvPr>
              <p:cNvSpPr/>
              <p:nvPr/>
            </p:nvSpPr>
            <p:spPr>
              <a:xfrm rot="3770112">
                <a:off x="1536775" y="125775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640" name="楕円 639">
                <a:extLst>
                  <a:ext uri="{FF2B5EF4-FFF2-40B4-BE49-F238E27FC236}">
                    <a16:creationId xmlns:a16="http://schemas.microsoft.com/office/drawing/2014/main" id="{7CABAE61-6F02-5C79-7BC8-15D33533DF53}"/>
                  </a:ext>
                </a:extLst>
              </p:cNvPr>
              <p:cNvSpPr/>
              <p:nvPr/>
            </p:nvSpPr>
            <p:spPr>
              <a:xfrm rot="3531730">
                <a:off x="1330686" y="137793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07" name="楕円 406">
              <a:extLst>
                <a:ext uri="{FF2B5EF4-FFF2-40B4-BE49-F238E27FC236}">
                  <a16:creationId xmlns:a16="http://schemas.microsoft.com/office/drawing/2014/main" id="{95A8D86A-9BD0-AD80-7328-1F27FB4ACCFC}"/>
                </a:ext>
              </a:extLst>
            </p:cNvPr>
            <p:cNvSpPr/>
            <p:nvPr/>
          </p:nvSpPr>
          <p:spPr>
            <a:xfrm rot="16200000">
              <a:off x="1817376" y="1751337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408" name="楕円 407">
              <a:extLst>
                <a:ext uri="{FF2B5EF4-FFF2-40B4-BE49-F238E27FC236}">
                  <a16:creationId xmlns:a16="http://schemas.microsoft.com/office/drawing/2014/main" id="{B60A6F3C-489D-B04E-F1F7-9DA65272E4C2}"/>
                </a:ext>
              </a:extLst>
            </p:cNvPr>
            <p:cNvSpPr/>
            <p:nvPr/>
          </p:nvSpPr>
          <p:spPr>
            <a:xfrm rot="16200000">
              <a:off x="2046244" y="1744458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409" name="楕円 408">
              <a:extLst>
                <a:ext uri="{FF2B5EF4-FFF2-40B4-BE49-F238E27FC236}">
                  <a16:creationId xmlns:a16="http://schemas.microsoft.com/office/drawing/2014/main" id="{767499B5-8E8B-BAE4-3BB9-3A557DE967C1}"/>
                </a:ext>
              </a:extLst>
            </p:cNvPr>
            <p:cNvSpPr/>
            <p:nvPr/>
          </p:nvSpPr>
          <p:spPr>
            <a:xfrm rot="16200000">
              <a:off x="1816734" y="2191543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A970E1CB-939F-C3B0-D2D2-7A79DDB816BB}"/>
                </a:ext>
              </a:extLst>
            </p:cNvPr>
            <p:cNvCxnSpPr>
              <a:cxnSpLocks/>
              <a:endCxn id="411" idx="6"/>
            </p:cNvCxnSpPr>
            <p:nvPr/>
          </p:nvCxnSpPr>
          <p:spPr>
            <a:xfrm flipH="1">
              <a:off x="2242710" y="2043661"/>
              <a:ext cx="642" cy="50740"/>
            </a:xfrm>
            <a:prstGeom prst="line">
              <a:avLst/>
            </a:prstGeom>
            <a:noFill/>
            <a:ln w="381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</p:cxnSp>
        <p:sp>
          <p:nvSpPr>
            <p:cNvPr id="411" name="楕円 410">
              <a:extLst>
                <a:ext uri="{FF2B5EF4-FFF2-40B4-BE49-F238E27FC236}">
                  <a16:creationId xmlns:a16="http://schemas.microsoft.com/office/drawing/2014/main" id="{53D12AAE-1433-5737-D142-7628D9695F38}"/>
                </a:ext>
              </a:extLst>
            </p:cNvPr>
            <p:cNvSpPr/>
            <p:nvPr/>
          </p:nvSpPr>
          <p:spPr>
            <a:xfrm rot="16200000">
              <a:off x="2047976" y="2189650"/>
              <a:ext cx="389466" cy="198967"/>
            </a:xfrm>
            <a:prstGeom prst="ellipse">
              <a:avLst/>
            </a:prstGeom>
            <a:solidFill>
              <a:srgbClr val="FFC000">
                <a:lumMod val="40000"/>
                <a:lumOff val="60000"/>
              </a:srgbClr>
            </a:solidFill>
            <a:ln w="381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ja-JP" altLang="en-US" sz="2400" kern="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412" name="グループ化 411">
              <a:extLst>
                <a:ext uri="{FF2B5EF4-FFF2-40B4-BE49-F238E27FC236}">
                  <a16:creationId xmlns:a16="http://schemas.microsoft.com/office/drawing/2014/main" id="{BF08CC81-5A78-528B-9DA5-0AB4DFE53A14}"/>
                </a:ext>
              </a:extLst>
            </p:cNvPr>
            <p:cNvGrpSpPr/>
            <p:nvPr/>
          </p:nvGrpSpPr>
          <p:grpSpPr>
            <a:xfrm flipH="1">
              <a:off x="2433038" y="747136"/>
              <a:ext cx="624376" cy="903432"/>
              <a:chOff x="1206615" y="768721"/>
              <a:chExt cx="624376" cy="903432"/>
            </a:xfrm>
          </p:grpSpPr>
          <p:cxnSp>
            <p:nvCxnSpPr>
              <p:cNvPr id="413" name="直線コネクタ 412">
                <a:extLst>
                  <a:ext uri="{FF2B5EF4-FFF2-40B4-BE49-F238E27FC236}">
                    <a16:creationId xmlns:a16="http://schemas.microsoft.com/office/drawing/2014/main" id="{8B2BBB9F-4EBB-C12D-7D67-C05BF2CE2166}"/>
                  </a:ext>
                </a:extLst>
              </p:cNvPr>
              <p:cNvCxnSpPr>
                <a:cxnSpLocks/>
                <a:stCxn id="420" idx="7"/>
                <a:endCxn id="419" idx="5"/>
              </p:cNvCxnSpPr>
              <p:nvPr/>
            </p:nvCxnSpPr>
            <p:spPr>
              <a:xfrm rot="458228" flipV="1">
                <a:off x="1660293" y="1507093"/>
                <a:ext cx="68037" cy="5658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4" name="直線コネクタ 413">
                <a:extLst>
                  <a:ext uri="{FF2B5EF4-FFF2-40B4-BE49-F238E27FC236}">
                    <a16:creationId xmlns:a16="http://schemas.microsoft.com/office/drawing/2014/main" id="{C94D5065-DB10-1776-CDB2-844E12631702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>
                <a:off x="1395984" y="1265116"/>
                <a:ext cx="33266" cy="42563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5" name="直線コネクタ 414">
                <a:extLst>
                  <a:ext uri="{FF2B5EF4-FFF2-40B4-BE49-F238E27FC236}">
                    <a16:creationId xmlns:a16="http://schemas.microsoft.com/office/drawing/2014/main" id="{F1F9A60F-E246-4486-95EE-7DA9FE42A5A4}"/>
                  </a:ext>
                </a:extLst>
              </p:cNvPr>
              <p:cNvCxnSpPr>
                <a:cxnSpLocks/>
              </p:cNvCxnSpPr>
              <p:nvPr/>
            </p:nvCxnSpPr>
            <p:spPr>
              <a:xfrm rot="17901065">
                <a:off x="1644017" y="1178798"/>
                <a:ext cx="0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6" name="直線コネクタ 415">
                <a:extLst>
                  <a:ext uri="{FF2B5EF4-FFF2-40B4-BE49-F238E27FC236}">
                    <a16:creationId xmlns:a16="http://schemas.microsoft.com/office/drawing/2014/main" id="{AE854B71-D8E3-62F1-2FEC-CAFB3677955D}"/>
                  </a:ext>
                </a:extLst>
              </p:cNvPr>
              <p:cNvCxnSpPr>
                <a:cxnSpLocks/>
              </p:cNvCxnSpPr>
              <p:nvPr/>
            </p:nvCxnSpPr>
            <p:spPr>
              <a:xfrm rot="458228" flipH="1" flipV="1">
                <a:off x="1614102" y="1139816"/>
                <a:ext cx="31940" cy="43062"/>
              </a:xfrm>
              <a:prstGeom prst="line">
                <a:avLst/>
              </a:prstGeom>
              <a:noFill/>
              <a:ln w="381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  <p:sp>
            <p:nvSpPr>
              <p:cNvPr id="417" name="楕円 416">
                <a:extLst>
                  <a:ext uri="{FF2B5EF4-FFF2-40B4-BE49-F238E27FC236}">
                    <a16:creationId xmlns:a16="http://schemas.microsoft.com/office/drawing/2014/main" id="{AA2DCA0C-AEF0-BB43-82F6-5C1469A8AF5B}"/>
                  </a:ext>
                </a:extLst>
              </p:cNvPr>
              <p:cNvSpPr/>
              <p:nvPr/>
            </p:nvSpPr>
            <p:spPr>
              <a:xfrm rot="3770112">
                <a:off x="1327435" y="863970"/>
                <a:ext cx="389466" cy="198967"/>
              </a:xfrm>
              <a:prstGeom prst="ellips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418" name="楕円 417">
                <a:extLst>
                  <a:ext uri="{FF2B5EF4-FFF2-40B4-BE49-F238E27FC236}">
                    <a16:creationId xmlns:a16="http://schemas.microsoft.com/office/drawing/2014/main" id="{F8E5B9DA-1225-4BF0-D7C5-3C68DF9FA5D8}"/>
                  </a:ext>
                </a:extLst>
              </p:cNvPr>
              <p:cNvSpPr/>
              <p:nvPr/>
            </p:nvSpPr>
            <p:spPr>
              <a:xfrm rot="3770112">
                <a:off x="1111366" y="991983"/>
                <a:ext cx="389466" cy="198967"/>
              </a:xfrm>
              <a:prstGeom prst="ellipse">
                <a:avLst/>
              </a:prstGeom>
              <a:solidFill>
                <a:srgbClr val="4472C4"/>
              </a:solidFill>
              <a:ln w="381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419" name="楕円 418">
                <a:extLst>
                  <a:ext uri="{FF2B5EF4-FFF2-40B4-BE49-F238E27FC236}">
                    <a16:creationId xmlns:a16="http://schemas.microsoft.com/office/drawing/2014/main" id="{97CD68DC-FA45-A10F-9592-194F3D326758}"/>
                  </a:ext>
                </a:extLst>
              </p:cNvPr>
              <p:cNvSpPr/>
              <p:nvPr/>
            </p:nvSpPr>
            <p:spPr>
              <a:xfrm rot="3770112">
                <a:off x="1536775" y="125775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420" name="楕円 419">
                <a:extLst>
                  <a:ext uri="{FF2B5EF4-FFF2-40B4-BE49-F238E27FC236}">
                    <a16:creationId xmlns:a16="http://schemas.microsoft.com/office/drawing/2014/main" id="{75290E38-B3BB-1854-836D-ED0B29D647C6}"/>
                  </a:ext>
                </a:extLst>
              </p:cNvPr>
              <p:cNvSpPr/>
              <p:nvPr/>
            </p:nvSpPr>
            <p:spPr>
              <a:xfrm rot="3531730">
                <a:off x="1330686" y="1377936"/>
                <a:ext cx="389466" cy="198967"/>
              </a:xfrm>
              <a:prstGeom prst="ellipse">
                <a:avLst/>
              </a:prstGeom>
              <a:solidFill>
                <a:srgbClr val="FFC000">
                  <a:lumMod val="40000"/>
                  <a:lumOff val="60000"/>
                </a:srgbClr>
              </a:solidFill>
              <a:ln w="381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ja-JP" altLang="en-US" sz="2400" kern="0" dirty="0">
                  <a:solidFill>
                    <a:prstClr val="white"/>
                  </a:solidFill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641" name="楕円 640">
            <a:extLst>
              <a:ext uri="{FF2B5EF4-FFF2-40B4-BE49-F238E27FC236}">
                <a16:creationId xmlns:a16="http://schemas.microsoft.com/office/drawing/2014/main" id="{3476D8B7-24AA-5F53-6EF8-AFEC2D509228}"/>
              </a:ext>
            </a:extLst>
          </p:cNvPr>
          <p:cNvSpPr/>
          <p:nvPr/>
        </p:nvSpPr>
        <p:spPr>
          <a:xfrm>
            <a:off x="20231261" y="10922237"/>
            <a:ext cx="383626" cy="367444"/>
          </a:xfrm>
          <a:prstGeom prst="ellipse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642" name="テキスト ボックス 641">
            <a:extLst>
              <a:ext uri="{FF2B5EF4-FFF2-40B4-BE49-F238E27FC236}">
                <a16:creationId xmlns:a16="http://schemas.microsoft.com/office/drawing/2014/main" id="{F4CA2C56-60CE-C2C8-E289-EC919944D2C4}"/>
              </a:ext>
            </a:extLst>
          </p:cNvPr>
          <p:cNvSpPr txBox="1"/>
          <p:nvPr/>
        </p:nvSpPr>
        <p:spPr>
          <a:xfrm>
            <a:off x="19134463" y="13479690"/>
            <a:ext cx="210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 µg/mL </a:t>
            </a:r>
          </a:p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CRP</a:t>
            </a:r>
            <a:endParaRPr lang="ja-JP" altLang="en-US" sz="24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643" name="直線コネクタ 642">
            <a:extLst>
              <a:ext uri="{FF2B5EF4-FFF2-40B4-BE49-F238E27FC236}">
                <a16:creationId xmlns:a16="http://schemas.microsoft.com/office/drawing/2014/main" id="{5ED97604-33B1-62A4-1CE6-F3CE34F576F5}"/>
              </a:ext>
            </a:extLst>
          </p:cNvPr>
          <p:cNvCxnSpPr>
            <a:cxnSpLocks/>
          </p:cNvCxnSpPr>
          <p:nvPr/>
        </p:nvCxnSpPr>
        <p:spPr>
          <a:xfrm flipH="1">
            <a:off x="19086505" y="13926382"/>
            <a:ext cx="317880" cy="145644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644" name="正方形/長方形 643">
            <a:extLst>
              <a:ext uri="{FF2B5EF4-FFF2-40B4-BE49-F238E27FC236}">
                <a16:creationId xmlns:a16="http://schemas.microsoft.com/office/drawing/2014/main" id="{BF9ED1E1-105B-7D12-1797-25EEA256AEF0}"/>
              </a:ext>
            </a:extLst>
          </p:cNvPr>
          <p:cNvSpPr/>
          <p:nvPr/>
        </p:nvSpPr>
        <p:spPr>
          <a:xfrm>
            <a:off x="17197688" y="14534385"/>
            <a:ext cx="2749285" cy="207938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645" name="テキスト ボックス 644">
            <a:extLst>
              <a:ext uri="{FF2B5EF4-FFF2-40B4-BE49-F238E27FC236}">
                <a16:creationId xmlns:a16="http://schemas.microsoft.com/office/drawing/2014/main" id="{0E5A6F80-90A2-D3FB-3935-02F6CFCA68EB}"/>
              </a:ext>
            </a:extLst>
          </p:cNvPr>
          <p:cNvSpPr txBox="1"/>
          <p:nvPr/>
        </p:nvSpPr>
        <p:spPr>
          <a:xfrm>
            <a:off x="15265489" y="11899967"/>
            <a:ext cx="3067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ja-JP" altLang="en-US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 µg/mL </a:t>
            </a:r>
          </a:p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PpL1-fused </a:t>
            </a:r>
            <a:r>
              <a:rPr lang="en-US" altLang="ja-JP" sz="2400" b="1" dirty="0" err="1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ja-JP" altLang="en-US" sz="2400" b="1" dirty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646" name="楕円 645">
            <a:extLst>
              <a:ext uri="{FF2B5EF4-FFF2-40B4-BE49-F238E27FC236}">
                <a16:creationId xmlns:a16="http://schemas.microsoft.com/office/drawing/2014/main" id="{3BBA18B2-1EAD-16E1-3A79-69517D166D9A}"/>
              </a:ext>
            </a:extLst>
          </p:cNvPr>
          <p:cNvSpPr/>
          <p:nvPr/>
        </p:nvSpPr>
        <p:spPr>
          <a:xfrm>
            <a:off x="18186872" y="13784479"/>
            <a:ext cx="792615" cy="738009"/>
          </a:xfrm>
          <a:prstGeom prst="ellipse">
            <a:avLst/>
          </a:prstGeom>
          <a:solidFill>
            <a:srgbClr val="A02B93">
              <a:lumMod val="20000"/>
              <a:lumOff val="80000"/>
            </a:srgbClr>
          </a:solidFill>
          <a:ln w="38100" cap="flat" cmpd="sng" algn="ctr">
            <a:solidFill>
              <a:srgbClr val="A02B93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47" name="正方形/長方形 646">
            <a:extLst>
              <a:ext uri="{FF2B5EF4-FFF2-40B4-BE49-F238E27FC236}">
                <a16:creationId xmlns:a16="http://schemas.microsoft.com/office/drawing/2014/main" id="{D2923EC3-61D5-1DD4-3736-A12AF2E18FCF}"/>
              </a:ext>
            </a:extLst>
          </p:cNvPr>
          <p:cNvSpPr/>
          <p:nvPr/>
        </p:nvSpPr>
        <p:spPr>
          <a:xfrm>
            <a:off x="15262178" y="9290277"/>
            <a:ext cx="160175" cy="1444141"/>
          </a:xfrm>
          <a:prstGeom prst="rect">
            <a:avLst/>
          </a:prstGeom>
          <a:solidFill>
            <a:srgbClr val="2E75B6"/>
          </a:solidFill>
          <a:ln w="19050" cap="flat" cmpd="sng" algn="ctr">
            <a:solidFill>
              <a:srgbClr val="2E75B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48" name="テキスト ボックス 647">
            <a:extLst>
              <a:ext uri="{FF2B5EF4-FFF2-40B4-BE49-F238E27FC236}">
                <a16:creationId xmlns:a16="http://schemas.microsoft.com/office/drawing/2014/main" id="{54737310-12BA-6198-80FD-9A13874258CF}"/>
              </a:ext>
            </a:extLst>
          </p:cNvPr>
          <p:cNvSpPr txBox="1"/>
          <p:nvPr/>
        </p:nvSpPr>
        <p:spPr>
          <a:xfrm>
            <a:off x="15416001" y="9248742"/>
            <a:ext cx="141345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Antigen-binding activities of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scFvs</a:t>
            </a:r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onto antigen-coated plate</a:t>
            </a:r>
          </a:p>
        </p:txBody>
      </p:sp>
      <p:sp>
        <p:nvSpPr>
          <p:cNvPr id="649" name="テキスト ボックス 648">
            <a:extLst>
              <a:ext uri="{FF2B5EF4-FFF2-40B4-BE49-F238E27FC236}">
                <a16:creationId xmlns:a16="http://schemas.microsoft.com/office/drawing/2014/main" id="{25C5A67B-90CE-F7F3-14BC-D49D597977E8}"/>
              </a:ext>
            </a:extLst>
          </p:cNvPr>
          <p:cNvSpPr txBox="1"/>
          <p:nvPr/>
        </p:nvSpPr>
        <p:spPr>
          <a:xfrm>
            <a:off x="15719204" y="15044291"/>
            <a:ext cx="14063738" cy="52322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prstClr val="white"/>
                </a:solidFill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prstClr val="white"/>
                </a:solidFill>
                <a:cs typeface="Calibri" panose="020F0502020204030204" pitchFamily="34" charset="0"/>
              </a:rPr>
              <a:t>Variants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Type B and Type C showed higher antigen-binding activities than original </a:t>
            </a:r>
            <a:r>
              <a:rPr lang="en-US" altLang="ja-JP" sz="2800" b="1" dirty="0" err="1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aphicFrame>
        <p:nvGraphicFramePr>
          <p:cNvPr id="695" name="グラフ 694">
            <a:extLst>
              <a:ext uri="{FF2B5EF4-FFF2-40B4-BE49-F238E27FC236}">
                <a16:creationId xmlns:a16="http://schemas.microsoft.com/office/drawing/2014/main" id="{53B8110F-2B76-BA1E-3555-04A5A19AF2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416521"/>
              </p:ext>
            </p:extLst>
          </p:nvPr>
        </p:nvGraphicFramePr>
        <p:xfrm>
          <a:off x="22117394" y="10719911"/>
          <a:ext cx="7429588" cy="438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707" name="表 706">
            <a:extLst>
              <a:ext uri="{FF2B5EF4-FFF2-40B4-BE49-F238E27FC236}">
                <a16:creationId xmlns:a16="http://schemas.microsoft.com/office/drawing/2014/main" id="{8145D75E-94A1-52F0-1A1B-1B7BD9E07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06344"/>
              </p:ext>
            </p:extLst>
          </p:nvPr>
        </p:nvGraphicFramePr>
        <p:xfrm>
          <a:off x="20606361" y="16719064"/>
          <a:ext cx="8984551" cy="2337250"/>
        </p:xfrm>
        <a:graphic>
          <a:graphicData uri="http://schemas.openxmlformats.org/drawingml/2006/table">
            <a:tbl>
              <a:tblPr/>
              <a:tblGrid>
                <a:gridCol w="1886243">
                  <a:extLst>
                    <a:ext uri="{9D8B030D-6E8A-4147-A177-3AD203B41FA5}">
                      <a16:colId xmlns:a16="http://schemas.microsoft.com/office/drawing/2014/main" val="3628842195"/>
                    </a:ext>
                  </a:extLst>
                </a:gridCol>
                <a:gridCol w="1705388">
                  <a:extLst>
                    <a:ext uri="{9D8B030D-6E8A-4147-A177-3AD203B41FA5}">
                      <a16:colId xmlns:a16="http://schemas.microsoft.com/office/drawing/2014/main" val="1858491303"/>
                    </a:ext>
                  </a:extLst>
                </a:gridCol>
                <a:gridCol w="1766793">
                  <a:extLst>
                    <a:ext uri="{9D8B030D-6E8A-4147-A177-3AD203B41FA5}">
                      <a16:colId xmlns:a16="http://schemas.microsoft.com/office/drawing/2014/main" val="3217513162"/>
                    </a:ext>
                  </a:extLst>
                </a:gridCol>
                <a:gridCol w="1792030">
                  <a:extLst>
                    <a:ext uri="{9D8B030D-6E8A-4147-A177-3AD203B41FA5}">
                      <a16:colId xmlns:a16="http://schemas.microsoft.com/office/drawing/2014/main" val="2857108508"/>
                    </a:ext>
                  </a:extLst>
                </a:gridCol>
                <a:gridCol w="1834097">
                  <a:extLst>
                    <a:ext uri="{9D8B030D-6E8A-4147-A177-3AD203B41FA5}">
                      <a16:colId xmlns:a16="http://schemas.microsoft.com/office/drawing/2014/main" val="2510376641"/>
                    </a:ext>
                  </a:extLst>
                </a:gridCol>
              </a:tblGrid>
              <a:tr h="467450"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Sample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US" sz="2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(1/</a:t>
                      </a:r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US" sz="2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off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(1/s)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en-US" sz="2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(M)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847088"/>
                  </a:ext>
                </a:extLst>
              </a:tr>
              <a:tr h="467450"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PpL1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5.82×10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1.56×10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2.69×10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1820445"/>
                  </a:ext>
                </a:extLst>
              </a:tr>
              <a:tr h="467450">
                <a:tc rowSpan="3"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PpL1-fused </a:t>
                      </a:r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scFvs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A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3.19×10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4.52×10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491710"/>
                  </a:ext>
                </a:extLst>
              </a:tr>
              <a:tr h="467450">
                <a:tc vMerge="1">
                  <a:txBody>
                    <a:bodyPr/>
                    <a:lstStyle/>
                    <a:p>
                      <a:pPr algn="ctr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B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4.87×10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4.76×10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9.78×10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472421"/>
                  </a:ext>
                </a:extLst>
              </a:tr>
              <a:tr h="467450">
                <a:tc vMerge="1">
                  <a:txBody>
                    <a:bodyPr/>
                    <a:lstStyle/>
                    <a:p>
                      <a:pPr algn="ctr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Type C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7.57×10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3.07×10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1pPr>
                      <a:lvl2pPr marL="1513743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2pPr>
                      <a:lvl3pPr marL="302748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3pPr>
                      <a:lvl4pPr marL="4541230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4pPr>
                      <a:lvl5pPr marL="605497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5pPr>
                      <a:lvl6pPr marL="7568717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6pPr>
                      <a:lvl7pPr marL="9082461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7pPr>
                      <a:lvl8pPr marL="10596204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8pPr>
                      <a:lvl9pPr marL="12109948" algn="l" defTabSz="3027487" rtl="0" eaLnBrk="1" latinLnBrk="0" hangingPunct="1">
                        <a:defRPr kumimoji="1" sz="5960" kern="1200">
                          <a:solidFill>
                            <a:schemeClr val="tx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4.05×10</a:t>
                      </a:r>
                      <a:r>
                        <a:rPr lang="en-US" altLang="ja-JP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832993"/>
                  </a:ext>
                </a:extLst>
              </a:tr>
            </a:tbl>
          </a:graphicData>
        </a:graphic>
      </p:graphicFrame>
      <p:sp>
        <p:nvSpPr>
          <p:cNvPr id="708" name="正方形/長方形 707">
            <a:extLst>
              <a:ext uri="{FF2B5EF4-FFF2-40B4-BE49-F238E27FC236}">
                <a16:creationId xmlns:a16="http://schemas.microsoft.com/office/drawing/2014/main" id="{97973761-5E6E-6C6A-8DCE-F91FF78AACCA}"/>
              </a:ext>
            </a:extLst>
          </p:cNvPr>
          <p:cNvSpPr/>
          <p:nvPr/>
        </p:nvSpPr>
        <p:spPr>
          <a:xfrm>
            <a:off x="15258684" y="15642109"/>
            <a:ext cx="160175" cy="767031"/>
          </a:xfrm>
          <a:prstGeom prst="rect">
            <a:avLst/>
          </a:prstGeom>
          <a:solidFill>
            <a:srgbClr val="2E75B6"/>
          </a:solidFill>
          <a:ln w="19050" cap="flat" cmpd="sng" algn="ctr">
            <a:solidFill>
              <a:srgbClr val="2E75B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09" name="テキスト ボックス 708">
            <a:extLst>
              <a:ext uri="{FF2B5EF4-FFF2-40B4-BE49-F238E27FC236}">
                <a16:creationId xmlns:a16="http://schemas.microsoft.com/office/drawing/2014/main" id="{F4E24DDC-A303-103B-997E-EAFAEE3521F7}"/>
              </a:ext>
            </a:extLst>
          </p:cNvPr>
          <p:cNvSpPr txBox="1"/>
          <p:nvPr/>
        </p:nvSpPr>
        <p:spPr>
          <a:xfrm>
            <a:off x="15418857" y="15639700"/>
            <a:ext cx="14134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Kinetic analyses of IgG-binding by SPR sensor</a:t>
            </a:r>
          </a:p>
        </p:txBody>
      </p:sp>
      <p:sp>
        <p:nvSpPr>
          <p:cNvPr id="716" name="テキスト ボックス 715">
            <a:extLst>
              <a:ext uri="{FF2B5EF4-FFF2-40B4-BE49-F238E27FC236}">
                <a16:creationId xmlns:a16="http://schemas.microsoft.com/office/drawing/2014/main" id="{81749D8D-F7BB-C760-DC8C-BD62BA65BEA6}"/>
              </a:ext>
            </a:extLst>
          </p:cNvPr>
          <p:cNvSpPr txBox="1"/>
          <p:nvPr/>
        </p:nvSpPr>
        <p:spPr>
          <a:xfrm>
            <a:off x="16711945" y="19220690"/>
            <a:ext cx="12372144" cy="95410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All variants maintained IgG-binding activities while the variant type C showed </a:t>
            </a:r>
          </a:p>
          <a:p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comparable affinity to the original PpL1.</a:t>
            </a:r>
          </a:p>
        </p:txBody>
      </p:sp>
      <p:graphicFrame>
        <p:nvGraphicFramePr>
          <p:cNvPr id="761" name="グラフ 760">
            <a:extLst>
              <a:ext uri="{FF2B5EF4-FFF2-40B4-BE49-F238E27FC236}">
                <a16:creationId xmlns:a16="http://schemas.microsoft.com/office/drawing/2014/main" id="{7D511444-D82C-DF1E-B434-8BC940EE9A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868698"/>
              </p:ext>
            </p:extLst>
          </p:nvPr>
        </p:nvGraphicFramePr>
        <p:xfrm>
          <a:off x="15417753" y="23664808"/>
          <a:ext cx="12768748" cy="5540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762" name="正方形/長方形 761">
            <a:extLst>
              <a:ext uri="{FF2B5EF4-FFF2-40B4-BE49-F238E27FC236}">
                <a16:creationId xmlns:a16="http://schemas.microsoft.com/office/drawing/2014/main" id="{0C7479B7-6737-4689-F584-5A3E88D03DDD}"/>
              </a:ext>
            </a:extLst>
          </p:cNvPr>
          <p:cNvSpPr/>
          <p:nvPr/>
        </p:nvSpPr>
        <p:spPr>
          <a:xfrm>
            <a:off x="15257579" y="20230486"/>
            <a:ext cx="160175" cy="767031"/>
          </a:xfrm>
          <a:prstGeom prst="rect">
            <a:avLst/>
          </a:prstGeom>
          <a:solidFill>
            <a:srgbClr val="2E75B6"/>
          </a:solidFill>
          <a:ln w="19050" cap="flat" cmpd="sng" algn="ctr">
            <a:solidFill>
              <a:srgbClr val="2E75B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63" name="テキスト ボックス 762">
            <a:extLst>
              <a:ext uri="{FF2B5EF4-FFF2-40B4-BE49-F238E27FC236}">
                <a16:creationId xmlns:a16="http://schemas.microsoft.com/office/drawing/2014/main" id="{2D633F16-4A93-2C4C-1492-3D759E12E2D8}"/>
              </a:ext>
            </a:extLst>
          </p:cNvPr>
          <p:cNvSpPr txBox="1"/>
          <p:nvPr/>
        </p:nvSpPr>
        <p:spPr>
          <a:xfrm>
            <a:off x="15417752" y="20228077"/>
            <a:ext cx="14134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Antigen-binding signals detected by PpL1-fused </a:t>
            </a:r>
            <a:r>
              <a:rPr kumimoji="1" lang="en-US" altLang="ja-JP" sz="4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-plates</a:t>
            </a:r>
          </a:p>
        </p:txBody>
      </p:sp>
      <p:sp>
        <p:nvSpPr>
          <p:cNvPr id="783" name="テキスト ボックス 782">
            <a:extLst>
              <a:ext uri="{FF2B5EF4-FFF2-40B4-BE49-F238E27FC236}">
                <a16:creationId xmlns:a16="http://schemas.microsoft.com/office/drawing/2014/main" id="{52287595-0E22-4207-5E3F-8E4330865136}"/>
              </a:ext>
            </a:extLst>
          </p:cNvPr>
          <p:cNvSpPr txBox="1"/>
          <p:nvPr/>
        </p:nvSpPr>
        <p:spPr>
          <a:xfrm>
            <a:off x="15703964" y="29111855"/>
            <a:ext cx="14217236" cy="95410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PpL1-fused </a:t>
            </a:r>
            <a:r>
              <a:rPr lang="en-US" altLang="ja-JP" sz="2800" b="1" dirty="0" err="1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-plates could detect higher antigen with activities than</a:t>
            </a:r>
            <a:r>
              <a:rPr lang="ja-JP" altLang="en-US" sz="2800" b="1" dirty="0">
                <a:solidFill>
                  <a:prstClr val="white"/>
                </a:solidFill>
                <a:cs typeface="Calibri" panose="020F0502020204030204" pitchFamily="34" charset="0"/>
              </a:rPr>
              <a:t>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conventional plate.</a:t>
            </a:r>
          </a:p>
          <a:p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variant, Type C  showed the highest activity among all tested.</a:t>
            </a:r>
          </a:p>
        </p:txBody>
      </p:sp>
      <p:pic>
        <p:nvPicPr>
          <p:cNvPr id="784" name="図 783">
            <a:extLst>
              <a:ext uri="{FF2B5EF4-FFF2-40B4-BE49-F238E27FC236}">
                <a16:creationId xmlns:a16="http://schemas.microsoft.com/office/drawing/2014/main" id="{3D5A3A64-2B50-AEC3-2B76-DE2123AC19A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8093489" y="23480251"/>
            <a:ext cx="1520169" cy="5590844"/>
          </a:xfrm>
          <a:prstGeom prst="rect">
            <a:avLst/>
          </a:prstGeom>
        </p:spPr>
      </p:pic>
      <p:sp>
        <p:nvSpPr>
          <p:cNvPr id="799" name="テキスト ボックス 798">
            <a:extLst>
              <a:ext uri="{FF2B5EF4-FFF2-40B4-BE49-F238E27FC236}">
                <a16:creationId xmlns:a16="http://schemas.microsoft.com/office/drawing/2014/main" id="{D0B36AD1-B0B7-56C8-03BA-C3F9BFF24D11}"/>
              </a:ext>
            </a:extLst>
          </p:cNvPr>
          <p:cNvSpPr txBox="1"/>
          <p:nvPr/>
        </p:nvSpPr>
        <p:spPr>
          <a:xfrm>
            <a:off x="23866201" y="26878019"/>
            <a:ext cx="1894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PpL1-fused </a:t>
            </a:r>
            <a:r>
              <a:rPr kumimoji="1" lang="en-US" altLang="ja-JP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scFvs</a:t>
            </a:r>
            <a:endParaRPr kumimoji="1" lang="ja-JP" alt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1" name="正方形/長方形 800">
            <a:extLst>
              <a:ext uri="{FF2B5EF4-FFF2-40B4-BE49-F238E27FC236}">
                <a16:creationId xmlns:a16="http://schemas.microsoft.com/office/drawing/2014/main" id="{781A6059-0994-C70F-D182-31574480C126}"/>
              </a:ext>
            </a:extLst>
          </p:cNvPr>
          <p:cNvSpPr/>
          <p:nvPr/>
        </p:nvSpPr>
        <p:spPr>
          <a:xfrm>
            <a:off x="25943968" y="28044310"/>
            <a:ext cx="1429411" cy="485964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03" name="正方形/長方形 802">
            <a:extLst>
              <a:ext uri="{FF2B5EF4-FFF2-40B4-BE49-F238E27FC236}">
                <a16:creationId xmlns:a16="http://schemas.microsoft.com/office/drawing/2014/main" id="{A82E1FB5-9827-AF76-9E5D-BB4BAFC9971C}"/>
              </a:ext>
            </a:extLst>
          </p:cNvPr>
          <p:cNvSpPr/>
          <p:nvPr/>
        </p:nvSpPr>
        <p:spPr>
          <a:xfrm>
            <a:off x="15254121" y="29993357"/>
            <a:ext cx="160175" cy="767031"/>
          </a:xfrm>
          <a:prstGeom prst="rect">
            <a:avLst/>
          </a:prstGeom>
          <a:solidFill>
            <a:srgbClr val="2E75B6"/>
          </a:solidFill>
          <a:ln w="19050" cap="flat" cmpd="sng" algn="ctr">
            <a:solidFill>
              <a:srgbClr val="2E75B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04" name="テキスト ボックス 803">
            <a:extLst>
              <a:ext uri="{FF2B5EF4-FFF2-40B4-BE49-F238E27FC236}">
                <a16:creationId xmlns:a16="http://schemas.microsoft.com/office/drawing/2014/main" id="{1E6A88C5-9671-31FF-4238-F9D70241C6E2}"/>
              </a:ext>
            </a:extLst>
          </p:cNvPr>
          <p:cNvSpPr txBox="1"/>
          <p:nvPr/>
        </p:nvSpPr>
        <p:spPr>
          <a:xfrm>
            <a:off x="15433344" y="30044736"/>
            <a:ext cx="14134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Antigen detection in One-step method on IgG-plates</a:t>
            </a:r>
          </a:p>
        </p:txBody>
      </p:sp>
      <p:sp>
        <p:nvSpPr>
          <p:cNvPr id="848" name="テキスト ボックス 847">
            <a:extLst>
              <a:ext uri="{FF2B5EF4-FFF2-40B4-BE49-F238E27FC236}">
                <a16:creationId xmlns:a16="http://schemas.microsoft.com/office/drawing/2014/main" id="{8BE25B67-5D89-3688-D0A1-B07F9F4E4091}"/>
              </a:ext>
            </a:extLst>
          </p:cNvPr>
          <p:cNvSpPr txBox="1"/>
          <p:nvPr/>
        </p:nvSpPr>
        <p:spPr>
          <a:xfrm>
            <a:off x="15627339" y="37697104"/>
            <a:ext cx="14293862" cy="95410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One-step method</a:t>
            </a:r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resulted in the most sensitive detection of antigen among tested.</a:t>
            </a:r>
          </a:p>
          <a:p>
            <a:r>
              <a:rPr lang="ja-JP" altLang="en-US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・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The antibody </a:t>
            </a:r>
            <a:r>
              <a:rPr lang="en-US" altLang="ja-JP" sz="2800" b="1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amounts could be </a:t>
            </a:r>
            <a:r>
              <a:rPr lang="en-US" altLang="ja-JP" sz="2800" b="1" dirty="0">
                <a:solidFill>
                  <a:prstClr val="whit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reduced in one-step method. </a:t>
            </a:r>
          </a:p>
        </p:txBody>
      </p:sp>
      <p:sp>
        <p:nvSpPr>
          <p:cNvPr id="849" name="テキスト ボックス 848">
            <a:extLst>
              <a:ext uri="{FF2B5EF4-FFF2-40B4-BE49-F238E27FC236}">
                <a16:creationId xmlns:a16="http://schemas.microsoft.com/office/drawing/2014/main" id="{90C65689-77DD-5AD8-B72F-5DCC8E328408}"/>
              </a:ext>
            </a:extLst>
          </p:cNvPr>
          <p:cNvSpPr txBox="1"/>
          <p:nvPr/>
        </p:nvSpPr>
        <p:spPr>
          <a:xfrm>
            <a:off x="16490733" y="30759467"/>
            <a:ext cx="2882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Absorption (</a:t>
            </a:r>
            <a:r>
              <a:rPr lang="en-US" altLang="ja-JP" sz="2800" b="1" u="sng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lang="en-US" altLang="ja-JP" sz="2800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50" name="テキスト ボックス 849">
            <a:extLst>
              <a:ext uri="{FF2B5EF4-FFF2-40B4-BE49-F238E27FC236}">
                <a16:creationId xmlns:a16="http://schemas.microsoft.com/office/drawing/2014/main" id="{94992CF6-14EC-8F8A-9720-2C106C1BFE5D}"/>
              </a:ext>
            </a:extLst>
          </p:cNvPr>
          <p:cNvSpPr txBox="1"/>
          <p:nvPr/>
        </p:nvSpPr>
        <p:spPr>
          <a:xfrm>
            <a:off x="21368560" y="30760833"/>
            <a:ext cx="314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Three-step (Type C)</a:t>
            </a:r>
          </a:p>
        </p:txBody>
      </p:sp>
      <p:sp>
        <p:nvSpPr>
          <p:cNvPr id="851" name="テキスト ボックス 850">
            <a:extLst>
              <a:ext uri="{FF2B5EF4-FFF2-40B4-BE49-F238E27FC236}">
                <a16:creationId xmlns:a16="http://schemas.microsoft.com/office/drawing/2014/main" id="{CAA5AAD7-3789-48BD-D336-853D138B0D8A}"/>
              </a:ext>
            </a:extLst>
          </p:cNvPr>
          <p:cNvSpPr txBox="1"/>
          <p:nvPr/>
        </p:nvSpPr>
        <p:spPr>
          <a:xfrm>
            <a:off x="26327667" y="30760685"/>
            <a:ext cx="2882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One-step (Type C)</a:t>
            </a:r>
          </a:p>
        </p:txBody>
      </p:sp>
      <p:graphicFrame>
        <p:nvGraphicFramePr>
          <p:cNvPr id="871" name="グラフ 870">
            <a:extLst>
              <a:ext uri="{FF2B5EF4-FFF2-40B4-BE49-F238E27FC236}">
                <a16:creationId xmlns:a16="http://schemas.microsoft.com/office/drawing/2014/main" id="{EAD0A99F-555E-C23A-BD92-102086F9E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685303"/>
              </p:ext>
            </p:extLst>
          </p:nvPr>
        </p:nvGraphicFramePr>
        <p:xfrm>
          <a:off x="20203394" y="33813103"/>
          <a:ext cx="5158970" cy="3821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872" name="グラフ 871">
            <a:extLst>
              <a:ext uri="{FF2B5EF4-FFF2-40B4-BE49-F238E27FC236}">
                <a16:creationId xmlns:a16="http://schemas.microsoft.com/office/drawing/2014/main" id="{180E2E05-DAF3-8D9D-E258-753B28E29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974498"/>
              </p:ext>
            </p:extLst>
          </p:nvPr>
        </p:nvGraphicFramePr>
        <p:xfrm>
          <a:off x="15198010" y="33904648"/>
          <a:ext cx="5158969" cy="377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902" name="グラフ 901">
            <a:extLst>
              <a:ext uri="{FF2B5EF4-FFF2-40B4-BE49-F238E27FC236}">
                <a16:creationId xmlns:a16="http://schemas.microsoft.com/office/drawing/2014/main" id="{062D132E-137D-0266-8E15-58347B3AD6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372272"/>
              </p:ext>
            </p:extLst>
          </p:nvPr>
        </p:nvGraphicFramePr>
        <p:xfrm>
          <a:off x="25050624" y="33821267"/>
          <a:ext cx="5158969" cy="3821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937" name="楕円 936">
            <a:extLst>
              <a:ext uri="{FF2B5EF4-FFF2-40B4-BE49-F238E27FC236}">
                <a16:creationId xmlns:a16="http://schemas.microsoft.com/office/drawing/2014/main" id="{BD07DD1E-4723-E694-60BC-6776070D95EB}"/>
              </a:ext>
            </a:extLst>
          </p:cNvPr>
          <p:cNvSpPr/>
          <p:nvPr/>
        </p:nvSpPr>
        <p:spPr>
          <a:xfrm>
            <a:off x="17225552" y="18093360"/>
            <a:ext cx="1571501" cy="668941"/>
          </a:xfrm>
          <a:prstGeom prst="ellips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ja-JP" sz="2400" b="1" kern="0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Human IgG</a:t>
            </a:r>
          </a:p>
        </p:txBody>
      </p:sp>
      <p:sp>
        <p:nvSpPr>
          <p:cNvPr id="938" name="正方形/長方形 937">
            <a:extLst>
              <a:ext uri="{FF2B5EF4-FFF2-40B4-BE49-F238E27FC236}">
                <a16:creationId xmlns:a16="http://schemas.microsoft.com/office/drawing/2014/main" id="{740BBB8E-9388-5DD7-49CD-6080573F4449}"/>
              </a:ext>
            </a:extLst>
          </p:cNvPr>
          <p:cNvSpPr/>
          <p:nvPr/>
        </p:nvSpPr>
        <p:spPr>
          <a:xfrm>
            <a:off x="16870293" y="18766711"/>
            <a:ext cx="2282018" cy="375413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r>
              <a:rPr lang="en-US" altLang="ja-JP" sz="2400" kern="0" dirty="0">
                <a:solidFill>
                  <a:prstClr val="black"/>
                </a:solidFill>
                <a:cs typeface="Calibri" panose="020F0502020204030204" pitchFamily="34" charset="0"/>
              </a:rPr>
              <a:t>Sensor chip CM5</a:t>
            </a: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939" name="図 938">
            <a:extLst>
              <a:ext uri="{FF2B5EF4-FFF2-40B4-BE49-F238E27FC236}">
                <a16:creationId xmlns:a16="http://schemas.microsoft.com/office/drawing/2014/main" id="{3956F451-A980-28BA-79F4-CCD7213CE0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6489846" flipV="1">
            <a:off x="17918538" y="17091876"/>
            <a:ext cx="1504327" cy="1058470"/>
          </a:xfrm>
          <a:prstGeom prst="rect">
            <a:avLst/>
          </a:prstGeom>
        </p:spPr>
      </p:pic>
      <p:sp>
        <p:nvSpPr>
          <p:cNvPr id="940" name="テキスト ボックス 939">
            <a:extLst>
              <a:ext uri="{FF2B5EF4-FFF2-40B4-BE49-F238E27FC236}">
                <a16:creationId xmlns:a16="http://schemas.microsoft.com/office/drawing/2014/main" id="{36DD13DC-D9F5-1AEE-8843-4E55E8E2EF3C}"/>
              </a:ext>
            </a:extLst>
          </p:cNvPr>
          <p:cNvSpPr txBox="1"/>
          <p:nvPr/>
        </p:nvSpPr>
        <p:spPr>
          <a:xfrm>
            <a:off x="17567109" y="16445367"/>
            <a:ext cx="3026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PpL1-fused </a:t>
            </a:r>
            <a:r>
              <a:rPr lang="en-US" altLang="ja-JP" sz="2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ja-JP" altLang="en-US" sz="24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941" name="直線コネクタ 940">
            <a:extLst>
              <a:ext uri="{FF2B5EF4-FFF2-40B4-BE49-F238E27FC236}">
                <a16:creationId xmlns:a16="http://schemas.microsoft.com/office/drawing/2014/main" id="{85473D61-0A85-11DB-8912-B9A2EF6E2CFF}"/>
              </a:ext>
            </a:extLst>
          </p:cNvPr>
          <p:cNvCxnSpPr>
            <a:cxnSpLocks/>
          </p:cNvCxnSpPr>
          <p:nvPr/>
        </p:nvCxnSpPr>
        <p:spPr>
          <a:xfrm flipV="1">
            <a:off x="17861085" y="16719441"/>
            <a:ext cx="154499" cy="19294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pic>
        <p:nvPicPr>
          <p:cNvPr id="942" name="図 941">
            <a:extLst>
              <a:ext uri="{FF2B5EF4-FFF2-40B4-BE49-F238E27FC236}">
                <a16:creationId xmlns:a16="http://schemas.microsoft.com/office/drawing/2014/main" id="{E013C553-CE50-EE28-7CE7-B4C8395FC09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6489846" flipV="1">
            <a:off x="16736674" y="16900060"/>
            <a:ext cx="1504327" cy="1058470"/>
          </a:xfrm>
          <a:prstGeom prst="rect">
            <a:avLst/>
          </a:prstGeom>
        </p:spPr>
      </p:pic>
      <p:grpSp>
        <p:nvGrpSpPr>
          <p:cNvPr id="964" name="グループ化 963">
            <a:extLst>
              <a:ext uri="{FF2B5EF4-FFF2-40B4-BE49-F238E27FC236}">
                <a16:creationId xmlns:a16="http://schemas.microsoft.com/office/drawing/2014/main" id="{1AD1A39B-42EB-D21C-7807-718B2A372800}"/>
              </a:ext>
            </a:extLst>
          </p:cNvPr>
          <p:cNvGrpSpPr/>
          <p:nvPr/>
        </p:nvGrpSpPr>
        <p:grpSpPr>
          <a:xfrm rot="1782998">
            <a:off x="24787707" y="22235132"/>
            <a:ext cx="1162251" cy="945640"/>
            <a:chOff x="7334771" y="5267003"/>
            <a:chExt cx="1436924" cy="1312116"/>
          </a:xfrm>
        </p:grpSpPr>
        <p:sp>
          <p:nvSpPr>
            <p:cNvPr id="965" name="円弧 964">
              <a:extLst>
                <a:ext uri="{FF2B5EF4-FFF2-40B4-BE49-F238E27FC236}">
                  <a16:creationId xmlns:a16="http://schemas.microsoft.com/office/drawing/2014/main" id="{14FD5BFA-926C-2666-3E35-1BF2902DE308}"/>
                </a:ext>
              </a:extLst>
            </p:cNvPr>
            <p:cNvSpPr/>
            <p:nvPr/>
          </p:nvSpPr>
          <p:spPr>
            <a:xfrm rot="7095382">
              <a:off x="7473542" y="5769825"/>
              <a:ext cx="1260201" cy="358387"/>
            </a:xfrm>
            <a:prstGeom prst="arc">
              <a:avLst>
                <a:gd name="adj1" fmla="val 13452979"/>
                <a:gd name="adj2" fmla="val 2211524"/>
              </a:avLst>
            </a:prstGeom>
            <a:noFill/>
            <a:ln w="12700" cap="flat" cmpd="sng" algn="ctr">
              <a:solidFill>
                <a:srgbClr val="E8E8E8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966" name="図 965">
              <a:extLst>
                <a:ext uri="{FF2B5EF4-FFF2-40B4-BE49-F238E27FC236}">
                  <a16:creationId xmlns:a16="http://schemas.microsoft.com/office/drawing/2014/main" id="{BD9B0B2F-34BE-850F-57E0-56630CFD9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254012">
              <a:off x="7334771" y="5267003"/>
              <a:ext cx="804742" cy="932769"/>
            </a:xfrm>
            <a:prstGeom prst="rect">
              <a:avLst/>
            </a:prstGeom>
          </p:spPr>
        </p:pic>
        <p:pic>
          <p:nvPicPr>
            <p:cNvPr id="967" name="図 966">
              <a:extLst>
                <a:ext uri="{FF2B5EF4-FFF2-40B4-BE49-F238E27FC236}">
                  <a16:creationId xmlns:a16="http://schemas.microsoft.com/office/drawing/2014/main" id="{BA8314B4-59C0-61AE-ABA6-CFC4578AE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8033356">
              <a:off x="8127907" y="5383358"/>
              <a:ext cx="756050" cy="531526"/>
            </a:xfrm>
            <a:prstGeom prst="rect">
              <a:avLst/>
            </a:prstGeom>
          </p:spPr>
        </p:pic>
      </p:grpSp>
      <p:sp>
        <p:nvSpPr>
          <p:cNvPr id="968" name="正方形/長方形 967">
            <a:extLst>
              <a:ext uri="{FF2B5EF4-FFF2-40B4-BE49-F238E27FC236}">
                <a16:creationId xmlns:a16="http://schemas.microsoft.com/office/drawing/2014/main" id="{985C5E1A-F238-123A-27B7-A24F5DF5F488}"/>
              </a:ext>
            </a:extLst>
          </p:cNvPr>
          <p:cNvSpPr/>
          <p:nvPr/>
        </p:nvSpPr>
        <p:spPr>
          <a:xfrm>
            <a:off x="24786430" y="23622855"/>
            <a:ext cx="2120787" cy="14881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969" name="直線コネクタ 968">
            <a:extLst>
              <a:ext uri="{FF2B5EF4-FFF2-40B4-BE49-F238E27FC236}">
                <a16:creationId xmlns:a16="http://schemas.microsoft.com/office/drawing/2014/main" id="{1DFCA009-FC94-7276-1091-EBBEDCA46538}"/>
              </a:ext>
            </a:extLst>
          </p:cNvPr>
          <p:cNvCxnSpPr>
            <a:cxnSpLocks/>
          </p:cNvCxnSpPr>
          <p:nvPr/>
        </p:nvCxnSpPr>
        <p:spPr>
          <a:xfrm>
            <a:off x="24523865" y="22009244"/>
            <a:ext cx="326066" cy="290202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sp>
        <p:nvSpPr>
          <p:cNvPr id="970" name="テキスト ボックス 969">
            <a:extLst>
              <a:ext uri="{FF2B5EF4-FFF2-40B4-BE49-F238E27FC236}">
                <a16:creationId xmlns:a16="http://schemas.microsoft.com/office/drawing/2014/main" id="{D568BBE6-7800-7D1E-85EF-91FA95B13E83}"/>
              </a:ext>
            </a:extLst>
          </p:cNvPr>
          <p:cNvSpPr txBox="1"/>
          <p:nvPr/>
        </p:nvSpPr>
        <p:spPr>
          <a:xfrm>
            <a:off x="22494636" y="21206923"/>
            <a:ext cx="3067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ja-JP" altLang="en-US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5 µg/mL </a:t>
            </a:r>
          </a:p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PpL1-fused </a:t>
            </a:r>
            <a:r>
              <a:rPr lang="en-US" altLang="ja-JP" sz="2400" b="1" dirty="0" err="1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ja-JP" altLang="en-US" sz="2400" b="1" dirty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971" name="テキスト ボックス 970">
            <a:extLst>
              <a:ext uri="{FF2B5EF4-FFF2-40B4-BE49-F238E27FC236}">
                <a16:creationId xmlns:a16="http://schemas.microsoft.com/office/drawing/2014/main" id="{93D57910-7272-2A47-7360-E430724F10A1}"/>
              </a:ext>
            </a:extLst>
          </p:cNvPr>
          <p:cNvSpPr txBox="1"/>
          <p:nvPr/>
        </p:nvSpPr>
        <p:spPr>
          <a:xfrm>
            <a:off x="20891887" y="21968106"/>
            <a:ext cx="210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 µg/mL </a:t>
            </a:r>
          </a:p>
          <a:p>
            <a:pPr algn="ctr"/>
            <a:r>
              <a:rPr lang="en-US" altLang="ja-JP" sz="2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Bt</a:t>
            </a:r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-CRP</a:t>
            </a:r>
            <a:endParaRPr lang="ja-JP" altLang="en-US" sz="24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972" name="直線コネクタ 971">
            <a:extLst>
              <a:ext uri="{FF2B5EF4-FFF2-40B4-BE49-F238E27FC236}">
                <a16:creationId xmlns:a16="http://schemas.microsoft.com/office/drawing/2014/main" id="{C59855C1-7694-CF00-AC18-366653EDE988}"/>
              </a:ext>
            </a:extLst>
          </p:cNvPr>
          <p:cNvCxnSpPr>
            <a:cxnSpLocks/>
          </p:cNvCxnSpPr>
          <p:nvPr/>
        </p:nvCxnSpPr>
        <p:spPr>
          <a:xfrm flipV="1">
            <a:off x="21110340" y="22450669"/>
            <a:ext cx="242893" cy="11083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973" name="直線コネクタ 972">
            <a:extLst>
              <a:ext uri="{FF2B5EF4-FFF2-40B4-BE49-F238E27FC236}">
                <a16:creationId xmlns:a16="http://schemas.microsoft.com/office/drawing/2014/main" id="{9ACC6288-6087-EC6B-7B60-C29A7B8F78B4}"/>
              </a:ext>
            </a:extLst>
          </p:cNvPr>
          <p:cNvCxnSpPr>
            <a:cxnSpLocks/>
          </p:cNvCxnSpPr>
          <p:nvPr/>
        </p:nvCxnSpPr>
        <p:spPr>
          <a:xfrm>
            <a:off x="20443325" y="21500131"/>
            <a:ext cx="192793" cy="15482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974" name="テキスト ボックス 973">
            <a:extLst>
              <a:ext uri="{FF2B5EF4-FFF2-40B4-BE49-F238E27FC236}">
                <a16:creationId xmlns:a16="http://schemas.microsoft.com/office/drawing/2014/main" id="{59B5518A-7CE5-724D-C761-A22BEEA439DE}"/>
              </a:ext>
            </a:extLst>
          </p:cNvPr>
          <p:cNvSpPr txBox="1"/>
          <p:nvPr/>
        </p:nvSpPr>
        <p:spPr>
          <a:xfrm>
            <a:off x="18788676" y="21253158"/>
            <a:ext cx="2050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SA-HRP</a:t>
            </a:r>
          </a:p>
        </p:txBody>
      </p:sp>
      <p:sp>
        <p:nvSpPr>
          <p:cNvPr id="975" name="楕円 974">
            <a:extLst>
              <a:ext uri="{FF2B5EF4-FFF2-40B4-BE49-F238E27FC236}">
                <a16:creationId xmlns:a16="http://schemas.microsoft.com/office/drawing/2014/main" id="{22C02F4D-06B7-2A6E-44F7-11264DE35FEC}"/>
              </a:ext>
            </a:extLst>
          </p:cNvPr>
          <p:cNvSpPr/>
          <p:nvPr/>
        </p:nvSpPr>
        <p:spPr>
          <a:xfrm>
            <a:off x="25028916" y="22963315"/>
            <a:ext cx="1579643" cy="665203"/>
          </a:xfrm>
          <a:prstGeom prst="ellips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ja-JP" sz="2400" b="1" kern="0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Human IgG</a:t>
            </a:r>
          </a:p>
        </p:txBody>
      </p:sp>
      <p:sp>
        <p:nvSpPr>
          <p:cNvPr id="976" name="正方形/長方形 975">
            <a:extLst>
              <a:ext uri="{FF2B5EF4-FFF2-40B4-BE49-F238E27FC236}">
                <a16:creationId xmlns:a16="http://schemas.microsoft.com/office/drawing/2014/main" id="{E7511874-398E-FBE7-357F-928F08278CD6}"/>
              </a:ext>
            </a:extLst>
          </p:cNvPr>
          <p:cNvSpPr/>
          <p:nvPr/>
        </p:nvSpPr>
        <p:spPr>
          <a:xfrm>
            <a:off x="19308659" y="23598813"/>
            <a:ext cx="2120787" cy="14881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977" name="図 976">
            <a:extLst>
              <a:ext uri="{FF2B5EF4-FFF2-40B4-BE49-F238E27FC236}">
                <a16:creationId xmlns:a16="http://schemas.microsoft.com/office/drawing/2014/main" id="{615AC5AF-0E23-65F6-C13D-DD723DB8A2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51950">
            <a:off x="20043715" y="22829200"/>
            <a:ext cx="630776" cy="700210"/>
          </a:xfrm>
          <a:prstGeom prst="rect">
            <a:avLst/>
          </a:prstGeom>
        </p:spPr>
      </p:pic>
      <p:cxnSp>
        <p:nvCxnSpPr>
          <p:cNvPr id="978" name="直線コネクタ 977">
            <a:extLst>
              <a:ext uri="{FF2B5EF4-FFF2-40B4-BE49-F238E27FC236}">
                <a16:creationId xmlns:a16="http://schemas.microsoft.com/office/drawing/2014/main" id="{4E91D879-D06C-5C37-4CAF-E753DF1A956E}"/>
              </a:ext>
            </a:extLst>
          </p:cNvPr>
          <p:cNvCxnSpPr>
            <a:cxnSpLocks/>
          </p:cNvCxnSpPr>
          <p:nvPr/>
        </p:nvCxnSpPr>
        <p:spPr>
          <a:xfrm>
            <a:off x="19899623" y="22728760"/>
            <a:ext cx="192793" cy="154828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sp>
        <p:nvSpPr>
          <p:cNvPr id="979" name="テキスト ボックス 978">
            <a:extLst>
              <a:ext uri="{FF2B5EF4-FFF2-40B4-BE49-F238E27FC236}">
                <a16:creationId xmlns:a16="http://schemas.microsoft.com/office/drawing/2014/main" id="{BCF0E990-7AC3-6326-A158-5BBCD57A51CB}"/>
              </a:ext>
            </a:extLst>
          </p:cNvPr>
          <p:cNvSpPr txBox="1"/>
          <p:nvPr/>
        </p:nvSpPr>
        <p:spPr>
          <a:xfrm>
            <a:off x="18505736" y="22048130"/>
            <a:ext cx="2050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ja-JP" altLang="en-US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5 µg/mL </a:t>
            </a:r>
            <a:r>
              <a:rPr lang="en-US" altLang="ja-JP" sz="2400" b="1" dirty="0" err="1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en-US" altLang="ja-JP" sz="2400" b="1" dirty="0">
              <a:solidFill>
                <a:srgbClr val="C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80" name="図 979">
            <a:extLst>
              <a:ext uri="{FF2B5EF4-FFF2-40B4-BE49-F238E27FC236}">
                <a16:creationId xmlns:a16="http://schemas.microsoft.com/office/drawing/2014/main" id="{6A3FF837-4F5F-1B7D-E881-DE8384F792F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425299" y="21145465"/>
            <a:ext cx="644074" cy="1277676"/>
          </a:xfrm>
          <a:prstGeom prst="rect">
            <a:avLst/>
          </a:prstGeom>
        </p:spPr>
      </p:pic>
      <p:pic>
        <p:nvPicPr>
          <p:cNvPr id="981" name="図 980">
            <a:extLst>
              <a:ext uri="{FF2B5EF4-FFF2-40B4-BE49-F238E27FC236}">
                <a16:creationId xmlns:a16="http://schemas.microsoft.com/office/drawing/2014/main" id="{CB6E2F0E-D5E1-FE53-3033-8A86802CD36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0431017" y="21697660"/>
            <a:ext cx="645581" cy="1280665"/>
          </a:xfrm>
          <a:prstGeom prst="rect">
            <a:avLst/>
          </a:prstGeom>
        </p:spPr>
      </p:pic>
      <p:cxnSp>
        <p:nvCxnSpPr>
          <p:cNvPr id="194" name="直線コネクタ 193">
            <a:extLst>
              <a:ext uri="{FF2B5EF4-FFF2-40B4-BE49-F238E27FC236}">
                <a16:creationId xmlns:a16="http://schemas.microsoft.com/office/drawing/2014/main" id="{15B45A0A-60D6-2A67-F6E1-AA9756AA816E}"/>
              </a:ext>
            </a:extLst>
          </p:cNvPr>
          <p:cNvCxnSpPr>
            <a:cxnSpLocks/>
          </p:cNvCxnSpPr>
          <p:nvPr/>
        </p:nvCxnSpPr>
        <p:spPr>
          <a:xfrm>
            <a:off x="15252216" y="10709078"/>
            <a:ext cx="14855819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>
            <a:extLst>
              <a:ext uri="{FF2B5EF4-FFF2-40B4-BE49-F238E27FC236}">
                <a16:creationId xmlns:a16="http://schemas.microsoft.com/office/drawing/2014/main" id="{79982DB5-07BF-921D-4026-4E5D9FEAC9B3}"/>
              </a:ext>
            </a:extLst>
          </p:cNvPr>
          <p:cNvCxnSpPr>
            <a:cxnSpLocks/>
          </p:cNvCxnSpPr>
          <p:nvPr/>
        </p:nvCxnSpPr>
        <p:spPr>
          <a:xfrm>
            <a:off x="15250854" y="16381670"/>
            <a:ext cx="14855819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>
            <a:extLst>
              <a:ext uri="{FF2B5EF4-FFF2-40B4-BE49-F238E27FC236}">
                <a16:creationId xmlns:a16="http://schemas.microsoft.com/office/drawing/2014/main" id="{D7683D03-88C2-B557-81C2-DCCAD65EED99}"/>
              </a:ext>
            </a:extLst>
          </p:cNvPr>
          <p:cNvCxnSpPr>
            <a:cxnSpLocks/>
          </p:cNvCxnSpPr>
          <p:nvPr/>
        </p:nvCxnSpPr>
        <p:spPr>
          <a:xfrm>
            <a:off x="15259987" y="20972118"/>
            <a:ext cx="14855819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D6A57EF8-4B41-FAE9-4527-8A595932B9CB}"/>
              </a:ext>
            </a:extLst>
          </p:cNvPr>
          <p:cNvCxnSpPr>
            <a:cxnSpLocks/>
          </p:cNvCxnSpPr>
          <p:nvPr/>
        </p:nvCxnSpPr>
        <p:spPr>
          <a:xfrm>
            <a:off x="15261227" y="30736235"/>
            <a:ext cx="14855819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線コネクタ 284">
            <a:extLst>
              <a:ext uri="{FF2B5EF4-FFF2-40B4-BE49-F238E27FC236}">
                <a16:creationId xmlns:a16="http://schemas.microsoft.com/office/drawing/2014/main" id="{8171CE31-8C7C-0F16-2786-4B0D748E2124}"/>
              </a:ext>
            </a:extLst>
          </p:cNvPr>
          <p:cNvCxnSpPr>
            <a:cxnSpLocks/>
          </p:cNvCxnSpPr>
          <p:nvPr/>
        </p:nvCxnSpPr>
        <p:spPr>
          <a:xfrm flipH="1">
            <a:off x="15111238" y="3926396"/>
            <a:ext cx="10102" cy="38826567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>
            <a:extLst>
              <a:ext uri="{FF2B5EF4-FFF2-40B4-BE49-F238E27FC236}">
                <a16:creationId xmlns:a16="http://schemas.microsoft.com/office/drawing/2014/main" id="{E231DF7E-42A1-4156-AD9F-8D906FB86443}"/>
              </a:ext>
            </a:extLst>
          </p:cNvPr>
          <p:cNvCxnSpPr>
            <a:cxnSpLocks/>
          </p:cNvCxnSpPr>
          <p:nvPr/>
        </p:nvCxnSpPr>
        <p:spPr>
          <a:xfrm>
            <a:off x="9842" y="5575186"/>
            <a:ext cx="14855819" cy="0"/>
          </a:xfrm>
          <a:prstGeom prst="line">
            <a:avLst/>
          </a:prstGeom>
          <a:ln w="76200">
            <a:solidFill>
              <a:srgbClr val="0B1E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>
            <a:extLst>
              <a:ext uri="{FF2B5EF4-FFF2-40B4-BE49-F238E27FC236}">
                <a16:creationId xmlns:a16="http://schemas.microsoft.com/office/drawing/2014/main" id="{F17D4107-2356-DBFE-DE87-C7CA06F0D009}"/>
              </a:ext>
            </a:extLst>
          </p:cNvPr>
          <p:cNvCxnSpPr>
            <a:cxnSpLocks/>
          </p:cNvCxnSpPr>
          <p:nvPr/>
        </p:nvCxnSpPr>
        <p:spPr>
          <a:xfrm>
            <a:off x="14807" y="10505111"/>
            <a:ext cx="14855819" cy="0"/>
          </a:xfrm>
          <a:prstGeom prst="line">
            <a:avLst/>
          </a:prstGeom>
          <a:ln w="76200">
            <a:solidFill>
              <a:srgbClr val="0B1E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>
            <a:extLst>
              <a:ext uri="{FF2B5EF4-FFF2-40B4-BE49-F238E27FC236}">
                <a16:creationId xmlns:a16="http://schemas.microsoft.com/office/drawing/2014/main" id="{E5DED091-9862-D2CE-4F0C-892E38DA1996}"/>
              </a:ext>
            </a:extLst>
          </p:cNvPr>
          <p:cNvCxnSpPr>
            <a:cxnSpLocks/>
          </p:cNvCxnSpPr>
          <p:nvPr/>
        </p:nvCxnSpPr>
        <p:spPr>
          <a:xfrm>
            <a:off x="16432" y="16070598"/>
            <a:ext cx="14855819" cy="0"/>
          </a:xfrm>
          <a:prstGeom prst="line">
            <a:avLst/>
          </a:prstGeom>
          <a:ln w="76200">
            <a:solidFill>
              <a:srgbClr val="0B1E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コネクタ 200">
            <a:extLst>
              <a:ext uri="{FF2B5EF4-FFF2-40B4-BE49-F238E27FC236}">
                <a16:creationId xmlns:a16="http://schemas.microsoft.com/office/drawing/2014/main" id="{C7B00216-BDAE-4DF5-1C04-99138025EF81}"/>
              </a:ext>
            </a:extLst>
          </p:cNvPr>
          <p:cNvCxnSpPr>
            <a:cxnSpLocks/>
          </p:cNvCxnSpPr>
          <p:nvPr/>
        </p:nvCxnSpPr>
        <p:spPr>
          <a:xfrm>
            <a:off x="-2859" y="28271790"/>
            <a:ext cx="14855819" cy="0"/>
          </a:xfrm>
          <a:prstGeom prst="line">
            <a:avLst/>
          </a:prstGeom>
          <a:ln w="762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コネクタ 201">
            <a:extLst>
              <a:ext uri="{FF2B5EF4-FFF2-40B4-BE49-F238E27FC236}">
                <a16:creationId xmlns:a16="http://schemas.microsoft.com/office/drawing/2014/main" id="{AF9DA1B9-9B1B-1F57-F51E-53A31D59FE56}"/>
              </a:ext>
            </a:extLst>
          </p:cNvPr>
          <p:cNvCxnSpPr>
            <a:cxnSpLocks/>
          </p:cNvCxnSpPr>
          <p:nvPr/>
        </p:nvCxnSpPr>
        <p:spPr>
          <a:xfrm>
            <a:off x="22292" y="36945165"/>
            <a:ext cx="14855819" cy="0"/>
          </a:xfrm>
          <a:prstGeom prst="line">
            <a:avLst/>
          </a:prstGeom>
          <a:ln w="762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" name="図 204">
            <a:extLst>
              <a:ext uri="{FF2B5EF4-FFF2-40B4-BE49-F238E27FC236}">
                <a16:creationId xmlns:a16="http://schemas.microsoft.com/office/drawing/2014/main" id="{5F90BF9E-0F74-31E1-94EB-A90E4461BC08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 r="75698"/>
          <a:stretch/>
        </p:blipFill>
        <p:spPr>
          <a:xfrm>
            <a:off x="22533180" y="17753391"/>
            <a:ext cx="305208" cy="1261981"/>
          </a:xfrm>
          <a:prstGeom prst="rect">
            <a:avLst/>
          </a:prstGeom>
        </p:spPr>
      </p:pic>
      <p:pic>
        <p:nvPicPr>
          <p:cNvPr id="208" name="図 207">
            <a:extLst>
              <a:ext uri="{FF2B5EF4-FFF2-40B4-BE49-F238E27FC236}">
                <a16:creationId xmlns:a16="http://schemas.microsoft.com/office/drawing/2014/main" id="{8C6488A2-DCA2-F1EA-C945-EC1031765126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 r="65901"/>
          <a:stretch/>
        </p:blipFill>
        <p:spPr>
          <a:xfrm>
            <a:off x="25703494" y="25982032"/>
            <a:ext cx="365879" cy="2627604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E4C576-A5F3-2907-3536-87B75BBA02AF}"/>
              </a:ext>
            </a:extLst>
          </p:cNvPr>
          <p:cNvSpPr txBox="1"/>
          <p:nvPr/>
        </p:nvSpPr>
        <p:spPr>
          <a:xfrm>
            <a:off x="1442801" y="8192703"/>
            <a:ext cx="266123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Antibody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9F644A1-C037-30A2-C276-20C3A96A9B84}"/>
              </a:ext>
            </a:extLst>
          </p:cNvPr>
          <p:cNvCxnSpPr>
            <a:cxnSpLocks/>
          </p:cNvCxnSpPr>
          <p:nvPr/>
        </p:nvCxnSpPr>
        <p:spPr>
          <a:xfrm>
            <a:off x="1939959" y="7959657"/>
            <a:ext cx="182462" cy="264355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F361F8-EA85-96CB-7E03-EDE31C761D46}"/>
              </a:ext>
            </a:extLst>
          </p:cNvPr>
          <p:cNvSpPr txBox="1"/>
          <p:nvPr/>
        </p:nvSpPr>
        <p:spPr>
          <a:xfrm>
            <a:off x="115163" y="6001959"/>
            <a:ext cx="266123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76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Antigen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168CE3A-30DF-2107-ED68-0D382D0003BE}"/>
              </a:ext>
            </a:extLst>
          </p:cNvPr>
          <p:cNvCxnSpPr>
            <a:cxnSpLocks/>
          </p:cNvCxnSpPr>
          <p:nvPr/>
        </p:nvCxnSpPr>
        <p:spPr>
          <a:xfrm>
            <a:off x="2184599" y="6311803"/>
            <a:ext cx="173820" cy="57864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04E563B4-127E-8785-3531-369EA2FDCFFA}"/>
              </a:ext>
            </a:extLst>
          </p:cNvPr>
          <p:cNvSpPr txBox="1"/>
          <p:nvPr/>
        </p:nvSpPr>
        <p:spPr>
          <a:xfrm>
            <a:off x="0" y="21492"/>
            <a:ext cx="193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chemeClr val="bg1"/>
                </a:solidFill>
              </a:rPr>
              <a:t>YA141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0C81415D-7939-6DE4-59BA-1687080D8B08}"/>
              </a:ext>
            </a:extLst>
          </p:cNvPr>
          <p:cNvGrpSpPr/>
          <p:nvPr/>
        </p:nvGrpSpPr>
        <p:grpSpPr>
          <a:xfrm>
            <a:off x="17859290" y="31687905"/>
            <a:ext cx="950546" cy="1323798"/>
            <a:chOff x="15483500" y="2019152"/>
            <a:chExt cx="1142421" cy="1600450"/>
          </a:xfrm>
        </p:grpSpPr>
        <p:sp>
          <p:nvSpPr>
            <p:cNvPr id="246" name="楕円 245">
              <a:extLst>
                <a:ext uri="{FF2B5EF4-FFF2-40B4-BE49-F238E27FC236}">
                  <a16:creationId xmlns:a16="http://schemas.microsoft.com/office/drawing/2014/main" id="{156E2F36-C782-2863-0FCE-397E66401081}"/>
                </a:ext>
              </a:extLst>
            </p:cNvPr>
            <p:cNvSpPr/>
            <p:nvPr/>
          </p:nvSpPr>
          <p:spPr>
            <a:xfrm>
              <a:off x="15483500" y="2947323"/>
              <a:ext cx="696557" cy="672279"/>
            </a:xfrm>
            <a:prstGeom prst="ellipse">
              <a:avLst/>
            </a:prstGeom>
            <a:solidFill>
              <a:srgbClr val="A02B93">
                <a:lumMod val="20000"/>
                <a:lumOff val="80000"/>
              </a:srgbClr>
            </a:solidFill>
            <a:ln w="38100" cap="flat" cmpd="sng" algn="ctr">
              <a:solidFill>
                <a:srgbClr val="A02B93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247" name="グループ化 246">
              <a:extLst>
                <a:ext uri="{FF2B5EF4-FFF2-40B4-BE49-F238E27FC236}">
                  <a16:creationId xmlns:a16="http://schemas.microsoft.com/office/drawing/2014/main" id="{2FA9A71B-3C4D-1D30-C91C-3C193C64D5CF}"/>
                </a:ext>
              </a:extLst>
            </p:cNvPr>
            <p:cNvGrpSpPr/>
            <p:nvPr/>
          </p:nvGrpSpPr>
          <p:grpSpPr>
            <a:xfrm>
              <a:off x="15736303" y="2196740"/>
              <a:ext cx="793583" cy="744565"/>
              <a:chOff x="413985" y="4872702"/>
              <a:chExt cx="672488" cy="658669"/>
            </a:xfrm>
          </p:grpSpPr>
          <p:sp>
            <p:nvSpPr>
              <p:cNvPr id="249" name="楕円 248">
                <a:extLst>
                  <a:ext uri="{FF2B5EF4-FFF2-40B4-BE49-F238E27FC236}">
                    <a16:creationId xmlns:a16="http://schemas.microsoft.com/office/drawing/2014/main" id="{AFC5FBF5-5C9B-9F4F-38FD-3ADAFB21CA92}"/>
                  </a:ext>
                </a:extLst>
              </p:cNvPr>
              <p:cNvSpPr/>
              <p:nvPr/>
            </p:nvSpPr>
            <p:spPr>
              <a:xfrm rot="6721951">
                <a:off x="645191" y="5041857"/>
                <a:ext cx="610437" cy="272127"/>
              </a:xfrm>
              <a:prstGeom prst="ellipse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301" name="楕円 300">
                <a:extLst>
                  <a:ext uri="{FF2B5EF4-FFF2-40B4-BE49-F238E27FC236}">
                    <a16:creationId xmlns:a16="http://schemas.microsoft.com/office/drawing/2014/main" id="{FEF629C7-F1DC-5523-DB34-B13FBCDEF724}"/>
                  </a:ext>
                </a:extLst>
              </p:cNvPr>
              <p:cNvSpPr/>
              <p:nvPr/>
            </p:nvSpPr>
            <p:spPr>
              <a:xfrm rot="6721951">
                <a:off x="244830" y="5090089"/>
                <a:ext cx="610437" cy="272127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302" name="コネクタ: 曲線 301">
                <a:extLst>
                  <a:ext uri="{FF2B5EF4-FFF2-40B4-BE49-F238E27FC236}">
                    <a16:creationId xmlns:a16="http://schemas.microsoft.com/office/drawing/2014/main" id="{A59ACFFD-4E93-B907-519D-8B8A2BBF6302}"/>
                  </a:ext>
                </a:extLst>
              </p:cNvPr>
              <p:cNvCxnSpPr>
                <a:cxnSpLocks/>
                <a:stCxn id="249" idx="6"/>
                <a:endCxn id="301" idx="2"/>
              </p:cNvCxnSpPr>
              <p:nvPr/>
            </p:nvCxnSpPr>
            <p:spPr>
              <a:xfrm rot="6721951" flipH="1">
                <a:off x="542460" y="5025522"/>
                <a:ext cx="415539" cy="353030"/>
              </a:xfrm>
              <a:prstGeom prst="curvedConnector5">
                <a:avLst>
                  <a:gd name="adj1" fmla="val -39823"/>
                  <a:gd name="adj2" fmla="val 50000"/>
                  <a:gd name="adj3" fmla="val 139823"/>
                </a:avLst>
              </a:prstGeom>
              <a:noFill/>
              <a:ln w="190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248" name="楕円 247">
              <a:extLst>
                <a:ext uri="{FF2B5EF4-FFF2-40B4-BE49-F238E27FC236}">
                  <a16:creationId xmlns:a16="http://schemas.microsoft.com/office/drawing/2014/main" id="{5ED00887-8F2A-B85C-191E-49A09E048C0B}"/>
                </a:ext>
              </a:extLst>
            </p:cNvPr>
            <p:cNvSpPr/>
            <p:nvPr/>
          </p:nvSpPr>
          <p:spPr>
            <a:xfrm>
              <a:off x="16427754" y="2019152"/>
              <a:ext cx="198167" cy="195082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</a:endParaRPr>
            </a:p>
          </p:txBody>
        </p:sp>
      </p:grpSp>
      <p:sp>
        <p:nvSpPr>
          <p:cNvPr id="331" name="正方形/長方形 330">
            <a:extLst>
              <a:ext uri="{FF2B5EF4-FFF2-40B4-BE49-F238E27FC236}">
                <a16:creationId xmlns:a16="http://schemas.microsoft.com/office/drawing/2014/main" id="{EE8B82C3-3942-2974-6EB3-B3D023061D3E}"/>
              </a:ext>
            </a:extLst>
          </p:cNvPr>
          <p:cNvSpPr/>
          <p:nvPr/>
        </p:nvSpPr>
        <p:spPr>
          <a:xfrm>
            <a:off x="22159770" y="33774391"/>
            <a:ext cx="2120787" cy="14881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cxnSp>
        <p:nvCxnSpPr>
          <p:cNvPr id="332" name="直線コネクタ 331">
            <a:extLst>
              <a:ext uri="{FF2B5EF4-FFF2-40B4-BE49-F238E27FC236}">
                <a16:creationId xmlns:a16="http://schemas.microsoft.com/office/drawing/2014/main" id="{C87C3A05-84D2-7D28-9A4C-79DD6BFCEC8B}"/>
              </a:ext>
            </a:extLst>
          </p:cNvPr>
          <p:cNvCxnSpPr>
            <a:cxnSpLocks/>
          </p:cNvCxnSpPr>
          <p:nvPr/>
        </p:nvCxnSpPr>
        <p:spPr>
          <a:xfrm>
            <a:off x="22148826" y="31999319"/>
            <a:ext cx="328884" cy="329746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33" name="テキスト ボックス 332">
            <a:extLst>
              <a:ext uri="{FF2B5EF4-FFF2-40B4-BE49-F238E27FC236}">
                <a16:creationId xmlns:a16="http://schemas.microsoft.com/office/drawing/2014/main" id="{83188FAA-B62F-46AD-82DC-5B0AD66ACC5A}"/>
              </a:ext>
            </a:extLst>
          </p:cNvPr>
          <p:cNvSpPr txBox="1"/>
          <p:nvPr/>
        </p:nvSpPr>
        <p:spPr>
          <a:xfrm>
            <a:off x="20095912" y="31409796"/>
            <a:ext cx="3067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0.3, 2.5, 10 µg/mL </a:t>
            </a:r>
          </a:p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Type C</a:t>
            </a:r>
            <a:endParaRPr lang="ja-JP" altLang="en-US" sz="2400" b="1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334" name="テキスト ボックス 333">
            <a:extLst>
              <a:ext uri="{FF2B5EF4-FFF2-40B4-BE49-F238E27FC236}">
                <a16:creationId xmlns:a16="http://schemas.microsoft.com/office/drawing/2014/main" id="{A37299D9-620F-3F5F-D095-FDF9555F82C9}"/>
              </a:ext>
            </a:extLst>
          </p:cNvPr>
          <p:cNvSpPr txBox="1"/>
          <p:nvPr/>
        </p:nvSpPr>
        <p:spPr>
          <a:xfrm>
            <a:off x="18282181" y="32458523"/>
            <a:ext cx="210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ja-JP" altLang="en-US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 µg/mL </a:t>
            </a:r>
          </a:p>
          <a:p>
            <a:pPr algn="ctr"/>
            <a:r>
              <a:rPr lang="en-US" altLang="ja-JP" sz="2400" b="1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CRP</a:t>
            </a:r>
            <a:endParaRPr lang="ja-JP" altLang="en-US" sz="2400" b="1" dirty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cxnSp>
        <p:nvCxnSpPr>
          <p:cNvPr id="335" name="直線コネクタ 334">
            <a:extLst>
              <a:ext uri="{FF2B5EF4-FFF2-40B4-BE49-F238E27FC236}">
                <a16:creationId xmlns:a16="http://schemas.microsoft.com/office/drawing/2014/main" id="{68FA6E28-627F-1EF5-413D-0B97956A7454}"/>
              </a:ext>
            </a:extLst>
          </p:cNvPr>
          <p:cNvCxnSpPr>
            <a:cxnSpLocks/>
          </p:cNvCxnSpPr>
          <p:nvPr/>
        </p:nvCxnSpPr>
        <p:spPr>
          <a:xfrm>
            <a:off x="18529659" y="32925249"/>
            <a:ext cx="361079" cy="67469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sp>
        <p:nvSpPr>
          <p:cNvPr id="336" name="楕円 335">
            <a:extLst>
              <a:ext uri="{FF2B5EF4-FFF2-40B4-BE49-F238E27FC236}">
                <a16:creationId xmlns:a16="http://schemas.microsoft.com/office/drawing/2014/main" id="{95815A27-20BB-2346-1B4E-1089FBC6357C}"/>
              </a:ext>
            </a:extLst>
          </p:cNvPr>
          <p:cNvSpPr/>
          <p:nvPr/>
        </p:nvSpPr>
        <p:spPr>
          <a:xfrm>
            <a:off x="22501646" y="33096272"/>
            <a:ext cx="1600593" cy="665203"/>
          </a:xfrm>
          <a:prstGeom prst="ellips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ja-JP" sz="2400" b="1" kern="0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Human IgG</a:t>
            </a:r>
          </a:p>
        </p:txBody>
      </p:sp>
      <p:sp>
        <p:nvSpPr>
          <p:cNvPr id="337" name="正方形/長方形 336">
            <a:extLst>
              <a:ext uri="{FF2B5EF4-FFF2-40B4-BE49-F238E27FC236}">
                <a16:creationId xmlns:a16="http://schemas.microsoft.com/office/drawing/2014/main" id="{69625AA6-B931-F2A5-5492-7B56A08FB239}"/>
              </a:ext>
            </a:extLst>
          </p:cNvPr>
          <p:cNvSpPr/>
          <p:nvPr/>
        </p:nvSpPr>
        <p:spPr>
          <a:xfrm>
            <a:off x="16681999" y="33741678"/>
            <a:ext cx="2120787" cy="14881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338" name="図 337">
            <a:extLst>
              <a:ext uri="{FF2B5EF4-FFF2-40B4-BE49-F238E27FC236}">
                <a16:creationId xmlns:a16="http://schemas.microsoft.com/office/drawing/2014/main" id="{439449D8-4421-FADF-5B08-27D94DAD3B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51950">
            <a:off x="17513179" y="32935169"/>
            <a:ext cx="636205" cy="706237"/>
          </a:xfrm>
          <a:prstGeom prst="rect">
            <a:avLst/>
          </a:prstGeom>
        </p:spPr>
      </p:pic>
      <p:cxnSp>
        <p:nvCxnSpPr>
          <p:cNvPr id="339" name="直線コネクタ 338">
            <a:extLst>
              <a:ext uri="{FF2B5EF4-FFF2-40B4-BE49-F238E27FC236}">
                <a16:creationId xmlns:a16="http://schemas.microsoft.com/office/drawing/2014/main" id="{27AEC64D-84E7-4D6E-7F3A-F0FB895C4642}"/>
              </a:ext>
            </a:extLst>
          </p:cNvPr>
          <p:cNvCxnSpPr>
            <a:cxnSpLocks/>
          </p:cNvCxnSpPr>
          <p:nvPr/>
        </p:nvCxnSpPr>
        <p:spPr>
          <a:xfrm>
            <a:off x="17170705" y="32888376"/>
            <a:ext cx="309931" cy="16178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40" name="テキスト ボックス 339">
            <a:extLst>
              <a:ext uri="{FF2B5EF4-FFF2-40B4-BE49-F238E27FC236}">
                <a16:creationId xmlns:a16="http://schemas.microsoft.com/office/drawing/2014/main" id="{93F214A8-C1E7-545E-790E-71673D0C4014}"/>
              </a:ext>
            </a:extLst>
          </p:cNvPr>
          <p:cNvSpPr txBox="1"/>
          <p:nvPr/>
        </p:nvSpPr>
        <p:spPr>
          <a:xfrm>
            <a:off x="15277422" y="32260663"/>
            <a:ext cx="2882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0.3, 2.5, 10 µg/mL </a:t>
            </a:r>
            <a:r>
              <a:rPr lang="en-US" altLang="ja-JP" sz="2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en-US" altLang="ja-JP" sz="2400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41" name="グループ化 340">
            <a:extLst>
              <a:ext uri="{FF2B5EF4-FFF2-40B4-BE49-F238E27FC236}">
                <a16:creationId xmlns:a16="http://schemas.microsoft.com/office/drawing/2014/main" id="{A91904BD-0BF6-AF11-07A2-1DE766A59064}"/>
              </a:ext>
            </a:extLst>
          </p:cNvPr>
          <p:cNvGrpSpPr/>
          <p:nvPr/>
        </p:nvGrpSpPr>
        <p:grpSpPr>
          <a:xfrm rot="1782998">
            <a:off x="28166333" y="32511534"/>
            <a:ext cx="1121678" cy="924492"/>
            <a:chOff x="7334767" y="5267003"/>
            <a:chExt cx="1436928" cy="1312116"/>
          </a:xfrm>
        </p:grpSpPr>
        <p:sp>
          <p:nvSpPr>
            <p:cNvPr id="342" name="円弧 341">
              <a:extLst>
                <a:ext uri="{FF2B5EF4-FFF2-40B4-BE49-F238E27FC236}">
                  <a16:creationId xmlns:a16="http://schemas.microsoft.com/office/drawing/2014/main" id="{41C1454E-3A98-D047-910B-F1C54ACE5343}"/>
                </a:ext>
              </a:extLst>
            </p:cNvPr>
            <p:cNvSpPr/>
            <p:nvPr/>
          </p:nvSpPr>
          <p:spPr>
            <a:xfrm rot="7095382">
              <a:off x="7473542" y="5769825"/>
              <a:ext cx="1260201" cy="358387"/>
            </a:xfrm>
            <a:prstGeom prst="arc">
              <a:avLst>
                <a:gd name="adj1" fmla="val 13452979"/>
                <a:gd name="adj2" fmla="val 2211524"/>
              </a:avLst>
            </a:prstGeom>
            <a:noFill/>
            <a:ln w="12700" cap="flat" cmpd="sng" algn="ctr">
              <a:solidFill>
                <a:srgbClr val="E8E8E8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4143ACFE-E58B-0F96-80BE-DC6B2E9B7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254012">
              <a:off x="7334767" y="5267003"/>
              <a:ext cx="804742" cy="932769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1761F34D-D849-3366-EBCD-284037B0E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8033356">
              <a:off x="8127907" y="5383358"/>
              <a:ext cx="756050" cy="531526"/>
            </a:xfrm>
            <a:prstGeom prst="rect">
              <a:avLst/>
            </a:prstGeom>
          </p:spPr>
        </p:pic>
      </p:grpSp>
      <p:sp>
        <p:nvSpPr>
          <p:cNvPr id="345" name="正方形/長方形 344">
            <a:extLst>
              <a:ext uri="{FF2B5EF4-FFF2-40B4-BE49-F238E27FC236}">
                <a16:creationId xmlns:a16="http://schemas.microsoft.com/office/drawing/2014/main" id="{6740107C-93BD-D19D-2710-885DC1FEAB76}"/>
              </a:ext>
            </a:extLst>
          </p:cNvPr>
          <p:cNvSpPr/>
          <p:nvPr/>
        </p:nvSpPr>
        <p:spPr>
          <a:xfrm>
            <a:off x="26320478" y="33739668"/>
            <a:ext cx="2120787" cy="148812"/>
          </a:xfrm>
          <a:prstGeom prst="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1133947">
              <a:defRPr/>
            </a:pPr>
            <a:endParaRPr lang="ja-JP" altLang="en-US" sz="2400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346" name="楕円 345">
            <a:extLst>
              <a:ext uri="{FF2B5EF4-FFF2-40B4-BE49-F238E27FC236}">
                <a16:creationId xmlns:a16="http://schemas.microsoft.com/office/drawing/2014/main" id="{543BFE74-3788-D469-2A6F-E1FBC05A2EF1}"/>
              </a:ext>
            </a:extLst>
          </p:cNvPr>
          <p:cNvSpPr/>
          <p:nvPr/>
        </p:nvSpPr>
        <p:spPr>
          <a:xfrm>
            <a:off x="26662354" y="33061549"/>
            <a:ext cx="1600593" cy="665203"/>
          </a:xfrm>
          <a:prstGeom prst="ellipse">
            <a:avLst/>
          </a:prstGeom>
          <a:solidFill>
            <a:srgbClr val="FFC000">
              <a:lumMod val="60000"/>
              <a:lumOff val="4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altLang="ja-JP" sz="2400" b="1" kern="0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Human IgG</a:t>
            </a:r>
          </a:p>
        </p:txBody>
      </p:sp>
      <p:cxnSp>
        <p:nvCxnSpPr>
          <p:cNvPr id="347" name="直線コネクタ 346">
            <a:extLst>
              <a:ext uri="{FF2B5EF4-FFF2-40B4-BE49-F238E27FC236}">
                <a16:creationId xmlns:a16="http://schemas.microsoft.com/office/drawing/2014/main" id="{A9501EC4-EB95-CEEC-7039-C9D12851B8C5}"/>
              </a:ext>
            </a:extLst>
          </p:cNvPr>
          <p:cNvCxnSpPr>
            <a:cxnSpLocks/>
          </p:cNvCxnSpPr>
          <p:nvPr/>
        </p:nvCxnSpPr>
        <p:spPr>
          <a:xfrm>
            <a:off x="17726411" y="31930053"/>
            <a:ext cx="309931" cy="16178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48" name="テキスト ボックス 347">
            <a:extLst>
              <a:ext uri="{FF2B5EF4-FFF2-40B4-BE49-F238E27FC236}">
                <a16:creationId xmlns:a16="http://schemas.microsoft.com/office/drawing/2014/main" id="{668F6FE8-56F8-5337-5601-62E768BE8F01}"/>
              </a:ext>
            </a:extLst>
          </p:cNvPr>
          <p:cNvSpPr txBox="1"/>
          <p:nvPr/>
        </p:nvSpPr>
        <p:spPr>
          <a:xfrm>
            <a:off x="15631355" y="31314179"/>
            <a:ext cx="2882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0.25 µg/mL</a:t>
            </a:r>
          </a:p>
          <a:p>
            <a:pPr algn="ctr"/>
            <a:r>
              <a:rPr lang="en-US" altLang="ja-JP" sz="2400" b="1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HRP-</a:t>
            </a:r>
            <a:r>
              <a:rPr lang="en-US" altLang="ja-JP" sz="2400" b="1" dirty="0" err="1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scFv</a:t>
            </a:r>
            <a:endParaRPr lang="en-US" altLang="ja-JP" sz="2400" b="1" dirty="0">
              <a:solidFill>
                <a:prstClr val="black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9" name="矢印: 右カーブ 348">
            <a:extLst>
              <a:ext uri="{FF2B5EF4-FFF2-40B4-BE49-F238E27FC236}">
                <a16:creationId xmlns:a16="http://schemas.microsoft.com/office/drawing/2014/main" id="{35C91033-E85D-FEE2-A7D7-7CB1747C09BC}"/>
              </a:ext>
            </a:extLst>
          </p:cNvPr>
          <p:cNvSpPr/>
          <p:nvPr/>
        </p:nvSpPr>
        <p:spPr>
          <a:xfrm rot="2404818">
            <a:off x="26891263" y="31569463"/>
            <a:ext cx="817907" cy="1290747"/>
          </a:xfrm>
          <a:prstGeom prst="curvedRightArrow">
            <a:avLst/>
          </a:prstGeom>
          <a:solidFill>
            <a:srgbClr val="0E2841"/>
          </a:solidFill>
          <a:ln w="19050" cap="flat" cmpd="sng" algn="ctr">
            <a:solidFill>
              <a:srgbClr val="0E284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156082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50" name="グループ化 349">
            <a:extLst>
              <a:ext uri="{FF2B5EF4-FFF2-40B4-BE49-F238E27FC236}">
                <a16:creationId xmlns:a16="http://schemas.microsoft.com/office/drawing/2014/main" id="{C6259C90-F126-A9DC-3D5A-E99072476343}"/>
              </a:ext>
            </a:extLst>
          </p:cNvPr>
          <p:cNvGrpSpPr/>
          <p:nvPr/>
        </p:nvGrpSpPr>
        <p:grpSpPr>
          <a:xfrm rot="1782998">
            <a:off x="22276982" y="32441358"/>
            <a:ext cx="1121678" cy="924492"/>
            <a:chOff x="7334767" y="5267003"/>
            <a:chExt cx="1436928" cy="1312116"/>
          </a:xfrm>
        </p:grpSpPr>
        <p:sp>
          <p:nvSpPr>
            <p:cNvPr id="351" name="円弧 350">
              <a:extLst>
                <a:ext uri="{FF2B5EF4-FFF2-40B4-BE49-F238E27FC236}">
                  <a16:creationId xmlns:a16="http://schemas.microsoft.com/office/drawing/2014/main" id="{7FF4C570-CE81-3585-ADC1-514AC1E415F3}"/>
                </a:ext>
              </a:extLst>
            </p:cNvPr>
            <p:cNvSpPr/>
            <p:nvPr/>
          </p:nvSpPr>
          <p:spPr>
            <a:xfrm rot="7095382">
              <a:off x="7473542" y="5769825"/>
              <a:ext cx="1260201" cy="358387"/>
            </a:xfrm>
            <a:prstGeom prst="arc">
              <a:avLst>
                <a:gd name="adj1" fmla="val 13452979"/>
                <a:gd name="adj2" fmla="val 2211524"/>
              </a:avLst>
            </a:prstGeom>
            <a:noFill/>
            <a:ln w="12700" cap="flat" cmpd="sng" algn="ctr">
              <a:solidFill>
                <a:srgbClr val="E8E8E8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6A4AFE54-4CBB-15B3-BE00-75E02DE66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254012">
              <a:off x="7334767" y="5267003"/>
              <a:ext cx="804742" cy="932769"/>
            </a:xfrm>
            <a:prstGeom prst="rect">
              <a:avLst/>
            </a:prstGeom>
          </p:spPr>
        </p:pic>
        <p:pic>
          <p:nvPicPr>
            <p:cNvPr id="353" name="図 352">
              <a:extLst>
                <a:ext uri="{FF2B5EF4-FFF2-40B4-BE49-F238E27FC236}">
                  <a16:creationId xmlns:a16="http://schemas.microsoft.com/office/drawing/2014/main" id="{7CDB73E8-2A2E-F8E5-C2E1-F3548EB1B3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8033356">
              <a:off x="8127907" y="5383358"/>
              <a:ext cx="756050" cy="531526"/>
            </a:xfrm>
            <a:prstGeom prst="rect">
              <a:avLst/>
            </a:prstGeom>
          </p:spPr>
        </p:pic>
      </p:grpSp>
      <p:grpSp>
        <p:nvGrpSpPr>
          <p:cNvPr id="354" name="グループ化 353">
            <a:extLst>
              <a:ext uri="{FF2B5EF4-FFF2-40B4-BE49-F238E27FC236}">
                <a16:creationId xmlns:a16="http://schemas.microsoft.com/office/drawing/2014/main" id="{36979093-455E-82CF-D492-7597AC3FCBCA}"/>
              </a:ext>
            </a:extLst>
          </p:cNvPr>
          <p:cNvGrpSpPr/>
          <p:nvPr/>
        </p:nvGrpSpPr>
        <p:grpSpPr>
          <a:xfrm>
            <a:off x="22860478" y="31222137"/>
            <a:ext cx="950546" cy="1323798"/>
            <a:chOff x="15483500" y="2019152"/>
            <a:chExt cx="1142421" cy="1600450"/>
          </a:xfrm>
        </p:grpSpPr>
        <p:sp>
          <p:nvSpPr>
            <p:cNvPr id="355" name="楕円 354">
              <a:extLst>
                <a:ext uri="{FF2B5EF4-FFF2-40B4-BE49-F238E27FC236}">
                  <a16:creationId xmlns:a16="http://schemas.microsoft.com/office/drawing/2014/main" id="{16E341F9-E783-C16C-1BE5-8DA6B85F5EA2}"/>
                </a:ext>
              </a:extLst>
            </p:cNvPr>
            <p:cNvSpPr/>
            <p:nvPr/>
          </p:nvSpPr>
          <p:spPr>
            <a:xfrm>
              <a:off x="15483500" y="2947323"/>
              <a:ext cx="696557" cy="672279"/>
            </a:xfrm>
            <a:prstGeom prst="ellipse">
              <a:avLst/>
            </a:prstGeom>
            <a:solidFill>
              <a:srgbClr val="A02B93">
                <a:lumMod val="20000"/>
                <a:lumOff val="80000"/>
              </a:srgbClr>
            </a:solidFill>
            <a:ln w="38100" cap="flat" cmpd="sng" algn="ctr">
              <a:solidFill>
                <a:srgbClr val="A02B93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C9027E5A-914E-0A2A-1D44-7E5CC55364F1}"/>
                </a:ext>
              </a:extLst>
            </p:cNvPr>
            <p:cNvGrpSpPr/>
            <p:nvPr/>
          </p:nvGrpSpPr>
          <p:grpSpPr>
            <a:xfrm>
              <a:off x="15736303" y="2196740"/>
              <a:ext cx="793583" cy="744565"/>
              <a:chOff x="413985" y="4872702"/>
              <a:chExt cx="672488" cy="658669"/>
            </a:xfrm>
          </p:grpSpPr>
          <p:sp>
            <p:nvSpPr>
              <p:cNvPr id="358" name="楕円 357">
                <a:extLst>
                  <a:ext uri="{FF2B5EF4-FFF2-40B4-BE49-F238E27FC236}">
                    <a16:creationId xmlns:a16="http://schemas.microsoft.com/office/drawing/2014/main" id="{740E5AF6-AF99-F3DD-A7D8-085C62FF8234}"/>
                  </a:ext>
                </a:extLst>
              </p:cNvPr>
              <p:cNvSpPr/>
              <p:nvPr/>
            </p:nvSpPr>
            <p:spPr>
              <a:xfrm rot="6721951">
                <a:off x="645191" y="5041857"/>
                <a:ext cx="610437" cy="272127"/>
              </a:xfrm>
              <a:prstGeom prst="ellipse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359" name="楕円 358">
                <a:extLst>
                  <a:ext uri="{FF2B5EF4-FFF2-40B4-BE49-F238E27FC236}">
                    <a16:creationId xmlns:a16="http://schemas.microsoft.com/office/drawing/2014/main" id="{58B7530C-1B58-AD24-007B-9EF4887536E5}"/>
                  </a:ext>
                </a:extLst>
              </p:cNvPr>
              <p:cNvSpPr/>
              <p:nvPr/>
            </p:nvSpPr>
            <p:spPr>
              <a:xfrm rot="6721951">
                <a:off x="244830" y="5090089"/>
                <a:ext cx="610437" cy="272127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360" name="コネクタ: 曲線 359">
                <a:extLst>
                  <a:ext uri="{FF2B5EF4-FFF2-40B4-BE49-F238E27FC236}">
                    <a16:creationId xmlns:a16="http://schemas.microsoft.com/office/drawing/2014/main" id="{85C543F1-E137-5107-61B6-DBA45EF53766}"/>
                  </a:ext>
                </a:extLst>
              </p:cNvPr>
              <p:cNvCxnSpPr>
                <a:cxnSpLocks/>
                <a:stCxn id="358" idx="6"/>
                <a:endCxn id="359" idx="2"/>
              </p:cNvCxnSpPr>
              <p:nvPr/>
            </p:nvCxnSpPr>
            <p:spPr>
              <a:xfrm rot="6721951" flipH="1">
                <a:off x="542460" y="5025522"/>
                <a:ext cx="415539" cy="353030"/>
              </a:xfrm>
              <a:prstGeom prst="curvedConnector5">
                <a:avLst>
                  <a:gd name="adj1" fmla="val -39823"/>
                  <a:gd name="adj2" fmla="val 50000"/>
                  <a:gd name="adj3" fmla="val 139823"/>
                </a:avLst>
              </a:prstGeom>
              <a:noFill/>
              <a:ln w="190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357" name="楕円 356">
              <a:extLst>
                <a:ext uri="{FF2B5EF4-FFF2-40B4-BE49-F238E27FC236}">
                  <a16:creationId xmlns:a16="http://schemas.microsoft.com/office/drawing/2014/main" id="{7E6EF6A9-E0A9-3C9F-DE78-7E9357FBC303}"/>
                </a:ext>
              </a:extLst>
            </p:cNvPr>
            <p:cNvSpPr/>
            <p:nvPr/>
          </p:nvSpPr>
          <p:spPr>
            <a:xfrm>
              <a:off x="16427754" y="2019152"/>
              <a:ext cx="198167" cy="195082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</a:endParaRPr>
            </a:p>
          </p:txBody>
        </p:sp>
      </p:grpSp>
      <p:grpSp>
        <p:nvGrpSpPr>
          <p:cNvPr id="361" name="グループ化 360">
            <a:extLst>
              <a:ext uri="{FF2B5EF4-FFF2-40B4-BE49-F238E27FC236}">
                <a16:creationId xmlns:a16="http://schemas.microsoft.com/office/drawing/2014/main" id="{ACFE6D65-EA5E-3F51-0131-AF96E2A2BBE1}"/>
              </a:ext>
            </a:extLst>
          </p:cNvPr>
          <p:cNvGrpSpPr/>
          <p:nvPr/>
        </p:nvGrpSpPr>
        <p:grpSpPr>
          <a:xfrm>
            <a:off x="28752437" y="31298240"/>
            <a:ext cx="950546" cy="1323798"/>
            <a:chOff x="15483500" y="2019152"/>
            <a:chExt cx="1142421" cy="1600450"/>
          </a:xfrm>
        </p:grpSpPr>
        <p:sp>
          <p:nvSpPr>
            <p:cNvPr id="362" name="楕円 361">
              <a:extLst>
                <a:ext uri="{FF2B5EF4-FFF2-40B4-BE49-F238E27FC236}">
                  <a16:creationId xmlns:a16="http://schemas.microsoft.com/office/drawing/2014/main" id="{47D4C3B4-2E44-68DF-2091-2831C99F14E7}"/>
                </a:ext>
              </a:extLst>
            </p:cNvPr>
            <p:cNvSpPr/>
            <p:nvPr/>
          </p:nvSpPr>
          <p:spPr>
            <a:xfrm>
              <a:off x="15483500" y="2947323"/>
              <a:ext cx="696557" cy="672279"/>
            </a:xfrm>
            <a:prstGeom prst="ellipse">
              <a:avLst/>
            </a:prstGeom>
            <a:solidFill>
              <a:srgbClr val="A02B93">
                <a:lumMod val="20000"/>
                <a:lumOff val="80000"/>
              </a:srgbClr>
            </a:solidFill>
            <a:ln w="38100" cap="flat" cmpd="sng" algn="ctr">
              <a:solidFill>
                <a:srgbClr val="A02B93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364" name="グループ化 363">
              <a:extLst>
                <a:ext uri="{FF2B5EF4-FFF2-40B4-BE49-F238E27FC236}">
                  <a16:creationId xmlns:a16="http://schemas.microsoft.com/office/drawing/2014/main" id="{8EBF6CB9-6B72-12FF-D6D7-84216D25B651}"/>
                </a:ext>
              </a:extLst>
            </p:cNvPr>
            <p:cNvGrpSpPr/>
            <p:nvPr/>
          </p:nvGrpSpPr>
          <p:grpSpPr>
            <a:xfrm>
              <a:off x="15736303" y="2196740"/>
              <a:ext cx="793583" cy="744565"/>
              <a:chOff x="413985" y="4872702"/>
              <a:chExt cx="672488" cy="658669"/>
            </a:xfrm>
          </p:grpSpPr>
          <p:sp>
            <p:nvSpPr>
              <p:cNvPr id="399" name="楕円 398">
                <a:extLst>
                  <a:ext uri="{FF2B5EF4-FFF2-40B4-BE49-F238E27FC236}">
                    <a16:creationId xmlns:a16="http://schemas.microsoft.com/office/drawing/2014/main" id="{30A1B4F4-3B13-A499-FAD5-53AC3C4A7764}"/>
                  </a:ext>
                </a:extLst>
              </p:cNvPr>
              <p:cNvSpPr/>
              <p:nvPr/>
            </p:nvSpPr>
            <p:spPr>
              <a:xfrm rot="6721951">
                <a:off x="645191" y="5041857"/>
                <a:ext cx="610437" cy="272127"/>
              </a:xfrm>
              <a:prstGeom prst="ellipse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sp>
            <p:nvSpPr>
              <p:cNvPr id="528" name="楕円 527">
                <a:extLst>
                  <a:ext uri="{FF2B5EF4-FFF2-40B4-BE49-F238E27FC236}">
                    <a16:creationId xmlns:a16="http://schemas.microsoft.com/office/drawing/2014/main" id="{8C388917-64F1-1D5F-B52F-F481DB975CA8}"/>
                  </a:ext>
                </a:extLst>
              </p:cNvPr>
              <p:cNvSpPr/>
              <p:nvPr/>
            </p:nvSpPr>
            <p:spPr>
              <a:xfrm rot="6721951">
                <a:off x="244830" y="5090089"/>
                <a:ext cx="610437" cy="272127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</a:endParaRPr>
              </a:p>
            </p:txBody>
          </p:sp>
          <p:cxnSp>
            <p:nvCxnSpPr>
              <p:cNvPr id="529" name="コネクタ: 曲線 528">
                <a:extLst>
                  <a:ext uri="{FF2B5EF4-FFF2-40B4-BE49-F238E27FC236}">
                    <a16:creationId xmlns:a16="http://schemas.microsoft.com/office/drawing/2014/main" id="{65C51546-9DA0-C9CE-A0D5-4F74BB552FFB}"/>
                  </a:ext>
                </a:extLst>
              </p:cNvPr>
              <p:cNvCxnSpPr>
                <a:cxnSpLocks/>
                <a:stCxn id="399" idx="6"/>
                <a:endCxn id="528" idx="2"/>
              </p:cNvCxnSpPr>
              <p:nvPr/>
            </p:nvCxnSpPr>
            <p:spPr>
              <a:xfrm rot="6721951" flipH="1">
                <a:off x="542460" y="5025522"/>
                <a:ext cx="415539" cy="353030"/>
              </a:xfrm>
              <a:prstGeom prst="curvedConnector5">
                <a:avLst>
                  <a:gd name="adj1" fmla="val -39823"/>
                  <a:gd name="adj2" fmla="val 50000"/>
                  <a:gd name="adj3" fmla="val 139823"/>
                </a:avLst>
              </a:prstGeom>
              <a:noFill/>
              <a:ln w="1905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365" name="楕円 364">
              <a:extLst>
                <a:ext uri="{FF2B5EF4-FFF2-40B4-BE49-F238E27FC236}">
                  <a16:creationId xmlns:a16="http://schemas.microsoft.com/office/drawing/2014/main" id="{878F9E3F-5226-EE86-CA3A-FCF627300C98}"/>
                </a:ext>
              </a:extLst>
            </p:cNvPr>
            <p:cNvSpPr/>
            <p:nvPr/>
          </p:nvSpPr>
          <p:spPr>
            <a:xfrm>
              <a:off x="16427754" y="2019152"/>
              <a:ext cx="198167" cy="195082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80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/>
      <p:bldP spid="329" grpId="0"/>
      <p:bldP spid="376" grpId="0"/>
      <p:bldP spid="377" grpId="0"/>
      <p:bldP spid="391" grpId="0" animBg="1"/>
      <p:bldP spid="395" grpId="0"/>
      <p:bldP spid="401" grpId="0"/>
      <p:bldP spid="438" grpId="0"/>
      <p:bldP spid="439" grpId="0"/>
      <p:bldP spid="440" grpId="0"/>
      <p:bldP spid="441" grpId="0"/>
      <p:bldP spid="443" grpId="0"/>
      <p:bldP spid="444" grpId="0" animBg="1"/>
      <p:bldP spid="445" grpId="0"/>
      <p:bldP spid="446" grpId="0"/>
      <p:bldP spid="575" grpId="0" animBg="1"/>
      <p:bldP spid="10" grpId="0"/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 テーマ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27724</TotalTime>
  <Words>866</Words>
  <Application>Microsoft Office PowerPoint</Application>
  <PresentationFormat>ユーザー設定</PresentationFormat>
  <Paragraphs>213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BDZ</vt:lpstr>
      <vt:lpstr>BIZ UDゴシック</vt:lpstr>
      <vt:lpstr>ＭＳ Ｐゴシック</vt:lpstr>
      <vt:lpstr>游ゴシック</vt:lpstr>
      <vt:lpstr>Aptos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 果音</dc:creator>
  <cp:lastModifiedBy>匠吾 伊藤</cp:lastModifiedBy>
  <cp:revision>234</cp:revision>
  <cp:lastPrinted>2024-09-09T00:40:56Z</cp:lastPrinted>
  <dcterms:created xsi:type="dcterms:W3CDTF">2021-07-29T04:31:16Z</dcterms:created>
  <dcterms:modified xsi:type="dcterms:W3CDTF">2024-09-09T03:19:03Z</dcterms:modified>
</cp:coreProperties>
</file>