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9.xml" ContentType="application/vnd.openxmlformats-officedocument.drawingml.chart+xml"/>
  <Override PartName="/ppt/theme/themeOverride4.xml" ContentType="application/vnd.openxmlformats-officedocument.themeOverride+xml"/>
  <Override PartName="/ppt/charts/chart10.xml" ContentType="application/vnd.openxmlformats-officedocument.drawingml.chart+xml"/>
  <Override PartName="/ppt/theme/themeOverride5.xml" ContentType="application/vnd.openxmlformats-officedocument.themeOverride+xml"/>
  <Override PartName="/ppt/charts/chart11.xml" ContentType="application/vnd.openxmlformats-officedocument.drawingml.chart+xml"/>
  <Override PartName="/ppt/theme/themeOverride6.xml" ContentType="application/vnd.openxmlformats-officedocument.themeOverride+xml"/>
  <Override PartName="/ppt/charts/chart12.xml" ContentType="application/vnd.openxmlformats-officedocument.drawingml.chart+xml"/>
  <Override PartName="/ppt/theme/themeOverride7.xml" ContentType="application/vnd.openxmlformats-officedocument.themeOverride+xml"/>
  <Override PartName="/ppt/charts/chart13.xml" ContentType="application/vnd.openxmlformats-officedocument.drawingml.chart+xml"/>
  <Override PartName="/ppt/theme/themeOverride8.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82" r:id="rId2"/>
    <p:sldId id="556" r:id="rId3"/>
    <p:sldId id="285" r:id="rId4"/>
    <p:sldId id="880" r:id="rId5"/>
    <p:sldId id="881" r:id="rId6"/>
    <p:sldId id="882" r:id="rId7"/>
    <p:sldId id="932" r:id="rId8"/>
    <p:sldId id="889" r:id="rId9"/>
    <p:sldId id="865" r:id="rId10"/>
    <p:sldId id="508" r:id="rId11"/>
    <p:sldId id="321" r:id="rId12"/>
    <p:sldId id="322" r:id="rId13"/>
    <p:sldId id="324" r:id="rId14"/>
    <p:sldId id="326" r:id="rId15"/>
    <p:sldId id="855" r:id="rId16"/>
    <p:sldId id="535" r:id="rId17"/>
    <p:sldId id="565" r:id="rId18"/>
    <p:sldId id="879" r:id="rId19"/>
    <p:sldId id="888" r:id="rId20"/>
    <p:sldId id="955" r:id="rId21"/>
    <p:sldId id="469" r:id="rId22"/>
    <p:sldId id="485" r:id="rId23"/>
    <p:sldId id="406" r:id="rId24"/>
    <p:sldId id="408" r:id="rId25"/>
    <p:sldId id="892" r:id="rId26"/>
    <p:sldId id="894" r:id="rId27"/>
    <p:sldId id="893" r:id="rId28"/>
    <p:sldId id="460" r:id="rId29"/>
    <p:sldId id="462" r:id="rId30"/>
    <p:sldId id="413" r:id="rId31"/>
    <p:sldId id="908" r:id="rId32"/>
    <p:sldId id="890" r:id="rId33"/>
    <p:sldId id="272" r:id="rId34"/>
    <p:sldId id="952" r:id="rId35"/>
    <p:sldId id="417" r:id="rId36"/>
    <p:sldId id="497" r:id="rId37"/>
    <p:sldId id="411" r:id="rId38"/>
    <p:sldId id="423" r:id="rId39"/>
    <p:sldId id="953" r:id="rId40"/>
    <p:sldId id="897" r:id="rId41"/>
    <p:sldId id="898" r:id="rId42"/>
    <p:sldId id="954" r:id="rId43"/>
    <p:sldId id="942" r:id="rId44"/>
    <p:sldId id="943" r:id="rId45"/>
    <p:sldId id="944" r:id="rId46"/>
    <p:sldId id="957" r:id="rId47"/>
    <p:sldId id="421" r:id="rId48"/>
    <p:sldId id="948" r:id="rId49"/>
    <p:sldId id="484" r:id="rId50"/>
    <p:sldId id="949" r:id="rId51"/>
    <p:sldId id="493" r:id="rId52"/>
    <p:sldId id="496" r:id="rId53"/>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51"/>
    <a:srgbClr val="00FF00"/>
    <a:srgbClr val="3333FF"/>
    <a:srgbClr val="00FDFF"/>
    <a:srgbClr val="FFFFCC"/>
    <a:srgbClr val="FF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37"/>
    <p:restoredTop sz="95846" autoAdjust="0"/>
  </p:normalViewPr>
  <p:slideViewPr>
    <p:cSldViewPr snapToGrid="0" showGuides="1">
      <p:cViewPr varScale="1">
        <p:scale>
          <a:sx n="170" d="100"/>
          <a:sy n="170" d="100"/>
        </p:scale>
        <p:origin x="1048" y="184"/>
      </p:cViewPr>
      <p:guideLst>
        <p:guide orient="horz" pos="2183"/>
        <p:guide pos="2880"/>
      </p:guideLst>
    </p:cSldViewPr>
  </p:slideViewPr>
  <p:notesTextViewPr>
    <p:cViewPr>
      <p:scale>
        <a:sx n="1" d="1"/>
        <a:sy n="1" d="1"/>
      </p:scale>
      <p:origin x="0" y="0"/>
    </p:cViewPr>
  </p:notesTextViewPr>
  <p:sorterViewPr>
    <p:cViewPr>
      <p:scale>
        <a:sx n="55" d="100"/>
        <a:sy n="55" d="100"/>
      </p:scale>
      <p:origin x="0" y="-44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______.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file:///C:\Users\yohei%20MIYAMURA\Desktop\&#20462;&#22763;&#35542;&#25991;\20151227%20&#22266;&#23450;&#21270;&#28611;&#24230;&#12288;&#65360;H7.0&#12288;&#12394;&#12375;.xlsx" TargetMode="External"/><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2" Type="http://schemas.openxmlformats.org/officeDocument/2006/relationships/oleObject" Target="file:///C:\Users\yohei%20MIYAMURA\Desktop\&#20462;&#22763;&#35542;&#25991;\20160109%20&#22266;&#23450;&#21270;&#23494;&#24230;&#12288;D5&#12288;&#65288;D5)&#12288;PM&#12288;&#65360;H7&#12288;&#25391;&#21205;&#12394;&#12375;.xlsx" TargetMode="External"/><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oleObject" Target="file:///C:\Users\yohei%20MIYAMURA\Desktop\&#20462;&#22763;&#35542;&#25991;\20160109%20&#22266;&#23450;&#21270;&#23494;&#24230;&#12288;D5&#12288;&#65288;D5)&#12288;PM&#12288;&#65360;H7&#12288;&#25391;&#21205;&#12394;&#12375;.xlsx" TargetMode="External"/><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2" Type="http://schemas.openxmlformats.org/officeDocument/2006/relationships/oleObject" Target="file:///C:\Users\yohei%20MIYAMURA\Desktop\&#20462;&#22763;&#35542;&#25991;\20160109%20&#22266;&#23450;&#21270;&#23494;&#24230;&#12288;D5&#12288;&#65288;D5)&#12288;PM&#12288;&#65360;H7&#12288;&#25391;&#21205;&#12394;&#12375;.xlsx" TargetMode="External"/><Relationship Id="rId1" Type="http://schemas.openxmlformats.org/officeDocument/2006/relationships/themeOverride" Target="../theme/themeOverride8.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______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21b157ba3ed5118b/&#35542;&#25991;%202020.08%5eF/47&#26412;&#30446;%20phage%20display/submission/&#35542;&#25991;&#29992;Figure%20%5e0%20Tables&#12486;&#12441;&#12540;&#12479;.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21b157ba3ed5118b/&#35542;&#25991;%202020.08%5eF/47&#26412;&#30446;%20phage%20display/submission/&#35542;&#25991;&#29992;Figure%20%5e0%20Tables&#12486;&#12441;&#12540;&#12479;.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2" Type="http://schemas.openxmlformats.org/officeDocument/2006/relationships/oleObject" Target="file:///C:\Users\Yoichi%20KUMADA\Desktop\TSH%20ELISA%20&#27604;&#36611;.xlsx"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1" Type="http://schemas.openxmlformats.org/officeDocument/2006/relationships/oleObject" Target="file:///D:\Data\&#20140;&#37117;&#24037;&#33464;&#32330;&#32173;&#22823;&#23398;\&#35542;&#25991;\30&#26412;&#30446;%20scFv-PM\Fig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bioaffinity:Desktop:&#12450;&#12540;&#12463;&#12522;&#12477;&#12540;&#12473;&#12288;&#12450;&#12523;&#12497;&#12459;:anti-hCG%20VHH:121221%20biotin-hCG%20sandwich%20ELISA%20VHH%20and%20VHH-PM.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Data\&#20140;&#37117;&#24037;&#33464;&#32330;&#32173;&#22823;&#23398;\&#30740;&#31350;\&#26085;&#26481;&#38651;&#24037;\SPR\&#22823;&#30010;&#23455;&#39443;&#32080;&#26524;\Anti-CRP%20scFv-PM%20and%20whole%20Ab\150127%20Anti-CRP%20scFv-PM%20whole%20&#27604;&#36611;(&#12464;&#12521;&#12501;&#65289;.xlsx" TargetMode="External"/></Relationships>
</file>

<file path=ppt/charts/_rels/chart9.xml.rels><?xml version="1.0" encoding="UTF-8" standalone="yes"?>
<Relationships xmlns="http://schemas.openxmlformats.org/package/2006/relationships"><Relationship Id="rId2" Type="http://schemas.openxmlformats.org/officeDocument/2006/relationships/oleObject" Target="file:///C:\Users\yohei%20MIYAMURA\Desktop\&#20462;&#22763;&#35542;&#25991;\20151227%20&#22266;&#23450;&#21270;&#28611;&#24230;&#12288;&#65360;H7.0&#12288;&#12394;&#12375;.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1"/>
            </a:pPr>
            <a:r>
              <a:rPr lang="en-US" b="1"/>
              <a:t>Rank 1 - </a:t>
            </a:r>
            <a:r>
              <a:rPr lang="en-US" altLang="ja-JP" b="1"/>
              <a:t>Rank</a:t>
            </a:r>
            <a:r>
              <a:rPr lang="ja-JP" altLang="en-US" b="1"/>
              <a:t> </a:t>
            </a:r>
            <a:r>
              <a:rPr lang="en-US" b="1"/>
              <a:t>5</a:t>
            </a:r>
            <a:endParaRPr lang="ja-JP" b="1"/>
          </a:p>
        </c:rich>
      </c:tx>
      <c:overlay val="0"/>
    </c:title>
    <c:autoTitleDeleted val="0"/>
    <c:plotArea>
      <c:layout/>
      <c:scatterChart>
        <c:scatterStyle val="smoothMarker"/>
        <c:varyColors val="0"/>
        <c:ser>
          <c:idx val="0"/>
          <c:order val="0"/>
          <c:tx>
            <c:strRef>
              <c:f>'Rank 1-5'!$B$1:$B$2</c:f>
              <c:strCache>
                <c:ptCount val="1"/>
                <c:pt idx="0">
                  <c:v>Rank 1 R3-40</c:v>
                </c:pt>
              </c:strCache>
            </c:strRef>
          </c:tx>
          <c:marker>
            <c:symbol val="none"/>
          </c:marker>
          <c:xVal>
            <c:numRef>
              <c:f>'Rank 1-5'!$A$3:$A$2092</c:f>
              <c:numCache>
                <c:formatCode>General</c:formatCode>
                <c:ptCount val="209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numCache>
            </c:numRef>
          </c:xVal>
          <c:yVal>
            <c:numRef>
              <c:f>'Rank 1-5'!$B$3:$B$2092</c:f>
              <c:numCache>
                <c:formatCode>General</c:formatCode>
                <c:ptCount val="2090"/>
                <c:pt idx="0">
                  <c:v>104.42999999999984</c:v>
                </c:pt>
                <c:pt idx="1">
                  <c:v>104.37000000000012</c:v>
                </c:pt>
                <c:pt idx="2">
                  <c:v>104.17000000000007</c:v>
                </c:pt>
                <c:pt idx="3">
                  <c:v>104.31999999999994</c:v>
                </c:pt>
                <c:pt idx="4">
                  <c:v>104.55999999999995</c:v>
                </c:pt>
                <c:pt idx="5">
                  <c:v>104.34999999999991</c:v>
                </c:pt>
                <c:pt idx="6">
                  <c:v>104.18000000000006</c:v>
                </c:pt>
                <c:pt idx="7">
                  <c:v>104.33999999999992</c:v>
                </c:pt>
                <c:pt idx="8">
                  <c:v>103.94000000000005</c:v>
                </c:pt>
                <c:pt idx="9">
                  <c:v>103.95999999999981</c:v>
                </c:pt>
                <c:pt idx="10">
                  <c:v>103.75999999999999</c:v>
                </c:pt>
                <c:pt idx="11">
                  <c:v>103.76999999999998</c:v>
                </c:pt>
                <c:pt idx="12">
                  <c:v>103.99000000000001</c:v>
                </c:pt>
                <c:pt idx="13">
                  <c:v>104.5</c:v>
                </c:pt>
                <c:pt idx="14">
                  <c:v>103.95999999999981</c:v>
                </c:pt>
                <c:pt idx="15">
                  <c:v>104.04999999999995</c:v>
                </c:pt>
                <c:pt idx="16">
                  <c:v>104.27999999999997</c:v>
                </c:pt>
                <c:pt idx="17">
                  <c:v>104.37000000000012</c:v>
                </c:pt>
                <c:pt idx="18">
                  <c:v>104.55999999999995</c:v>
                </c:pt>
                <c:pt idx="19">
                  <c:v>103.89999999999986</c:v>
                </c:pt>
                <c:pt idx="20">
                  <c:v>103.75999999999999</c:v>
                </c:pt>
                <c:pt idx="21">
                  <c:v>103.75999999999999</c:v>
                </c:pt>
                <c:pt idx="22">
                  <c:v>103.84000000000015</c:v>
                </c:pt>
                <c:pt idx="23">
                  <c:v>103.74000000000001</c:v>
                </c:pt>
                <c:pt idx="24">
                  <c:v>103.60000000000014</c:v>
                </c:pt>
                <c:pt idx="25">
                  <c:v>103.87000000000012</c:v>
                </c:pt>
                <c:pt idx="26">
                  <c:v>103.8599999999999</c:v>
                </c:pt>
                <c:pt idx="27">
                  <c:v>104.23000000000002</c:v>
                </c:pt>
                <c:pt idx="28">
                  <c:v>104.01999999999998</c:v>
                </c:pt>
                <c:pt idx="29">
                  <c:v>104.40000000000009</c:v>
                </c:pt>
                <c:pt idx="30">
                  <c:v>103.82999999999993</c:v>
                </c:pt>
                <c:pt idx="31">
                  <c:v>103.83000000000015</c:v>
                </c:pt>
                <c:pt idx="32">
                  <c:v>104.24000000000001</c:v>
                </c:pt>
                <c:pt idx="33">
                  <c:v>103.50999999999999</c:v>
                </c:pt>
                <c:pt idx="34">
                  <c:v>104.0300000000002</c:v>
                </c:pt>
                <c:pt idx="35">
                  <c:v>104.05999999999995</c:v>
                </c:pt>
                <c:pt idx="36">
                  <c:v>103.59999999999991</c:v>
                </c:pt>
                <c:pt idx="37">
                  <c:v>103.84999999999991</c:v>
                </c:pt>
                <c:pt idx="38">
                  <c:v>104.03999999999996</c:v>
                </c:pt>
                <c:pt idx="39">
                  <c:v>104.15999999999985</c:v>
                </c:pt>
                <c:pt idx="40">
                  <c:v>104.5</c:v>
                </c:pt>
                <c:pt idx="41">
                  <c:v>104.04999999999995</c:v>
                </c:pt>
                <c:pt idx="42">
                  <c:v>104.03999999999996</c:v>
                </c:pt>
                <c:pt idx="43">
                  <c:v>103.80999999999995</c:v>
                </c:pt>
                <c:pt idx="44">
                  <c:v>103.87000000000012</c:v>
                </c:pt>
                <c:pt idx="45">
                  <c:v>103.50999999999999</c:v>
                </c:pt>
                <c:pt idx="46">
                  <c:v>104.20000000000005</c:v>
                </c:pt>
                <c:pt idx="47">
                  <c:v>103.33000000000015</c:v>
                </c:pt>
                <c:pt idx="48">
                  <c:v>103.62000000000012</c:v>
                </c:pt>
                <c:pt idx="49">
                  <c:v>103.54999999999995</c:v>
                </c:pt>
                <c:pt idx="50">
                  <c:v>103.84999999999991</c:v>
                </c:pt>
                <c:pt idx="51">
                  <c:v>103.3599999999999</c:v>
                </c:pt>
                <c:pt idx="52">
                  <c:v>103.97000000000003</c:v>
                </c:pt>
                <c:pt idx="53">
                  <c:v>103.33000000000015</c:v>
                </c:pt>
                <c:pt idx="54">
                  <c:v>103.16000000000008</c:v>
                </c:pt>
                <c:pt idx="55">
                  <c:v>103.56999999999994</c:v>
                </c:pt>
                <c:pt idx="56">
                  <c:v>103.49000000000001</c:v>
                </c:pt>
                <c:pt idx="57">
                  <c:v>103.25</c:v>
                </c:pt>
                <c:pt idx="58">
                  <c:v>103.38999999999987</c:v>
                </c:pt>
                <c:pt idx="59">
                  <c:v>102.75999999999999</c:v>
                </c:pt>
                <c:pt idx="60">
                  <c:v>102.86000000000013</c:v>
                </c:pt>
                <c:pt idx="61">
                  <c:v>103.29000000000019</c:v>
                </c:pt>
                <c:pt idx="62">
                  <c:v>103.11000000000013</c:v>
                </c:pt>
                <c:pt idx="63">
                  <c:v>103.46000000000004</c:v>
                </c:pt>
                <c:pt idx="64">
                  <c:v>102.93000000000006</c:v>
                </c:pt>
                <c:pt idx="65">
                  <c:v>103.2800000000002</c:v>
                </c:pt>
                <c:pt idx="66">
                  <c:v>103.22000000000003</c:v>
                </c:pt>
                <c:pt idx="67">
                  <c:v>103.41999999999985</c:v>
                </c:pt>
                <c:pt idx="68">
                  <c:v>103.61000000000013</c:v>
                </c:pt>
                <c:pt idx="69">
                  <c:v>102.88000000000011</c:v>
                </c:pt>
                <c:pt idx="70">
                  <c:v>90.839999999999918</c:v>
                </c:pt>
                <c:pt idx="71">
                  <c:v>78.599999999999909</c:v>
                </c:pt>
                <c:pt idx="72">
                  <c:v>72.25</c:v>
                </c:pt>
                <c:pt idx="73">
                  <c:v>67.210000000000036</c:v>
                </c:pt>
                <c:pt idx="74">
                  <c:v>64.840000000000146</c:v>
                </c:pt>
                <c:pt idx="75">
                  <c:v>63.110000000000127</c:v>
                </c:pt>
                <c:pt idx="76">
                  <c:v>61.569999999999936</c:v>
                </c:pt>
                <c:pt idx="77">
                  <c:v>60.569999999999936</c:v>
                </c:pt>
                <c:pt idx="78">
                  <c:v>59.669999999999845</c:v>
                </c:pt>
                <c:pt idx="79">
                  <c:v>59.25</c:v>
                </c:pt>
                <c:pt idx="80">
                  <c:v>58.220000000000027</c:v>
                </c:pt>
                <c:pt idx="81">
                  <c:v>57.599999999999909</c:v>
                </c:pt>
                <c:pt idx="82">
                  <c:v>56.480000000000018</c:v>
                </c:pt>
                <c:pt idx="83">
                  <c:v>55.799999999999955</c:v>
                </c:pt>
                <c:pt idx="84">
                  <c:v>55.309999999999945</c:v>
                </c:pt>
                <c:pt idx="85">
                  <c:v>54.210000000000036</c:v>
                </c:pt>
                <c:pt idx="86">
                  <c:v>53.450000000000045</c:v>
                </c:pt>
                <c:pt idx="87">
                  <c:v>52.8599999999999</c:v>
                </c:pt>
                <c:pt idx="88">
                  <c:v>51.730000000000018</c:v>
                </c:pt>
                <c:pt idx="89">
                  <c:v>51.110000000000014</c:v>
                </c:pt>
                <c:pt idx="90">
                  <c:v>50.319999999999936</c:v>
                </c:pt>
                <c:pt idx="91">
                  <c:v>49.560000000000059</c:v>
                </c:pt>
                <c:pt idx="92">
                  <c:v>49.050999999999931</c:v>
                </c:pt>
                <c:pt idx="93">
                  <c:v>48.347999999999956</c:v>
                </c:pt>
                <c:pt idx="94">
                  <c:v>47.349999999999909</c:v>
                </c:pt>
                <c:pt idx="95">
                  <c:v>46.717000000000098</c:v>
                </c:pt>
                <c:pt idx="96">
                  <c:v>46.266999999999939</c:v>
                </c:pt>
                <c:pt idx="97">
                  <c:v>45.752999999999929</c:v>
                </c:pt>
                <c:pt idx="98">
                  <c:v>44.975000000000023</c:v>
                </c:pt>
                <c:pt idx="99">
                  <c:v>44.213000000000079</c:v>
                </c:pt>
                <c:pt idx="100">
                  <c:v>43.240999999999985</c:v>
                </c:pt>
                <c:pt idx="101">
                  <c:v>42.397000000000048</c:v>
                </c:pt>
                <c:pt idx="102">
                  <c:v>42.275999999999954</c:v>
                </c:pt>
                <c:pt idx="103">
                  <c:v>41.302999999999997</c:v>
                </c:pt>
                <c:pt idx="104">
                  <c:v>40.480999999999995</c:v>
                </c:pt>
                <c:pt idx="105">
                  <c:v>39.643000000000029</c:v>
                </c:pt>
                <c:pt idx="106">
                  <c:v>38.740999999999985</c:v>
                </c:pt>
                <c:pt idx="107">
                  <c:v>37.937999999999988</c:v>
                </c:pt>
                <c:pt idx="108">
                  <c:v>37.351999999999975</c:v>
                </c:pt>
                <c:pt idx="109">
                  <c:v>36.751999999999953</c:v>
                </c:pt>
                <c:pt idx="110">
                  <c:v>36.072999999999979</c:v>
                </c:pt>
                <c:pt idx="111">
                  <c:v>34.995999999999981</c:v>
                </c:pt>
                <c:pt idx="112">
                  <c:v>34.283000000000015</c:v>
                </c:pt>
                <c:pt idx="113">
                  <c:v>33.22300000000007</c:v>
                </c:pt>
                <c:pt idx="114">
                  <c:v>32.558999999999969</c:v>
                </c:pt>
                <c:pt idx="115">
                  <c:v>32.177999999999997</c:v>
                </c:pt>
                <c:pt idx="116">
                  <c:v>31.249000000000024</c:v>
                </c:pt>
                <c:pt idx="117">
                  <c:v>30.634000000000015</c:v>
                </c:pt>
                <c:pt idx="118">
                  <c:v>30.226999999999975</c:v>
                </c:pt>
                <c:pt idx="119">
                  <c:v>29.159000000000106</c:v>
                </c:pt>
                <c:pt idx="120">
                  <c:v>28.284999999999968</c:v>
                </c:pt>
                <c:pt idx="121">
                  <c:v>27.811000000000035</c:v>
                </c:pt>
                <c:pt idx="122">
                  <c:v>26.649000000000001</c:v>
                </c:pt>
                <c:pt idx="123">
                  <c:v>26.437999999999988</c:v>
                </c:pt>
                <c:pt idx="124">
                  <c:v>25.590000000000032</c:v>
                </c:pt>
                <c:pt idx="125">
                  <c:v>24.544999999999959</c:v>
                </c:pt>
                <c:pt idx="126">
                  <c:v>23.845000000000027</c:v>
                </c:pt>
                <c:pt idx="127">
                  <c:v>23.555000000000064</c:v>
                </c:pt>
                <c:pt idx="128">
                  <c:v>22.591999999999985</c:v>
                </c:pt>
                <c:pt idx="129">
                  <c:v>21.466000000000008</c:v>
                </c:pt>
                <c:pt idx="130">
                  <c:v>21.043000000000006</c:v>
                </c:pt>
                <c:pt idx="131">
                  <c:v>20.146999999999935</c:v>
                </c:pt>
                <c:pt idx="132">
                  <c:v>19.620000000000005</c:v>
                </c:pt>
                <c:pt idx="133">
                  <c:v>18.63900000000001</c:v>
                </c:pt>
                <c:pt idx="134">
                  <c:v>17.822999999999979</c:v>
                </c:pt>
                <c:pt idx="135">
                  <c:v>16.914999999999964</c:v>
                </c:pt>
                <c:pt idx="136">
                  <c:v>16.608000000000061</c:v>
                </c:pt>
                <c:pt idx="137">
                  <c:v>15.629000000000019</c:v>
                </c:pt>
                <c:pt idx="138">
                  <c:v>14.885999999999967</c:v>
                </c:pt>
                <c:pt idx="139">
                  <c:v>14.422000000000025</c:v>
                </c:pt>
                <c:pt idx="140">
                  <c:v>13.900999999999954</c:v>
                </c:pt>
                <c:pt idx="141">
                  <c:v>13.482999999999947</c:v>
                </c:pt>
                <c:pt idx="142">
                  <c:v>12.677000000000021</c:v>
                </c:pt>
                <c:pt idx="143">
                  <c:v>11.961000000000013</c:v>
                </c:pt>
                <c:pt idx="144">
                  <c:v>11.327999999999975</c:v>
                </c:pt>
                <c:pt idx="145">
                  <c:v>10.233000000000061</c:v>
                </c:pt>
                <c:pt idx="146">
                  <c:v>9.7799999999999727</c:v>
                </c:pt>
                <c:pt idx="147">
                  <c:v>9.0469999999999118</c:v>
                </c:pt>
                <c:pt idx="148">
                  <c:v>8.4089999999999918</c:v>
                </c:pt>
                <c:pt idx="149">
                  <c:v>7.7850000000000819</c:v>
                </c:pt>
                <c:pt idx="150">
                  <c:v>6.8949999999999818</c:v>
                </c:pt>
                <c:pt idx="151">
                  <c:v>6.67999999999995</c:v>
                </c:pt>
                <c:pt idx="152">
                  <c:v>5.8870000000000573</c:v>
                </c:pt>
                <c:pt idx="153">
                  <c:v>4.7839999999999918</c:v>
                </c:pt>
                <c:pt idx="154">
                  <c:v>4.2659999999999627</c:v>
                </c:pt>
                <c:pt idx="155">
                  <c:v>3.7329999999999472</c:v>
                </c:pt>
                <c:pt idx="156">
                  <c:v>2.7720000000000482</c:v>
                </c:pt>
                <c:pt idx="157">
                  <c:v>2.6329999999999245</c:v>
                </c:pt>
                <c:pt idx="158">
                  <c:v>1.8379999999999654</c:v>
                </c:pt>
                <c:pt idx="159">
                  <c:v>0.67699999999990723</c:v>
                </c:pt>
                <c:pt idx="160">
                  <c:v>0.15600000000006276</c:v>
                </c:pt>
                <c:pt idx="161">
                  <c:v>-0.29099999999993997</c:v>
                </c:pt>
                <c:pt idx="162">
                  <c:v>-1.0190000000000055</c:v>
                </c:pt>
                <c:pt idx="163">
                  <c:v>-1.4429999999999836</c:v>
                </c:pt>
                <c:pt idx="164">
                  <c:v>-2.07000000000005</c:v>
                </c:pt>
                <c:pt idx="165">
                  <c:v>-3.0839999999999463</c:v>
                </c:pt>
                <c:pt idx="166">
                  <c:v>-3.5889999999999986</c:v>
                </c:pt>
                <c:pt idx="167">
                  <c:v>-4.0430000000000064</c:v>
                </c:pt>
                <c:pt idx="168">
                  <c:v>-4.75</c:v>
                </c:pt>
                <c:pt idx="169">
                  <c:v>-5.2769999999999868</c:v>
                </c:pt>
                <c:pt idx="170">
                  <c:v>-6.0149999999999864</c:v>
                </c:pt>
                <c:pt idx="171">
                  <c:v>-6.9139999999999873</c:v>
                </c:pt>
                <c:pt idx="172">
                  <c:v>-7.6750000000000114</c:v>
                </c:pt>
                <c:pt idx="173">
                  <c:v>-8.1160000000000423</c:v>
                </c:pt>
                <c:pt idx="174">
                  <c:v>-8.7610000000000241</c:v>
                </c:pt>
                <c:pt idx="175">
                  <c:v>-9.3809999999999718</c:v>
                </c:pt>
                <c:pt idx="176">
                  <c:v>-10.264999999999986</c:v>
                </c:pt>
                <c:pt idx="177">
                  <c:v>-10.680000000000007</c:v>
                </c:pt>
                <c:pt idx="178">
                  <c:v>-11.385999999999967</c:v>
                </c:pt>
                <c:pt idx="179">
                  <c:v>-11.836000000000013</c:v>
                </c:pt>
                <c:pt idx="180">
                  <c:v>-12.173000000000002</c:v>
                </c:pt>
                <c:pt idx="181">
                  <c:v>-13.129999999999995</c:v>
                </c:pt>
                <c:pt idx="182">
                  <c:v>-13.586000000000013</c:v>
                </c:pt>
                <c:pt idx="183">
                  <c:v>-13.923000000000002</c:v>
                </c:pt>
                <c:pt idx="184">
                  <c:v>-14.513000000000034</c:v>
                </c:pt>
                <c:pt idx="185">
                  <c:v>-14.980000000000018</c:v>
                </c:pt>
                <c:pt idx="186">
                  <c:v>-15.424999999999955</c:v>
                </c:pt>
                <c:pt idx="187">
                  <c:v>-16.478000000000009</c:v>
                </c:pt>
                <c:pt idx="188">
                  <c:v>-16.849000000000046</c:v>
                </c:pt>
                <c:pt idx="189">
                  <c:v>-17.688999999999965</c:v>
                </c:pt>
                <c:pt idx="190">
                  <c:v>-18.043999999999983</c:v>
                </c:pt>
                <c:pt idx="191">
                  <c:v>-18.48599999999999</c:v>
                </c:pt>
                <c:pt idx="192">
                  <c:v>-19.014999999999986</c:v>
                </c:pt>
                <c:pt idx="193">
                  <c:v>-20.04400000000004</c:v>
                </c:pt>
                <c:pt idx="194">
                  <c:v>-20.301000000000045</c:v>
                </c:pt>
                <c:pt idx="195">
                  <c:v>-20.825999999999965</c:v>
                </c:pt>
                <c:pt idx="196">
                  <c:v>-21.046999999999969</c:v>
                </c:pt>
                <c:pt idx="197">
                  <c:v>-21.325000000000045</c:v>
                </c:pt>
                <c:pt idx="198">
                  <c:v>-21.962000000000046</c:v>
                </c:pt>
                <c:pt idx="199">
                  <c:v>-22.805999999999983</c:v>
                </c:pt>
                <c:pt idx="200">
                  <c:v>-23.156000000000006</c:v>
                </c:pt>
                <c:pt idx="201">
                  <c:v>-23.764999999999986</c:v>
                </c:pt>
                <c:pt idx="202">
                  <c:v>-24.589000000000055</c:v>
                </c:pt>
                <c:pt idx="203">
                  <c:v>-24.850999999999999</c:v>
                </c:pt>
                <c:pt idx="204">
                  <c:v>-24.940999999999974</c:v>
                </c:pt>
                <c:pt idx="205">
                  <c:v>-25.491999999999962</c:v>
                </c:pt>
                <c:pt idx="206">
                  <c:v>-25.875999999999976</c:v>
                </c:pt>
                <c:pt idx="207">
                  <c:v>-25.947999999999979</c:v>
                </c:pt>
                <c:pt idx="208">
                  <c:v>-26.84699999999998</c:v>
                </c:pt>
                <c:pt idx="209">
                  <c:v>-27.22799999999998</c:v>
                </c:pt>
                <c:pt idx="210">
                  <c:v>-27.430999999999983</c:v>
                </c:pt>
                <c:pt idx="211">
                  <c:v>-28.22</c:v>
                </c:pt>
                <c:pt idx="212">
                  <c:v>-28.338999999999999</c:v>
                </c:pt>
                <c:pt idx="213">
                  <c:v>-28.915999999999997</c:v>
                </c:pt>
                <c:pt idx="214">
                  <c:v>-29.090000000000003</c:v>
                </c:pt>
                <c:pt idx="215">
                  <c:v>-29.551999999999992</c:v>
                </c:pt>
                <c:pt idx="216">
                  <c:v>-30.127999999999986</c:v>
                </c:pt>
                <c:pt idx="217">
                  <c:v>-30.225999999999999</c:v>
                </c:pt>
                <c:pt idx="218">
                  <c:v>-30.750999999999976</c:v>
                </c:pt>
                <c:pt idx="219">
                  <c:v>-31.501000000000005</c:v>
                </c:pt>
                <c:pt idx="220">
                  <c:v>-31.325999999999993</c:v>
                </c:pt>
                <c:pt idx="221">
                  <c:v>-31.843999999999994</c:v>
                </c:pt>
                <c:pt idx="222">
                  <c:v>-32.179999999999978</c:v>
                </c:pt>
                <c:pt idx="223">
                  <c:v>-32.536000000000001</c:v>
                </c:pt>
                <c:pt idx="224">
                  <c:v>-33.462999999999994</c:v>
                </c:pt>
                <c:pt idx="225">
                  <c:v>-33.427000000000007</c:v>
                </c:pt>
                <c:pt idx="226">
                  <c:v>-33.625000000000014</c:v>
                </c:pt>
                <c:pt idx="227">
                  <c:v>-34.356999999999985</c:v>
                </c:pt>
                <c:pt idx="228">
                  <c:v>-34.231999999999999</c:v>
                </c:pt>
                <c:pt idx="229">
                  <c:v>-34.255700000000004</c:v>
                </c:pt>
                <c:pt idx="230">
                  <c:v>-34.782600000000002</c:v>
                </c:pt>
                <c:pt idx="231">
                  <c:v>-35.117100000000008</c:v>
                </c:pt>
                <c:pt idx="232">
                  <c:v>-35.453100000000006</c:v>
                </c:pt>
                <c:pt idx="233">
                  <c:v>-35.954399999999993</c:v>
                </c:pt>
                <c:pt idx="234">
                  <c:v>-35.9114</c:v>
                </c:pt>
                <c:pt idx="235">
                  <c:v>-36.249500000000005</c:v>
                </c:pt>
                <c:pt idx="236">
                  <c:v>-36.718299999999999</c:v>
                </c:pt>
                <c:pt idx="237">
                  <c:v>-36.442899999999995</c:v>
                </c:pt>
                <c:pt idx="238">
                  <c:v>-36.856999999999992</c:v>
                </c:pt>
                <c:pt idx="239">
                  <c:v>-37.462399999999995</c:v>
                </c:pt>
                <c:pt idx="240">
                  <c:v>-37.831500000000005</c:v>
                </c:pt>
                <c:pt idx="241">
                  <c:v>-37.827699999999993</c:v>
                </c:pt>
                <c:pt idx="242">
                  <c:v>-37.819800000000001</c:v>
                </c:pt>
                <c:pt idx="243">
                  <c:v>-38.186999999999998</c:v>
                </c:pt>
                <c:pt idx="244">
                  <c:v>-38.427300000000002</c:v>
                </c:pt>
                <c:pt idx="245">
                  <c:v>-38.608910000000002</c:v>
                </c:pt>
                <c:pt idx="246">
                  <c:v>-38.882301999999996</c:v>
                </c:pt>
                <c:pt idx="247">
                  <c:v>-39.050260000000002</c:v>
                </c:pt>
                <c:pt idx="248">
                  <c:v>-39.458500000000001</c:v>
                </c:pt>
                <c:pt idx="249">
                  <c:v>-39.351100000000002</c:v>
                </c:pt>
                <c:pt idx="250">
                  <c:v>-39.399900000000002</c:v>
                </c:pt>
                <c:pt idx="251">
                  <c:v>-39.804199999999994</c:v>
                </c:pt>
                <c:pt idx="252">
                  <c:v>-39.835480000000004</c:v>
                </c:pt>
                <c:pt idx="253">
                  <c:v>-32.585410000000003</c:v>
                </c:pt>
                <c:pt idx="254">
                  <c:v>-21.423310000000001</c:v>
                </c:pt>
                <c:pt idx="255">
                  <c:v>-13.53271</c:v>
                </c:pt>
                <c:pt idx="256">
                  <c:v>-8.9487300000000012</c:v>
                </c:pt>
                <c:pt idx="257">
                  <c:v>-6.575685</c:v>
                </c:pt>
                <c:pt idx="258">
                  <c:v>-5.4096669999999998</c:v>
                </c:pt>
                <c:pt idx="259">
                  <c:v>-5.0268599999999992</c:v>
                </c:pt>
                <c:pt idx="260">
                  <c:v>-4.4682600000000008</c:v>
                </c:pt>
                <c:pt idx="261">
                  <c:v>-4.3627900000000004</c:v>
                </c:pt>
                <c:pt idx="262">
                  <c:v>-4.0932599999999999</c:v>
                </c:pt>
                <c:pt idx="263">
                  <c:v>-3.6948300000000001</c:v>
                </c:pt>
                <c:pt idx="264">
                  <c:v>-4.0620099999999999</c:v>
                </c:pt>
                <c:pt idx="265">
                  <c:v>-3.9741200000000001</c:v>
                </c:pt>
                <c:pt idx="266">
                  <c:v>-3.6752900000000004</c:v>
                </c:pt>
                <c:pt idx="267">
                  <c:v>-4.0580999999999996</c:v>
                </c:pt>
                <c:pt idx="268">
                  <c:v>-3.6186500000000001</c:v>
                </c:pt>
                <c:pt idx="269">
                  <c:v>-3.5112300000000003</c:v>
                </c:pt>
                <c:pt idx="270">
                  <c:v>-3.66357</c:v>
                </c:pt>
                <c:pt idx="271">
                  <c:v>-3.8920949999999999</c:v>
                </c:pt>
                <c:pt idx="272">
                  <c:v>-3.75732</c:v>
                </c:pt>
                <c:pt idx="273">
                  <c:v>-3.3959999999999999</c:v>
                </c:pt>
                <c:pt idx="274">
                  <c:v>-3.4624100000000002</c:v>
                </c:pt>
                <c:pt idx="275">
                  <c:v>-3.8979400000000002</c:v>
                </c:pt>
                <c:pt idx="276">
                  <c:v>-3.83935</c:v>
                </c:pt>
                <c:pt idx="277">
                  <c:v>-4.0034200000000002</c:v>
                </c:pt>
                <c:pt idx="278">
                  <c:v>-3.02881</c:v>
                </c:pt>
                <c:pt idx="279">
                  <c:v>-3.2651399999999997</c:v>
                </c:pt>
                <c:pt idx="280">
                  <c:v>-3.7065400000000004</c:v>
                </c:pt>
                <c:pt idx="281">
                  <c:v>-3.4057699999999995</c:v>
                </c:pt>
                <c:pt idx="282">
                  <c:v>-3.7182699999999995</c:v>
                </c:pt>
                <c:pt idx="283">
                  <c:v>-3.4077100000000007</c:v>
                </c:pt>
                <c:pt idx="284">
                  <c:v>-3.89405</c:v>
                </c:pt>
                <c:pt idx="285">
                  <c:v>-4.3549790000000002</c:v>
                </c:pt>
                <c:pt idx="286">
                  <c:v>-7.40381</c:v>
                </c:pt>
                <c:pt idx="287">
                  <c:v>-7.7534200000000002</c:v>
                </c:pt>
                <c:pt idx="288">
                  <c:v>-8.16357</c:v>
                </c:pt>
                <c:pt idx="289">
                  <c:v>-6.6694399999999998</c:v>
                </c:pt>
                <c:pt idx="290">
                  <c:v>0.93409000000000031</c:v>
                </c:pt>
                <c:pt idx="291">
                  <c:v>1.9360400000000002</c:v>
                </c:pt>
                <c:pt idx="292">
                  <c:v>1.3950199999999997</c:v>
                </c:pt>
                <c:pt idx="293">
                  <c:v>-3.39209</c:v>
                </c:pt>
                <c:pt idx="294">
                  <c:v>-7.5444300000000002</c:v>
                </c:pt>
                <c:pt idx="295">
                  <c:v>-2.96631</c:v>
                </c:pt>
                <c:pt idx="296">
                  <c:v>-2.6791999999999998</c:v>
                </c:pt>
                <c:pt idx="297">
                  <c:v>-2.8178719999999999</c:v>
                </c:pt>
                <c:pt idx="298">
                  <c:v>-3.1049810000000004</c:v>
                </c:pt>
                <c:pt idx="299">
                  <c:v>-2.9018579999999998</c:v>
                </c:pt>
                <c:pt idx="300">
                  <c:v>-3.0307599999999999</c:v>
                </c:pt>
                <c:pt idx="301">
                  <c:v>-3.1323220000000003</c:v>
                </c:pt>
                <c:pt idx="302">
                  <c:v>-3.3569369999999998</c:v>
                </c:pt>
                <c:pt idx="303">
                  <c:v>-3.43506</c:v>
                </c:pt>
                <c:pt idx="304">
                  <c:v>-3.41357</c:v>
                </c:pt>
                <c:pt idx="305">
                  <c:v>-3.2495099999999999</c:v>
                </c:pt>
                <c:pt idx="306">
                  <c:v>-3.3198300000000001</c:v>
                </c:pt>
                <c:pt idx="307">
                  <c:v>-3.6147499999999999</c:v>
                </c:pt>
                <c:pt idx="308">
                  <c:v>-3.036619</c:v>
                </c:pt>
                <c:pt idx="309">
                  <c:v>-3.1088899999999997</c:v>
                </c:pt>
                <c:pt idx="310">
                  <c:v>-3.4702099999999998</c:v>
                </c:pt>
                <c:pt idx="311">
                  <c:v>-3.4584899999999998</c:v>
                </c:pt>
                <c:pt idx="312">
                  <c:v>-3.2456100000000001</c:v>
                </c:pt>
                <c:pt idx="313">
                  <c:v>-3.2319340000000003</c:v>
                </c:pt>
                <c:pt idx="314">
                  <c:v>-3.136234</c:v>
                </c:pt>
                <c:pt idx="315">
                  <c:v>-3.20459</c:v>
                </c:pt>
                <c:pt idx="316">
                  <c:v>-2.5756800000000002</c:v>
                </c:pt>
                <c:pt idx="317">
                  <c:v>-3.2241240000000002</c:v>
                </c:pt>
                <c:pt idx="318">
                  <c:v>-3.3510720000000003</c:v>
                </c:pt>
                <c:pt idx="319">
                  <c:v>-3.3315440000000001</c:v>
                </c:pt>
                <c:pt idx="320">
                  <c:v>-2.9018559999999995</c:v>
                </c:pt>
                <c:pt idx="321">
                  <c:v>-2.9819330000000002</c:v>
                </c:pt>
                <c:pt idx="322">
                  <c:v>-3.4838899999999997</c:v>
                </c:pt>
                <c:pt idx="323">
                  <c:v>-2.9331</c:v>
                </c:pt>
                <c:pt idx="324">
                  <c:v>-2.7905300000000004</c:v>
                </c:pt>
                <c:pt idx="325">
                  <c:v>-3.2495099999999999</c:v>
                </c:pt>
                <c:pt idx="326">
                  <c:v>-3.3862299999999999</c:v>
                </c:pt>
                <c:pt idx="327">
                  <c:v>-2.5307589999999998</c:v>
                </c:pt>
                <c:pt idx="328">
                  <c:v>-3.0092699999999999</c:v>
                </c:pt>
                <c:pt idx="329">
                  <c:v>-3.1537999999999999</c:v>
                </c:pt>
                <c:pt idx="330">
                  <c:v>-3.06982</c:v>
                </c:pt>
                <c:pt idx="331">
                  <c:v>-3.6049800000000003</c:v>
                </c:pt>
                <c:pt idx="332">
                  <c:v>-3.0463899999999997</c:v>
                </c:pt>
                <c:pt idx="333">
                  <c:v>-3.0214799999999999</c:v>
                </c:pt>
                <c:pt idx="334">
                  <c:v>-2.8066399999999998</c:v>
                </c:pt>
                <c:pt idx="335">
                  <c:v>-2.386228</c:v>
                </c:pt>
                <c:pt idx="336">
                  <c:v>-0.7529300000000001</c:v>
                </c:pt>
                <c:pt idx="337">
                  <c:v>-2.4721730000000002</c:v>
                </c:pt>
                <c:pt idx="338">
                  <c:v>-2.1391610000000001</c:v>
                </c:pt>
                <c:pt idx="339">
                  <c:v>-2.6381819999999996</c:v>
                </c:pt>
                <c:pt idx="340">
                  <c:v>-0.61132799999999998</c:v>
                </c:pt>
                <c:pt idx="341">
                  <c:v>-0.44970299999999996</c:v>
                </c:pt>
                <c:pt idx="342">
                  <c:v>-2.6665010000000002</c:v>
                </c:pt>
                <c:pt idx="343">
                  <c:v>-3.1162090000000005</c:v>
                </c:pt>
                <c:pt idx="344">
                  <c:v>-2.5024439999999997</c:v>
                </c:pt>
                <c:pt idx="345">
                  <c:v>-1.3061530000000001</c:v>
                </c:pt>
                <c:pt idx="346">
                  <c:v>0.64355300000000004</c:v>
                </c:pt>
                <c:pt idx="347">
                  <c:v>1.2075179999999999</c:v>
                </c:pt>
                <c:pt idx="348">
                  <c:v>0.37353599999999998</c:v>
                </c:pt>
                <c:pt idx="349">
                  <c:v>0.88963999999999976</c:v>
                </c:pt>
                <c:pt idx="350">
                  <c:v>1.2631859999999999</c:v>
                </c:pt>
                <c:pt idx="351">
                  <c:v>1.381351</c:v>
                </c:pt>
                <c:pt idx="352">
                  <c:v>1.216313</c:v>
                </c:pt>
                <c:pt idx="353">
                  <c:v>1.709000000000005E-2</c:v>
                </c:pt>
                <c:pt idx="354">
                  <c:v>0.12159000000000009</c:v>
                </c:pt>
                <c:pt idx="355">
                  <c:v>1.2563509999999998</c:v>
                </c:pt>
                <c:pt idx="356">
                  <c:v>1.279784</c:v>
                </c:pt>
                <c:pt idx="357">
                  <c:v>0.23535399999999995</c:v>
                </c:pt>
                <c:pt idx="358">
                  <c:v>0.81543500000000002</c:v>
                </c:pt>
                <c:pt idx="359">
                  <c:v>1.0073220000000001</c:v>
                </c:pt>
                <c:pt idx="360">
                  <c:v>0.99560800000000005</c:v>
                </c:pt>
                <c:pt idx="361">
                  <c:v>0.20068599999999992</c:v>
                </c:pt>
                <c:pt idx="362">
                  <c:v>0.94873099999999999</c:v>
                </c:pt>
                <c:pt idx="363">
                  <c:v>1.3398409999999998</c:v>
                </c:pt>
                <c:pt idx="364">
                  <c:v>1.0317370000000001</c:v>
                </c:pt>
                <c:pt idx="365">
                  <c:v>-7.177699999999998E-2</c:v>
                </c:pt>
                <c:pt idx="366">
                  <c:v>0.28222599999999998</c:v>
                </c:pt>
                <c:pt idx="367">
                  <c:v>0.99755400000000005</c:v>
                </c:pt>
                <c:pt idx="368">
                  <c:v>0.59130900000000008</c:v>
                </c:pt>
                <c:pt idx="369">
                  <c:v>0.71582400000000002</c:v>
                </c:pt>
                <c:pt idx="370">
                  <c:v>0.48974600000000001</c:v>
                </c:pt>
                <c:pt idx="371">
                  <c:v>0.34326199999999996</c:v>
                </c:pt>
                <c:pt idx="372">
                  <c:v>0.98974625000000005</c:v>
                </c:pt>
                <c:pt idx="373">
                  <c:v>0.69970600000000016</c:v>
                </c:pt>
                <c:pt idx="374">
                  <c:v>0.55810500000000007</c:v>
                </c:pt>
                <c:pt idx="375">
                  <c:v>0.71728799999999993</c:v>
                </c:pt>
                <c:pt idx="376">
                  <c:v>-0.29101499999999997</c:v>
                </c:pt>
                <c:pt idx="377">
                  <c:v>0.55517599999999989</c:v>
                </c:pt>
                <c:pt idx="378">
                  <c:v>0.79589899999999991</c:v>
                </c:pt>
                <c:pt idx="379">
                  <c:v>0.24316400000000005</c:v>
                </c:pt>
                <c:pt idx="380">
                  <c:v>0.396484</c:v>
                </c:pt>
                <c:pt idx="381">
                  <c:v>0.57177699999999998</c:v>
                </c:pt>
                <c:pt idx="382">
                  <c:v>0.380859</c:v>
                </c:pt>
                <c:pt idx="383">
                  <c:v>1.6112999999999988E-2</c:v>
                </c:pt>
                <c:pt idx="384">
                  <c:v>0.28418000000000004</c:v>
                </c:pt>
                <c:pt idx="385">
                  <c:v>0.78076129999999999</c:v>
                </c:pt>
                <c:pt idx="386">
                  <c:v>0.30029299999999998</c:v>
                </c:pt>
                <c:pt idx="387">
                  <c:v>0.26367200000000002</c:v>
                </c:pt>
                <c:pt idx="388">
                  <c:v>2.7831999999999968E-2</c:v>
                </c:pt>
                <c:pt idx="389">
                  <c:v>-5.5176000000000003E-2</c:v>
                </c:pt>
                <c:pt idx="390">
                  <c:v>0.32470699999999997</c:v>
                </c:pt>
                <c:pt idx="391">
                  <c:v>0.27538999999999991</c:v>
                </c:pt>
                <c:pt idx="392">
                  <c:v>0.352051</c:v>
                </c:pt>
                <c:pt idx="393">
                  <c:v>0.53417963000000002</c:v>
                </c:pt>
                <c:pt idx="394">
                  <c:v>0.26122999999999996</c:v>
                </c:pt>
                <c:pt idx="395">
                  <c:v>0.36816399999999999</c:v>
                </c:pt>
                <c:pt idx="396">
                  <c:v>-0.11376900000000001</c:v>
                </c:pt>
                <c:pt idx="397">
                  <c:v>0.63427739999999999</c:v>
                </c:pt>
                <c:pt idx="398">
                  <c:v>0.45654300000000003</c:v>
                </c:pt>
                <c:pt idx="399">
                  <c:v>-0.35986300000000004</c:v>
                </c:pt>
                <c:pt idx="400">
                  <c:v>-0.11572299999999991</c:v>
                </c:pt>
                <c:pt idx="401">
                  <c:v>0.15039100000000005</c:v>
                </c:pt>
                <c:pt idx="402">
                  <c:v>0.34716999999999998</c:v>
                </c:pt>
                <c:pt idx="403">
                  <c:v>0.67675799999999997</c:v>
                </c:pt>
                <c:pt idx="404">
                  <c:v>0.45214799999999999</c:v>
                </c:pt>
                <c:pt idx="405">
                  <c:v>0.10986300000000004</c:v>
                </c:pt>
                <c:pt idx="406">
                  <c:v>0.33838200000000007</c:v>
                </c:pt>
                <c:pt idx="407">
                  <c:v>0.59716799999999992</c:v>
                </c:pt>
                <c:pt idx="408">
                  <c:v>0.359375</c:v>
                </c:pt>
                <c:pt idx="409">
                  <c:v>0.74755900000000008</c:v>
                </c:pt>
                <c:pt idx="410">
                  <c:v>0.38720740000000003</c:v>
                </c:pt>
                <c:pt idx="411">
                  <c:v>0.77099600000000001</c:v>
                </c:pt>
                <c:pt idx="412">
                  <c:v>-3.2226999999999978E-2</c:v>
                </c:pt>
                <c:pt idx="413">
                  <c:v>0</c:v>
                </c:pt>
                <c:pt idx="414">
                  <c:v>0.20605500000000004</c:v>
                </c:pt>
                <c:pt idx="415">
                  <c:v>0.50244099999999992</c:v>
                </c:pt>
                <c:pt idx="416">
                  <c:v>0.44091786999999999</c:v>
                </c:pt>
                <c:pt idx="417">
                  <c:v>0.29003889999999999</c:v>
                </c:pt>
                <c:pt idx="418">
                  <c:v>1.5136700000000003E-2</c:v>
                </c:pt>
                <c:pt idx="419">
                  <c:v>-0.30224613</c:v>
                </c:pt>
                <c:pt idx="420">
                  <c:v>0.17040999999999998</c:v>
                </c:pt>
                <c:pt idx="421">
                  <c:v>0.1528321</c:v>
                </c:pt>
                <c:pt idx="422">
                  <c:v>8.1542960000000012E-2</c:v>
                </c:pt>
                <c:pt idx="423">
                  <c:v>0.12451208999999999</c:v>
                </c:pt>
                <c:pt idx="424">
                  <c:v>-0.22851559999999999</c:v>
                </c:pt>
                <c:pt idx="425">
                  <c:v>-0.17822299999999999</c:v>
                </c:pt>
                <c:pt idx="426">
                  <c:v>-0.44726569999999999</c:v>
                </c:pt>
                <c:pt idx="427">
                  <c:v>0.13671900000000001</c:v>
                </c:pt>
                <c:pt idx="428">
                  <c:v>-0.3359374</c:v>
                </c:pt>
                <c:pt idx="429">
                  <c:v>0.23681700000000006</c:v>
                </c:pt>
                <c:pt idx="430">
                  <c:v>-0.2749027</c:v>
                </c:pt>
                <c:pt idx="431">
                  <c:v>-0.6064449999999999</c:v>
                </c:pt>
                <c:pt idx="432">
                  <c:v>9.9121100000000004E-2</c:v>
                </c:pt>
                <c:pt idx="433">
                  <c:v>8.7889999999999982E-3</c:v>
                </c:pt>
                <c:pt idx="434">
                  <c:v>0.56689400000000001</c:v>
                </c:pt>
                <c:pt idx="435">
                  <c:v>-5.1269599999999992E-2</c:v>
                </c:pt>
                <c:pt idx="436">
                  <c:v>-143.45749000000001</c:v>
                </c:pt>
                <c:pt idx="437">
                  <c:v>-164.43261000000001</c:v>
                </c:pt>
                <c:pt idx="438">
                  <c:v>-32.760999999999996</c:v>
                </c:pt>
                <c:pt idx="439">
                  <c:v>1.1700000000000159</c:v>
                </c:pt>
                <c:pt idx="440">
                  <c:v>13.744</c:v>
                </c:pt>
                <c:pt idx="441">
                  <c:v>16.655000000000001</c:v>
                </c:pt>
                <c:pt idx="442">
                  <c:v>23.372000000000014</c:v>
                </c:pt>
                <c:pt idx="443">
                  <c:v>30.994</c:v>
                </c:pt>
                <c:pt idx="444">
                  <c:v>38.543999999999997</c:v>
                </c:pt>
                <c:pt idx="445">
                  <c:v>45.853999999999985</c:v>
                </c:pt>
                <c:pt idx="446">
                  <c:v>53.23899999999999</c:v>
                </c:pt>
                <c:pt idx="447">
                  <c:v>61.085999999999999</c:v>
                </c:pt>
                <c:pt idx="448">
                  <c:v>69.262999999999991</c:v>
                </c:pt>
                <c:pt idx="449">
                  <c:v>76.703000000000003</c:v>
                </c:pt>
                <c:pt idx="450">
                  <c:v>83.870999999999995</c:v>
                </c:pt>
                <c:pt idx="451">
                  <c:v>90.633200000000016</c:v>
                </c:pt>
                <c:pt idx="452">
                  <c:v>97.595399999999998</c:v>
                </c:pt>
                <c:pt idx="453">
                  <c:v>104.47969999999999</c:v>
                </c:pt>
                <c:pt idx="454">
                  <c:v>111.41999999999999</c:v>
                </c:pt>
                <c:pt idx="455">
                  <c:v>117.77509999999999</c:v>
                </c:pt>
                <c:pt idx="456">
                  <c:v>124.11210000000001</c:v>
                </c:pt>
                <c:pt idx="457">
                  <c:v>130.99810000000002</c:v>
                </c:pt>
                <c:pt idx="458">
                  <c:v>137.87610000000001</c:v>
                </c:pt>
                <c:pt idx="459">
                  <c:v>143.72539999999998</c:v>
                </c:pt>
                <c:pt idx="460">
                  <c:v>149.39769999999999</c:v>
                </c:pt>
                <c:pt idx="461">
                  <c:v>155.524</c:v>
                </c:pt>
                <c:pt idx="462">
                  <c:v>161.4965</c:v>
                </c:pt>
                <c:pt idx="463">
                  <c:v>167.43789999999998</c:v>
                </c:pt>
                <c:pt idx="464">
                  <c:v>173.392</c:v>
                </c:pt>
                <c:pt idx="465">
                  <c:v>178.4392</c:v>
                </c:pt>
                <c:pt idx="466">
                  <c:v>184.06210000000002</c:v>
                </c:pt>
                <c:pt idx="467">
                  <c:v>189.64920000000001</c:v>
                </c:pt>
                <c:pt idx="468">
                  <c:v>194.99169999999998</c:v>
                </c:pt>
                <c:pt idx="469">
                  <c:v>200.0615</c:v>
                </c:pt>
                <c:pt idx="470">
                  <c:v>204.72550000000001</c:v>
                </c:pt>
                <c:pt idx="471">
                  <c:v>209.39240000000001</c:v>
                </c:pt>
                <c:pt idx="472">
                  <c:v>214.59820000000002</c:v>
                </c:pt>
                <c:pt idx="473">
                  <c:v>219.31389999999999</c:v>
                </c:pt>
                <c:pt idx="474">
                  <c:v>223.99527</c:v>
                </c:pt>
                <c:pt idx="475">
                  <c:v>228.50312000000002</c:v>
                </c:pt>
                <c:pt idx="476">
                  <c:v>232.81133</c:v>
                </c:pt>
                <c:pt idx="477">
                  <c:v>237.21176</c:v>
                </c:pt>
                <c:pt idx="478">
                  <c:v>241.73021</c:v>
                </c:pt>
                <c:pt idx="479">
                  <c:v>245.83081000000001</c:v>
                </c:pt>
                <c:pt idx="480">
                  <c:v>249.93119999999999</c:v>
                </c:pt>
                <c:pt idx="481">
                  <c:v>253.78200000000001</c:v>
                </c:pt>
                <c:pt idx="482">
                  <c:v>257.95889999999997</c:v>
                </c:pt>
                <c:pt idx="483">
                  <c:v>261.46609999999998</c:v>
                </c:pt>
                <c:pt idx="484">
                  <c:v>265.54329999999999</c:v>
                </c:pt>
                <c:pt idx="485">
                  <c:v>269.35500000000002</c:v>
                </c:pt>
                <c:pt idx="486">
                  <c:v>272.63080000000002</c:v>
                </c:pt>
                <c:pt idx="487">
                  <c:v>276.04149999999998</c:v>
                </c:pt>
                <c:pt idx="488">
                  <c:v>279.61400000000003</c:v>
                </c:pt>
                <c:pt idx="489">
                  <c:v>282.82330000000002</c:v>
                </c:pt>
                <c:pt idx="490">
                  <c:v>285.82420000000002</c:v>
                </c:pt>
                <c:pt idx="491">
                  <c:v>289.60739999999998</c:v>
                </c:pt>
                <c:pt idx="492">
                  <c:v>293.02460000000002</c:v>
                </c:pt>
                <c:pt idx="493">
                  <c:v>295.85000000000002</c:v>
                </c:pt>
                <c:pt idx="494">
                  <c:v>298.90160000000003</c:v>
                </c:pt>
                <c:pt idx="495">
                  <c:v>301.88960000000003</c:v>
                </c:pt>
                <c:pt idx="496">
                  <c:v>304.75510000000003</c:v>
                </c:pt>
                <c:pt idx="497">
                  <c:v>307.67180000000002</c:v>
                </c:pt>
                <c:pt idx="498">
                  <c:v>310.65230000000003</c:v>
                </c:pt>
                <c:pt idx="499">
                  <c:v>313.10430000000002</c:v>
                </c:pt>
                <c:pt idx="500">
                  <c:v>315.4794</c:v>
                </c:pt>
                <c:pt idx="501">
                  <c:v>318.43770000000001</c:v>
                </c:pt>
                <c:pt idx="502">
                  <c:v>321.26310000000001</c:v>
                </c:pt>
                <c:pt idx="503">
                  <c:v>323.47590000000002</c:v>
                </c:pt>
                <c:pt idx="504">
                  <c:v>325.72770000000003</c:v>
                </c:pt>
                <c:pt idx="505">
                  <c:v>328.0274</c:v>
                </c:pt>
                <c:pt idx="506">
                  <c:v>330.72879999999998</c:v>
                </c:pt>
                <c:pt idx="507">
                  <c:v>332.93179999999995</c:v>
                </c:pt>
                <c:pt idx="508">
                  <c:v>335.22379999999998</c:v>
                </c:pt>
                <c:pt idx="509">
                  <c:v>337.23430000000002</c:v>
                </c:pt>
                <c:pt idx="510">
                  <c:v>339.63060000000002</c:v>
                </c:pt>
                <c:pt idx="511">
                  <c:v>341.5838</c:v>
                </c:pt>
                <c:pt idx="512">
                  <c:v>343.59070000000003</c:v>
                </c:pt>
                <c:pt idx="513">
                  <c:v>345.56370000000004</c:v>
                </c:pt>
                <c:pt idx="514">
                  <c:v>347.64619999999996</c:v>
                </c:pt>
                <c:pt idx="515">
                  <c:v>349.63080000000002</c:v>
                </c:pt>
                <c:pt idx="516">
                  <c:v>351.54390000000001</c:v>
                </c:pt>
                <c:pt idx="517">
                  <c:v>353.10640000000001</c:v>
                </c:pt>
                <c:pt idx="518">
                  <c:v>355.08850000000001</c:v>
                </c:pt>
                <c:pt idx="519">
                  <c:v>356.92770000000002</c:v>
                </c:pt>
                <c:pt idx="520">
                  <c:v>358.61329999999998</c:v>
                </c:pt>
                <c:pt idx="521">
                  <c:v>360.50389999999999</c:v>
                </c:pt>
                <c:pt idx="522">
                  <c:v>362.11059999999998</c:v>
                </c:pt>
                <c:pt idx="523">
                  <c:v>363.49290000000002</c:v>
                </c:pt>
                <c:pt idx="524">
                  <c:v>365.06510000000003</c:v>
                </c:pt>
                <c:pt idx="525">
                  <c:v>366.79149999999998</c:v>
                </c:pt>
                <c:pt idx="526">
                  <c:v>368.66289999999998</c:v>
                </c:pt>
                <c:pt idx="527">
                  <c:v>369.80360000000002</c:v>
                </c:pt>
                <c:pt idx="528">
                  <c:v>371.20839999999998</c:v>
                </c:pt>
                <c:pt idx="529">
                  <c:v>372.75930000000005</c:v>
                </c:pt>
                <c:pt idx="530">
                  <c:v>374.18759999999997</c:v>
                </c:pt>
                <c:pt idx="531">
                  <c:v>375.9006</c:v>
                </c:pt>
                <c:pt idx="532">
                  <c:v>376.99200000000002</c:v>
                </c:pt>
                <c:pt idx="533">
                  <c:v>378.245</c:v>
                </c:pt>
                <c:pt idx="534">
                  <c:v>380.05700000000002</c:v>
                </c:pt>
                <c:pt idx="535">
                  <c:v>381.6</c:v>
                </c:pt>
                <c:pt idx="536">
                  <c:v>382.601</c:v>
                </c:pt>
                <c:pt idx="537">
                  <c:v>383.86099999999999</c:v>
                </c:pt>
                <c:pt idx="538">
                  <c:v>385.04599999999999</c:v>
                </c:pt>
                <c:pt idx="539">
                  <c:v>386.14499999999998</c:v>
                </c:pt>
                <c:pt idx="540">
                  <c:v>387.09</c:v>
                </c:pt>
                <c:pt idx="541">
                  <c:v>388.17700000000002</c:v>
                </c:pt>
                <c:pt idx="542">
                  <c:v>389.30100000000004</c:v>
                </c:pt>
                <c:pt idx="543">
                  <c:v>390.46199999999999</c:v>
                </c:pt>
                <c:pt idx="544">
                  <c:v>391.95599999999996</c:v>
                </c:pt>
                <c:pt idx="545">
                  <c:v>392.60599999999999</c:v>
                </c:pt>
                <c:pt idx="546">
                  <c:v>393.51900000000001</c:v>
                </c:pt>
                <c:pt idx="547">
                  <c:v>394.61</c:v>
                </c:pt>
                <c:pt idx="548">
                  <c:v>395.41399999999999</c:v>
                </c:pt>
                <c:pt idx="549">
                  <c:v>396.25</c:v>
                </c:pt>
                <c:pt idx="550">
                  <c:v>397.38499999999999</c:v>
                </c:pt>
                <c:pt idx="551">
                  <c:v>398.28999999999996</c:v>
                </c:pt>
                <c:pt idx="552">
                  <c:v>399.37900000000002</c:v>
                </c:pt>
                <c:pt idx="553">
                  <c:v>400.798</c:v>
                </c:pt>
                <c:pt idx="554">
                  <c:v>401.54199999999997</c:v>
                </c:pt>
                <c:pt idx="555">
                  <c:v>402.15299999999996</c:v>
                </c:pt>
                <c:pt idx="556">
                  <c:v>402.70600000000002</c:v>
                </c:pt>
                <c:pt idx="557">
                  <c:v>403.83099999999996</c:v>
                </c:pt>
                <c:pt idx="558">
                  <c:v>404.42899999999997</c:v>
                </c:pt>
                <c:pt idx="559">
                  <c:v>405.42</c:v>
                </c:pt>
                <c:pt idx="560">
                  <c:v>406.09299999999996</c:v>
                </c:pt>
                <c:pt idx="561">
                  <c:v>406.76099999999997</c:v>
                </c:pt>
                <c:pt idx="562">
                  <c:v>407.39400000000001</c:v>
                </c:pt>
                <c:pt idx="563">
                  <c:v>408.31</c:v>
                </c:pt>
                <c:pt idx="564">
                  <c:v>408.90300000000002</c:v>
                </c:pt>
                <c:pt idx="565">
                  <c:v>409.428</c:v>
                </c:pt>
                <c:pt idx="566">
                  <c:v>409.96699999999998</c:v>
                </c:pt>
                <c:pt idx="567">
                  <c:v>410.45299999999997</c:v>
                </c:pt>
                <c:pt idx="568">
                  <c:v>411.32</c:v>
                </c:pt>
                <c:pt idx="569">
                  <c:v>412.07299999999998</c:v>
                </c:pt>
                <c:pt idx="570">
                  <c:v>412.322</c:v>
                </c:pt>
                <c:pt idx="571">
                  <c:v>412.726</c:v>
                </c:pt>
                <c:pt idx="572">
                  <c:v>413.834</c:v>
                </c:pt>
                <c:pt idx="573">
                  <c:v>414.05799999999999</c:v>
                </c:pt>
                <c:pt idx="574">
                  <c:v>414.50400000000002</c:v>
                </c:pt>
                <c:pt idx="575">
                  <c:v>415.46199999999999</c:v>
                </c:pt>
                <c:pt idx="576">
                  <c:v>415.58600000000001</c:v>
                </c:pt>
                <c:pt idx="577">
                  <c:v>416.48599999999999</c:v>
                </c:pt>
                <c:pt idx="578">
                  <c:v>416.79599999999999</c:v>
                </c:pt>
                <c:pt idx="579">
                  <c:v>417.625</c:v>
                </c:pt>
                <c:pt idx="580">
                  <c:v>418.27799999999996</c:v>
                </c:pt>
                <c:pt idx="581">
                  <c:v>418.54700000000003</c:v>
                </c:pt>
                <c:pt idx="582">
                  <c:v>418.988</c:v>
                </c:pt>
                <c:pt idx="583">
                  <c:v>419.49599999999998</c:v>
                </c:pt>
                <c:pt idx="584">
                  <c:v>419.97500000000002</c:v>
                </c:pt>
                <c:pt idx="585">
                  <c:v>420.14299999999997</c:v>
                </c:pt>
                <c:pt idx="586">
                  <c:v>420.65800000000002</c:v>
                </c:pt>
                <c:pt idx="587">
                  <c:v>421.29300000000001</c:v>
                </c:pt>
                <c:pt idx="588">
                  <c:v>421.78100000000001</c:v>
                </c:pt>
                <c:pt idx="589">
                  <c:v>422.14400000000001</c:v>
                </c:pt>
                <c:pt idx="590">
                  <c:v>422.60199999999998</c:v>
                </c:pt>
                <c:pt idx="591">
                  <c:v>423.18299999999999</c:v>
                </c:pt>
                <c:pt idx="592">
                  <c:v>423.64699999999999</c:v>
                </c:pt>
                <c:pt idx="593">
                  <c:v>424.12699999999995</c:v>
                </c:pt>
                <c:pt idx="594">
                  <c:v>424.53</c:v>
                </c:pt>
                <c:pt idx="595">
                  <c:v>424.86599999999999</c:v>
                </c:pt>
                <c:pt idx="596">
                  <c:v>425.24100000000004</c:v>
                </c:pt>
                <c:pt idx="597">
                  <c:v>425.661</c:v>
                </c:pt>
                <c:pt idx="598">
                  <c:v>426.16300000000001</c:v>
                </c:pt>
                <c:pt idx="599">
                  <c:v>426.06899999999996</c:v>
                </c:pt>
                <c:pt idx="600">
                  <c:v>426.76400000000001</c:v>
                </c:pt>
                <c:pt idx="601">
                  <c:v>427.20100000000002</c:v>
                </c:pt>
                <c:pt idx="602">
                  <c:v>427.85300000000001</c:v>
                </c:pt>
                <c:pt idx="603">
                  <c:v>428.541</c:v>
                </c:pt>
                <c:pt idx="604">
                  <c:v>428.75200000000001</c:v>
                </c:pt>
                <c:pt idx="605">
                  <c:v>429.45699999999999</c:v>
                </c:pt>
                <c:pt idx="606">
                  <c:v>429.63400000000001</c:v>
                </c:pt>
                <c:pt idx="607">
                  <c:v>430.05100000000004</c:v>
                </c:pt>
                <c:pt idx="608">
                  <c:v>430.30799999999999</c:v>
                </c:pt>
                <c:pt idx="609">
                  <c:v>430.93199999999996</c:v>
                </c:pt>
                <c:pt idx="610">
                  <c:v>431.15100000000001</c:v>
                </c:pt>
                <c:pt idx="611">
                  <c:v>431.61599999999999</c:v>
                </c:pt>
                <c:pt idx="612">
                  <c:v>431.96299999999997</c:v>
                </c:pt>
                <c:pt idx="613">
                  <c:v>432.024</c:v>
                </c:pt>
                <c:pt idx="614">
                  <c:v>432.40600000000001</c:v>
                </c:pt>
                <c:pt idx="615">
                  <c:v>432.98</c:v>
                </c:pt>
                <c:pt idx="616">
                  <c:v>526.98599999999999</c:v>
                </c:pt>
                <c:pt idx="617">
                  <c:v>535.49900000000002</c:v>
                </c:pt>
                <c:pt idx="618">
                  <c:v>499.12300000000005</c:v>
                </c:pt>
                <c:pt idx="619">
                  <c:v>486.55899999999997</c:v>
                </c:pt>
                <c:pt idx="620">
                  <c:v>443.69200000000001</c:v>
                </c:pt>
                <c:pt idx="621">
                  <c:v>447.73599999999999</c:v>
                </c:pt>
                <c:pt idx="622">
                  <c:v>449.39699999999999</c:v>
                </c:pt>
                <c:pt idx="623">
                  <c:v>450.65899999999999</c:v>
                </c:pt>
                <c:pt idx="624">
                  <c:v>451.66</c:v>
                </c:pt>
                <c:pt idx="625">
                  <c:v>451.81700000000001</c:v>
                </c:pt>
                <c:pt idx="626">
                  <c:v>451.40300000000002</c:v>
                </c:pt>
                <c:pt idx="627">
                  <c:v>451.702</c:v>
                </c:pt>
                <c:pt idx="628">
                  <c:v>451.55600000000004</c:v>
                </c:pt>
                <c:pt idx="629">
                  <c:v>451.00099999999998</c:v>
                </c:pt>
                <c:pt idx="630">
                  <c:v>450.84199999999998</c:v>
                </c:pt>
                <c:pt idx="631">
                  <c:v>450.48200000000003</c:v>
                </c:pt>
                <c:pt idx="632">
                  <c:v>450.26</c:v>
                </c:pt>
                <c:pt idx="633">
                  <c:v>450.18299999999999</c:v>
                </c:pt>
                <c:pt idx="634">
                  <c:v>450.255</c:v>
                </c:pt>
                <c:pt idx="635">
                  <c:v>449.99900000000002</c:v>
                </c:pt>
                <c:pt idx="636">
                  <c:v>449.988</c:v>
                </c:pt>
                <c:pt idx="637">
                  <c:v>449.84199999999998</c:v>
                </c:pt>
                <c:pt idx="638">
                  <c:v>449.83100000000002</c:v>
                </c:pt>
                <c:pt idx="639">
                  <c:v>449.50800000000004</c:v>
                </c:pt>
                <c:pt idx="640">
                  <c:v>449.74299999999999</c:v>
                </c:pt>
                <c:pt idx="641">
                  <c:v>449.36599999999999</c:v>
                </c:pt>
                <c:pt idx="642">
                  <c:v>449.31200000000001</c:v>
                </c:pt>
                <c:pt idx="643">
                  <c:v>449.30399999999997</c:v>
                </c:pt>
                <c:pt idx="644">
                  <c:v>449.14099999999996</c:v>
                </c:pt>
                <c:pt idx="645">
                  <c:v>448.98199999999997</c:v>
                </c:pt>
                <c:pt idx="646">
                  <c:v>449.35599999999999</c:v>
                </c:pt>
                <c:pt idx="647">
                  <c:v>448.64</c:v>
                </c:pt>
                <c:pt idx="648">
                  <c:v>448.81399999999996</c:v>
                </c:pt>
                <c:pt idx="649">
                  <c:v>448.92700000000002</c:v>
                </c:pt>
                <c:pt idx="650">
                  <c:v>448.67200000000003</c:v>
                </c:pt>
                <c:pt idx="651">
                  <c:v>448.91300000000001</c:v>
                </c:pt>
                <c:pt idx="652">
                  <c:v>448.64600000000002</c:v>
                </c:pt>
                <c:pt idx="653">
                  <c:v>448.44600000000003</c:v>
                </c:pt>
                <c:pt idx="654">
                  <c:v>448.16700000000003</c:v>
                </c:pt>
                <c:pt idx="655">
                  <c:v>448.149</c:v>
                </c:pt>
                <c:pt idx="656">
                  <c:v>447.80200000000002</c:v>
                </c:pt>
                <c:pt idx="657">
                  <c:v>447.99700000000001</c:v>
                </c:pt>
                <c:pt idx="658">
                  <c:v>447.74899999999997</c:v>
                </c:pt>
                <c:pt idx="659">
                  <c:v>447.608</c:v>
                </c:pt>
                <c:pt idx="660">
                  <c:v>447.94900000000001</c:v>
                </c:pt>
                <c:pt idx="661">
                  <c:v>447.87</c:v>
                </c:pt>
                <c:pt idx="662">
                  <c:v>447.75599999999997</c:v>
                </c:pt>
                <c:pt idx="663">
                  <c:v>447.84900000000005</c:v>
                </c:pt>
                <c:pt idx="664">
                  <c:v>447.75200000000001</c:v>
                </c:pt>
                <c:pt idx="665">
                  <c:v>447.67399999999998</c:v>
                </c:pt>
                <c:pt idx="666">
                  <c:v>447.411</c:v>
                </c:pt>
                <c:pt idx="667">
                  <c:v>447.60700000000003</c:v>
                </c:pt>
                <c:pt idx="668">
                  <c:v>447.72199999999998</c:v>
                </c:pt>
                <c:pt idx="669">
                  <c:v>447.75099999999998</c:v>
                </c:pt>
                <c:pt idx="670">
                  <c:v>447.45699999999999</c:v>
                </c:pt>
                <c:pt idx="671">
                  <c:v>447.77</c:v>
                </c:pt>
                <c:pt idx="672">
                  <c:v>447.55599999999998</c:v>
                </c:pt>
                <c:pt idx="673">
                  <c:v>447.83</c:v>
                </c:pt>
                <c:pt idx="674">
                  <c:v>447.88</c:v>
                </c:pt>
                <c:pt idx="675">
                  <c:v>447.26799999999997</c:v>
                </c:pt>
                <c:pt idx="676">
                  <c:v>447.54199999999997</c:v>
                </c:pt>
                <c:pt idx="677">
                  <c:v>447.97</c:v>
                </c:pt>
                <c:pt idx="678">
                  <c:v>447.70299999999997</c:v>
                </c:pt>
                <c:pt idx="679">
                  <c:v>447.81</c:v>
                </c:pt>
                <c:pt idx="680">
                  <c:v>447.75599999999997</c:v>
                </c:pt>
                <c:pt idx="681">
                  <c:v>447.29300000000001</c:v>
                </c:pt>
                <c:pt idx="682">
                  <c:v>447.37799999999999</c:v>
                </c:pt>
                <c:pt idx="683">
                  <c:v>447.69100000000003</c:v>
                </c:pt>
                <c:pt idx="684">
                  <c:v>447.25600000000003</c:v>
                </c:pt>
                <c:pt idx="685">
                  <c:v>447.62700000000001</c:v>
                </c:pt>
                <c:pt idx="686">
                  <c:v>447.51299999999998</c:v>
                </c:pt>
                <c:pt idx="687">
                  <c:v>447.12</c:v>
                </c:pt>
                <c:pt idx="688">
                  <c:v>447.58500000000004</c:v>
                </c:pt>
                <c:pt idx="689">
                  <c:v>447.26499999999999</c:v>
                </c:pt>
                <c:pt idx="690">
                  <c:v>447.20400000000001</c:v>
                </c:pt>
                <c:pt idx="691">
                  <c:v>447.26599999999996</c:v>
                </c:pt>
                <c:pt idx="692">
                  <c:v>447.30499999999995</c:v>
                </c:pt>
                <c:pt idx="693">
                  <c:v>447.202</c:v>
                </c:pt>
                <c:pt idx="694">
                  <c:v>447.29399999999998</c:v>
                </c:pt>
                <c:pt idx="695">
                  <c:v>447.56</c:v>
                </c:pt>
                <c:pt idx="696">
                  <c:v>447.21500000000003</c:v>
                </c:pt>
                <c:pt idx="697">
                  <c:v>447.82900000000001</c:v>
                </c:pt>
                <c:pt idx="698">
                  <c:v>447.52599999999995</c:v>
                </c:pt>
                <c:pt idx="699">
                  <c:v>447.42099999999999</c:v>
                </c:pt>
                <c:pt idx="700">
                  <c:v>447.54300000000001</c:v>
                </c:pt>
                <c:pt idx="701">
                  <c:v>447.35499999999996</c:v>
                </c:pt>
                <c:pt idx="702">
                  <c:v>447.42399999999998</c:v>
                </c:pt>
                <c:pt idx="703">
                  <c:v>447.68259999999998</c:v>
                </c:pt>
                <c:pt idx="704">
                  <c:v>447.63409999999999</c:v>
                </c:pt>
                <c:pt idx="705">
                  <c:v>447.572</c:v>
                </c:pt>
                <c:pt idx="706">
                  <c:v>447.8109</c:v>
                </c:pt>
                <c:pt idx="707">
                  <c:v>447.81460000000004</c:v>
                </c:pt>
                <c:pt idx="708">
                  <c:v>447.59429999999998</c:v>
                </c:pt>
                <c:pt idx="709">
                  <c:v>447.55470000000003</c:v>
                </c:pt>
                <c:pt idx="710">
                  <c:v>447.39530000000002</c:v>
                </c:pt>
                <c:pt idx="711">
                  <c:v>447.51650000000001</c:v>
                </c:pt>
                <c:pt idx="712">
                  <c:v>447.3261</c:v>
                </c:pt>
                <c:pt idx="713">
                  <c:v>447.5591</c:v>
                </c:pt>
                <c:pt idx="714">
                  <c:v>447.63939999999997</c:v>
                </c:pt>
                <c:pt idx="715">
                  <c:v>447.53159999999997</c:v>
                </c:pt>
                <c:pt idx="716">
                  <c:v>447.23269999999997</c:v>
                </c:pt>
                <c:pt idx="717">
                  <c:v>447.67099999999999</c:v>
                </c:pt>
                <c:pt idx="718">
                  <c:v>447.11419999999998</c:v>
                </c:pt>
                <c:pt idx="719">
                  <c:v>447.19709999999998</c:v>
                </c:pt>
                <c:pt idx="720">
                  <c:v>447.66469999999998</c:v>
                </c:pt>
                <c:pt idx="721">
                  <c:v>446.89089999999999</c:v>
                </c:pt>
                <c:pt idx="722">
                  <c:v>447.03579999999999</c:v>
                </c:pt>
                <c:pt idx="723">
                  <c:v>447.16980000000001</c:v>
                </c:pt>
                <c:pt idx="724">
                  <c:v>446.9744</c:v>
                </c:pt>
                <c:pt idx="725">
                  <c:v>446.93219999999997</c:v>
                </c:pt>
                <c:pt idx="726">
                  <c:v>447.31030000000004</c:v>
                </c:pt>
                <c:pt idx="727">
                  <c:v>447.26550000000003</c:v>
                </c:pt>
                <c:pt idx="728">
                  <c:v>447.16559999999998</c:v>
                </c:pt>
                <c:pt idx="729">
                  <c:v>447.00450000000001</c:v>
                </c:pt>
                <c:pt idx="730">
                  <c:v>447.09860000000003</c:v>
                </c:pt>
                <c:pt idx="731">
                  <c:v>446.71859999999998</c:v>
                </c:pt>
                <c:pt idx="732">
                  <c:v>446.9794</c:v>
                </c:pt>
                <c:pt idx="733">
                  <c:v>446.66849999999999</c:v>
                </c:pt>
                <c:pt idx="734">
                  <c:v>446.45029999999997</c:v>
                </c:pt>
                <c:pt idx="735">
                  <c:v>446.91500000000002</c:v>
                </c:pt>
                <c:pt idx="736">
                  <c:v>446.89070000000004</c:v>
                </c:pt>
                <c:pt idx="737">
                  <c:v>446.5607</c:v>
                </c:pt>
                <c:pt idx="738">
                  <c:v>446.72230000000002</c:v>
                </c:pt>
                <c:pt idx="739">
                  <c:v>446.9314</c:v>
                </c:pt>
                <c:pt idx="740">
                  <c:v>446.64780000000002</c:v>
                </c:pt>
                <c:pt idx="741">
                  <c:v>446.27440000000001</c:v>
                </c:pt>
                <c:pt idx="742">
                  <c:v>446.54259999999999</c:v>
                </c:pt>
                <c:pt idx="743">
                  <c:v>446.62699999999995</c:v>
                </c:pt>
                <c:pt idx="744">
                  <c:v>446.76080000000002</c:v>
                </c:pt>
                <c:pt idx="745">
                  <c:v>446.69740000000002</c:v>
                </c:pt>
                <c:pt idx="746">
                  <c:v>446.89029999999997</c:v>
                </c:pt>
                <c:pt idx="747">
                  <c:v>447.0222</c:v>
                </c:pt>
                <c:pt idx="748">
                  <c:v>446.98910000000001</c:v>
                </c:pt>
                <c:pt idx="749">
                  <c:v>446.74029999999999</c:v>
                </c:pt>
                <c:pt idx="750">
                  <c:v>447.04669999999999</c:v>
                </c:pt>
                <c:pt idx="751">
                  <c:v>446.64179999999999</c:v>
                </c:pt>
                <c:pt idx="752">
                  <c:v>446.23700000000002</c:v>
                </c:pt>
                <c:pt idx="753">
                  <c:v>446.58150000000001</c:v>
                </c:pt>
                <c:pt idx="754">
                  <c:v>447.07259999999997</c:v>
                </c:pt>
                <c:pt idx="755">
                  <c:v>446.60390000000001</c:v>
                </c:pt>
                <c:pt idx="756">
                  <c:v>446.8603</c:v>
                </c:pt>
                <c:pt idx="757">
                  <c:v>447.20069999999998</c:v>
                </c:pt>
                <c:pt idx="758">
                  <c:v>446.9015</c:v>
                </c:pt>
                <c:pt idx="759">
                  <c:v>447.01230000000004</c:v>
                </c:pt>
                <c:pt idx="760">
                  <c:v>447.01580000000001</c:v>
                </c:pt>
                <c:pt idx="761">
                  <c:v>446.93140000000005</c:v>
                </c:pt>
                <c:pt idx="762">
                  <c:v>446.94400000000002</c:v>
                </c:pt>
                <c:pt idx="763">
                  <c:v>446.91430000000003</c:v>
                </c:pt>
                <c:pt idx="764">
                  <c:v>446.59730000000002</c:v>
                </c:pt>
                <c:pt idx="765">
                  <c:v>446.64050000000003</c:v>
                </c:pt>
                <c:pt idx="766">
                  <c:v>446.45749999999998</c:v>
                </c:pt>
                <c:pt idx="767">
                  <c:v>446.80509999999998</c:v>
                </c:pt>
                <c:pt idx="768">
                  <c:v>446.90619999999996</c:v>
                </c:pt>
                <c:pt idx="769">
                  <c:v>446.57709999999997</c:v>
                </c:pt>
                <c:pt idx="770">
                  <c:v>446.84170000000006</c:v>
                </c:pt>
                <c:pt idx="771">
                  <c:v>446.99180000000001</c:v>
                </c:pt>
                <c:pt idx="772">
                  <c:v>447.12870000000004</c:v>
                </c:pt>
                <c:pt idx="773">
                  <c:v>446.92239999999998</c:v>
                </c:pt>
                <c:pt idx="774">
                  <c:v>447.09800000000001</c:v>
                </c:pt>
                <c:pt idx="775">
                  <c:v>447.0566</c:v>
                </c:pt>
                <c:pt idx="776">
                  <c:v>446.92869999999999</c:v>
                </c:pt>
                <c:pt idx="777">
                  <c:v>447.19420000000002</c:v>
                </c:pt>
                <c:pt idx="778">
                  <c:v>447.32829999999996</c:v>
                </c:pt>
                <c:pt idx="779">
                  <c:v>446.93630000000002</c:v>
                </c:pt>
                <c:pt idx="780">
                  <c:v>446.72619999999995</c:v>
                </c:pt>
                <c:pt idx="781">
                  <c:v>446.72389999999996</c:v>
                </c:pt>
                <c:pt idx="782">
                  <c:v>447.05039999999997</c:v>
                </c:pt>
                <c:pt idx="783">
                  <c:v>447.12600000000003</c:v>
                </c:pt>
                <c:pt idx="784">
                  <c:v>446.66469999999998</c:v>
                </c:pt>
                <c:pt idx="785">
                  <c:v>446.86919999999998</c:v>
                </c:pt>
                <c:pt idx="786">
                  <c:v>446.78160000000003</c:v>
                </c:pt>
                <c:pt idx="787">
                  <c:v>446.86399999999998</c:v>
                </c:pt>
                <c:pt idx="788">
                  <c:v>446.95510000000002</c:v>
                </c:pt>
                <c:pt idx="789">
                  <c:v>446.93360000000001</c:v>
                </c:pt>
                <c:pt idx="790">
                  <c:v>447.12959999999998</c:v>
                </c:pt>
                <c:pt idx="791">
                  <c:v>447.1798</c:v>
                </c:pt>
                <c:pt idx="792">
                  <c:v>446.92379999999997</c:v>
                </c:pt>
                <c:pt idx="793">
                  <c:v>447.0933</c:v>
                </c:pt>
                <c:pt idx="794">
                  <c:v>446.97890000000001</c:v>
                </c:pt>
                <c:pt idx="795">
                  <c:v>446.80250000000001</c:v>
                </c:pt>
                <c:pt idx="796">
                  <c:v>446.7749</c:v>
                </c:pt>
                <c:pt idx="797">
                  <c:v>446.85450000000003</c:v>
                </c:pt>
                <c:pt idx="798">
                  <c:v>446.99889999999999</c:v>
                </c:pt>
                <c:pt idx="799">
                  <c:v>446.73129999999998</c:v>
                </c:pt>
                <c:pt idx="800">
                  <c:v>446.86380000000003</c:v>
                </c:pt>
                <c:pt idx="801">
                  <c:v>446.82569999999998</c:v>
                </c:pt>
                <c:pt idx="802">
                  <c:v>446.73509999999999</c:v>
                </c:pt>
                <c:pt idx="803">
                  <c:v>446.72289999999998</c:v>
                </c:pt>
                <c:pt idx="804">
                  <c:v>446.70010000000002</c:v>
                </c:pt>
                <c:pt idx="805">
                  <c:v>446.4846</c:v>
                </c:pt>
                <c:pt idx="806">
                  <c:v>446.81540000000001</c:v>
                </c:pt>
                <c:pt idx="807">
                  <c:v>446.80579999999998</c:v>
                </c:pt>
                <c:pt idx="808">
                  <c:v>446.9905</c:v>
                </c:pt>
                <c:pt idx="809">
                  <c:v>446.8603</c:v>
                </c:pt>
                <c:pt idx="810">
                  <c:v>446.55780000000004</c:v>
                </c:pt>
                <c:pt idx="811">
                  <c:v>446.55669999999998</c:v>
                </c:pt>
                <c:pt idx="812">
                  <c:v>446.67990000000003</c:v>
                </c:pt>
                <c:pt idx="813">
                  <c:v>446.62239999999997</c:v>
                </c:pt>
                <c:pt idx="814">
                  <c:v>446.67540000000002</c:v>
                </c:pt>
                <c:pt idx="815">
                  <c:v>446.8569</c:v>
                </c:pt>
                <c:pt idx="816">
                  <c:v>446.90410000000003</c:v>
                </c:pt>
                <c:pt idx="817">
                  <c:v>446.73160000000001</c:v>
                </c:pt>
                <c:pt idx="818">
                  <c:v>446.65229999999997</c:v>
                </c:pt>
                <c:pt idx="819">
                  <c:v>446.75990000000002</c:v>
                </c:pt>
                <c:pt idx="820">
                  <c:v>446.78559999999999</c:v>
                </c:pt>
                <c:pt idx="821">
                  <c:v>447.00749999999999</c:v>
                </c:pt>
                <c:pt idx="822">
                  <c:v>446.85559999999998</c:v>
                </c:pt>
                <c:pt idx="823">
                  <c:v>446.8494</c:v>
                </c:pt>
                <c:pt idx="824">
                  <c:v>446.67100000000005</c:v>
                </c:pt>
                <c:pt idx="825">
                  <c:v>446.68939999999998</c:v>
                </c:pt>
                <c:pt idx="826">
                  <c:v>446.32349999999997</c:v>
                </c:pt>
                <c:pt idx="827">
                  <c:v>446.3897</c:v>
                </c:pt>
                <c:pt idx="828">
                  <c:v>446.61279999999999</c:v>
                </c:pt>
                <c:pt idx="829">
                  <c:v>446.41539999999998</c:v>
                </c:pt>
                <c:pt idx="830">
                  <c:v>446.71719999999999</c:v>
                </c:pt>
                <c:pt idx="831">
                  <c:v>447.18489999999997</c:v>
                </c:pt>
                <c:pt idx="832">
                  <c:v>446.5992</c:v>
                </c:pt>
                <c:pt idx="833">
                  <c:v>446.8648</c:v>
                </c:pt>
                <c:pt idx="834">
                  <c:v>446.69210000000004</c:v>
                </c:pt>
                <c:pt idx="835">
                  <c:v>446.46559999999999</c:v>
                </c:pt>
                <c:pt idx="836">
                  <c:v>446.78030000000001</c:v>
                </c:pt>
                <c:pt idx="837">
                  <c:v>447.0052</c:v>
                </c:pt>
                <c:pt idx="838">
                  <c:v>446.78289999999998</c:v>
                </c:pt>
                <c:pt idx="839">
                  <c:v>446.95269999999999</c:v>
                </c:pt>
                <c:pt idx="840">
                  <c:v>446.97309999999999</c:v>
                </c:pt>
                <c:pt idx="841">
                  <c:v>446.8954</c:v>
                </c:pt>
                <c:pt idx="842">
                  <c:v>446.702</c:v>
                </c:pt>
                <c:pt idx="843">
                  <c:v>446.89089999999999</c:v>
                </c:pt>
                <c:pt idx="844">
                  <c:v>446.99609999999996</c:v>
                </c:pt>
                <c:pt idx="845">
                  <c:v>446.94709999999998</c:v>
                </c:pt>
                <c:pt idx="846">
                  <c:v>447.04820000000001</c:v>
                </c:pt>
                <c:pt idx="847">
                  <c:v>446.64490000000001</c:v>
                </c:pt>
                <c:pt idx="848">
                  <c:v>446.80040000000002</c:v>
                </c:pt>
                <c:pt idx="849">
                  <c:v>446.70089999999999</c:v>
                </c:pt>
                <c:pt idx="850">
                  <c:v>446.51960000000003</c:v>
                </c:pt>
                <c:pt idx="851">
                  <c:v>446.4425</c:v>
                </c:pt>
                <c:pt idx="852">
                  <c:v>446.38879999999995</c:v>
                </c:pt>
                <c:pt idx="853">
                  <c:v>446.16550000000001</c:v>
                </c:pt>
                <c:pt idx="854">
                  <c:v>446.67259999999999</c:v>
                </c:pt>
                <c:pt idx="855">
                  <c:v>446.4144</c:v>
                </c:pt>
                <c:pt idx="856">
                  <c:v>446.65340000000003</c:v>
                </c:pt>
                <c:pt idx="857">
                  <c:v>446.52260000000001</c:v>
                </c:pt>
                <c:pt idx="858">
                  <c:v>446.6952</c:v>
                </c:pt>
                <c:pt idx="859">
                  <c:v>446.31400000000002</c:v>
                </c:pt>
                <c:pt idx="860">
                  <c:v>446.38169999999997</c:v>
                </c:pt>
                <c:pt idx="861">
                  <c:v>446.19870000000003</c:v>
                </c:pt>
                <c:pt idx="862">
                  <c:v>446.61130000000003</c:v>
                </c:pt>
                <c:pt idx="863">
                  <c:v>446.47</c:v>
                </c:pt>
                <c:pt idx="864">
                  <c:v>446.44819999999999</c:v>
                </c:pt>
                <c:pt idx="865">
                  <c:v>446.19899999999996</c:v>
                </c:pt>
                <c:pt idx="866">
                  <c:v>446.22820000000002</c:v>
                </c:pt>
                <c:pt idx="867">
                  <c:v>446.45179999999999</c:v>
                </c:pt>
                <c:pt idx="868">
                  <c:v>446.63660000000004</c:v>
                </c:pt>
                <c:pt idx="869">
                  <c:v>446.51589999999999</c:v>
                </c:pt>
                <c:pt idx="870">
                  <c:v>446.5779</c:v>
                </c:pt>
                <c:pt idx="871">
                  <c:v>447.07569999999998</c:v>
                </c:pt>
                <c:pt idx="872">
                  <c:v>446.73269999999997</c:v>
                </c:pt>
                <c:pt idx="873">
                  <c:v>446.81180000000001</c:v>
                </c:pt>
                <c:pt idx="874">
                  <c:v>446.73250000000002</c:v>
                </c:pt>
                <c:pt idx="875">
                  <c:v>446.3338</c:v>
                </c:pt>
                <c:pt idx="876">
                  <c:v>446.92769999999996</c:v>
                </c:pt>
                <c:pt idx="877">
                  <c:v>446.83330000000001</c:v>
                </c:pt>
                <c:pt idx="878">
                  <c:v>446.68889999999999</c:v>
                </c:pt>
                <c:pt idx="879">
                  <c:v>446.90109999999999</c:v>
                </c:pt>
                <c:pt idx="880">
                  <c:v>446.64280000000002</c:v>
                </c:pt>
                <c:pt idx="881">
                  <c:v>446.52909999999997</c:v>
                </c:pt>
                <c:pt idx="882">
                  <c:v>446.50149999999996</c:v>
                </c:pt>
                <c:pt idx="883">
                  <c:v>446.81149999999997</c:v>
                </c:pt>
                <c:pt idx="884">
                  <c:v>446.57679999999999</c:v>
                </c:pt>
                <c:pt idx="885">
                  <c:v>446.46199999999999</c:v>
                </c:pt>
                <c:pt idx="886">
                  <c:v>446.61389999999994</c:v>
                </c:pt>
                <c:pt idx="887">
                  <c:v>446.75700000000001</c:v>
                </c:pt>
                <c:pt idx="888">
                  <c:v>446.56270000000001</c:v>
                </c:pt>
                <c:pt idx="889">
                  <c:v>446.30690000000004</c:v>
                </c:pt>
                <c:pt idx="890">
                  <c:v>446.49259999999998</c:v>
                </c:pt>
                <c:pt idx="891">
                  <c:v>446.75650000000002</c:v>
                </c:pt>
                <c:pt idx="892">
                  <c:v>446.35880000000003</c:v>
                </c:pt>
                <c:pt idx="893">
                  <c:v>446.17959999999999</c:v>
                </c:pt>
                <c:pt idx="894">
                  <c:v>446.3476</c:v>
                </c:pt>
                <c:pt idx="895">
                  <c:v>446.31140000000005</c:v>
                </c:pt>
                <c:pt idx="896">
                  <c:v>446.26909999999998</c:v>
                </c:pt>
                <c:pt idx="897">
                  <c:v>446.48079999999999</c:v>
                </c:pt>
                <c:pt idx="898">
                  <c:v>446.62970000000001</c:v>
                </c:pt>
                <c:pt idx="899">
                  <c:v>446.28629999999998</c:v>
                </c:pt>
                <c:pt idx="900">
                  <c:v>445.99850000000004</c:v>
                </c:pt>
                <c:pt idx="901">
                  <c:v>446.19770000000005</c:v>
                </c:pt>
                <c:pt idx="902">
                  <c:v>446.35140000000001</c:v>
                </c:pt>
                <c:pt idx="903">
                  <c:v>446.1764</c:v>
                </c:pt>
                <c:pt idx="904">
                  <c:v>446.11310000000003</c:v>
                </c:pt>
                <c:pt idx="905">
                  <c:v>446.36349999999999</c:v>
                </c:pt>
                <c:pt idx="906">
                  <c:v>446.29719999999998</c:v>
                </c:pt>
                <c:pt idx="907">
                  <c:v>446.31689999999998</c:v>
                </c:pt>
                <c:pt idx="908">
                  <c:v>446.39050000000003</c:v>
                </c:pt>
                <c:pt idx="909">
                  <c:v>446.20959999999997</c:v>
                </c:pt>
                <c:pt idx="910">
                  <c:v>446.1413</c:v>
                </c:pt>
                <c:pt idx="911">
                  <c:v>446.19929999999999</c:v>
                </c:pt>
                <c:pt idx="912">
                  <c:v>445.86590000000001</c:v>
                </c:pt>
                <c:pt idx="913">
                  <c:v>445.84039999999999</c:v>
                </c:pt>
                <c:pt idx="914">
                  <c:v>446.38220000000001</c:v>
                </c:pt>
                <c:pt idx="915">
                  <c:v>446.3732</c:v>
                </c:pt>
                <c:pt idx="916">
                  <c:v>445.89369999999997</c:v>
                </c:pt>
                <c:pt idx="917">
                  <c:v>446.2201</c:v>
                </c:pt>
                <c:pt idx="918">
                  <c:v>446.04609999999997</c:v>
                </c:pt>
                <c:pt idx="919">
                  <c:v>446.21249999999998</c:v>
                </c:pt>
                <c:pt idx="920">
                  <c:v>446.30849999999998</c:v>
                </c:pt>
                <c:pt idx="921">
                  <c:v>447.27089999999998</c:v>
                </c:pt>
                <c:pt idx="922">
                  <c:v>446.64229999999998</c:v>
                </c:pt>
                <c:pt idx="923">
                  <c:v>449.1508</c:v>
                </c:pt>
                <c:pt idx="924">
                  <c:v>449.08409999999998</c:v>
                </c:pt>
                <c:pt idx="925">
                  <c:v>446.16660000000002</c:v>
                </c:pt>
                <c:pt idx="926">
                  <c:v>443.84609999999998</c:v>
                </c:pt>
                <c:pt idx="927">
                  <c:v>446.34609999999998</c:v>
                </c:pt>
                <c:pt idx="928">
                  <c:v>451.19820000000004</c:v>
                </c:pt>
                <c:pt idx="929">
                  <c:v>446.9862</c:v>
                </c:pt>
                <c:pt idx="930">
                  <c:v>442.9794</c:v>
                </c:pt>
                <c:pt idx="931">
                  <c:v>443.56689999999998</c:v>
                </c:pt>
                <c:pt idx="932">
                  <c:v>445.71410000000003</c:v>
                </c:pt>
                <c:pt idx="933">
                  <c:v>446.14089999999999</c:v>
                </c:pt>
                <c:pt idx="934">
                  <c:v>445.58859999999999</c:v>
                </c:pt>
                <c:pt idx="935">
                  <c:v>445.78499999999997</c:v>
                </c:pt>
                <c:pt idx="936">
                  <c:v>445.89529999999996</c:v>
                </c:pt>
                <c:pt idx="937">
                  <c:v>445.83729999999997</c:v>
                </c:pt>
                <c:pt idx="938">
                  <c:v>446.07569999999998</c:v>
                </c:pt>
                <c:pt idx="939">
                  <c:v>445.5249</c:v>
                </c:pt>
                <c:pt idx="940">
                  <c:v>445.47919999999999</c:v>
                </c:pt>
                <c:pt idx="941">
                  <c:v>446.21859999999998</c:v>
                </c:pt>
                <c:pt idx="942">
                  <c:v>445.97669999999999</c:v>
                </c:pt>
                <c:pt idx="943">
                  <c:v>446.1121</c:v>
                </c:pt>
                <c:pt idx="944">
                  <c:v>446.04109999999997</c:v>
                </c:pt>
                <c:pt idx="945">
                  <c:v>446.13579999999996</c:v>
                </c:pt>
                <c:pt idx="946">
                  <c:v>445.90879999999999</c:v>
                </c:pt>
                <c:pt idx="947">
                  <c:v>445.9862</c:v>
                </c:pt>
                <c:pt idx="948">
                  <c:v>445.41499999999996</c:v>
                </c:pt>
                <c:pt idx="949">
                  <c:v>445.83639999999997</c:v>
                </c:pt>
                <c:pt idx="950">
                  <c:v>446.36239999999998</c:v>
                </c:pt>
                <c:pt idx="951">
                  <c:v>446.71109999999999</c:v>
                </c:pt>
                <c:pt idx="952">
                  <c:v>446.38459999999998</c:v>
                </c:pt>
                <c:pt idx="953">
                  <c:v>446.68</c:v>
                </c:pt>
                <c:pt idx="954">
                  <c:v>447.02050000000003</c:v>
                </c:pt>
                <c:pt idx="955">
                  <c:v>446.8297</c:v>
                </c:pt>
                <c:pt idx="956">
                  <c:v>446.85890000000001</c:v>
                </c:pt>
                <c:pt idx="957">
                  <c:v>446.95699999999999</c:v>
                </c:pt>
                <c:pt idx="958">
                  <c:v>446.84089999999998</c:v>
                </c:pt>
                <c:pt idx="959">
                  <c:v>447.27570000000003</c:v>
                </c:pt>
                <c:pt idx="960">
                  <c:v>447.14660000000003</c:v>
                </c:pt>
                <c:pt idx="961">
                  <c:v>447.03069999999997</c:v>
                </c:pt>
                <c:pt idx="962">
                  <c:v>448.42729999999995</c:v>
                </c:pt>
                <c:pt idx="963">
                  <c:v>449.11530000000005</c:v>
                </c:pt>
                <c:pt idx="964">
                  <c:v>447.38220000000001</c:v>
                </c:pt>
                <c:pt idx="965">
                  <c:v>443.17129999999997</c:v>
                </c:pt>
                <c:pt idx="966">
                  <c:v>444.6807</c:v>
                </c:pt>
                <c:pt idx="967">
                  <c:v>445.82560000000001</c:v>
                </c:pt>
                <c:pt idx="968">
                  <c:v>443.03409999999997</c:v>
                </c:pt>
                <c:pt idx="969">
                  <c:v>442.4076</c:v>
                </c:pt>
                <c:pt idx="970">
                  <c:v>442.4511</c:v>
                </c:pt>
                <c:pt idx="971">
                  <c:v>442.05019999999996</c:v>
                </c:pt>
                <c:pt idx="972">
                  <c:v>441.87900000000002</c:v>
                </c:pt>
                <c:pt idx="973">
                  <c:v>444.03050000000002</c:v>
                </c:pt>
                <c:pt idx="974">
                  <c:v>443.79770000000002</c:v>
                </c:pt>
                <c:pt idx="975">
                  <c:v>441.84610000000004</c:v>
                </c:pt>
                <c:pt idx="976">
                  <c:v>443.32050000000004</c:v>
                </c:pt>
                <c:pt idx="977">
                  <c:v>446.53309999999999</c:v>
                </c:pt>
                <c:pt idx="978">
                  <c:v>446.95729999999998</c:v>
                </c:pt>
                <c:pt idx="979">
                  <c:v>447.61410000000001</c:v>
                </c:pt>
                <c:pt idx="980">
                  <c:v>447.74779999999998</c:v>
                </c:pt>
                <c:pt idx="981">
                  <c:v>447.73169999999999</c:v>
                </c:pt>
                <c:pt idx="982">
                  <c:v>447.72989999999999</c:v>
                </c:pt>
                <c:pt idx="983">
                  <c:v>447.46690000000001</c:v>
                </c:pt>
                <c:pt idx="984">
                  <c:v>448.05009999999999</c:v>
                </c:pt>
                <c:pt idx="985">
                  <c:v>447.13560000000001</c:v>
                </c:pt>
                <c:pt idx="986">
                  <c:v>447.01869999999997</c:v>
                </c:pt>
                <c:pt idx="987">
                  <c:v>447.4162</c:v>
                </c:pt>
                <c:pt idx="988">
                  <c:v>447.38220000000001</c:v>
                </c:pt>
                <c:pt idx="989">
                  <c:v>447.44169999999997</c:v>
                </c:pt>
                <c:pt idx="990">
                  <c:v>447.75190000000003</c:v>
                </c:pt>
                <c:pt idx="991">
                  <c:v>448.3809</c:v>
                </c:pt>
                <c:pt idx="992">
                  <c:v>448.08580000000001</c:v>
                </c:pt>
                <c:pt idx="993">
                  <c:v>448.0059</c:v>
                </c:pt>
                <c:pt idx="994">
                  <c:v>447.9941</c:v>
                </c:pt>
                <c:pt idx="995">
                  <c:v>447.95979999999997</c:v>
                </c:pt>
                <c:pt idx="996">
                  <c:v>448.12520000000001</c:v>
                </c:pt>
                <c:pt idx="997">
                  <c:v>447.91149999999999</c:v>
                </c:pt>
                <c:pt idx="998">
                  <c:v>448.03060000000005</c:v>
                </c:pt>
                <c:pt idx="999">
                  <c:v>448.46089999999998</c:v>
                </c:pt>
                <c:pt idx="1000">
                  <c:v>448.47720000000004</c:v>
                </c:pt>
                <c:pt idx="1001">
                  <c:v>448.29340000000002</c:v>
                </c:pt>
                <c:pt idx="1002">
                  <c:v>448.38639999999998</c:v>
                </c:pt>
                <c:pt idx="1003">
                  <c:v>448.76419999999996</c:v>
                </c:pt>
                <c:pt idx="1004">
                  <c:v>448.49770000000001</c:v>
                </c:pt>
                <c:pt idx="1005">
                  <c:v>448.7672</c:v>
                </c:pt>
                <c:pt idx="1006">
                  <c:v>449.48109999999997</c:v>
                </c:pt>
                <c:pt idx="1007">
                  <c:v>448.76480000000004</c:v>
                </c:pt>
                <c:pt idx="1008">
                  <c:v>448.43900000000002</c:v>
                </c:pt>
                <c:pt idx="1009">
                  <c:v>448.54300000000001</c:v>
                </c:pt>
                <c:pt idx="1010">
                  <c:v>448.52689999999996</c:v>
                </c:pt>
                <c:pt idx="1011">
                  <c:v>448.7833</c:v>
                </c:pt>
                <c:pt idx="1012">
                  <c:v>449.17759999999998</c:v>
                </c:pt>
                <c:pt idx="1013">
                  <c:v>449.15940000000001</c:v>
                </c:pt>
                <c:pt idx="1014">
                  <c:v>448.69979999999998</c:v>
                </c:pt>
                <c:pt idx="1015">
                  <c:v>449.06389999999999</c:v>
                </c:pt>
                <c:pt idx="1016">
                  <c:v>449.56880000000001</c:v>
                </c:pt>
                <c:pt idx="1017">
                  <c:v>449.23540000000003</c:v>
                </c:pt>
                <c:pt idx="1018">
                  <c:v>449.32080000000002</c:v>
                </c:pt>
                <c:pt idx="1019">
                  <c:v>449.27370000000002</c:v>
                </c:pt>
                <c:pt idx="1020">
                  <c:v>449.22039999999998</c:v>
                </c:pt>
                <c:pt idx="1021">
                  <c:v>449.0609</c:v>
                </c:pt>
                <c:pt idx="1022">
                  <c:v>449.2439</c:v>
                </c:pt>
                <c:pt idx="1023">
                  <c:v>449.12739999999997</c:v>
                </c:pt>
                <c:pt idx="1024">
                  <c:v>449.60610000000003</c:v>
                </c:pt>
                <c:pt idx="1025">
                  <c:v>449.6001</c:v>
                </c:pt>
                <c:pt idx="1026">
                  <c:v>449.60590000000002</c:v>
                </c:pt>
                <c:pt idx="1027">
                  <c:v>449.43420000000003</c:v>
                </c:pt>
                <c:pt idx="1028">
                  <c:v>449.74970000000002</c:v>
                </c:pt>
                <c:pt idx="1029">
                  <c:v>449.68819999999999</c:v>
                </c:pt>
                <c:pt idx="1030">
                  <c:v>449.98800000000006</c:v>
                </c:pt>
                <c:pt idx="1031">
                  <c:v>450.1567</c:v>
                </c:pt>
                <c:pt idx="1032">
                  <c:v>450.3143</c:v>
                </c:pt>
                <c:pt idx="1033">
                  <c:v>449.92880000000002</c:v>
                </c:pt>
                <c:pt idx="1034">
                  <c:v>449.81460000000004</c:v>
                </c:pt>
                <c:pt idx="1035">
                  <c:v>449.56189999999998</c:v>
                </c:pt>
                <c:pt idx="1036">
                  <c:v>447.55669999999998</c:v>
                </c:pt>
                <c:pt idx="1037">
                  <c:v>448.65460000000002</c:v>
                </c:pt>
                <c:pt idx="1038">
                  <c:v>452.42700000000002</c:v>
                </c:pt>
                <c:pt idx="1039">
                  <c:v>451.45099999999996</c:v>
                </c:pt>
                <c:pt idx="1040">
                  <c:v>447.06739999999996</c:v>
                </c:pt>
                <c:pt idx="1041">
                  <c:v>440.36779999999999</c:v>
                </c:pt>
                <c:pt idx="1042">
                  <c:v>440.22970000000004</c:v>
                </c:pt>
                <c:pt idx="1043">
                  <c:v>444.9914</c:v>
                </c:pt>
                <c:pt idx="1044">
                  <c:v>445.68079999999998</c:v>
                </c:pt>
                <c:pt idx="1045">
                  <c:v>443.77500000000003</c:v>
                </c:pt>
                <c:pt idx="1046">
                  <c:v>442.75580000000002</c:v>
                </c:pt>
                <c:pt idx="1047">
                  <c:v>442.95030000000003</c:v>
                </c:pt>
                <c:pt idx="1048">
                  <c:v>444.62979999999999</c:v>
                </c:pt>
                <c:pt idx="1049">
                  <c:v>444.67439999999999</c:v>
                </c:pt>
                <c:pt idx="1050">
                  <c:v>444.33940000000001</c:v>
                </c:pt>
                <c:pt idx="1051">
                  <c:v>444.55799999999999</c:v>
                </c:pt>
                <c:pt idx="1052">
                  <c:v>444.44849999999997</c:v>
                </c:pt>
                <c:pt idx="1053">
                  <c:v>444.20120000000003</c:v>
                </c:pt>
                <c:pt idx="1054">
                  <c:v>444.79559999999998</c:v>
                </c:pt>
                <c:pt idx="1055">
                  <c:v>444.86189999999999</c:v>
                </c:pt>
                <c:pt idx="1056">
                  <c:v>444.673</c:v>
                </c:pt>
                <c:pt idx="1057">
                  <c:v>445.39229999999998</c:v>
                </c:pt>
                <c:pt idx="1058">
                  <c:v>444.51529999999997</c:v>
                </c:pt>
                <c:pt idx="1059">
                  <c:v>443.49310000000003</c:v>
                </c:pt>
                <c:pt idx="1060">
                  <c:v>444.63740000000001</c:v>
                </c:pt>
                <c:pt idx="1061">
                  <c:v>444.9744</c:v>
                </c:pt>
                <c:pt idx="1062">
                  <c:v>444.80529999999999</c:v>
                </c:pt>
                <c:pt idx="1063">
                  <c:v>445.42099999999999</c:v>
                </c:pt>
                <c:pt idx="1064">
                  <c:v>444.85539999999997</c:v>
                </c:pt>
                <c:pt idx="1065">
                  <c:v>443.51859999999999</c:v>
                </c:pt>
                <c:pt idx="1066">
                  <c:v>442.96519999999998</c:v>
                </c:pt>
                <c:pt idx="1067">
                  <c:v>445.4751</c:v>
                </c:pt>
                <c:pt idx="1068">
                  <c:v>445.15820000000002</c:v>
                </c:pt>
                <c:pt idx="1069">
                  <c:v>444.0872</c:v>
                </c:pt>
                <c:pt idx="1070">
                  <c:v>444.93760000000003</c:v>
                </c:pt>
                <c:pt idx="1071">
                  <c:v>444.8614</c:v>
                </c:pt>
                <c:pt idx="1072">
                  <c:v>444.36540000000002</c:v>
                </c:pt>
                <c:pt idx="1073">
                  <c:v>444.43889999999999</c:v>
                </c:pt>
                <c:pt idx="1074">
                  <c:v>444.81799999999998</c:v>
                </c:pt>
                <c:pt idx="1075">
                  <c:v>444.3451</c:v>
                </c:pt>
                <c:pt idx="1076">
                  <c:v>444.0498</c:v>
                </c:pt>
                <c:pt idx="1077">
                  <c:v>444.00819999999999</c:v>
                </c:pt>
                <c:pt idx="1078">
                  <c:v>444.20740000000001</c:v>
                </c:pt>
                <c:pt idx="1079">
                  <c:v>443.72590000000002</c:v>
                </c:pt>
                <c:pt idx="1080">
                  <c:v>443.84610000000004</c:v>
                </c:pt>
                <c:pt idx="1081">
                  <c:v>443.94010000000003</c:v>
                </c:pt>
                <c:pt idx="1082">
                  <c:v>444.2998</c:v>
                </c:pt>
                <c:pt idx="1083">
                  <c:v>444.64909999999998</c:v>
                </c:pt>
                <c:pt idx="1084">
                  <c:v>444.41829999999999</c:v>
                </c:pt>
                <c:pt idx="1085">
                  <c:v>443.89119999999997</c:v>
                </c:pt>
                <c:pt idx="1086">
                  <c:v>443.61180000000002</c:v>
                </c:pt>
                <c:pt idx="1087">
                  <c:v>444.29110000000003</c:v>
                </c:pt>
                <c:pt idx="1088">
                  <c:v>444.1019</c:v>
                </c:pt>
                <c:pt idx="1089">
                  <c:v>443.68279999999999</c:v>
                </c:pt>
                <c:pt idx="1090">
                  <c:v>444.20299999999997</c:v>
                </c:pt>
                <c:pt idx="1091">
                  <c:v>444.06849999999997</c:v>
                </c:pt>
                <c:pt idx="1092">
                  <c:v>443.69240000000002</c:v>
                </c:pt>
                <c:pt idx="1093">
                  <c:v>443.80619999999999</c:v>
                </c:pt>
                <c:pt idx="1094">
                  <c:v>443.17680000000001</c:v>
                </c:pt>
                <c:pt idx="1095">
                  <c:v>442.32569999999998</c:v>
                </c:pt>
                <c:pt idx="1096">
                  <c:v>444.04410000000001</c:v>
                </c:pt>
                <c:pt idx="1097">
                  <c:v>444.5061</c:v>
                </c:pt>
                <c:pt idx="1098">
                  <c:v>443.4547</c:v>
                </c:pt>
                <c:pt idx="1099">
                  <c:v>443.63960000000003</c:v>
                </c:pt>
                <c:pt idx="1100">
                  <c:v>444.35599999999999</c:v>
                </c:pt>
                <c:pt idx="1101">
                  <c:v>444.89010000000002</c:v>
                </c:pt>
                <c:pt idx="1102">
                  <c:v>444.5788</c:v>
                </c:pt>
                <c:pt idx="1103">
                  <c:v>443.93950000000001</c:v>
                </c:pt>
                <c:pt idx="1104">
                  <c:v>443.73219999999998</c:v>
                </c:pt>
                <c:pt idx="1105">
                  <c:v>444.03229999999996</c:v>
                </c:pt>
                <c:pt idx="1106">
                  <c:v>444.6123</c:v>
                </c:pt>
                <c:pt idx="1107">
                  <c:v>444.11320000000001</c:v>
                </c:pt>
                <c:pt idx="1108">
                  <c:v>443.1207</c:v>
                </c:pt>
                <c:pt idx="1109">
                  <c:v>443.40389999999996</c:v>
                </c:pt>
                <c:pt idx="1110">
                  <c:v>444.20350000000002</c:v>
                </c:pt>
                <c:pt idx="1111">
                  <c:v>443.9744</c:v>
                </c:pt>
                <c:pt idx="1112">
                  <c:v>444.25970000000001</c:v>
                </c:pt>
                <c:pt idx="1113">
                  <c:v>444.34190000000001</c:v>
                </c:pt>
                <c:pt idx="1114">
                  <c:v>443.5729</c:v>
                </c:pt>
                <c:pt idx="1115">
                  <c:v>443.17860000000002</c:v>
                </c:pt>
                <c:pt idx="1116">
                  <c:v>443.43950000000001</c:v>
                </c:pt>
                <c:pt idx="1117">
                  <c:v>444.18080000000003</c:v>
                </c:pt>
                <c:pt idx="1118">
                  <c:v>444.24340000000001</c:v>
                </c:pt>
                <c:pt idx="1119">
                  <c:v>444.04919999999998</c:v>
                </c:pt>
                <c:pt idx="1120">
                  <c:v>444.26170000000002</c:v>
                </c:pt>
                <c:pt idx="1121">
                  <c:v>444.75919999999996</c:v>
                </c:pt>
                <c:pt idx="1122">
                  <c:v>443.66129999999998</c:v>
                </c:pt>
                <c:pt idx="1123">
                  <c:v>443.88579999999996</c:v>
                </c:pt>
                <c:pt idx="1124">
                  <c:v>444.04219999999998</c:v>
                </c:pt>
                <c:pt idx="1125">
                  <c:v>443.6053</c:v>
                </c:pt>
                <c:pt idx="1126">
                  <c:v>444.21569999999997</c:v>
                </c:pt>
                <c:pt idx="1127">
                  <c:v>443.71899999999999</c:v>
                </c:pt>
                <c:pt idx="1128">
                  <c:v>443.45569999999998</c:v>
                </c:pt>
                <c:pt idx="1129">
                  <c:v>443.51189999999997</c:v>
                </c:pt>
                <c:pt idx="1130">
                  <c:v>444.00110000000001</c:v>
                </c:pt>
                <c:pt idx="1131">
                  <c:v>443.89469999999994</c:v>
                </c:pt>
                <c:pt idx="1132">
                  <c:v>443.5607</c:v>
                </c:pt>
                <c:pt idx="1133">
                  <c:v>443.80470000000003</c:v>
                </c:pt>
                <c:pt idx="1134">
                  <c:v>444.35949999999997</c:v>
                </c:pt>
                <c:pt idx="1135">
                  <c:v>443.50240000000002</c:v>
                </c:pt>
                <c:pt idx="1136">
                  <c:v>442.64940000000001</c:v>
                </c:pt>
                <c:pt idx="1137">
                  <c:v>443.29589999999996</c:v>
                </c:pt>
                <c:pt idx="1138">
                  <c:v>443.36520000000002</c:v>
                </c:pt>
                <c:pt idx="1139">
                  <c:v>443.3972</c:v>
                </c:pt>
                <c:pt idx="1140">
                  <c:v>443.33140000000003</c:v>
                </c:pt>
                <c:pt idx="1141">
                  <c:v>443.4205</c:v>
                </c:pt>
                <c:pt idx="1142">
                  <c:v>443.69920000000002</c:v>
                </c:pt>
                <c:pt idx="1143">
                  <c:v>443.75650000000002</c:v>
                </c:pt>
                <c:pt idx="1144">
                  <c:v>443.5797</c:v>
                </c:pt>
                <c:pt idx="1145">
                  <c:v>443.70960000000002</c:v>
                </c:pt>
                <c:pt idx="1146">
                  <c:v>443.66989999999998</c:v>
                </c:pt>
                <c:pt idx="1147">
                  <c:v>443.70089999999999</c:v>
                </c:pt>
                <c:pt idx="1148">
                  <c:v>442.33299999999997</c:v>
                </c:pt>
                <c:pt idx="1149">
                  <c:v>442.14260000000002</c:v>
                </c:pt>
                <c:pt idx="1150">
                  <c:v>443.33729999999997</c:v>
                </c:pt>
                <c:pt idx="1151">
                  <c:v>443.49190000000004</c:v>
                </c:pt>
                <c:pt idx="1152">
                  <c:v>443.11959999999999</c:v>
                </c:pt>
                <c:pt idx="1153">
                  <c:v>443.10890000000001</c:v>
                </c:pt>
                <c:pt idx="1154">
                  <c:v>444.16409999999996</c:v>
                </c:pt>
                <c:pt idx="1155">
                  <c:v>444.69</c:v>
                </c:pt>
                <c:pt idx="1156">
                  <c:v>443.49259999999998</c:v>
                </c:pt>
                <c:pt idx="1157">
                  <c:v>443.07209999999998</c:v>
                </c:pt>
                <c:pt idx="1158">
                  <c:v>443.58789999999999</c:v>
                </c:pt>
                <c:pt idx="1159">
                  <c:v>443.47949999999997</c:v>
                </c:pt>
                <c:pt idx="1160">
                  <c:v>442.51299999999998</c:v>
                </c:pt>
                <c:pt idx="1161">
                  <c:v>442.91790000000003</c:v>
                </c:pt>
                <c:pt idx="1162">
                  <c:v>443.71949999999998</c:v>
                </c:pt>
                <c:pt idx="1163">
                  <c:v>443.84899999999999</c:v>
                </c:pt>
                <c:pt idx="1164">
                  <c:v>444.09280000000001</c:v>
                </c:pt>
                <c:pt idx="1165">
                  <c:v>443.29280000000006</c:v>
                </c:pt>
                <c:pt idx="1166">
                  <c:v>443.0401</c:v>
                </c:pt>
                <c:pt idx="1167">
                  <c:v>443.34029999999996</c:v>
                </c:pt>
                <c:pt idx="1168">
                  <c:v>442.47390000000001</c:v>
                </c:pt>
                <c:pt idx="1169">
                  <c:v>442.77319999999997</c:v>
                </c:pt>
                <c:pt idx="1170">
                  <c:v>443.3374</c:v>
                </c:pt>
                <c:pt idx="1171">
                  <c:v>444.0607</c:v>
                </c:pt>
                <c:pt idx="1172">
                  <c:v>443.31029999999998</c:v>
                </c:pt>
                <c:pt idx="1173">
                  <c:v>443.48329999999999</c:v>
                </c:pt>
                <c:pt idx="1174">
                  <c:v>444.03520000000003</c:v>
                </c:pt>
                <c:pt idx="1175">
                  <c:v>442.99850000000004</c:v>
                </c:pt>
                <c:pt idx="1176">
                  <c:v>442.90390000000002</c:v>
                </c:pt>
                <c:pt idx="1177">
                  <c:v>443.41800000000001</c:v>
                </c:pt>
                <c:pt idx="1178">
                  <c:v>443.79379999999998</c:v>
                </c:pt>
                <c:pt idx="1179">
                  <c:v>444.0761</c:v>
                </c:pt>
                <c:pt idx="1180">
                  <c:v>443.7867</c:v>
                </c:pt>
                <c:pt idx="1181">
                  <c:v>443.43309999999997</c:v>
                </c:pt>
                <c:pt idx="1182">
                  <c:v>443.90869999999995</c:v>
                </c:pt>
                <c:pt idx="1183">
                  <c:v>444.01310000000001</c:v>
                </c:pt>
                <c:pt idx="1184">
                  <c:v>443.50990000000002</c:v>
                </c:pt>
                <c:pt idx="1185">
                  <c:v>443.1936</c:v>
                </c:pt>
                <c:pt idx="1186">
                  <c:v>442.65269999999998</c:v>
                </c:pt>
                <c:pt idx="1187">
                  <c:v>442.96280000000002</c:v>
                </c:pt>
                <c:pt idx="1188">
                  <c:v>443.40879999999999</c:v>
                </c:pt>
                <c:pt idx="1189">
                  <c:v>442.79</c:v>
                </c:pt>
                <c:pt idx="1190">
                  <c:v>442.90840000000003</c:v>
                </c:pt>
                <c:pt idx="1191">
                  <c:v>443.48089999999996</c:v>
                </c:pt>
                <c:pt idx="1192">
                  <c:v>443.69380000000001</c:v>
                </c:pt>
                <c:pt idx="1193">
                  <c:v>443.25529999999998</c:v>
                </c:pt>
                <c:pt idx="1194">
                  <c:v>442.9631</c:v>
                </c:pt>
                <c:pt idx="1195">
                  <c:v>443.03810000000004</c:v>
                </c:pt>
                <c:pt idx="1196">
                  <c:v>443.55369999999999</c:v>
                </c:pt>
                <c:pt idx="1197">
                  <c:v>443.39030000000002</c:v>
                </c:pt>
                <c:pt idx="1198">
                  <c:v>443.59950000000003</c:v>
                </c:pt>
                <c:pt idx="1199">
                  <c:v>443.89269999999999</c:v>
                </c:pt>
                <c:pt idx="1200">
                  <c:v>443.39919999999995</c:v>
                </c:pt>
                <c:pt idx="1201">
                  <c:v>443.15520000000004</c:v>
                </c:pt>
                <c:pt idx="1202">
                  <c:v>442.96109999999999</c:v>
                </c:pt>
                <c:pt idx="1203">
                  <c:v>441.84089999999998</c:v>
                </c:pt>
                <c:pt idx="1204">
                  <c:v>442.41090000000003</c:v>
                </c:pt>
                <c:pt idx="1205">
                  <c:v>442.99629999999996</c:v>
                </c:pt>
                <c:pt idx="1206">
                  <c:v>442.66399999999999</c:v>
                </c:pt>
                <c:pt idx="1207">
                  <c:v>442.93060000000003</c:v>
                </c:pt>
                <c:pt idx="1208">
                  <c:v>443.10420000000005</c:v>
                </c:pt>
                <c:pt idx="1209">
                  <c:v>443.12620000000004</c:v>
                </c:pt>
                <c:pt idx="1210">
                  <c:v>442.50779999999997</c:v>
                </c:pt>
                <c:pt idx="1211">
                  <c:v>442.68910000000005</c:v>
                </c:pt>
                <c:pt idx="1212">
                  <c:v>442.66729999999995</c:v>
                </c:pt>
                <c:pt idx="1213">
                  <c:v>443.17719999999997</c:v>
                </c:pt>
                <c:pt idx="1214">
                  <c:v>443.22360000000003</c:v>
                </c:pt>
                <c:pt idx="1215">
                  <c:v>443.00700000000001</c:v>
                </c:pt>
                <c:pt idx="1216">
                  <c:v>443.14319999999998</c:v>
                </c:pt>
                <c:pt idx="1217">
                  <c:v>442.62259999999998</c:v>
                </c:pt>
                <c:pt idx="1218">
                  <c:v>442.8098</c:v>
                </c:pt>
                <c:pt idx="1219">
                  <c:v>443.68900000000002</c:v>
                </c:pt>
                <c:pt idx="1220">
                  <c:v>443.83369999999996</c:v>
                </c:pt>
                <c:pt idx="1221">
                  <c:v>443.20080000000002</c:v>
                </c:pt>
                <c:pt idx="1222">
                  <c:v>442.67750000000001</c:v>
                </c:pt>
                <c:pt idx="1223">
                  <c:v>442.8426</c:v>
                </c:pt>
                <c:pt idx="1224">
                  <c:v>442.46000000000004</c:v>
                </c:pt>
                <c:pt idx="1225">
                  <c:v>443.02629999999999</c:v>
                </c:pt>
                <c:pt idx="1226">
                  <c:v>443.3734</c:v>
                </c:pt>
                <c:pt idx="1227">
                  <c:v>442.42770000000002</c:v>
                </c:pt>
                <c:pt idx="1228">
                  <c:v>442.72820000000002</c:v>
                </c:pt>
                <c:pt idx="1229">
                  <c:v>443.07479999999998</c:v>
                </c:pt>
                <c:pt idx="1230">
                  <c:v>443.42100000000005</c:v>
                </c:pt>
                <c:pt idx="1231">
                  <c:v>443.61560000000003</c:v>
                </c:pt>
                <c:pt idx="1232">
                  <c:v>443.24700000000001</c:v>
                </c:pt>
                <c:pt idx="1233">
                  <c:v>442.75579999999997</c:v>
                </c:pt>
                <c:pt idx="1234">
                  <c:v>443.09350000000001</c:v>
                </c:pt>
                <c:pt idx="1235">
                  <c:v>443.10630000000003</c:v>
                </c:pt>
                <c:pt idx="1236">
                  <c:v>442.73120000000006</c:v>
                </c:pt>
                <c:pt idx="1237">
                  <c:v>443.14600000000002</c:v>
                </c:pt>
                <c:pt idx="1238">
                  <c:v>443.8091</c:v>
                </c:pt>
                <c:pt idx="1239">
                  <c:v>442.923</c:v>
                </c:pt>
                <c:pt idx="1240">
                  <c:v>443.08300000000003</c:v>
                </c:pt>
                <c:pt idx="1241">
                  <c:v>443.21930000000003</c:v>
                </c:pt>
                <c:pt idx="1242">
                  <c:v>442.4864</c:v>
                </c:pt>
                <c:pt idx="1243">
                  <c:v>442.46050000000002</c:v>
                </c:pt>
                <c:pt idx="1244">
                  <c:v>443.38019999999995</c:v>
                </c:pt>
                <c:pt idx="1245">
                  <c:v>443.03030000000001</c:v>
                </c:pt>
                <c:pt idx="1246">
                  <c:v>442.64490000000001</c:v>
                </c:pt>
                <c:pt idx="1247">
                  <c:v>443.27499999999998</c:v>
                </c:pt>
                <c:pt idx="1248">
                  <c:v>442.8877</c:v>
                </c:pt>
                <c:pt idx="1249">
                  <c:v>442.24009999999998</c:v>
                </c:pt>
                <c:pt idx="1250">
                  <c:v>442.51800000000003</c:v>
                </c:pt>
                <c:pt idx="1251">
                  <c:v>443.38740000000001</c:v>
                </c:pt>
                <c:pt idx="1252">
                  <c:v>443.09219999999999</c:v>
                </c:pt>
                <c:pt idx="1253">
                  <c:v>442.82069999999999</c:v>
                </c:pt>
                <c:pt idx="1254">
                  <c:v>442.66590000000002</c:v>
                </c:pt>
                <c:pt idx="1255">
                  <c:v>442.3082</c:v>
                </c:pt>
                <c:pt idx="1256">
                  <c:v>442.82320000000004</c:v>
                </c:pt>
                <c:pt idx="1257">
                  <c:v>442.81280000000004</c:v>
                </c:pt>
                <c:pt idx="1258">
                  <c:v>442.44740000000002</c:v>
                </c:pt>
                <c:pt idx="1259">
                  <c:v>442.452</c:v>
                </c:pt>
                <c:pt idx="1260">
                  <c:v>442.55440000000004</c:v>
                </c:pt>
                <c:pt idx="1261">
                  <c:v>442.70080000000002</c:v>
                </c:pt>
                <c:pt idx="1262">
                  <c:v>442.58580000000001</c:v>
                </c:pt>
                <c:pt idx="1263">
                  <c:v>442.01100000000002</c:v>
                </c:pt>
                <c:pt idx="1264">
                  <c:v>442.29430000000002</c:v>
                </c:pt>
                <c:pt idx="1265">
                  <c:v>443.42989999999998</c:v>
                </c:pt>
                <c:pt idx="1266">
                  <c:v>443.58960000000002</c:v>
                </c:pt>
                <c:pt idx="1267">
                  <c:v>443.06869999999998</c:v>
                </c:pt>
                <c:pt idx="1268">
                  <c:v>442.6696</c:v>
                </c:pt>
                <c:pt idx="1269">
                  <c:v>441.13799999999998</c:v>
                </c:pt>
                <c:pt idx="1270">
                  <c:v>441.13780000000003</c:v>
                </c:pt>
                <c:pt idx="1271">
                  <c:v>444.279</c:v>
                </c:pt>
                <c:pt idx="1272">
                  <c:v>444.31089999999995</c:v>
                </c:pt>
                <c:pt idx="1273">
                  <c:v>404.46660000000003</c:v>
                </c:pt>
                <c:pt idx="1274">
                  <c:v>1050.2878000000001</c:v>
                </c:pt>
                <c:pt idx="1275">
                  <c:v>2800.8155000000002</c:v>
                </c:pt>
                <c:pt idx="1276">
                  <c:v>2689.0080000000003</c:v>
                </c:pt>
                <c:pt idx="1277">
                  <c:v>-490.35999999999967</c:v>
                </c:pt>
                <c:pt idx="1278">
                  <c:v>-2066.7359999999999</c:v>
                </c:pt>
                <c:pt idx="1279">
                  <c:v>-848.44600000000003</c:v>
                </c:pt>
                <c:pt idx="1280">
                  <c:v>-213.05790000000002</c:v>
                </c:pt>
                <c:pt idx="1281">
                  <c:v>-95.414100000000005</c:v>
                </c:pt>
                <c:pt idx="1282">
                  <c:v>-37.898900000000005</c:v>
                </c:pt>
                <c:pt idx="1283">
                  <c:v>-4.9575000000000031</c:v>
                </c:pt>
                <c:pt idx="1284">
                  <c:v>14.776899999999998</c:v>
                </c:pt>
                <c:pt idx="1285">
                  <c:v>25.752499999999998</c:v>
                </c:pt>
                <c:pt idx="1286">
                  <c:v>31.1751</c:v>
                </c:pt>
                <c:pt idx="1287">
                  <c:v>34.136099999999999</c:v>
                </c:pt>
                <c:pt idx="1288">
                  <c:v>36.0989</c:v>
                </c:pt>
                <c:pt idx="1289">
                  <c:v>37.255100000000013</c:v>
                </c:pt>
                <c:pt idx="1290">
                  <c:v>37.997200000000007</c:v>
                </c:pt>
                <c:pt idx="1291">
                  <c:v>37.654600000000002</c:v>
                </c:pt>
                <c:pt idx="1292">
                  <c:v>37.552300000000002</c:v>
                </c:pt>
                <c:pt idx="1293">
                  <c:v>37.487899999999996</c:v>
                </c:pt>
                <c:pt idx="1294">
                  <c:v>37.160399999999996</c:v>
                </c:pt>
                <c:pt idx="1295">
                  <c:v>36.484399999999994</c:v>
                </c:pt>
                <c:pt idx="1296">
                  <c:v>36.287800000000004</c:v>
                </c:pt>
                <c:pt idx="1297">
                  <c:v>36.2881</c:v>
                </c:pt>
                <c:pt idx="1298">
                  <c:v>35.483099999999993</c:v>
                </c:pt>
                <c:pt idx="1299">
                  <c:v>34.661999999999992</c:v>
                </c:pt>
                <c:pt idx="1300">
                  <c:v>34.765200000000007</c:v>
                </c:pt>
                <c:pt idx="1301">
                  <c:v>34.284300000000002</c:v>
                </c:pt>
                <c:pt idx="1302">
                  <c:v>33.637199999999993</c:v>
                </c:pt>
                <c:pt idx="1303">
                  <c:v>33.079099999999997</c:v>
                </c:pt>
                <c:pt idx="1304">
                  <c:v>32.452200000000005</c:v>
                </c:pt>
                <c:pt idx="1305">
                  <c:v>32.130900000000004</c:v>
                </c:pt>
                <c:pt idx="1306">
                  <c:v>32.030799999999999</c:v>
                </c:pt>
                <c:pt idx="1307">
                  <c:v>31.172400000000003</c:v>
                </c:pt>
                <c:pt idx="1308">
                  <c:v>31.170400000000008</c:v>
                </c:pt>
                <c:pt idx="1309">
                  <c:v>30.452599999999997</c:v>
                </c:pt>
                <c:pt idx="1310">
                  <c:v>29.706599999999995</c:v>
                </c:pt>
                <c:pt idx="1311">
                  <c:v>29.874999999999993</c:v>
                </c:pt>
                <c:pt idx="1312">
                  <c:v>29.515599999999999</c:v>
                </c:pt>
                <c:pt idx="1313">
                  <c:v>28.585999999999991</c:v>
                </c:pt>
                <c:pt idx="1314">
                  <c:v>28.329600000000006</c:v>
                </c:pt>
                <c:pt idx="1315">
                  <c:v>28.273400000000002</c:v>
                </c:pt>
                <c:pt idx="1316">
                  <c:v>28.034599999999998</c:v>
                </c:pt>
                <c:pt idx="1317">
                  <c:v>27.251899999999992</c:v>
                </c:pt>
                <c:pt idx="1318">
                  <c:v>26.8872</c:v>
                </c:pt>
                <c:pt idx="1319">
                  <c:v>27.299300000000002</c:v>
                </c:pt>
                <c:pt idx="1320">
                  <c:v>26.409700000000001</c:v>
                </c:pt>
                <c:pt idx="1321">
                  <c:v>25.612300000000005</c:v>
                </c:pt>
                <c:pt idx="1322">
                  <c:v>25.373500000000007</c:v>
                </c:pt>
                <c:pt idx="1323">
                  <c:v>25.180600000000005</c:v>
                </c:pt>
                <c:pt idx="1324">
                  <c:v>24.954599999999999</c:v>
                </c:pt>
                <c:pt idx="1325">
                  <c:v>25.319299999999998</c:v>
                </c:pt>
                <c:pt idx="1326">
                  <c:v>25.006900000000002</c:v>
                </c:pt>
                <c:pt idx="1327">
                  <c:v>24.388600000000004</c:v>
                </c:pt>
                <c:pt idx="1328">
                  <c:v>23.946799999999996</c:v>
                </c:pt>
                <c:pt idx="1329">
                  <c:v>23.620100000000001</c:v>
                </c:pt>
                <c:pt idx="1330">
                  <c:v>23.135200000000005</c:v>
                </c:pt>
                <c:pt idx="1331">
                  <c:v>22.9575</c:v>
                </c:pt>
                <c:pt idx="1332">
                  <c:v>22.682099999999998</c:v>
                </c:pt>
                <c:pt idx="1333">
                  <c:v>22.706499999999998</c:v>
                </c:pt>
                <c:pt idx="1334">
                  <c:v>22.727500000000003</c:v>
                </c:pt>
                <c:pt idx="1335">
                  <c:v>21.900899999999996</c:v>
                </c:pt>
                <c:pt idx="1336">
                  <c:v>21.559100000000001</c:v>
                </c:pt>
                <c:pt idx="1337">
                  <c:v>21.486899999999999</c:v>
                </c:pt>
                <c:pt idx="1338">
                  <c:v>21.500000000000004</c:v>
                </c:pt>
                <c:pt idx="1339">
                  <c:v>21.2622</c:v>
                </c:pt>
                <c:pt idx="1340">
                  <c:v>20.646999999999998</c:v>
                </c:pt>
                <c:pt idx="1341">
                  <c:v>20.184100000000004</c:v>
                </c:pt>
                <c:pt idx="1342">
                  <c:v>20.031700000000001</c:v>
                </c:pt>
                <c:pt idx="1343">
                  <c:v>20.011199999999999</c:v>
                </c:pt>
                <c:pt idx="1344">
                  <c:v>19.582000000000004</c:v>
                </c:pt>
                <c:pt idx="1345">
                  <c:v>19.159700000000001</c:v>
                </c:pt>
                <c:pt idx="1346">
                  <c:v>19.464399999999998</c:v>
                </c:pt>
                <c:pt idx="1347">
                  <c:v>19.265600000000003</c:v>
                </c:pt>
                <c:pt idx="1348">
                  <c:v>18.5273</c:v>
                </c:pt>
                <c:pt idx="1349">
                  <c:v>19.1343</c:v>
                </c:pt>
                <c:pt idx="1350">
                  <c:v>18.607900000000001</c:v>
                </c:pt>
                <c:pt idx="1351">
                  <c:v>17.933599999999998</c:v>
                </c:pt>
                <c:pt idx="1352">
                  <c:v>18.396000000000001</c:v>
                </c:pt>
                <c:pt idx="1353">
                  <c:v>18.090299999999999</c:v>
                </c:pt>
                <c:pt idx="1354">
                  <c:v>17.8233</c:v>
                </c:pt>
                <c:pt idx="1355">
                  <c:v>17.642499999999998</c:v>
                </c:pt>
                <c:pt idx="1356">
                  <c:v>17.3218</c:v>
                </c:pt>
                <c:pt idx="1357">
                  <c:v>17.04589</c:v>
                </c:pt>
                <c:pt idx="1358">
                  <c:v>16.35305</c:v>
                </c:pt>
                <c:pt idx="1359">
                  <c:v>16.524909999999998</c:v>
                </c:pt>
                <c:pt idx="1360">
                  <c:v>17.103549999999998</c:v>
                </c:pt>
                <c:pt idx="1361">
                  <c:v>16.582539999999998</c:v>
                </c:pt>
                <c:pt idx="1362">
                  <c:v>15.96585</c:v>
                </c:pt>
                <c:pt idx="1363">
                  <c:v>15.89893</c:v>
                </c:pt>
                <c:pt idx="1364">
                  <c:v>16.007850000000001</c:v>
                </c:pt>
                <c:pt idx="1365">
                  <c:v>16.083950000000002</c:v>
                </c:pt>
                <c:pt idx="1366">
                  <c:v>15.593770000000001</c:v>
                </c:pt>
                <c:pt idx="1367">
                  <c:v>15.13965</c:v>
                </c:pt>
                <c:pt idx="1368">
                  <c:v>15.505409999999999</c:v>
                </c:pt>
                <c:pt idx="1369">
                  <c:v>15.383740000000001</c:v>
                </c:pt>
                <c:pt idx="1370">
                  <c:v>15.122562</c:v>
                </c:pt>
                <c:pt idx="1371">
                  <c:v>14.905306250000001</c:v>
                </c:pt>
                <c:pt idx="1372">
                  <c:v>15.380363000000001</c:v>
                </c:pt>
                <c:pt idx="1373">
                  <c:v>14.650916</c:v>
                </c:pt>
                <c:pt idx="1374">
                  <c:v>14.1294</c:v>
                </c:pt>
                <c:pt idx="1375">
                  <c:v>14.23686</c:v>
                </c:pt>
                <c:pt idx="1376">
                  <c:v>14.53171</c:v>
                </c:pt>
                <c:pt idx="1377">
                  <c:v>14.653780000000001</c:v>
                </c:pt>
                <c:pt idx="1378">
                  <c:v>14.261190000000001</c:v>
                </c:pt>
                <c:pt idx="1379">
                  <c:v>13.98926</c:v>
                </c:pt>
                <c:pt idx="1380">
                  <c:v>13.8169</c:v>
                </c:pt>
                <c:pt idx="1381">
                  <c:v>13.562989999999999</c:v>
                </c:pt>
                <c:pt idx="1382">
                  <c:v>13.26562</c:v>
                </c:pt>
                <c:pt idx="1383">
                  <c:v>13.47705</c:v>
                </c:pt>
                <c:pt idx="1384">
                  <c:v>13.08154</c:v>
                </c:pt>
                <c:pt idx="1385">
                  <c:v>12.44922</c:v>
                </c:pt>
                <c:pt idx="1386">
                  <c:v>12.665520000000001</c:v>
                </c:pt>
                <c:pt idx="1387">
                  <c:v>12.65039</c:v>
                </c:pt>
                <c:pt idx="1388">
                  <c:v>12.433109999999999</c:v>
                </c:pt>
                <c:pt idx="1389">
                  <c:v>12.55569</c:v>
                </c:pt>
                <c:pt idx="1390">
                  <c:v>12.665480000000001</c:v>
                </c:pt>
                <c:pt idx="1391">
                  <c:v>12.710479999999999</c:v>
                </c:pt>
                <c:pt idx="1392">
                  <c:v>13.936057</c:v>
                </c:pt>
                <c:pt idx="1393">
                  <c:v>-72.932622999999992</c:v>
                </c:pt>
                <c:pt idx="1394">
                  <c:v>-924.94367</c:v>
                </c:pt>
                <c:pt idx="1395">
                  <c:v>-2319.6892800000001</c:v>
                </c:pt>
                <c:pt idx="1396">
                  <c:v>136.51099999999997</c:v>
                </c:pt>
                <c:pt idx="1397">
                  <c:v>1082.8000000000002</c:v>
                </c:pt>
                <c:pt idx="1398">
                  <c:v>-330.70000000000005</c:v>
                </c:pt>
                <c:pt idx="1399">
                  <c:v>-118.08999999999992</c:v>
                </c:pt>
                <c:pt idx="1400">
                  <c:v>316.40999999999985</c:v>
                </c:pt>
                <c:pt idx="1401">
                  <c:v>230.53999999999996</c:v>
                </c:pt>
                <c:pt idx="1402">
                  <c:v>177.1400000000001</c:v>
                </c:pt>
                <c:pt idx="1403">
                  <c:v>143.84000000000015</c:v>
                </c:pt>
                <c:pt idx="1404">
                  <c:v>127.78999999999996</c:v>
                </c:pt>
                <c:pt idx="1405">
                  <c:v>118.86000000000013</c:v>
                </c:pt>
                <c:pt idx="1406">
                  <c:v>114.51999999999998</c:v>
                </c:pt>
                <c:pt idx="1407">
                  <c:v>111.6400000000001</c:v>
                </c:pt>
                <c:pt idx="1408">
                  <c:v>109.99000000000001</c:v>
                </c:pt>
                <c:pt idx="1409">
                  <c:v>108.5</c:v>
                </c:pt>
                <c:pt idx="1410">
                  <c:v>108.08000000000015</c:v>
                </c:pt>
                <c:pt idx="1411">
                  <c:v>107.8599999999999</c:v>
                </c:pt>
                <c:pt idx="1412">
                  <c:v>107.07999999999993</c:v>
                </c:pt>
                <c:pt idx="1413">
                  <c:v>108.12000000000012</c:v>
                </c:pt>
                <c:pt idx="1414">
                  <c:v>107.25999999999999</c:v>
                </c:pt>
                <c:pt idx="1415">
                  <c:v>107.00999999999999</c:v>
                </c:pt>
                <c:pt idx="1416">
                  <c:v>107.08999999999992</c:v>
                </c:pt>
                <c:pt idx="1417">
                  <c:v>106.33000000000015</c:v>
                </c:pt>
                <c:pt idx="1418">
                  <c:v>107.02999999999997</c:v>
                </c:pt>
                <c:pt idx="1419">
                  <c:v>106.77999999999997</c:v>
                </c:pt>
                <c:pt idx="1420">
                  <c:v>107.33000000000015</c:v>
                </c:pt>
                <c:pt idx="1421">
                  <c:v>107.17000000000007</c:v>
                </c:pt>
                <c:pt idx="1422">
                  <c:v>106.50999999999999</c:v>
                </c:pt>
                <c:pt idx="1423">
                  <c:v>106.41999999999985</c:v>
                </c:pt>
                <c:pt idx="1424">
                  <c:v>106.80999999999995</c:v>
                </c:pt>
                <c:pt idx="1425">
                  <c:v>106.8900000000001</c:v>
                </c:pt>
                <c:pt idx="1426">
                  <c:v>106.22000000000003</c:v>
                </c:pt>
                <c:pt idx="1427">
                  <c:v>106.01000000000022</c:v>
                </c:pt>
                <c:pt idx="1428">
                  <c:v>106.09999999999991</c:v>
                </c:pt>
                <c:pt idx="1429">
                  <c:v>106.07999999999993</c:v>
                </c:pt>
                <c:pt idx="1430">
                  <c:v>106.49000000000001</c:v>
                </c:pt>
                <c:pt idx="1431">
                  <c:v>107.56999999999994</c:v>
                </c:pt>
                <c:pt idx="1432">
                  <c:v>104.75</c:v>
                </c:pt>
                <c:pt idx="1433">
                  <c:v>103.83999999999992</c:v>
                </c:pt>
                <c:pt idx="1434">
                  <c:v>105.15999999999985</c:v>
                </c:pt>
                <c:pt idx="1435">
                  <c:v>106.22000000000003</c:v>
                </c:pt>
                <c:pt idx="1436">
                  <c:v>112.25</c:v>
                </c:pt>
                <c:pt idx="1437">
                  <c:v>116.1099999999999</c:v>
                </c:pt>
                <c:pt idx="1438">
                  <c:v>109.79999999999995</c:v>
                </c:pt>
                <c:pt idx="1439">
                  <c:v>100.71000000000004</c:v>
                </c:pt>
                <c:pt idx="1440">
                  <c:v>104.92999999999984</c:v>
                </c:pt>
                <c:pt idx="1441">
                  <c:v>113.8900000000001</c:v>
                </c:pt>
                <c:pt idx="1442">
                  <c:v>110.84000000000015</c:v>
                </c:pt>
                <c:pt idx="1443">
                  <c:v>104.26999999999998</c:v>
                </c:pt>
                <c:pt idx="1444">
                  <c:v>103.86000000000013</c:v>
                </c:pt>
                <c:pt idx="1445">
                  <c:v>106.62999999999988</c:v>
                </c:pt>
                <c:pt idx="1446">
                  <c:v>106.60000000000014</c:v>
                </c:pt>
                <c:pt idx="1447">
                  <c:v>105.87999999999988</c:v>
                </c:pt>
                <c:pt idx="1448">
                  <c:v>106.50999999999999</c:v>
                </c:pt>
                <c:pt idx="1449">
                  <c:v>106.80999999999995</c:v>
                </c:pt>
                <c:pt idx="1450">
                  <c:v>106.02999999999997</c:v>
                </c:pt>
                <c:pt idx="1451">
                  <c:v>106.19000000000005</c:v>
                </c:pt>
                <c:pt idx="1452">
                  <c:v>106.45000000000005</c:v>
                </c:pt>
                <c:pt idx="1453">
                  <c:v>106.43000000000006</c:v>
                </c:pt>
                <c:pt idx="1454">
                  <c:v>106.71000000000004</c:v>
                </c:pt>
                <c:pt idx="1455">
                  <c:v>106.56999999999994</c:v>
                </c:pt>
                <c:pt idx="1456">
                  <c:v>106.77999999999997</c:v>
                </c:pt>
                <c:pt idx="1457">
                  <c:v>106.31999999999994</c:v>
                </c:pt>
                <c:pt idx="1458">
                  <c:v>105.97000000000003</c:v>
                </c:pt>
                <c:pt idx="1459">
                  <c:v>106.69999999999982</c:v>
                </c:pt>
                <c:pt idx="1460">
                  <c:v>106.57000000000016</c:v>
                </c:pt>
                <c:pt idx="1461">
                  <c:v>106.44999999999982</c:v>
                </c:pt>
                <c:pt idx="1462">
                  <c:v>106.70999999999981</c:v>
                </c:pt>
                <c:pt idx="1463">
                  <c:v>106.76999999999998</c:v>
                </c:pt>
                <c:pt idx="1464">
                  <c:v>106.21000000000004</c:v>
                </c:pt>
                <c:pt idx="1465">
                  <c:v>106.24000000000001</c:v>
                </c:pt>
                <c:pt idx="1466">
                  <c:v>106.50999999999999</c:v>
                </c:pt>
                <c:pt idx="1467">
                  <c:v>105.94999999999982</c:v>
                </c:pt>
                <c:pt idx="1468">
                  <c:v>106.42999999999984</c:v>
                </c:pt>
                <c:pt idx="1469">
                  <c:v>106.83999999999992</c:v>
                </c:pt>
                <c:pt idx="1470">
                  <c:v>105.91999999999985</c:v>
                </c:pt>
                <c:pt idx="1471">
                  <c:v>105.63999999999987</c:v>
                </c:pt>
                <c:pt idx="1472">
                  <c:v>106.60000000000014</c:v>
                </c:pt>
                <c:pt idx="1473">
                  <c:v>106.45999999999981</c:v>
                </c:pt>
                <c:pt idx="1474">
                  <c:v>106.52999999999997</c:v>
                </c:pt>
                <c:pt idx="1475">
                  <c:v>106.68999999999983</c:v>
                </c:pt>
                <c:pt idx="1476">
                  <c:v>106.18999999999983</c:v>
                </c:pt>
                <c:pt idx="1477">
                  <c:v>106.71000000000004</c:v>
                </c:pt>
                <c:pt idx="1478">
                  <c:v>106.21000000000004</c:v>
                </c:pt>
                <c:pt idx="1479">
                  <c:v>105.66000000000008</c:v>
                </c:pt>
                <c:pt idx="1480">
                  <c:v>106.17000000000007</c:v>
                </c:pt>
                <c:pt idx="1481">
                  <c:v>106.25999999999999</c:v>
                </c:pt>
                <c:pt idx="1482">
                  <c:v>105.74000000000001</c:v>
                </c:pt>
                <c:pt idx="1483">
                  <c:v>106.44000000000005</c:v>
                </c:pt>
                <c:pt idx="1484">
                  <c:v>106.76999999999998</c:v>
                </c:pt>
                <c:pt idx="1485">
                  <c:v>105.1099999999999</c:v>
                </c:pt>
                <c:pt idx="1486">
                  <c:v>104.12999999999988</c:v>
                </c:pt>
                <c:pt idx="1487">
                  <c:v>105.83999999999992</c:v>
                </c:pt>
                <c:pt idx="1488">
                  <c:v>111.05999999999995</c:v>
                </c:pt>
                <c:pt idx="1489">
                  <c:v>110.44000000000005</c:v>
                </c:pt>
                <c:pt idx="1490">
                  <c:v>104.36999999999989</c:v>
                </c:pt>
                <c:pt idx="1491">
                  <c:v>101.91000000000008</c:v>
                </c:pt>
                <c:pt idx="1492">
                  <c:v>103.76999999999998</c:v>
                </c:pt>
                <c:pt idx="1493">
                  <c:v>105.75999999999999</c:v>
                </c:pt>
                <c:pt idx="1494">
                  <c:v>106.40000000000009</c:v>
                </c:pt>
                <c:pt idx="1495">
                  <c:v>106.43000000000006</c:v>
                </c:pt>
                <c:pt idx="1496">
                  <c:v>106.20000000000005</c:v>
                </c:pt>
                <c:pt idx="1497">
                  <c:v>106.75</c:v>
                </c:pt>
                <c:pt idx="1498">
                  <c:v>106.33000000000015</c:v>
                </c:pt>
                <c:pt idx="1499">
                  <c:v>105.67000000000007</c:v>
                </c:pt>
                <c:pt idx="1500">
                  <c:v>106.66000000000008</c:v>
                </c:pt>
                <c:pt idx="1501">
                  <c:v>106.15000000000009</c:v>
                </c:pt>
                <c:pt idx="1502">
                  <c:v>105.79000000000019</c:v>
                </c:pt>
                <c:pt idx="1503">
                  <c:v>106.26000000000022</c:v>
                </c:pt>
                <c:pt idx="1504">
                  <c:v>106.21000000000004</c:v>
                </c:pt>
                <c:pt idx="1505">
                  <c:v>105.93999999999983</c:v>
                </c:pt>
                <c:pt idx="1506">
                  <c:v>105.92999999999984</c:v>
                </c:pt>
                <c:pt idx="1507">
                  <c:v>106.25</c:v>
                </c:pt>
                <c:pt idx="1508">
                  <c:v>105.93000000000006</c:v>
                </c:pt>
                <c:pt idx="1509">
                  <c:v>106.02999999999997</c:v>
                </c:pt>
                <c:pt idx="1510">
                  <c:v>106.22999999999979</c:v>
                </c:pt>
                <c:pt idx="1511">
                  <c:v>106.27999999999997</c:v>
                </c:pt>
                <c:pt idx="1512">
                  <c:v>106.21000000000004</c:v>
                </c:pt>
                <c:pt idx="1513">
                  <c:v>105.65000000000009</c:v>
                </c:pt>
                <c:pt idx="1514">
                  <c:v>105.80000000000018</c:v>
                </c:pt>
                <c:pt idx="1515">
                  <c:v>105.96000000000004</c:v>
                </c:pt>
                <c:pt idx="1516">
                  <c:v>106.02999999999997</c:v>
                </c:pt>
                <c:pt idx="1517">
                  <c:v>105.83999999999992</c:v>
                </c:pt>
                <c:pt idx="1518">
                  <c:v>106.27999999999997</c:v>
                </c:pt>
                <c:pt idx="1519">
                  <c:v>105.75999999999999</c:v>
                </c:pt>
                <c:pt idx="1520">
                  <c:v>106.57000000000016</c:v>
                </c:pt>
                <c:pt idx="1521">
                  <c:v>106.49000000000001</c:v>
                </c:pt>
                <c:pt idx="1522">
                  <c:v>106.07000000000016</c:v>
                </c:pt>
                <c:pt idx="1523">
                  <c:v>105.36999999999989</c:v>
                </c:pt>
                <c:pt idx="1524">
                  <c:v>105.97000000000003</c:v>
                </c:pt>
                <c:pt idx="1525">
                  <c:v>106.25999999999999</c:v>
                </c:pt>
                <c:pt idx="1526">
                  <c:v>105.76999999999998</c:v>
                </c:pt>
                <c:pt idx="1527">
                  <c:v>105.38999999999987</c:v>
                </c:pt>
                <c:pt idx="1528">
                  <c:v>105.36999999999989</c:v>
                </c:pt>
                <c:pt idx="1529">
                  <c:v>103.25</c:v>
                </c:pt>
                <c:pt idx="1530">
                  <c:v>104.25999999999999</c:v>
                </c:pt>
                <c:pt idx="1531">
                  <c:v>107.87000000000012</c:v>
                </c:pt>
                <c:pt idx="1532">
                  <c:v>110.74000000000001</c:v>
                </c:pt>
                <c:pt idx="1533">
                  <c:v>108.99000000000001</c:v>
                </c:pt>
                <c:pt idx="1534">
                  <c:v>103.65000000000009</c:v>
                </c:pt>
                <c:pt idx="1535">
                  <c:v>102.07000000000016</c:v>
                </c:pt>
                <c:pt idx="1536">
                  <c:v>104.46000000000004</c:v>
                </c:pt>
                <c:pt idx="1537">
                  <c:v>106.56000000000017</c:v>
                </c:pt>
                <c:pt idx="1538">
                  <c:v>105.70999999999981</c:v>
                </c:pt>
                <c:pt idx="1539">
                  <c:v>104.69000000000005</c:v>
                </c:pt>
                <c:pt idx="1540">
                  <c:v>104.96000000000004</c:v>
                </c:pt>
                <c:pt idx="1541">
                  <c:v>105.00999999999999</c:v>
                </c:pt>
                <c:pt idx="1542">
                  <c:v>106.02999999999997</c:v>
                </c:pt>
                <c:pt idx="1543">
                  <c:v>105.57000000000016</c:v>
                </c:pt>
                <c:pt idx="1544">
                  <c:v>105.04999999999995</c:v>
                </c:pt>
                <c:pt idx="1545">
                  <c:v>105.30999999999995</c:v>
                </c:pt>
                <c:pt idx="1546">
                  <c:v>104.69999999999982</c:v>
                </c:pt>
                <c:pt idx="1547">
                  <c:v>104.81999999999994</c:v>
                </c:pt>
                <c:pt idx="1548">
                  <c:v>105.56999999999994</c:v>
                </c:pt>
                <c:pt idx="1549">
                  <c:v>106.16000000000008</c:v>
                </c:pt>
                <c:pt idx="1550">
                  <c:v>105.66000000000008</c:v>
                </c:pt>
                <c:pt idx="1551">
                  <c:v>105.18000000000006</c:v>
                </c:pt>
                <c:pt idx="1552">
                  <c:v>104.99000000000001</c:v>
                </c:pt>
                <c:pt idx="1553">
                  <c:v>104.8900000000001</c:v>
                </c:pt>
                <c:pt idx="1554">
                  <c:v>105.6099999999999</c:v>
                </c:pt>
                <c:pt idx="1555">
                  <c:v>106.25</c:v>
                </c:pt>
                <c:pt idx="1556">
                  <c:v>105.78999999999996</c:v>
                </c:pt>
                <c:pt idx="1557">
                  <c:v>105.29000000000019</c:v>
                </c:pt>
                <c:pt idx="1558">
                  <c:v>104.12999999999988</c:v>
                </c:pt>
                <c:pt idx="1559">
                  <c:v>104.43999999999983</c:v>
                </c:pt>
                <c:pt idx="1560">
                  <c:v>105.6099999999999</c:v>
                </c:pt>
                <c:pt idx="1561">
                  <c:v>105.80999999999995</c:v>
                </c:pt>
                <c:pt idx="1562">
                  <c:v>105.10000000000014</c:v>
                </c:pt>
                <c:pt idx="1563">
                  <c:v>104.89999999999986</c:v>
                </c:pt>
                <c:pt idx="1564">
                  <c:v>105.45000000000005</c:v>
                </c:pt>
                <c:pt idx="1565">
                  <c:v>105.3900000000001</c:v>
                </c:pt>
                <c:pt idx="1566">
                  <c:v>105.2199999999998</c:v>
                </c:pt>
                <c:pt idx="1567">
                  <c:v>105.52999999999997</c:v>
                </c:pt>
                <c:pt idx="1568">
                  <c:v>105.98000000000002</c:v>
                </c:pt>
                <c:pt idx="1569">
                  <c:v>105.86999999999989</c:v>
                </c:pt>
                <c:pt idx="1570">
                  <c:v>106.04000000000019</c:v>
                </c:pt>
                <c:pt idx="1571">
                  <c:v>105.76999999999998</c:v>
                </c:pt>
                <c:pt idx="1572">
                  <c:v>106.20000000000005</c:v>
                </c:pt>
                <c:pt idx="1573">
                  <c:v>104.93000000000006</c:v>
                </c:pt>
                <c:pt idx="1574">
                  <c:v>105.16999999999985</c:v>
                </c:pt>
                <c:pt idx="1575">
                  <c:v>105.39999999999986</c:v>
                </c:pt>
                <c:pt idx="1576">
                  <c:v>104.75</c:v>
                </c:pt>
                <c:pt idx="1577">
                  <c:v>105.2800000000002</c:v>
                </c:pt>
                <c:pt idx="1578">
                  <c:v>105.24000000000001</c:v>
                </c:pt>
                <c:pt idx="1579">
                  <c:v>105.72000000000003</c:v>
                </c:pt>
                <c:pt idx="1580">
                  <c:v>105.67000000000007</c:v>
                </c:pt>
                <c:pt idx="1581">
                  <c:v>105.32999999999993</c:v>
                </c:pt>
                <c:pt idx="1582">
                  <c:v>105.13999999999987</c:v>
                </c:pt>
                <c:pt idx="1583">
                  <c:v>105.84999999999991</c:v>
                </c:pt>
                <c:pt idx="1584">
                  <c:v>105.19000000000005</c:v>
                </c:pt>
                <c:pt idx="1585">
                  <c:v>104.23000000000002</c:v>
                </c:pt>
                <c:pt idx="1586">
                  <c:v>105.09999999999991</c:v>
                </c:pt>
                <c:pt idx="1587">
                  <c:v>104.15000000000009</c:v>
                </c:pt>
                <c:pt idx="1588">
                  <c:v>103.72000000000003</c:v>
                </c:pt>
                <c:pt idx="1589">
                  <c:v>104.92000000000007</c:v>
                </c:pt>
                <c:pt idx="1590">
                  <c:v>104.5300000000002</c:v>
                </c:pt>
                <c:pt idx="1591">
                  <c:v>104.6099999999999</c:v>
                </c:pt>
                <c:pt idx="1592">
                  <c:v>104.90000000000009</c:v>
                </c:pt>
                <c:pt idx="1593">
                  <c:v>105.27999999999997</c:v>
                </c:pt>
                <c:pt idx="1594">
                  <c:v>105.85000000000014</c:v>
                </c:pt>
                <c:pt idx="1595">
                  <c:v>105.55999999999995</c:v>
                </c:pt>
                <c:pt idx="1596">
                  <c:v>104.61999999999989</c:v>
                </c:pt>
                <c:pt idx="1597">
                  <c:v>104.02000000000021</c:v>
                </c:pt>
                <c:pt idx="1598">
                  <c:v>105.01999999999998</c:v>
                </c:pt>
                <c:pt idx="1599">
                  <c:v>105.00999999999999</c:v>
                </c:pt>
                <c:pt idx="1600">
                  <c:v>104.62000000000012</c:v>
                </c:pt>
                <c:pt idx="1601">
                  <c:v>104.25999999999999</c:v>
                </c:pt>
                <c:pt idx="1602">
                  <c:v>104.01999999999998</c:v>
                </c:pt>
                <c:pt idx="1603">
                  <c:v>105.44000000000005</c:v>
                </c:pt>
                <c:pt idx="1604">
                  <c:v>105.01999999999998</c:v>
                </c:pt>
                <c:pt idx="1605">
                  <c:v>104.97000000000003</c:v>
                </c:pt>
                <c:pt idx="1606">
                  <c:v>105.27999999999997</c:v>
                </c:pt>
                <c:pt idx="1607">
                  <c:v>104.53999999999996</c:v>
                </c:pt>
                <c:pt idx="1608">
                  <c:v>104.36000000000013</c:v>
                </c:pt>
                <c:pt idx="1609">
                  <c:v>104.62000000000012</c:v>
                </c:pt>
                <c:pt idx="1610">
                  <c:v>105.32999999999993</c:v>
                </c:pt>
                <c:pt idx="1611">
                  <c:v>104.76999999999998</c:v>
                </c:pt>
                <c:pt idx="1612">
                  <c:v>105.13000000000011</c:v>
                </c:pt>
                <c:pt idx="1613">
                  <c:v>105.20000000000005</c:v>
                </c:pt>
                <c:pt idx="1614">
                  <c:v>104.81999999999994</c:v>
                </c:pt>
                <c:pt idx="1615">
                  <c:v>104.98000000000002</c:v>
                </c:pt>
                <c:pt idx="1616">
                  <c:v>104.16000000000008</c:v>
                </c:pt>
                <c:pt idx="1617">
                  <c:v>104.01999999999998</c:v>
                </c:pt>
                <c:pt idx="1618">
                  <c:v>104.92000000000007</c:v>
                </c:pt>
                <c:pt idx="1619">
                  <c:v>104.73000000000002</c:v>
                </c:pt>
                <c:pt idx="1620">
                  <c:v>104.94000000000005</c:v>
                </c:pt>
                <c:pt idx="1621">
                  <c:v>104.5</c:v>
                </c:pt>
                <c:pt idx="1622">
                  <c:v>104.95000000000005</c:v>
                </c:pt>
                <c:pt idx="1623">
                  <c:v>104.48999999999978</c:v>
                </c:pt>
                <c:pt idx="1624">
                  <c:v>104.65000000000009</c:v>
                </c:pt>
                <c:pt idx="1625">
                  <c:v>104.52999999999997</c:v>
                </c:pt>
                <c:pt idx="1626">
                  <c:v>103.97999999999979</c:v>
                </c:pt>
                <c:pt idx="1627">
                  <c:v>103.72000000000003</c:v>
                </c:pt>
                <c:pt idx="1628">
                  <c:v>104.71000000000004</c:v>
                </c:pt>
                <c:pt idx="1629">
                  <c:v>105</c:v>
                </c:pt>
                <c:pt idx="1630">
                  <c:v>104.07000000000016</c:v>
                </c:pt>
                <c:pt idx="1631">
                  <c:v>104.66999999999985</c:v>
                </c:pt>
                <c:pt idx="1632">
                  <c:v>105.2800000000002</c:v>
                </c:pt>
                <c:pt idx="1633">
                  <c:v>104.69999999999982</c:v>
                </c:pt>
                <c:pt idx="1634">
                  <c:v>104.23000000000002</c:v>
                </c:pt>
                <c:pt idx="1635">
                  <c:v>104.8599999999999</c:v>
                </c:pt>
                <c:pt idx="1636">
                  <c:v>104.68000000000006</c:v>
                </c:pt>
                <c:pt idx="1637">
                  <c:v>104.58999999999992</c:v>
                </c:pt>
                <c:pt idx="1638">
                  <c:v>104.87000000000012</c:v>
                </c:pt>
                <c:pt idx="1639">
                  <c:v>105.51999999999998</c:v>
                </c:pt>
                <c:pt idx="1640">
                  <c:v>104.51999999999998</c:v>
                </c:pt>
                <c:pt idx="1641">
                  <c:v>103.02999999999997</c:v>
                </c:pt>
                <c:pt idx="1642">
                  <c:v>103.93000000000006</c:v>
                </c:pt>
                <c:pt idx="1643">
                  <c:v>105.00999999999999</c:v>
                </c:pt>
                <c:pt idx="1644">
                  <c:v>104.21000000000004</c:v>
                </c:pt>
                <c:pt idx="1645">
                  <c:v>104.17000000000007</c:v>
                </c:pt>
                <c:pt idx="1646">
                  <c:v>105.03999999999996</c:v>
                </c:pt>
                <c:pt idx="1647">
                  <c:v>105.43999999999983</c:v>
                </c:pt>
                <c:pt idx="1648">
                  <c:v>104.94000000000005</c:v>
                </c:pt>
                <c:pt idx="1649">
                  <c:v>104.5</c:v>
                </c:pt>
                <c:pt idx="1650">
                  <c:v>104.70999999999981</c:v>
                </c:pt>
                <c:pt idx="1651">
                  <c:v>103.92000000000007</c:v>
                </c:pt>
                <c:pt idx="1652">
                  <c:v>104.06999999999994</c:v>
                </c:pt>
                <c:pt idx="1653">
                  <c:v>104.45000000000005</c:v>
                </c:pt>
                <c:pt idx="1654">
                  <c:v>104.32999999999993</c:v>
                </c:pt>
                <c:pt idx="1655">
                  <c:v>103.95000000000005</c:v>
                </c:pt>
                <c:pt idx="1656">
                  <c:v>103.90000000000009</c:v>
                </c:pt>
                <c:pt idx="1657">
                  <c:v>104.62000000000012</c:v>
                </c:pt>
                <c:pt idx="1658">
                  <c:v>104.9699999999998</c:v>
                </c:pt>
                <c:pt idx="1659">
                  <c:v>104.86000000000013</c:v>
                </c:pt>
                <c:pt idx="1660">
                  <c:v>105.41000000000008</c:v>
                </c:pt>
                <c:pt idx="1661">
                  <c:v>104.6400000000001</c:v>
                </c:pt>
                <c:pt idx="1662">
                  <c:v>104.46000000000004</c:v>
                </c:pt>
                <c:pt idx="1663">
                  <c:v>104.20000000000005</c:v>
                </c:pt>
                <c:pt idx="1664">
                  <c:v>104.20000000000005</c:v>
                </c:pt>
                <c:pt idx="1665">
                  <c:v>104.11999999999989</c:v>
                </c:pt>
                <c:pt idx="1666">
                  <c:v>105</c:v>
                </c:pt>
                <c:pt idx="1667">
                  <c:v>104.34999999999991</c:v>
                </c:pt>
                <c:pt idx="1668">
                  <c:v>103.82000000000016</c:v>
                </c:pt>
                <c:pt idx="1669">
                  <c:v>103.74000000000001</c:v>
                </c:pt>
                <c:pt idx="1670">
                  <c:v>104.92999999999984</c:v>
                </c:pt>
                <c:pt idx="1671">
                  <c:v>105.00999999999999</c:v>
                </c:pt>
                <c:pt idx="1672">
                  <c:v>104.57999999999993</c:v>
                </c:pt>
                <c:pt idx="1673">
                  <c:v>104.52999999999997</c:v>
                </c:pt>
                <c:pt idx="1674">
                  <c:v>104.08999999999992</c:v>
                </c:pt>
                <c:pt idx="1675">
                  <c:v>104.5</c:v>
                </c:pt>
                <c:pt idx="1676">
                  <c:v>104.19000000000005</c:v>
                </c:pt>
                <c:pt idx="1677">
                  <c:v>104.17000000000007</c:v>
                </c:pt>
                <c:pt idx="1678">
                  <c:v>104.86000000000013</c:v>
                </c:pt>
                <c:pt idx="1679">
                  <c:v>104.83999999999992</c:v>
                </c:pt>
                <c:pt idx="1680">
                  <c:v>104.45000000000005</c:v>
                </c:pt>
                <c:pt idx="1681">
                  <c:v>104.3599999999999</c:v>
                </c:pt>
                <c:pt idx="1682">
                  <c:v>104.41000000000008</c:v>
                </c:pt>
                <c:pt idx="1683">
                  <c:v>103.93000000000006</c:v>
                </c:pt>
                <c:pt idx="1684">
                  <c:v>104.48000000000002</c:v>
                </c:pt>
                <c:pt idx="1685">
                  <c:v>105.04999999999995</c:v>
                </c:pt>
                <c:pt idx="1686">
                  <c:v>105.12999999999988</c:v>
                </c:pt>
                <c:pt idx="1687">
                  <c:v>104.74000000000001</c:v>
                </c:pt>
                <c:pt idx="1688">
                  <c:v>104.22999999999979</c:v>
                </c:pt>
                <c:pt idx="1689">
                  <c:v>104.33999999999992</c:v>
                </c:pt>
                <c:pt idx="1690">
                  <c:v>104.25</c:v>
                </c:pt>
                <c:pt idx="1691">
                  <c:v>104.43000000000006</c:v>
                </c:pt>
                <c:pt idx="1692">
                  <c:v>104.1400000000001</c:v>
                </c:pt>
                <c:pt idx="1693">
                  <c:v>103.90999999999985</c:v>
                </c:pt>
                <c:pt idx="1694">
                  <c:v>104.15999999999985</c:v>
                </c:pt>
                <c:pt idx="1695">
                  <c:v>104.46000000000004</c:v>
                </c:pt>
                <c:pt idx="1696">
                  <c:v>104.66000000000008</c:v>
                </c:pt>
                <c:pt idx="1697">
                  <c:v>104.60000000000014</c:v>
                </c:pt>
                <c:pt idx="1698">
                  <c:v>104.45000000000005</c:v>
                </c:pt>
                <c:pt idx="1699">
                  <c:v>103.50999999999999</c:v>
                </c:pt>
                <c:pt idx="1700">
                  <c:v>103.11999999999989</c:v>
                </c:pt>
                <c:pt idx="1701">
                  <c:v>104.77999999999997</c:v>
                </c:pt>
                <c:pt idx="1702">
                  <c:v>104.78999999999996</c:v>
                </c:pt>
                <c:pt idx="1703">
                  <c:v>104.18000000000006</c:v>
                </c:pt>
                <c:pt idx="1704">
                  <c:v>104.47000000000003</c:v>
                </c:pt>
                <c:pt idx="1705">
                  <c:v>104.34000000000015</c:v>
                </c:pt>
                <c:pt idx="1706">
                  <c:v>104.03999999999996</c:v>
                </c:pt>
                <c:pt idx="1707">
                  <c:v>104.13000000000011</c:v>
                </c:pt>
                <c:pt idx="1708">
                  <c:v>104.48000000000002</c:v>
                </c:pt>
                <c:pt idx="1709">
                  <c:v>104.51999999999998</c:v>
                </c:pt>
                <c:pt idx="1710">
                  <c:v>104.42000000000007</c:v>
                </c:pt>
                <c:pt idx="1711">
                  <c:v>104.41000000000008</c:v>
                </c:pt>
                <c:pt idx="1712">
                  <c:v>104.66999999999985</c:v>
                </c:pt>
                <c:pt idx="1713">
                  <c:v>103.75</c:v>
                </c:pt>
                <c:pt idx="1714">
                  <c:v>103.96000000000004</c:v>
                </c:pt>
                <c:pt idx="1715">
                  <c:v>104.24000000000001</c:v>
                </c:pt>
                <c:pt idx="1716">
                  <c:v>104.45000000000005</c:v>
                </c:pt>
                <c:pt idx="1717">
                  <c:v>105.13999999999987</c:v>
                </c:pt>
                <c:pt idx="1718">
                  <c:v>104.62999999999988</c:v>
                </c:pt>
                <c:pt idx="1719">
                  <c:v>104.47000000000003</c:v>
                </c:pt>
                <c:pt idx="1720">
                  <c:v>103.6099999999999</c:v>
                </c:pt>
                <c:pt idx="1721">
                  <c:v>103.32999999999993</c:v>
                </c:pt>
                <c:pt idx="1722">
                  <c:v>103.75</c:v>
                </c:pt>
                <c:pt idx="1723">
                  <c:v>104.38999999999987</c:v>
                </c:pt>
                <c:pt idx="1724">
                  <c:v>103.61999999999989</c:v>
                </c:pt>
                <c:pt idx="1725">
                  <c:v>103.76999999999998</c:v>
                </c:pt>
                <c:pt idx="1726">
                  <c:v>104.75999999999999</c:v>
                </c:pt>
                <c:pt idx="1727">
                  <c:v>103.54999999999995</c:v>
                </c:pt>
                <c:pt idx="1728">
                  <c:v>104.06000000000017</c:v>
                </c:pt>
                <c:pt idx="1729">
                  <c:v>103.6099999999999</c:v>
                </c:pt>
                <c:pt idx="1730">
                  <c:v>103.45999999999981</c:v>
                </c:pt>
                <c:pt idx="1731">
                  <c:v>104.09000000000015</c:v>
                </c:pt>
                <c:pt idx="1732">
                  <c:v>103.99000000000001</c:v>
                </c:pt>
                <c:pt idx="1733">
                  <c:v>103.71000000000004</c:v>
                </c:pt>
                <c:pt idx="1734">
                  <c:v>103.61000000000013</c:v>
                </c:pt>
                <c:pt idx="1735">
                  <c:v>104.83999999999992</c:v>
                </c:pt>
                <c:pt idx="1736">
                  <c:v>104.94000000000005</c:v>
                </c:pt>
                <c:pt idx="1737">
                  <c:v>104.13999999999987</c:v>
                </c:pt>
                <c:pt idx="1738">
                  <c:v>103.97000000000003</c:v>
                </c:pt>
                <c:pt idx="1739">
                  <c:v>104.42000000000007</c:v>
                </c:pt>
                <c:pt idx="1740">
                  <c:v>104.14999999999986</c:v>
                </c:pt>
                <c:pt idx="1741">
                  <c:v>104.22000000000003</c:v>
                </c:pt>
                <c:pt idx="1742">
                  <c:v>104.75999999999999</c:v>
                </c:pt>
                <c:pt idx="1743">
                  <c:v>104.7199999999998</c:v>
                </c:pt>
                <c:pt idx="1744">
                  <c:v>104.20000000000005</c:v>
                </c:pt>
                <c:pt idx="1745">
                  <c:v>103.55999999999995</c:v>
                </c:pt>
                <c:pt idx="1746">
                  <c:v>104.36999999999989</c:v>
                </c:pt>
                <c:pt idx="1747">
                  <c:v>104.88999999999987</c:v>
                </c:pt>
                <c:pt idx="1748">
                  <c:v>104.26999999999998</c:v>
                </c:pt>
                <c:pt idx="1749">
                  <c:v>104.15000000000009</c:v>
                </c:pt>
                <c:pt idx="1750">
                  <c:v>104.66000000000008</c:v>
                </c:pt>
                <c:pt idx="1751">
                  <c:v>103.61000000000013</c:v>
                </c:pt>
                <c:pt idx="1752">
                  <c:v>103.46000000000004</c:v>
                </c:pt>
                <c:pt idx="1753">
                  <c:v>105.17000000000007</c:v>
                </c:pt>
                <c:pt idx="1754">
                  <c:v>104.31000000000017</c:v>
                </c:pt>
                <c:pt idx="1755">
                  <c:v>102.93999999999983</c:v>
                </c:pt>
                <c:pt idx="1756">
                  <c:v>103.18000000000006</c:v>
                </c:pt>
                <c:pt idx="1757">
                  <c:v>103.70000000000005</c:v>
                </c:pt>
                <c:pt idx="1758">
                  <c:v>104.63999999999987</c:v>
                </c:pt>
                <c:pt idx="1759">
                  <c:v>104.75</c:v>
                </c:pt>
                <c:pt idx="1760">
                  <c:v>104.24000000000001</c:v>
                </c:pt>
                <c:pt idx="1761">
                  <c:v>103.98000000000002</c:v>
                </c:pt>
                <c:pt idx="1762">
                  <c:v>101.66000000000008</c:v>
                </c:pt>
                <c:pt idx="1763">
                  <c:v>102.02999999999997</c:v>
                </c:pt>
                <c:pt idx="1764">
                  <c:v>103.95000000000005</c:v>
                </c:pt>
                <c:pt idx="1765">
                  <c:v>-1866.83</c:v>
                </c:pt>
                <c:pt idx="1766">
                  <c:v>-7083.84</c:v>
                </c:pt>
                <c:pt idx="1767">
                  <c:v>-4582.2800000000007</c:v>
                </c:pt>
                <c:pt idx="1768">
                  <c:v>2568.4799999999996</c:v>
                </c:pt>
                <c:pt idx="1769">
                  <c:v>4105.08</c:v>
                </c:pt>
                <c:pt idx="1770">
                  <c:v>2901.56</c:v>
                </c:pt>
                <c:pt idx="1771">
                  <c:v>1911.2799999999997</c:v>
                </c:pt>
                <c:pt idx="1772">
                  <c:v>1223.19</c:v>
                </c:pt>
                <c:pt idx="1773">
                  <c:v>772.8</c:v>
                </c:pt>
                <c:pt idx="1774">
                  <c:v>487.02</c:v>
                </c:pt>
                <c:pt idx="1775">
                  <c:v>322.32600000000014</c:v>
                </c:pt>
                <c:pt idx="1776">
                  <c:v>228.56700000000001</c:v>
                </c:pt>
                <c:pt idx="1777">
                  <c:v>177.95800000000008</c:v>
                </c:pt>
                <c:pt idx="1778">
                  <c:v>145.18200000000002</c:v>
                </c:pt>
                <c:pt idx="1779">
                  <c:v>126.31499999999994</c:v>
                </c:pt>
                <c:pt idx="1780">
                  <c:v>114.26999999999998</c:v>
                </c:pt>
                <c:pt idx="1781">
                  <c:v>107.47399999999993</c:v>
                </c:pt>
                <c:pt idx="1782">
                  <c:v>102.846</c:v>
                </c:pt>
                <c:pt idx="1783">
                  <c:v>99.315999999999917</c:v>
                </c:pt>
                <c:pt idx="1784">
                  <c:v>96.788999999999987</c:v>
                </c:pt>
                <c:pt idx="1785">
                  <c:v>95.232999999999947</c:v>
                </c:pt>
                <c:pt idx="1786">
                  <c:v>93.776000000000067</c:v>
                </c:pt>
                <c:pt idx="1787">
                  <c:v>92.19399999999996</c:v>
                </c:pt>
                <c:pt idx="1788">
                  <c:v>92.41700000000003</c:v>
                </c:pt>
                <c:pt idx="1789">
                  <c:v>92.555000000000064</c:v>
                </c:pt>
                <c:pt idx="1790">
                  <c:v>92.07000000000005</c:v>
                </c:pt>
                <c:pt idx="1791">
                  <c:v>90.385999999999967</c:v>
                </c:pt>
                <c:pt idx="1792">
                  <c:v>90.495000000000005</c:v>
                </c:pt>
                <c:pt idx="1793">
                  <c:v>90.765999999999963</c:v>
                </c:pt>
                <c:pt idx="1794">
                  <c:v>90.175000000000068</c:v>
                </c:pt>
                <c:pt idx="1795">
                  <c:v>90.301000000000045</c:v>
                </c:pt>
                <c:pt idx="1796">
                  <c:v>89.729000000000042</c:v>
                </c:pt>
                <c:pt idx="1797">
                  <c:v>89.466000000000008</c:v>
                </c:pt>
                <c:pt idx="1798">
                  <c:v>89.178999999999974</c:v>
                </c:pt>
                <c:pt idx="1799">
                  <c:v>88.61099999999999</c:v>
                </c:pt>
                <c:pt idx="1800">
                  <c:v>89.043999999999983</c:v>
                </c:pt>
                <c:pt idx="1801">
                  <c:v>89.177000000000021</c:v>
                </c:pt>
                <c:pt idx="1802">
                  <c:v>89.545000000000073</c:v>
                </c:pt>
                <c:pt idx="1803">
                  <c:v>88.495999999999981</c:v>
                </c:pt>
                <c:pt idx="1804">
                  <c:v>87.204000000000065</c:v>
                </c:pt>
                <c:pt idx="1805">
                  <c:v>87.646000000000072</c:v>
                </c:pt>
                <c:pt idx="1806">
                  <c:v>87.736999999999966</c:v>
                </c:pt>
                <c:pt idx="1807">
                  <c:v>87.245000000000005</c:v>
                </c:pt>
                <c:pt idx="1808">
                  <c:v>87.474999999999909</c:v>
                </c:pt>
                <c:pt idx="1809">
                  <c:v>87.146999999999935</c:v>
                </c:pt>
                <c:pt idx="1810">
                  <c:v>86.955000000000041</c:v>
                </c:pt>
                <c:pt idx="1811">
                  <c:v>86.439000000000078</c:v>
                </c:pt>
                <c:pt idx="1812">
                  <c:v>86.5150000000001</c:v>
                </c:pt>
                <c:pt idx="1813">
                  <c:v>86.696000000000026</c:v>
                </c:pt>
                <c:pt idx="1814">
                  <c:v>86.120999999999981</c:v>
                </c:pt>
                <c:pt idx="1815">
                  <c:v>86.33400000000006</c:v>
                </c:pt>
                <c:pt idx="1816">
                  <c:v>86.252999999999929</c:v>
                </c:pt>
                <c:pt idx="1817">
                  <c:v>86.302999999999997</c:v>
                </c:pt>
                <c:pt idx="1818">
                  <c:v>86.483999999999924</c:v>
                </c:pt>
                <c:pt idx="1819">
                  <c:v>86.013000000000034</c:v>
                </c:pt>
                <c:pt idx="1820">
                  <c:v>86</c:v>
                </c:pt>
                <c:pt idx="1821">
                  <c:v>85.725999999999999</c:v>
                </c:pt>
                <c:pt idx="1822">
                  <c:v>85.093999999999937</c:v>
                </c:pt>
                <c:pt idx="1823">
                  <c:v>85.238000000000056</c:v>
                </c:pt>
                <c:pt idx="1824">
                  <c:v>85.317999999999984</c:v>
                </c:pt>
                <c:pt idx="1825">
                  <c:v>84.903999999999996</c:v>
                </c:pt>
                <c:pt idx="1826">
                  <c:v>85.134999999999991</c:v>
                </c:pt>
                <c:pt idx="1827">
                  <c:v>85.310999999999922</c:v>
                </c:pt>
                <c:pt idx="1828">
                  <c:v>85.123000000000047</c:v>
                </c:pt>
                <c:pt idx="1829">
                  <c:v>84.868000000000052</c:v>
                </c:pt>
                <c:pt idx="1830">
                  <c:v>84.789999999999964</c:v>
                </c:pt>
                <c:pt idx="1831">
                  <c:v>84.662000000000035</c:v>
                </c:pt>
                <c:pt idx="1832">
                  <c:v>83.550000000000068</c:v>
                </c:pt>
                <c:pt idx="1833">
                  <c:v>83.101999999999975</c:v>
                </c:pt>
                <c:pt idx="1834">
                  <c:v>83.243999999999915</c:v>
                </c:pt>
                <c:pt idx="1835">
                  <c:v>83.455000000000041</c:v>
                </c:pt>
                <c:pt idx="1836">
                  <c:v>83.037000000000035</c:v>
                </c:pt>
                <c:pt idx="1837">
                  <c:v>82.865999999999985</c:v>
                </c:pt>
                <c:pt idx="1838">
                  <c:v>82.59599999999989</c:v>
                </c:pt>
                <c:pt idx="1839">
                  <c:v>82.369000000000028</c:v>
                </c:pt>
                <c:pt idx="1840">
                  <c:v>82.829000000000065</c:v>
                </c:pt>
                <c:pt idx="1841">
                  <c:v>82.432000000000016</c:v>
                </c:pt>
                <c:pt idx="1842">
                  <c:v>82.348999999999933</c:v>
                </c:pt>
                <c:pt idx="1843">
                  <c:v>82.708000000000084</c:v>
                </c:pt>
                <c:pt idx="1844">
                  <c:v>82.427999999999997</c:v>
                </c:pt>
                <c:pt idx="1845">
                  <c:v>82.301999999999907</c:v>
                </c:pt>
                <c:pt idx="1846">
                  <c:v>82.130999999999972</c:v>
                </c:pt>
                <c:pt idx="1847">
                  <c:v>81.944000000000074</c:v>
                </c:pt>
                <c:pt idx="1848">
                  <c:v>81.94500000000005</c:v>
                </c:pt>
                <c:pt idx="1849">
                  <c:v>81.912000000000035</c:v>
                </c:pt>
                <c:pt idx="1850">
                  <c:v>81.444999999999936</c:v>
                </c:pt>
                <c:pt idx="1851">
                  <c:v>81.065999999999917</c:v>
                </c:pt>
                <c:pt idx="1852">
                  <c:v>81.107000000000085</c:v>
                </c:pt>
                <c:pt idx="1853">
                  <c:v>81.284999999999968</c:v>
                </c:pt>
                <c:pt idx="1854">
                  <c:v>81.232999999999947</c:v>
                </c:pt>
                <c:pt idx="1855">
                  <c:v>80.964000000000055</c:v>
                </c:pt>
                <c:pt idx="1856">
                  <c:v>80.857999999999947</c:v>
                </c:pt>
                <c:pt idx="1857">
                  <c:v>81.083000000000084</c:v>
                </c:pt>
                <c:pt idx="1858">
                  <c:v>80.913000000000011</c:v>
                </c:pt>
                <c:pt idx="1859">
                  <c:v>80.36099999999999</c:v>
                </c:pt>
                <c:pt idx="1860">
                  <c:v>80.258999999999901</c:v>
                </c:pt>
                <c:pt idx="1861">
                  <c:v>80.522000000000048</c:v>
                </c:pt>
                <c:pt idx="1862">
                  <c:v>80.594999999999914</c:v>
                </c:pt>
                <c:pt idx="1863">
                  <c:v>80.274000000000001</c:v>
                </c:pt>
                <c:pt idx="1864">
                  <c:v>80.204999999999927</c:v>
                </c:pt>
                <c:pt idx="1865">
                  <c:v>80.105999999999995</c:v>
                </c:pt>
                <c:pt idx="1866">
                  <c:v>79.826000000000022</c:v>
                </c:pt>
                <c:pt idx="1867">
                  <c:v>79.474000000000046</c:v>
                </c:pt>
                <c:pt idx="1868">
                  <c:v>79.802000000000021</c:v>
                </c:pt>
                <c:pt idx="1869">
                  <c:v>79.876999999999953</c:v>
                </c:pt>
                <c:pt idx="1870">
                  <c:v>79.66700000000003</c:v>
                </c:pt>
                <c:pt idx="1871">
                  <c:v>79.485000000000014</c:v>
                </c:pt>
                <c:pt idx="1872">
                  <c:v>79.355999999999995</c:v>
                </c:pt>
                <c:pt idx="1873">
                  <c:v>79.485000000000014</c:v>
                </c:pt>
                <c:pt idx="1874">
                  <c:v>79.008000000000038</c:v>
                </c:pt>
                <c:pt idx="1875">
                  <c:v>78.738999999999919</c:v>
                </c:pt>
                <c:pt idx="1876">
                  <c:v>78.702999999999975</c:v>
                </c:pt>
                <c:pt idx="1877">
                  <c:v>79.264999999999986</c:v>
                </c:pt>
                <c:pt idx="1878">
                  <c:v>79.05600000000004</c:v>
                </c:pt>
                <c:pt idx="1879">
                  <c:v>79.149000000000001</c:v>
                </c:pt>
                <c:pt idx="1880">
                  <c:v>78.898000000000025</c:v>
                </c:pt>
                <c:pt idx="1881">
                  <c:v>77.695999999999913</c:v>
                </c:pt>
                <c:pt idx="1882">
                  <c:v>78.228999999999928</c:v>
                </c:pt>
                <c:pt idx="1883">
                  <c:v>78.626999999999953</c:v>
                </c:pt>
                <c:pt idx="1884">
                  <c:v>78.33299999999997</c:v>
                </c:pt>
                <c:pt idx="1885">
                  <c:v>75.149999999999977</c:v>
                </c:pt>
                <c:pt idx="1886">
                  <c:v>1200.7629999999999</c:v>
                </c:pt>
                <c:pt idx="1887">
                  <c:v>4338.6980000000003</c:v>
                </c:pt>
                <c:pt idx="1888">
                  <c:v>5543.0570000000007</c:v>
                </c:pt>
                <c:pt idx="1889">
                  <c:v>1197.2399999999998</c:v>
                </c:pt>
                <c:pt idx="1890">
                  <c:v>-3153.16</c:v>
                </c:pt>
                <c:pt idx="1891">
                  <c:v>-2860.2380000000003</c:v>
                </c:pt>
                <c:pt idx="1892">
                  <c:v>-2222.2160000000003</c:v>
                </c:pt>
                <c:pt idx="1893">
                  <c:v>-1465.6480000000001</c:v>
                </c:pt>
                <c:pt idx="1894">
                  <c:v>-912.21</c:v>
                </c:pt>
                <c:pt idx="1895">
                  <c:v>-528.09699999999998</c:v>
                </c:pt>
                <c:pt idx="1896">
                  <c:v>-287.27300000000002</c:v>
                </c:pt>
                <c:pt idx="1897">
                  <c:v>-127.774</c:v>
                </c:pt>
                <c:pt idx="1898">
                  <c:v>-37.019999999999982</c:v>
                </c:pt>
                <c:pt idx="1899">
                  <c:v>21.179999999999836</c:v>
                </c:pt>
                <c:pt idx="1900">
                  <c:v>47.8599999999999</c:v>
                </c:pt>
                <c:pt idx="1901">
                  <c:v>66.789999999999964</c:v>
                </c:pt>
                <c:pt idx="1902">
                  <c:v>81.319999999999936</c:v>
                </c:pt>
                <c:pt idx="1903">
                  <c:v>87.179999999999836</c:v>
                </c:pt>
                <c:pt idx="1904">
                  <c:v>93.420000000000073</c:v>
                </c:pt>
                <c:pt idx="1905">
                  <c:v>96.009999999999991</c:v>
                </c:pt>
                <c:pt idx="1906">
                  <c:v>99.200000000000045</c:v>
                </c:pt>
                <c:pt idx="1907">
                  <c:v>100.02999999999997</c:v>
                </c:pt>
                <c:pt idx="1908">
                  <c:v>100.17000000000007</c:v>
                </c:pt>
                <c:pt idx="1909">
                  <c:v>100.32999999999993</c:v>
                </c:pt>
                <c:pt idx="1910">
                  <c:v>101.41999999999985</c:v>
                </c:pt>
                <c:pt idx="1911">
                  <c:v>102.52999999999997</c:v>
                </c:pt>
                <c:pt idx="1912">
                  <c:v>102.03999999999996</c:v>
                </c:pt>
                <c:pt idx="1913">
                  <c:v>101.54999999999995</c:v>
                </c:pt>
                <c:pt idx="1914">
                  <c:v>101.6400000000001</c:v>
                </c:pt>
                <c:pt idx="1915">
                  <c:v>102.91000000000008</c:v>
                </c:pt>
                <c:pt idx="1916">
                  <c:v>103.15000000000009</c:v>
                </c:pt>
                <c:pt idx="1917">
                  <c:v>102.25999999999999</c:v>
                </c:pt>
                <c:pt idx="1918">
                  <c:v>102.64999999999986</c:v>
                </c:pt>
                <c:pt idx="1919">
                  <c:v>102.63000000000011</c:v>
                </c:pt>
                <c:pt idx="1920">
                  <c:v>102.75</c:v>
                </c:pt>
                <c:pt idx="1921">
                  <c:v>102.75999999999999</c:v>
                </c:pt>
                <c:pt idx="1922">
                  <c:v>103.42000000000007</c:v>
                </c:pt>
                <c:pt idx="1923">
                  <c:v>107.57999999999993</c:v>
                </c:pt>
                <c:pt idx="1924">
                  <c:v>99.580000000000155</c:v>
                </c:pt>
                <c:pt idx="1925">
                  <c:v>100.97000000000003</c:v>
                </c:pt>
                <c:pt idx="1926">
                  <c:v>107.38999999999987</c:v>
                </c:pt>
                <c:pt idx="1927">
                  <c:v>97.849999999999909</c:v>
                </c:pt>
                <c:pt idx="1928">
                  <c:v>100.5</c:v>
                </c:pt>
                <c:pt idx="1929">
                  <c:v>111.32000000000016</c:v>
                </c:pt>
                <c:pt idx="1930">
                  <c:v>119.6099999999999</c:v>
                </c:pt>
                <c:pt idx="1931">
                  <c:v>101.26999999999998</c:v>
                </c:pt>
                <c:pt idx="1932">
                  <c:v>86.119999999999891</c:v>
                </c:pt>
                <c:pt idx="1933">
                  <c:v>106.77999999999997</c:v>
                </c:pt>
                <c:pt idx="1934">
                  <c:v>115.06000000000017</c:v>
                </c:pt>
                <c:pt idx="1935">
                  <c:v>103.92999999999984</c:v>
                </c:pt>
                <c:pt idx="1936">
                  <c:v>98.6400000000001</c:v>
                </c:pt>
                <c:pt idx="1937">
                  <c:v>99.720000000000027</c:v>
                </c:pt>
                <c:pt idx="1938">
                  <c:v>101.99000000000001</c:v>
                </c:pt>
                <c:pt idx="1939">
                  <c:v>102.1099999999999</c:v>
                </c:pt>
                <c:pt idx="1940">
                  <c:v>102.46000000000004</c:v>
                </c:pt>
                <c:pt idx="1941">
                  <c:v>103.23000000000002</c:v>
                </c:pt>
                <c:pt idx="1942">
                  <c:v>102.82999999999993</c:v>
                </c:pt>
                <c:pt idx="1943">
                  <c:v>103.28999999999996</c:v>
                </c:pt>
                <c:pt idx="1944">
                  <c:v>103.93000000000006</c:v>
                </c:pt>
                <c:pt idx="1945">
                  <c:v>103.50999999999999</c:v>
                </c:pt>
                <c:pt idx="1946">
                  <c:v>103.00999999999999</c:v>
                </c:pt>
                <c:pt idx="1947">
                  <c:v>102.99000000000001</c:v>
                </c:pt>
                <c:pt idx="1948">
                  <c:v>103.29000000000019</c:v>
                </c:pt>
                <c:pt idx="1949">
                  <c:v>103.29999999999995</c:v>
                </c:pt>
                <c:pt idx="1950">
                  <c:v>102.95000000000005</c:v>
                </c:pt>
                <c:pt idx="1951">
                  <c:v>103.06000000000017</c:v>
                </c:pt>
                <c:pt idx="1952">
                  <c:v>103.29000000000019</c:v>
                </c:pt>
                <c:pt idx="1953">
                  <c:v>103.44000000000005</c:v>
                </c:pt>
                <c:pt idx="1954">
                  <c:v>103.45000000000005</c:v>
                </c:pt>
                <c:pt idx="1955">
                  <c:v>103.5</c:v>
                </c:pt>
                <c:pt idx="1956">
                  <c:v>104.23000000000002</c:v>
                </c:pt>
                <c:pt idx="1957">
                  <c:v>103.19000000000005</c:v>
                </c:pt>
                <c:pt idx="1958">
                  <c:v>103.25999999999999</c:v>
                </c:pt>
                <c:pt idx="1959">
                  <c:v>103.91999999999985</c:v>
                </c:pt>
                <c:pt idx="1960">
                  <c:v>103.39999999999986</c:v>
                </c:pt>
                <c:pt idx="1961">
                  <c:v>102.92999999999984</c:v>
                </c:pt>
                <c:pt idx="1962">
                  <c:v>103.08999999999992</c:v>
                </c:pt>
                <c:pt idx="1963">
                  <c:v>102.67000000000007</c:v>
                </c:pt>
                <c:pt idx="1964">
                  <c:v>103.73000000000002</c:v>
                </c:pt>
                <c:pt idx="1965">
                  <c:v>104.08999999999992</c:v>
                </c:pt>
                <c:pt idx="1966">
                  <c:v>103.30999999999995</c:v>
                </c:pt>
                <c:pt idx="1967">
                  <c:v>103.07000000000016</c:v>
                </c:pt>
                <c:pt idx="1968">
                  <c:v>103.25</c:v>
                </c:pt>
                <c:pt idx="1969">
                  <c:v>102.6400000000001</c:v>
                </c:pt>
                <c:pt idx="1970">
                  <c:v>102.70000000000005</c:v>
                </c:pt>
                <c:pt idx="1971">
                  <c:v>103.54999999999995</c:v>
                </c:pt>
                <c:pt idx="1972">
                  <c:v>103.41000000000008</c:v>
                </c:pt>
                <c:pt idx="1973">
                  <c:v>104.00999999999999</c:v>
                </c:pt>
                <c:pt idx="1974">
                  <c:v>103.61000000000013</c:v>
                </c:pt>
                <c:pt idx="1975">
                  <c:v>103.00999999999999</c:v>
                </c:pt>
                <c:pt idx="1976">
                  <c:v>104.03999999999996</c:v>
                </c:pt>
                <c:pt idx="1977">
                  <c:v>104</c:v>
                </c:pt>
                <c:pt idx="1978">
                  <c:v>101.22000000000003</c:v>
                </c:pt>
                <c:pt idx="1979">
                  <c:v>100.96000000000004</c:v>
                </c:pt>
                <c:pt idx="1980">
                  <c:v>105.40000000000009</c:v>
                </c:pt>
                <c:pt idx="1981">
                  <c:v>106.02999999999997</c:v>
                </c:pt>
                <c:pt idx="1982">
                  <c:v>103.84999999999991</c:v>
                </c:pt>
                <c:pt idx="1983">
                  <c:v>104.15000000000009</c:v>
                </c:pt>
                <c:pt idx="1984">
                  <c:v>104.8599999999999</c:v>
                </c:pt>
                <c:pt idx="1985">
                  <c:v>106.03999999999996</c:v>
                </c:pt>
                <c:pt idx="1986">
                  <c:v>104.25999999999999</c:v>
                </c:pt>
                <c:pt idx="1987">
                  <c:v>99.039999999999964</c:v>
                </c:pt>
                <c:pt idx="1988">
                  <c:v>98.729999999999791</c:v>
                </c:pt>
                <c:pt idx="1989">
                  <c:v>102.88999999999987</c:v>
                </c:pt>
                <c:pt idx="1990">
                  <c:v>104.73000000000002</c:v>
                </c:pt>
                <c:pt idx="1991">
                  <c:v>104.38999999999987</c:v>
                </c:pt>
                <c:pt idx="1992">
                  <c:v>103.9699999999998</c:v>
                </c:pt>
                <c:pt idx="1993">
                  <c:v>103.35000000000014</c:v>
                </c:pt>
                <c:pt idx="1994">
                  <c:v>103.54999999999995</c:v>
                </c:pt>
                <c:pt idx="1995">
                  <c:v>103.5</c:v>
                </c:pt>
                <c:pt idx="1996">
                  <c:v>103.01999999999998</c:v>
                </c:pt>
                <c:pt idx="1997">
                  <c:v>103.11000000000013</c:v>
                </c:pt>
                <c:pt idx="1998">
                  <c:v>103.37000000000012</c:v>
                </c:pt>
                <c:pt idx="1999">
                  <c:v>103.62999999999988</c:v>
                </c:pt>
                <c:pt idx="2000">
                  <c:v>104.03999999999996</c:v>
                </c:pt>
                <c:pt idx="2001">
                  <c:v>103.38000000000011</c:v>
                </c:pt>
                <c:pt idx="2002">
                  <c:v>103.40999999999985</c:v>
                </c:pt>
                <c:pt idx="2003">
                  <c:v>103.33999999999992</c:v>
                </c:pt>
                <c:pt idx="2004">
                  <c:v>103.17999999999984</c:v>
                </c:pt>
                <c:pt idx="2005">
                  <c:v>103.62000000000012</c:v>
                </c:pt>
                <c:pt idx="2006">
                  <c:v>103.94000000000005</c:v>
                </c:pt>
                <c:pt idx="2007">
                  <c:v>103.29999999999995</c:v>
                </c:pt>
                <c:pt idx="2008">
                  <c:v>103.38000000000011</c:v>
                </c:pt>
                <c:pt idx="2009">
                  <c:v>103.95999999999981</c:v>
                </c:pt>
                <c:pt idx="2010">
                  <c:v>103.52999999999997</c:v>
                </c:pt>
                <c:pt idx="2011">
                  <c:v>102.99000000000001</c:v>
                </c:pt>
                <c:pt idx="2012">
                  <c:v>103.59000000000015</c:v>
                </c:pt>
                <c:pt idx="2013">
                  <c:v>103.62000000000012</c:v>
                </c:pt>
                <c:pt idx="2014">
                  <c:v>102.92999999999984</c:v>
                </c:pt>
                <c:pt idx="2015">
                  <c:v>102.93999999999983</c:v>
                </c:pt>
                <c:pt idx="2016">
                  <c:v>103.41999999999985</c:v>
                </c:pt>
                <c:pt idx="2017">
                  <c:v>103.81999999999994</c:v>
                </c:pt>
                <c:pt idx="2018">
                  <c:v>103.75999999999999</c:v>
                </c:pt>
                <c:pt idx="2019">
                  <c:v>103.48000000000002</c:v>
                </c:pt>
                <c:pt idx="2020">
                  <c:v>104.02999999999997</c:v>
                </c:pt>
                <c:pt idx="2021">
                  <c:v>103.58999999999992</c:v>
                </c:pt>
                <c:pt idx="2022">
                  <c:v>103.09999999999991</c:v>
                </c:pt>
                <c:pt idx="2023">
                  <c:v>102.77999999999997</c:v>
                </c:pt>
                <c:pt idx="2024">
                  <c:v>102.97000000000003</c:v>
                </c:pt>
                <c:pt idx="2025">
                  <c:v>103.59999999999991</c:v>
                </c:pt>
                <c:pt idx="2026">
                  <c:v>103.90999999999985</c:v>
                </c:pt>
                <c:pt idx="2027">
                  <c:v>104.28999999999996</c:v>
                </c:pt>
                <c:pt idx="2028">
                  <c:v>103.1099999999999</c:v>
                </c:pt>
                <c:pt idx="2029">
                  <c:v>102.68000000000006</c:v>
                </c:pt>
                <c:pt idx="2030">
                  <c:v>103.2199999999998</c:v>
                </c:pt>
                <c:pt idx="2031">
                  <c:v>103.73000000000002</c:v>
                </c:pt>
                <c:pt idx="2032">
                  <c:v>103.69999999999982</c:v>
                </c:pt>
                <c:pt idx="2033">
                  <c:v>103.39999999999986</c:v>
                </c:pt>
                <c:pt idx="2034">
                  <c:v>103.38999999999987</c:v>
                </c:pt>
                <c:pt idx="2035">
                  <c:v>103.00999999999999</c:v>
                </c:pt>
                <c:pt idx="2036">
                  <c:v>103.07000000000016</c:v>
                </c:pt>
                <c:pt idx="2037">
                  <c:v>103.6400000000001</c:v>
                </c:pt>
                <c:pt idx="2038">
                  <c:v>103.68000000000006</c:v>
                </c:pt>
                <c:pt idx="2039">
                  <c:v>103.31999999999994</c:v>
                </c:pt>
                <c:pt idx="2040">
                  <c:v>102.90999999999985</c:v>
                </c:pt>
                <c:pt idx="2041">
                  <c:v>103.33000000000015</c:v>
                </c:pt>
                <c:pt idx="2042">
                  <c:v>102.96000000000004</c:v>
                </c:pt>
                <c:pt idx="2043">
                  <c:v>103.21000000000004</c:v>
                </c:pt>
                <c:pt idx="2044">
                  <c:v>103.43000000000006</c:v>
                </c:pt>
                <c:pt idx="2045">
                  <c:v>103.30000000000018</c:v>
                </c:pt>
                <c:pt idx="2046">
                  <c:v>103.28999999999996</c:v>
                </c:pt>
                <c:pt idx="2047">
                  <c:v>103.65000000000009</c:v>
                </c:pt>
                <c:pt idx="2048">
                  <c:v>103.5</c:v>
                </c:pt>
                <c:pt idx="2049">
                  <c:v>103.08999999999992</c:v>
                </c:pt>
                <c:pt idx="2050">
                  <c:v>103.09000000000015</c:v>
                </c:pt>
                <c:pt idx="2051">
                  <c:v>103.21000000000004</c:v>
                </c:pt>
                <c:pt idx="2052">
                  <c:v>103.30999999999995</c:v>
                </c:pt>
                <c:pt idx="2053">
                  <c:v>103.46000000000004</c:v>
                </c:pt>
                <c:pt idx="2054">
                  <c:v>103.28999999999996</c:v>
                </c:pt>
                <c:pt idx="2055">
                  <c:v>103.32999999999993</c:v>
                </c:pt>
                <c:pt idx="2056">
                  <c:v>103.27999999999997</c:v>
                </c:pt>
                <c:pt idx="2057">
                  <c:v>102.86000000000013</c:v>
                </c:pt>
                <c:pt idx="2058">
                  <c:v>103.07999999999993</c:v>
                </c:pt>
                <c:pt idx="2059">
                  <c:v>103.15000000000009</c:v>
                </c:pt>
                <c:pt idx="2060">
                  <c:v>103.15000000000009</c:v>
                </c:pt>
                <c:pt idx="2061">
                  <c:v>103.1099999999999</c:v>
                </c:pt>
                <c:pt idx="2062">
                  <c:v>103.33999999999992</c:v>
                </c:pt>
                <c:pt idx="2063">
                  <c:v>103.73000000000002</c:v>
                </c:pt>
                <c:pt idx="2064">
                  <c:v>103.36999999999989</c:v>
                </c:pt>
                <c:pt idx="2065">
                  <c:v>103.41000000000008</c:v>
                </c:pt>
                <c:pt idx="2066">
                  <c:v>103.18999999999983</c:v>
                </c:pt>
                <c:pt idx="2067">
                  <c:v>103.25</c:v>
                </c:pt>
                <c:pt idx="2068">
                  <c:v>103.11999999999989</c:v>
                </c:pt>
                <c:pt idx="2069">
                  <c:v>103.16999999999985</c:v>
                </c:pt>
                <c:pt idx="2070">
                  <c:v>103.40000000000009</c:v>
                </c:pt>
                <c:pt idx="2071">
                  <c:v>103.70000000000005</c:v>
                </c:pt>
                <c:pt idx="2072">
                  <c:v>103.53999999999996</c:v>
                </c:pt>
                <c:pt idx="2073">
                  <c:v>103.08999999999992</c:v>
                </c:pt>
                <c:pt idx="2074">
                  <c:v>103.29999999999995</c:v>
                </c:pt>
                <c:pt idx="2075">
                  <c:v>103.33000000000015</c:v>
                </c:pt>
                <c:pt idx="2076">
                  <c:v>102.90999999999985</c:v>
                </c:pt>
                <c:pt idx="2077">
                  <c:v>103.02999999999997</c:v>
                </c:pt>
                <c:pt idx="2078">
                  <c:v>102.92000000000007</c:v>
                </c:pt>
                <c:pt idx="2079">
                  <c:v>103.01999999999998</c:v>
                </c:pt>
                <c:pt idx="2080">
                  <c:v>103.26999999999998</c:v>
                </c:pt>
                <c:pt idx="2081">
                  <c:v>103.42000000000007</c:v>
                </c:pt>
                <c:pt idx="2082">
                  <c:v>103.15000000000009</c:v>
                </c:pt>
                <c:pt idx="2083">
                  <c:v>102.96000000000004</c:v>
                </c:pt>
                <c:pt idx="2084">
                  <c:v>102.91999999999985</c:v>
                </c:pt>
                <c:pt idx="2085">
                  <c:v>102.78999999999996</c:v>
                </c:pt>
                <c:pt idx="2086">
                  <c:v>100.22000000000003</c:v>
                </c:pt>
                <c:pt idx="2087">
                  <c:v>100.19999999999982</c:v>
                </c:pt>
                <c:pt idx="2088">
                  <c:v>105.81000000000017</c:v>
                </c:pt>
                <c:pt idx="2089">
                  <c:v>109.90000000000009</c:v>
                </c:pt>
              </c:numCache>
            </c:numRef>
          </c:yVal>
          <c:smooth val="1"/>
          <c:extLst>
            <c:ext xmlns:c16="http://schemas.microsoft.com/office/drawing/2014/chart" uri="{C3380CC4-5D6E-409C-BE32-E72D297353CC}">
              <c16:uniqueId val="{00000000-CA52-3C4B-B718-F96FFF993D22}"/>
            </c:ext>
          </c:extLst>
        </c:ser>
        <c:ser>
          <c:idx val="1"/>
          <c:order val="1"/>
          <c:tx>
            <c:strRef>
              <c:f>'Rank 1-5'!$C$1:$C$2</c:f>
              <c:strCache>
                <c:ptCount val="1"/>
                <c:pt idx="0">
                  <c:v>Rank 2 R3-41</c:v>
                </c:pt>
              </c:strCache>
            </c:strRef>
          </c:tx>
          <c:marker>
            <c:symbol val="none"/>
          </c:marker>
          <c:xVal>
            <c:numRef>
              <c:f>'Rank 1-5'!$A$3:$A$2092</c:f>
              <c:numCache>
                <c:formatCode>General</c:formatCode>
                <c:ptCount val="209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numCache>
            </c:numRef>
          </c:xVal>
          <c:yVal>
            <c:numRef>
              <c:f>'Rank 1-5'!$C$3:$C$2092</c:f>
              <c:numCache>
                <c:formatCode>General</c:formatCode>
                <c:ptCount val="2090"/>
                <c:pt idx="0">
                  <c:v>105.12999999999988</c:v>
                </c:pt>
                <c:pt idx="1">
                  <c:v>105.02999999999997</c:v>
                </c:pt>
                <c:pt idx="2">
                  <c:v>105.16000000000008</c:v>
                </c:pt>
                <c:pt idx="3">
                  <c:v>105.25</c:v>
                </c:pt>
                <c:pt idx="4">
                  <c:v>105.25</c:v>
                </c:pt>
                <c:pt idx="5">
                  <c:v>105.11999999999989</c:v>
                </c:pt>
                <c:pt idx="6">
                  <c:v>105.04999999999995</c:v>
                </c:pt>
                <c:pt idx="7">
                  <c:v>105.15999999999985</c:v>
                </c:pt>
                <c:pt idx="8">
                  <c:v>104.96000000000004</c:v>
                </c:pt>
                <c:pt idx="9">
                  <c:v>104.77999999999997</c:v>
                </c:pt>
                <c:pt idx="10">
                  <c:v>104.67000000000007</c:v>
                </c:pt>
                <c:pt idx="11">
                  <c:v>104.75999999999999</c:v>
                </c:pt>
                <c:pt idx="12">
                  <c:v>105.28999999999996</c:v>
                </c:pt>
                <c:pt idx="13">
                  <c:v>104.96000000000004</c:v>
                </c:pt>
                <c:pt idx="14">
                  <c:v>104.88999999999987</c:v>
                </c:pt>
                <c:pt idx="15">
                  <c:v>105.05999999999995</c:v>
                </c:pt>
                <c:pt idx="16">
                  <c:v>105.30999999999995</c:v>
                </c:pt>
                <c:pt idx="17">
                  <c:v>105.26999999999998</c:v>
                </c:pt>
                <c:pt idx="18">
                  <c:v>105.25</c:v>
                </c:pt>
                <c:pt idx="19">
                  <c:v>105.09999999999991</c:v>
                </c:pt>
                <c:pt idx="20">
                  <c:v>105.19000000000005</c:v>
                </c:pt>
                <c:pt idx="21">
                  <c:v>104.78999999999996</c:v>
                </c:pt>
                <c:pt idx="22">
                  <c:v>104.99000000000001</c:v>
                </c:pt>
                <c:pt idx="23">
                  <c:v>104.70000000000005</c:v>
                </c:pt>
                <c:pt idx="24">
                  <c:v>104.75999999999999</c:v>
                </c:pt>
                <c:pt idx="25">
                  <c:v>104.8900000000001</c:v>
                </c:pt>
                <c:pt idx="26">
                  <c:v>105.02999999999997</c:v>
                </c:pt>
                <c:pt idx="27">
                  <c:v>105.1400000000001</c:v>
                </c:pt>
                <c:pt idx="28">
                  <c:v>104.54999999999995</c:v>
                </c:pt>
                <c:pt idx="29">
                  <c:v>105.23000000000002</c:v>
                </c:pt>
                <c:pt idx="30">
                  <c:v>104.72000000000003</c:v>
                </c:pt>
                <c:pt idx="31">
                  <c:v>105.05000000000018</c:v>
                </c:pt>
                <c:pt idx="32">
                  <c:v>104.77999999999997</c:v>
                </c:pt>
                <c:pt idx="33">
                  <c:v>104.15000000000009</c:v>
                </c:pt>
                <c:pt idx="34">
                  <c:v>105.3900000000001</c:v>
                </c:pt>
                <c:pt idx="35">
                  <c:v>104.87999999999988</c:v>
                </c:pt>
                <c:pt idx="36">
                  <c:v>104.95000000000005</c:v>
                </c:pt>
                <c:pt idx="37">
                  <c:v>104.66999999999985</c:v>
                </c:pt>
                <c:pt idx="38">
                  <c:v>105.01999999999998</c:v>
                </c:pt>
                <c:pt idx="39">
                  <c:v>104.94999999999982</c:v>
                </c:pt>
                <c:pt idx="40">
                  <c:v>105.39999999999986</c:v>
                </c:pt>
                <c:pt idx="41">
                  <c:v>104.34999999999991</c:v>
                </c:pt>
                <c:pt idx="42">
                  <c:v>104.75999999999999</c:v>
                </c:pt>
                <c:pt idx="43">
                  <c:v>104.31999999999994</c:v>
                </c:pt>
                <c:pt idx="44">
                  <c:v>104.63000000000011</c:v>
                </c:pt>
                <c:pt idx="45">
                  <c:v>104.43000000000006</c:v>
                </c:pt>
                <c:pt idx="46">
                  <c:v>104.52999999999997</c:v>
                </c:pt>
                <c:pt idx="47">
                  <c:v>104.17000000000007</c:v>
                </c:pt>
                <c:pt idx="48">
                  <c:v>104.30999999999995</c:v>
                </c:pt>
                <c:pt idx="49">
                  <c:v>103.86999999999989</c:v>
                </c:pt>
                <c:pt idx="50">
                  <c:v>104.25</c:v>
                </c:pt>
                <c:pt idx="51">
                  <c:v>104.11999999999989</c:v>
                </c:pt>
                <c:pt idx="52">
                  <c:v>104.31999999999994</c:v>
                </c:pt>
                <c:pt idx="53">
                  <c:v>103.93000000000006</c:v>
                </c:pt>
                <c:pt idx="54">
                  <c:v>104.00999999999999</c:v>
                </c:pt>
                <c:pt idx="55">
                  <c:v>104.08999999999992</c:v>
                </c:pt>
                <c:pt idx="56">
                  <c:v>104.22000000000003</c:v>
                </c:pt>
                <c:pt idx="57">
                  <c:v>103.86999999999989</c:v>
                </c:pt>
                <c:pt idx="58">
                  <c:v>103.95999999999981</c:v>
                </c:pt>
                <c:pt idx="59">
                  <c:v>103.69000000000005</c:v>
                </c:pt>
                <c:pt idx="60">
                  <c:v>103.68000000000006</c:v>
                </c:pt>
                <c:pt idx="61">
                  <c:v>103.77000000000021</c:v>
                </c:pt>
                <c:pt idx="62">
                  <c:v>103.72000000000003</c:v>
                </c:pt>
                <c:pt idx="63">
                  <c:v>103.91000000000008</c:v>
                </c:pt>
                <c:pt idx="64">
                  <c:v>103.68000000000006</c:v>
                </c:pt>
                <c:pt idx="65">
                  <c:v>103.65000000000009</c:v>
                </c:pt>
                <c:pt idx="66">
                  <c:v>103.79999999999995</c:v>
                </c:pt>
                <c:pt idx="67">
                  <c:v>104.18999999999983</c:v>
                </c:pt>
                <c:pt idx="68">
                  <c:v>104.11000000000013</c:v>
                </c:pt>
                <c:pt idx="69">
                  <c:v>103.63000000000011</c:v>
                </c:pt>
                <c:pt idx="70">
                  <c:v>92.279999999999973</c:v>
                </c:pt>
                <c:pt idx="71">
                  <c:v>80.579999999999927</c:v>
                </c:pt>
                <c:pt idx="72">
                  <c:v>74.360000000000127</c:v>
                </c:pt>
                <c:pt idx="73">
                  <c:v>69.680000000000064</c:v>
                </c:pt>
                <c:pt idx="74">
                  <c:v>66.960000000000036</c:v>
                </c:pt>
                <c:pt idx="75">
                  <c:v>65.579999999999927</c:v>
                </c:pt>
                <c:pt idx="76">
                  <c:v>64.120000000000118</c:v>
                </c:pt>
                <c:pt idx="77">
                  <c:v>63.190000000000055</c:v>
                </c:pt>
                <c:pt idx="78">
                  <c:v>61.939999999999827</c:v>
                </c:pt>
                <c:pt idx="79">
                  <c:v>61.519999999999982</c:v>
                </c:pt>
                <c:pt idx="80">
                  <c:v>60.480000000000018</c:v>
                </c:pt>
                <c:pt idx="81">
                  <c:v>60</c:v>
                </c:pt>
                <c:pt idx="82">
                  <c:v>59</c:v>
                </c:pt>
                <c:pt idx="83">
                  <c:v>58.259999999999991</c:v>
                </c:pt>
                <c:pt idx="84">
                  <c:v>57.720000000000027</c:v>
                </c:pt>
                <c:pt idx="85">
                  <c:v>56.930000000000064</c:v>
                </c:pt>
                <c:pt idx="86">
                  <c:v>56.079999999999927</c:v>
                </c:pt>
                <c:pt idx="87">
                  <c:v>55.349999999999909</c:v>
                </c:pt>
                <c:pt idx="88">
                  <c:v>54.490000000000009</c:v>
                </c:pt>
                <c:pt idx="89">
                  <c:v>53.660000000000082</c:v>
                </c:pt>
                <c:pt idx="90">
                  <c:v>52.989999999999895</c:v>
                </c:pt>
                <c:pt idx="91">
                  <c:v>52.009999999999991</c:v>
                </c:pt>
                <c:pt idx="92">
                  <c:v>51.600999999999999</c:v>
                </c:pt>
                <c:pt idx="93">
                  <c:v>50.983999999999924</c:v>
                </c:pt>
                <c:pt idx="94">
                  <c:v>50.182999999999879</c:v>
                </c:pt>
                <c:pt idx="95">
                  <c:v>49.526000000000067</c:v>
                </c:pt>
                <c:pt idx="96">
                  <c:v>48.948999999999955</c:v>
                </c:pt>
                <c:pt idx="97">
                  <c:v>48.115000000000009</c:v>
                </c:pt>
                <c:pt idx="98">
                  <c:v>47.480000000000018</c:v>
                </c:pt>
                <c:pt idx="99">
                  <c:v>46.912000000000035</c:v>
                </c:pt>
                <c:pt idx="100">
                  <c:v>45.880999999999972</c:v>
                </c:pt>
                <c:pt idx="101">
                  <c:v>45.240000000000009</c:v>
                </c:pt>
                <c:pt idx="102">
                  <c:v>44.90199999999993</c:v>
                </c:pt>
                <c:pt idx="103">
                  <c:v>43.817999999999984</c:v>
                </c:pt>
                <c:pt idx="104">
                  <c:v>43.076999999999998</c:v>
                </c:pt>
                <c:pt idx="105">
                  <c:v>42.2650000000001</c:v>
                </c:pt>
                <c:pt idx="106">
                  <c:v>41.505999999999972</c:v>
                </c:pt>
                <c:pt idx="107">
                  <c:v>40.678999999999974</c:v>
                </c:pt>
                <c:pt idx="108">
                  <c:v>39.951000000000022</c:v>
                </c:pt>
                <c:pt idx="109">
                  <c:v>39.08299999999997</c:v>
                </c:pt>
                <c:pt idx="110">
                  <c:v>38.452999999999975</c:v>
                </c:pt>
                <c:pt idx="111">
                  <c:v>37.639999999999986</c:v>
                </c:pt>
                <c:pt idx="112">
                  <c:v>36.59699999999998</c:v>
                </c:pt>
                <c:pt idx="113">
                  <c:v>35.610000000000014</c:v>
                </c:pt>
                <c:pt idx="114">
                  <c:v>34.928999999999974</c:v>
                </c:pt>
                <c:pt idx="115">
                  <c:v>34.159999999999968</c:v>
                </c:pt>
                <c:pt idx="116">
                  <c:v>33.520999999999958</c:v>
                </c:pt>
                <c:pt idx="117">
                  <c:v>33.05600000000004</c:v>
                </c:pt>
                <c:pt idx="118">
                  <c:v>32.40199999999993</c:v>
                </c:pt>
                <c:pt idx="119">
                  <c:v>31.590000000000032</c:v>
                </c:pt>
                <c:pt idx="120">
                  <c:v>30.923000000000002</c:v>
                </c:pt>
                <c:pt idx="121">
                  <c:v>29.999000000000024</c:v>
                </c:pt>
                <c:pt idx="122">
                  <c:v>28.981999999999971</c:v>
                </c:pt>
                <c:pt idx="123">
                  <c:v>28.657999999999902</c:v>
                </c:pt>
                <c:pt idx="124">
                  <c:v>28.00100000000009</c:v>
                </c:pt>
                <c:pt idx="125">
                  <c:v>26.748000000000047</c:v>
                </c:pt>
                <c:pt idx="126">
                  <c:v>25.887000000000057</c:v>
                </c:pt>
                <c:pt idx="127">
                  <c:v>25.410000000000082</c:v>
                </c:pt>
                <c:pt idx="128">
                  <c:v>24.374000000000024</c:v>
                </c:pt>
                <c:pt idx="129">
                  <c:v>23.777000000000044</c:v>
                </c:pt>
                <c:pt idx="130">
                  <c:v>23.014999999999986</c:v>
                </c:pt>
                <c:pt idx="131">
                  <c:v>22.216000000000008</c:v>
                </c:pt>
                <c:pt idx="132">
                  <c:v>21.51299999999992</c:v>
                </c:pt>
                <c:pt idx="133">
                  <c:v>20.612999999999943</c:v>
                </c:pt>
                <c:pt idx="134">
                  <c:v>19.796000000000049</c:v>
                </c:pt>
                <c:pt idx="135">
                  <c:v>19.139999999999986</c:v>
                </c:pt>
                <c:pt idx="136">
                  <c:v>18.591000000000008</c:v>
                </c:pt>
                <c:pt idx="137">
                  <c:v>17.868000000000052</c:v>
                </c:pt>
                <c:pt idx="138">
                  <c:v>17.142000000000053</c:v>
                </c:pt>
                <c:pt idx="139">
                  <c:v>16.325000000000045</c:v>
                </c:pt>
                <c:pt idx="140">
                  <c:v>16.003999999999905</c:v>
                </c:pt>
                <c:pt idx="141">
                  <c:v>15.381999999999948</c:v>
                </c:pt>
                <c:pt idx="142">
                  <c:v>14.383000000000038</c:v>
                </c:pt>
                <c:pt idx="143">
                  <c:v>13.970000000000027</c:v>
                </c:pt>
                <c:pt idx="144">
                  <c:v>13.241999999999962</c:v>
                </c:pt>
                <c:pt idx="145">
                  <c:v>12.365999999999985</c:v>
                </c:pt>
                <c:pt idx="146">
                  <c:v>11.871999999999957</c:v>
                </c:pt>
                <c:pt idx="147">
                  <c:v>11.160999999999945</c:v>
                </c:pt>
                <c:pt idx="148">
                  <c:v>10.296999999999912</c:v>
                </c:pt>
                <c:pt idx="149">
                  <c:v>9.7760000000000673</c:v>
                </c:pt>
                <c:pt idx="150">
                  <c:v>8.9130000000000109</c:v>
                </c:pt>
                <c:pt idx="151">
                  <c:v>8.4329999999999927</c:v>
                </c:pt>
                <c:pt idx="152">
                  <c:v>7.6159999999999854</c:v>
                </c:pt>
                <c:pt idx="153">
                  <c:v>6.7439999999999145</c:v>
                </c:pt>
                <c:pt idx="154">
                  <c:v>6.0109999999999673</c:v>
                </c:pt>
                <c:pt idx="155">
                  <c:v>5.5289999999999964</c:v>
                </c:pt>
                <c:pt idx="156">
                  <c:v>4.9080000000000155</c:v>
                </c:pt>
                <c:pt idx="157">
                  <c:v>4.2999999999999545</c:v>
                </c:pt>
                <c:pt idx="158">
                  <c:v>3.6520000000000437</c:v>
                </c:pt>
                <c:pt idx="159">
                  <c:v>2.9959999999999809</c:v>
                </c:pt>
                <c:pt idx="160">
                  <c:v>2.0830000000000837</c:v>
                </c:pt>
                <c:pt idx="161">
                  <c:v>1.5540000000000873</c:v>
                </c:pt>
                <c:pt idx="162">
                  <c:v>0.96100000000001273</c:v>
                </c:pt>
                <c:pt idx="163">
                  <c:v>0.39800000000002456</c:v>
                </c:pt>
                <c:pt idx="164">
                  <c:v>-4.2000000000030013E-2</c:v>
                </c:pt>
                <c:pt idx="165">
                  <c:v>-1.1419999999999391</c:v>
                </c:pt>
                <c:pt idx="166">
                  <c:v>-1.8190000000000168</c:v>
                </c:pt>
                <c:pt idx="167">
                  <c:v>-2.4010000000000105</c:v>
                </c:pt>
                <c:pt idx="168">
                  <c:v>-2.8760000000000332</c:v>
                </c:pt>
                <c:pt idx="169">
                  <c:v>-3.6510000000000105</c:v>
                </c:pt>
                <c:pt idx="170">
                  <c:v>-4.4870000000000232</c:v>
                </c:pt>
                <c:pt idx="171">
                  <c:v>-5.1979999999999791</c:v>
                </c:pt>
                <c:pt idx="172">
                  <c:v>-5.8540000000000418</c:v>
                </c:pt>
                <c:pt idx="173">
                  <c:v>-6.5820000000000505</c:v>
                </c:pt>
                <c:pt idx="174">
                  <c:v>-6.978999999999985</c:v>
                </c:pt>
                <c:pt idx="175">
                  <c:v>-7.5480000000000018</c:v>
                </c:pt>
                <c:pt idx="176">
                  <c:v>-8.54200000000003</c:v>
                </c:pt>
                <c:pt idx="177">
                  <c:v>-9.0609999999999786</c:v>
                </c:pt>
                <c:pt idx="178">
                  <c:v>-9.6539999999999964</c:v>
                </c:pt>
                <c:pt idx="179">
                  <c:v>-10.295999999999992</c:v>
                </c:pt>
                <c:pt idx="180">
                  <c:v>-10.809000000000026</c:v>
                </c:pt>
                <c:pt idx="181">
                  <c:v>-11.512</c:v>
                </c:pt>
                <c:pt idx="182">
                  <c:v>-12.154999999999973</c:v>
                </c:pt>
                <c:pt idx="183">
                  <c:v>-12.75</c:v>
                </c:pt>
                <c:pt idx="184">
                  <c:v>-12.975000000000023</c:v>
                </c:pt>
                <c:pt idx="185">
                  <c:v>-13.44599999999997</c:v>
                </c:pt>
                <c:pt idx="186">
                  <c:v>-14.312999999999988</c:v>
                </c:pt>
                <c:pt idx="187">
                  <c:v>-15.067000000000007</c:v>
                </c:pt>
                <c:pt idx="188">
                  <c:v>-15.473000000000013</c:v>
                </c:pt>
                <c:pt idx="189">
                  <c:v>-16.152999999999963</c:v>
                </c:pt>
                <c:pt idx="190">
                  <c:v>-16.597999999999956</c:v>
                </c:pt>
                <c:pt idx="191">
                  <c:v>-17.255999999999972</c:v>
                </c:pt>
                <c:pt idx="192">
                  <c:v>-17.861999999999966</c:v>
                </c:pt>
                <c:pt idx="193">
                  <c:v>-18.201000000000022</c:v>
                </c:pt>
                <c:pt idx="194">
                  <c:v>-19.033999999999992</c:v>
                </c:pt>
                <c:pt idx="195">
                  <c:v>-19.418000000000006</c:v>
                </c:pt>
                <c:pt idx="196">
                  <c:v>-19.771999999999991</c:v>
                </c:pt>
                <c:pt idx="197">
                  <c:v>-19.840000000000032</c:v>
                </c:pt>
                <c:pt idx="198">
                  <c:v>-20.723000000000013</c:v>
                </c:pt>
                <c:pt idx="199">
                  <c:v>-21.519999999999982</c:v>
                </c:pt>
                <c:pt idx="200">
                  <c:v>-21.817000000000007</c:v>
                </c:pt>
                <c:pt idx="201">
                  <c:v>-22.595999999999947</c:v>
                </c:pt>
                <c:pt idx="202">
                  <c:v>-23.198000000000036</c:v>
                </c:pt>
                <c:pt idx="203">
                  <c:v>-23.524000000000001</c:v>
                </c:pt>
                <c:pt idx="204">
                  <c:v>-23.663000000000011</c:v>
                </c:pt>
                <c:pt idx="205">
                  <c:v>-24.00200000000001</c:v>
                </c:pt>
                <c:pt idx="206">
                  <c:v>-24.836000000000013</c:v>
                </c:pt>
                <c:pt idx="207">
                  <c:v>-24.980999999999995</c:v>
                </c:pt>
                <c:pt idx="208">
                  <c:v>-25.587999999999994</c:v>
                </c:pt>
                <c:pt idx="209">
                  <c:v>-26.019999999999982</c:v>
                </c:pt>
                <c:pt idx="210">
                  <c:v>-26.400999999999982</c:v>
                </c:pt>
                <c:pt idx="211">
                  <c:v>-27.064999999999998</c:v>
                </c:pt>
                <c:pt idx="212">
                  <c:v>-27.370000000000005</c:v>
                </c:pt>
                <c:pt idx="213">
                  <c:v>-27.722999999999985</c:v>
                </c:pt>
                <c:pt idx="214">
                  <c:v>-28.03400000000002</c:v>
                </c:pt>
                <c:pt idx="215">
                  <c:v>-28.441000000000003</c:v>
                </c:pt>
                <c:pt idx="216">
                  <c:v>-28.954999999999984</c:v>
                </c:pt>
                <c:pt idx="217">
                  <c:v>-29.320000000000022</c:v>
                </c:pt>
                <c:pt idx="218">
                  <c:v>-29.734999999999985</c:v>
                </c:pt>
                <c:pt idx="219">
                  <c:v>-30.23599999999999</c:v>
                </c:pt>
                <c:pt idx="220">
                  <c:v>-30.460000000000008</c:v>
                </c:pt>
                <c:pt idx="221">
                  <c:v>-30.72</c:v>
                </c:pt>
                <c:pt idx="222">
                  <c:v>-31.004999999999995</c:v>
                </c:pt>
                <c:pt idx="223">
                  <c:v>-31.456999999999994</c:v>
                </c:pt>
                <c:pt idx="224">
                  <c:v>-32.359999999999985</c:v>
                </c:pt>
                <c:pt idx="225">
                  <c:v>-32.404000000000011</c:v>
                </c:pt>
                <c:pt idx="226">
                  <c:v>-32.833000000000013</c:v>
                </c:pt>
                <c:pt idx="227">
                  <c:v>-33.220999999999989</c:v>
                </c:pt>
                <c:pt idx="228">
                  <c:v>-33.293000000000006</c:v>
                </c:pt>
                <c:pt idx="229">
                  <c:v>-33.652699999999996</c:v>
                </c:pt>
                <c:pt idx="230">
                  <c:v>-33.937599999999989</c:v>
                </c:pt>
                <c:pt idx="231">
                  <c:v>-34.002099999999999</c:v>
                </c:pt>
                <c:pt idx="232">
                  <c:v>-34.557100000000005</c:v>
                </c:pt>
                <c:pt idx="233">
                  <c:v>-34.734399999999994</c:v>
                </c:pt>
                <c:pt idx="234">
                  <c:v>-35.0244</c:v>
                </c:pt>
                <c:pt idx="235">
                  <c:v>-35.061</c:v>
                </c:pt>
                <c:pt idx="236">
                  <c:v>-35.332499999999996</c:v>
                </c:pt>
                <c:pt idx="237">
                  <c:v>-35.277900000000002</c:v>
                </c:pt>
                <c:pt idx="238">
                  <c:v>-35.6372</c:v>
                </c:pt>
                <c:pt idx="239">
                  <c:v>-36.002500000000005</c:v>
                </c:pt>
                <c:pt idx="240">
                  <c:v>-36.146900000000002</c:v>
                </c:pt>
                <c:pt idx="241">
                  <c:v>-36.568899999999999</c:v>
                </c:pt>
                <c:pt idx="242">
                  <c:v>-36.478999999999999</c:v>
                </c:pt>
                <c:pt idx="243">
                  <c:v>-36.805199999999999</c:v>
                </c:pt>
                <c:pt idx="244">
                  <c:v>-36.978999999999999</c:v>
                </c:pt>
                <c:pt idx="245">
                  <c:v>-37.367710000000002</c:v>
                </c:pt>
                <c:pt idx="246">
                  <c:v>-37.313001999999997</c:v>
                </c:pt>
                <c:pt idx="247">
                  <c:v>-37.744659999999996</c:v>
                </c:pt>
                <c:pt idx="248">
                  <c:v>-38.021999999999998</c:v>
                </c:pt>
                <c:pt idx="249">
                  <c:v>-38.193799999999996</c:v>
                </c:pt>
                <c:pt idx="250">
                  <c:v>-38.250399999999999</c:v>
                </c:pt>
                <c:pt idx="251">
                  <c:v>-38.551299999999998</c:v>
                </c:pt>
                <c:pt idx="252">
                  <c:v>-38.891149999999996</c:v>
                </c:pt>
                <c:pt idx="253">
                  <c:v>-31.53951</c:v>
                </c:pt>
                <c:pt idx="254">
                  <c:v>-20.334440000000001</c:v>
                </c:pt>
                <c:pt idx="255">
                  <c:v>-12.62744</c:v>
                </c:pt>
                <c:pt idx="256">
                  <c:v>-8.7856500000000004</c:v>
                </c:pt>
                <c:pt idx="257">
                  <c:v>-6.3793950000000006</c:v>
                </c:pt>
                <c:pt idx="258">
                  <c:v>-5.3012670000000002</c:v>
                </c:pt>
                <c:pt idx="259">
                  <c:v>-4.7856500000000004</c:v>
                </c:pt>
                <c:pt idx="260">
                  <c:v>-4.3325200000000006</c:v>
                </c:pt>
                <c:pt idx="261">
                  <c:v>-4.1665000000000001</c:v>
                </c:pt>
                <c:pt idx="262">
                  <c:v>-3.9731399999999999</c:v>
                </c:pt>
                <c:pt idx="263">
                  <c:v>-3.7211899999999996</c:v>
                </c:pt>
                <c:pt idx="264">
                  <c:v>-3.8930699999999998</c:v>
                </c:pt>
                <c:pt idx="265">
                  <c:v>-3.8090799999999998</c:v>
                </c:pt>
                <c:pt idx="266">
                  <c:v>-3.6196299999999999</c:v>
                </c:pt>
                <c:pt idx="267">
                  <c:v>-3.8012699999999997</c:v>
                </c:pt>
                <c:pt idx="268">
                  <c:v>-3.73291</c:v>
                </c:pt>
                <c:pt idx="269">
                  <c:v>-3.6625899999999998</c:v>
                </c:pt>
                <c:pt idx="270">
                  <c:v>-4.0493100000000002</c:v>
                </c:pt>
                <c:pt idx="271">
                  <c:v>-4.0239250000000002</c:v>
                </c:pt>
                <c:pt idx="272">
                  <c:v>-3.9868100000000002</c:v>
                </c:pt>
                <c:pt idx="273">
                  <c:v>-3.9165099999999997</c:v>
                </c:pt>
                <c:pt idx="274">
                  <c:v>-3.7075199999999997</c:v>
                </c:pt>
                <c:pt idx="275">
                  <c:v>-3.9145500000000002</c:v>
                </c:pt>
                <c:pt idx="276">
                  <c:v>-3.3383800000000003</c:v>
                </c:pt>
                <c:pt idx="277">
                  <c:v>-3.7543900000000003</c:v>
                </c:pt>
                <c:pt idx="278">
                  <c:v>-3.0415099999999997</c:v>
                </c:pt>
                <c:pt idx="279">
                  <c:v>-2.8012699999999997</c:v>
                </c:pt>
                <c:pt idx="280">
                  <c:v>-3.4653299999999998</c:v>
                </c:pt>
                <c:pt idx="281">
                  <c:v>-2.7836999999999996</c:v>
                </c:pt>
                <c:pt idx="282">
                  <c:v>-3.4047899999999993</c:v>
                </c:pt>
                <c:pt idx="283">
                  <c:v>-3.7641600000000004</c:v>
                </c:pt>
                <c:pt idx="284">
                  <c:v>-3.3403400000000003</c:v>
                </c:pt>
                <c:pt idx="285">
                  <c:v>-3.9360390000000001</c:v>
                </c:pt>
                <c:pt idx="286">
                  <c:v>-7.1508799999999999</c:v>
                </c:pt>
                <c:pt idx="287">
                  <c:v>-7.3539999999999992</c:v>
                </c:pt>
                <c:pt idx="288">
                  <c:v>-7.6997</c:v>
                </c:pt>
                <c:pt idx="289">
                  <c:v>-6.4829100000000004</c:v>
                </c:pt>
                <c:pt idx="290">
                  <c:v>0.74366000000000021</c:v>
                </c:pt>
                <c:pt idx="291">
                  <c:v>1.71631</c:v>
                </c:pt>
                <c:pt idx="292">
                  <c:v>1.6694299999999997</c:v>
                </c:pt>
                <c:pt idx="293">
                  <c:v>-2.8715799999999998</c:v>
                </c:pt>
                <c:pt idx="294">
                  <c:v>-7.3090820000000001</c:v>
                </c:pt>
                <c:pt idx="295">
                  <c:v>-2.78369</c:v>
                </c:pt>
                <c:pt idx="296">
                  <c:v>-2.6118100000000002</c:v>
                </c:pt>
                <c:pt idx="297">
                  <c:v>-3.0708019999999996</c:v>
                </c:pt>
                <c:pt idx="298">
                  <c:v>-3.3637709999999998</c:v>
                </c:pt>
                <c:pt idx="299">
                  <c:v>-2.662598</c:v>
                </c:pt>
                <c:pt idx="300">
                  <c:v>-3.5434600000000001</c:v>
                </c:pt>
                <c:pt idx="301">
                  <c:v>-3.4848619999999997</c:v>
                </c:pt>
                <c:pt idx="302">
                  <c:v>-3.4672869999999998</c:v>
                </c:pt>
                <c:pt idx="303">
                  <c:v>-3.8422900000000002</c:v>
                </c:pt>
                <c:pt idx="304">
                  <c:v>-3.60791</c:v>
                </c:pt>
                <c:pt idx="305">
                  <c:v>-3.2739199999999999</c:v>
                </c:pt>
                <c:pt idx="306">
                  <c:v>-3.5063500000000003</c:v>
                </c:pt>
                <c:pt idx="307">
                  <c:v>-3.3540099999999997</c:v>
                </c:pt>
                <c:pt idx="308">
                  <c:v>-2.9965790000000001</c:v>
                </c:pt>
                <c:pt idx="309">
                  <c:v>-3.7075199999999997</c:v>
                </c:pt>
                <c:pt idx="310">
                  <c:v>-3.2973600000000003</c:v>
                </c:pt>
                <c:pt idx="311">
                  <c:v>-3.4125899999999998</c:v>
                </c:pt>
                <c:pt idx="312">
                  <c:v>-3.3696299999999999</c:v>
                </c:pt>
                <c:pt idx="313">
                  <c:v>-2.9243140000000003</c:v>
                </c:pt>
                <c:pt idx="314">
                  <c:v>-2.9692339999999997</c:v>
                </c:pt>
                <c:pt idx="315">
                  <c:v>-3.2778299999999998</c:v>
                </c:pt>
                <c:pt idx="316">
                  <c:v>-2.3090799999999998</c:v>
                </c:pt>
                <c:pt idx="317">
                  <c:v>-3.1879920000000004</c:v>
                </c:pt>
                <c:pt idx="318">
                  <c:v>-3.1801729999999999</c:v>
                </c:pt>
                <c:pt idx="319">
                  <c:v>-3.3989269999999996</c:v>
                </c:pt>
                <c:pt idx="320">
                  <c:v>-2.7641609999999996</c:v>
                </c:pt>
                <c:pt idx="321">
                  <c:v>-2.9204090000000003</c:v>
                </c:pt>
                <c:pt idx="322">
                  <c:v>-3.47119</c:v>
                </c:pt>
                <c:pt idx="323">
                  <c:v>-2.9106399999999999</c:v>
                </c:pt>
                <c:pt idx="324">
                  <c:v>-2.6528309999999999</c:v>
                </c:pt>
                <c:pt idx="325">
                  <c:v>-3.1665000000000001</c:v>
                </c:pt>
                <c:pt idx="326">
                  <c:v>-3.2075199999999997</c:v>
                </c:pt>
                <c:pt idx="327">
                  <c:v>-3.2583000000000002</c:v>
                </c:pt>
                <c:pt idx="328">
                  <c:v>-3.10595</c:v>
                </c:pt>
                <c:pt idx="329">
                  <c:v>-3.34619</c:v>
                </c:pt>
                <c:pt idx="330">
                  <c:v>-3.28369</c:v>
                </c:pt>
                <c:pt idx="331">
                  <c:v>-3.6665099999999997</c:v>
                </c:pt>
                <c:pt idx="332">
                  <c:v>-2.9594800000000001</c:v>
                </c:pt>
                <c:pt idx="333">
                  <c:v>-2.8505799999999999</c:v>
                </c:pt>
                <c:pt idx="334">
                  <c:v>-2.7705000000000002</c:v>
                </c:pt>
                <c:pt idx="335">
                  <c:v>-2.638188</c:v>
                </c:pt>
                <c:pt idx="336">
                  <c:v>-0.72266000000000008</c:v>
                </c:pt>
                <c:pt idx="337">
                  <c:v>-2.5454150000000002</c:v>
                </c:pt>
                <c:pt idx="338">
                  <c:v>-2.4086920000000003</c:v>
                </c:pt>
                <c:pt idx="339">
                  <c:v>-3.214353</c:v>
                </c:pt>
                <c:pt idx="340">
                  <c:v>-1.327153</c:v>
                </c:pt>
                <c:pt idx="341">
                  <c:v>-0.8696330000000001</c:v>
                </c:pt>
                <c:pt idx="342">
                  <c:v>-2.5883760000000002</c:v>
                </c:pt>
                <c:pt idx="343">
                  <c:v>-3.1972630000000004</c:v>
                </c:pt>
                <c:pt idx="344">
                  <c:v>-2.5053729999999996</c:v>
                </c:pt>
                <c:pt idx="345">
                  <c:v>-1.632323</c:v>
                </c:pt>
                <c:pt idx="346">
                  <c:v>0.32324000000000008</c:v>
                </c:pt>
                <c:pt idx="347">
                  <c:v>0.73290799999999989</c:v>
                </c:pt>
                <c:pt idx="348">
                  <c:v>0.17138999999999993</c:v>
                </c:pt>
                <c:pt idx="349">
                  <c:v>0.8974599999999997</c:v>
                </c:pt>
                <c:pt idx="350">
                  <c:v>0.69579999999999997</c:v>
                </c:pt>
                <c:pt idx="351">
                  <c:v>0.85108000000000006</c:v>
                </c:pt>
                <c:pt idx="352">
                  <c:v>0.73193800000000009</c:v>
                </c:pt>
                <c:pt idx="353">
                  <c:v>-0.33838199999999996</c:v>
                </c:pt>
                <c:pt idx="354">
                  <c:v>0.16064999999999996</c:v>
                </c:pt>
                <c:pt idx="355">
                  <c:v>1.0610389999999998</c:v>
                </c:pt>
                <c:pt idx="356">
                  <c:v>0.69775300000000007</c:v>
                </c:pt>
                <c:pt idx="357">
                  <c:v>-0.16308000000000011</c:v>
                </c:pt>
                <c:pt idx="358">
                  <c:v>0.4668000000000001</c:v>
                </c:pt>
                <c:pt idx="359">
                  <c:v>0.94677500000000003</c:v>
                </c:pt>
                <c:pt idx="360">
                  <c:v>0.47704999999999997</c:v>
                </c:pt>
                <c:pt idx="361">
                  <c:v>-8.7400000000000144E-2</c:v>
                </c:pt>
                <c:pt idx="362">
                  <c:v>0.19189999999999996</c:v>
                </c:pt>
                <c:pt idx="363">
                  <c:v>0.93847299999999989</c:v>
                </c:pt>
                <c:pt idx="364">
                  <c:v>0.42040900000000014</c:v>
                </c:pt>
                <c:pt idx="365">
                  <c:v>-0.13622999999999996</c:v>
                </c:pt>
                <c:pt idx="366">
                  <c:v>9.7649999999999126E-3</c:v>
                </c:pt>
                <c:pt idx="367">
                  <c:v>0.89013200000000003</c:v>
                </c:pt>
                <c:pt idx="368">
                  <c:v>0.15283200000000008</c:v>
                </c:pt>
                <c:pt idx="369">
                  <c:v>0.98828499999999997</c:v>
                </c:pt>
                <c:pt idx="370">
                  <c:v>0.80126960000000003</c:v>
                </c:pt>
                <c:pt idx="371">
                  <c:v>0.26025399999999993</c:v>
                </c:pt>
                <c:pt idx="372">
                  <c:v>0.20459000000000005</c:v>
                </c:pt>
                <c:pt idx="373">
                  <c:v>0.48290900000000014</c:v>
                </c:pt>
                <c:pt idx="374">
                  <c:v>0.58154300000000003</c:v>
                </c:pt>
                <c:pt idx="375">
                  <c:v>0.67822499999999997</c:v>
                </c:pt>
                <c:pt idx="376">
                  <c:v>-2.4413999999999991E-2</c:v>
                </c:pt>
                <c:pt idx="377">
                  <c:v>0.757324</c:v>
                </c:pt>
                <c:pt idx="378">
                  <c:v>0.79101599999999994</c:v>
                </c:pt>
                <c:pt idx="379">
                  <c:v>0.66699260000000005</c:v>
                </c:pt>
                <c:pt idx="380">
                  <c:v>0.45117200000000002</c:v>
                </c:pt>
                <c:pt idx="381">
                  <c:v>0.74462899999999999</c:v>
                </c:pt>
                <c:pt idx="382">
                  <c:v>0.40234400000000003</c:v>
                </c:pt>
                <c:pt idx="383">
                  <c:v>0.29638661999999999</c:v>
                </c:pt>
                <c:pt idx="384">
                  <c:v>0.45507800000000009</c:v>
                </c:pt>
                <c:pt idx="385">
                  <c:v>0.84521440000000003</c:v>
                </c:pt>
                <c:pt idx="386">
                  <c:v>0.31689499999999998</c:v>
                </c:pt>
                <c:pt idx="387">
                  <c:v>8.8867000000000029E-2</c:v>
                </c:pt>
                <c:pt idx="388">
                  <c:v>0.53759699999999999</c:v>
                </c:pt>
                <c:pt idx="389">
                  <c:v>0.73486300000000004</c:v>
                </c:pt>
                <c:pt idx="390">
                  <c:v>0.46923779999999998</c:v>
                </c:pt>
                <c:pt idx="391">
                  <c:v>0.22265599999999997</c:v>
                </c:pt>
                <c:pt idx="392">
                  <c:v>0.55908199999999997</c:v>
                </c:pt>
                <c:pt idx="393">
                  <c:v>0.7060550000000001</c:v>
                </c:pt>
                <c:pt idx="394">
                  <c:v>0.33447199999999999</c:v>
                </c:pt>
                <c:pt idx="395">
                  <c:v>0.36718699999999999</c:v>
                </c:pt>
                <c:pt idx="396">
                  <c:v>-5.3709999999999869E-3</c:v>
                </c:pt>
                <c:pt idx="397">
                  <c:v>0.42822300000000002</c:v>
                </c:pt>
                <c:pt idx="398">
                  <c:v>0.19189400000000001</c:v>
                </c:pt>
                <c:pt idx="399">
                  <c:v>-0.40185500000000007</c:v>
                </c:pt>
                <c:pt idx="400">
                  <c:v>-7.5682999999999945E-2</c:v>
                </c:pt>
                <c:pt idx="401">
                  <c:v>0.24707100000000004</c:v>
                </c:pt>
                <c:pt idx="402">
                  <c:v>0.28759999999999997</c:v>
                </c:pt>
                <c:pt idx="403">
                  <c:v>0.22754000000000008</c:v>
                </c:pt>
                <c:pt idx="404">
                  <c:v>0.17773400000000006</c:v>
                </c:pt>
                <c:pt idx="405">
                  <c:v>-0.12451199999999996</c:v>
                </c:pt>
                <c:pt idx="406">
                  <c:v>0.37353800000000004</c:v>
                </c:pt>
                <c:pt idx="407">
                  <c:v>4.4433999999999974E-2</c:v>
                </c:pt>
                <c:pt idx="408">
                  <c:v>1.4649000000000023E-2</c:v>
                </c:pt>
                <c:pt idx="409">
                  <c:v>0.69189500000000004</c:v>
                </c:pt>
                <c:pt idx="410">
                  <c:v>0.17724600000000001</c:v>
                </c:pt>
                <c:pt idx="411">
                  <c:v>0.44189400000000001</c:v>
                </c:pt>
                <c:pt idx="412">
                  <c:v>-0.41406199999999999</c:v>
                </c:pt>
                <c:pt idx="413">
                  <c:v>-9.3750000000000028E-2</c:v>
                </c:pt>
                <c:pt idx="414">
                  <c:v>0.28027400000000002</c:v>
                </c:pt>
                <c:pt idx="415">
                  <c:v>0.30224599999999996</c:v>
                </c:pt>
                <c:pt idx="416">
                  <c:v>0.23291000000000001</c:v>
                </c:pt>
                <c:pt idx="417">
                  <c:v>0.2070311</c:v>
                </c:pt>
                <c:pt idx="418">
                  <c:v>-0.17529289999999997</c:v>
                </c:pt>
                <c:pt idx="419">
                  <c:v>-0.28662109999999996</c:v>
                </c:pt>
                <c:pt idx="420">
                  <c:v>8.4472999999999993E-2</c:v>
                </c:pt>
                <c:pt idx="421">
                  <c:v>-4.0527300000000002E-2</c:v>
                </c:pt>
                <c:pt idx="422">
                  <c:v>0.13427716000000001</c:v>
                </c:pt>
                <c:pt idx="423">
                  <c:v>3.3691390000000002E-2</c:v>
                </c:pt>
                <c:pt idx="424">
                  <c:v>-0.416016</c:v>
                </c:pt>
                <c:pt idx="425">
                  <c:v>-0.18505894000000001</c:v>
                </c:pt>
                <c:pt idx="426">
                  <c:v>-0.42871100000000001</c:v>
                </c:pt>
                <c:pt idx="427">
                  <c:v>-5.2734400000000001E-2</c:v>
                </c:pt>
                <c:pt idx="428">
                  <c:v>-7.7147999999999994E-2</c:v>
                </c:pt>
                <c:pt idx="429">
                  <c:v>0.22216800000000003</c:v>
                </c:pt>
                <c:pt idx="430">
                  <c:v>-0.45947300000000002</c:v>
                </c:pt>
                <c:pt idx="431">
                  <c:v>-0.53222599999999998</c:v>
                </c:pt>
                <c:pt idx="432">
                  <c:v>-0.26709000000000005</c:v>
                </c:pt>
                <c:pt idx="433">
                  <c:v>-0.41601580000000005</c:v>
                </c:pt>
                <c:pt idx="434">
                  <c:v>0.2211912</c:v>
                </c:pt>
                <c:pt idx="435">
                  <c:v>1.0805670000000001</c:v>
                </c:pt>
                <c:pt idx="436">
                  <c:v>-4.4291999999999998</c:v>
                </c:pt>
                <c:pt idx="437">
                  <c:v>-180.73860999999999</c:v>
                </c:pt>
                <c:pt idx="438">
                  <c:v>-42.006</c:v>
                </c:pt>
                <c:pt idx="439">
                  <c:v>6.3540000000000134</c:v>
                </c:pt>
                <c:pt idx="440">
                  <c:v>29.856000000000009</c:v>
                </c:pt>
                <c:pt idx="441">
                  <c:v>40.345000000000013</c:v>
                </c:pt>
                <c:pt idx="442">
                  <c:v>53.580000000000013</c:v>
                </c:pt>
                <c:pt idx="443">
                  <c:v>67.427500000000009</c:v>
                </c:pt>
                <c:pt idx="444">
                  <c:v>81.727800000000002</c:v>
                </c:pt>
                <c:pt idx="445">
                  <c:v>95.801099999999991</c:v>
                </c:pt>
                <c:pt idx="446">
                  <c:v>109.5594</c:v>
                </c:pt>
                <c:pt idx="447">
                  <c:v>123.16499999999999</c:v>
                </c:pt>
                <c:pt idx="448">
                  <c:v>136.994</c:v>
                </c:pt>
                <c:pt idx="449">
                  <c:v>150.17099999999999</c:v>
                </c:pt>
                <c:pt idx="450">
                  <c:v>162.90469999999999</c:v>
                </c:pt>
                <c:pt idx="451">
                  <c:v>175.1507</c:v>
                </c:pt>
                <c:pt idx="452">
                  <c:v>187.13740999999999</c:v>
                </c:pt>
                <c:pt idx="453">
                  <c:v>198.76684</c:v>
                </c:pt>
                <c:pt idx="454">
                  <c:v>210.64949999999999</c:v>
                </c:pt>
                <c:pt idx="455">
                  <c:v>221.81710000000001</c:v>
                </c:pt>
                <c:pt idx="456">
                  <c:v>232.90900000000002</c:v>
                </c:pt>
                <c:pt idx="457">
                  <c:v>243.63480000000001</c:v>
                </c:pt>
                <c:pt idx="458">
                  <c:v>253.74029999999999</c:v>
                </c:pt>
                <c:pt idx="459">
                  <c:v>263.72829999999999</c:v>
                </c:pt>
                <c:pt idx="460">
                  <c:v>273.16239999999999</c:v>
                </c:pt>
                <c:pt idx="461">
                  <c:v>282.61580000000004</c:v>
                </c:pt>
                <c:pt idx="462">
                  <c:v>291.65859999999998</c:v>
                </c:pt>
                <c:pt idx="463">
                  <c:v>300.29919999999998</c:v>
                </c:pt>
                <c:pt idx="464">
                  <c:v>308.56979999999999</c:v>
                </c:pt>
                <c:pt idx="465">
                  <c:v>316.49580000000003</c:v>
                </c:pt>
                <c:pt idx="466">
                  <c:v>324.24200000000002</c:v>
                </c:pt>
                <c:pt idx="467">
                  <c:v>331.93400000000003</c:v>
                </c:pt>
                <c:pt idx="468">
                  <c:v>338.78899999999999</c:v>
                </c:pt>
                <c:pt idx="469">
                  <c:v>345.66300000000001</c:v>
                </c:pt>
                <c:pt idx="470">
                  <c:v>351.92600000000004</c:v>
                </c:pt>
                <c:pt idx="471">
                  <c:v>358.28200000000004</c:v>
                </c:pt>
                <c:pt idx="472">
                  <c:v>364.32299999999998</c:v>
                </c:pt>
                <c:pt idx="473">
                  <c:v>370.24799999999999</c:v>
                </c:pt>
                <c:pt idx="474">
                  <c:v>375.73599999999999</c:v>
                </c:pt>
                <c:pt idx="475">
                  <c:v>380.94600000000003</c:v>
                </c:pt>
                <c:pt idx="476">
                  <c:v>386.25199999999995</c:v>
                </c:pt>
                <c:pt idx="477">
                  <c:v>390.84699999999998</c:v>
                </c:pt>
                <c:pt idx="478">
                  <c:v>395.53499999999997</c:v>
                </c:pt>
                <c:pt idx="479">
                  <c:v>400.08000000000004</c:v>
                </c:pt>
                <c:pt idx="480">
                  <c:v>404.30099999999999</c:v>
                </c:pt>
                <c:pt idx="481">
                  <c:v>408.43</c:v>
                </c:pt>
                <c:pt idx="482">
                  <c:v>412.26099999999997</c:v>
                </c:pt>
                <c:pt idx="483">
                  <c:v>415.637</c:v>
                </c:pt>
                <c:pt idx="484">
                  <c:v>419.38800000000003</c:v>
                </c:pt>
                <c:pt idx="485">
                  <c:v>422.82</c:v>
                </c:pt>
                <c:pt idx="486">
                  <c:v>425.952</c:v>
                </c:pt>
                <c:pt idx="487">
                  <c:v>429.08699999999999</c:v>
                </c:pt>
                <c:pt idx="488">
                  <c:v>431.94100000000003</c:v>
                </c:pt>
                <c:pt idx="489">
                  <c:v>434.48399999999998</c:v>
                </c:pt>
                <c:pt idx="490">
                  <c:v>437.06</c:v>
                </c:pt>
                <c:pt idx="491">
                  <c:v>439.61500000000001</c:v>
                </c:pt>
                <c:pt idx="492">
                  <c:v>442.27600000000001</c:v>
                </c:pt>
                <c:pt idx="493">
                  <c:v>444.76400000000001</c:v>
                </c:pt>
                <c:pt idx="494">
                  <c:v>447.25099999999998</c:v>
                </c:pt>
                <c:pt idx="495">
                  <c:v>449.03800000000001</c:v>
                </c:pt>
                <c:pt idx="496">
                  <c:v>451.35199999999998</c:v>
                </c:pt>
                <c:pt idx="497">
                  <c:v>453.09199999999998</c:v>
                </c:pt>
                <c:pt idx="498">
                  <c:v>455.08100000000002</c:v>
                </c:pt>
                <c:pt idx="499">
                  <c:v>456.98700000000002</c:v>
                </c:pt>
                <c:pt idx="500">
                  <c:v>458.30200000000002</c:v>
                </c:pt>
                <c:pt idx="501">
                  <c:v>460.15699999999998</c:v>
                </c:pt>
                <c:pt idx="502">
                  <c:v>462.03300000000002</c:v>
                </c:pt>
                <c:pt idx="503">
                  <c:v>463.21100000000001</c:v>
                </c:pt>
                <c:pt idx="504">
                  <c:v>464.29300000000001</c:v>
                </c:pt>
                <c:pt idx="505">
                  <c:v>465.971</c:v>
                </c:pt>
                <c:pt idx="506">
                  <c:v>467.61900000000003</c:v>
                </c:pt>
                <c:pt idx="507">
                  <c:v>468.57299999999998</c:v>
                </c:pt>
                <c:pt idx="508">
                  <c:v>470.03700000000003</c:v>
                </c:pt>
                <c:pt idx="509">
                  <c:v>471.03800000000001</c:v>
                </c:pt>
                <c:pt idx="510">
                  <c:v>472.16700000000003</c:v>
                </c:pt>
                <c:pt idx="511">
                  <c:v>473.30799999999999</c:v>
                </c:pt>
                <c:pt idx="512">
                  <c:v>474.75900000000001</c:v>
                </c:pt>
                <c:pt idx="513">
                  <c:v>475.61599999999999</c:v>
                </c:pt>
                <c:pt idx="514">
                  <c:v>476.65099999999995</c:v>
                </c:pt>
                <c:pt idx="515">
                  <c:v>477.68200000000002</c:v>
                </c:pt>
                <c:pt idx="516">
                  <c:v>478.46600000000001</c:v>
                </c:pt>
                <c:pt idx="517">
                  <c:v>479.24799999999999</c:v>
                </c:pt>
                <c:pt idx="518">
                  <c:v>480.291</c:v>
                </c:pt>
                <c:pt idx="519">
                  <c:v>481.15300000000002</c:v>
                </c:pt>
                <c:pt idx="520">
                  <c:v>481.61099999999999</c:v>
                </c:pt>
                <c:pt idx="521">
                  <c:v>482.55799999999999</c:v>
                </c:pt>
                <c:pt idx="522">
                  <c:v>483.44600000000003</c:v>
                </c:pt>
                <c:pt idx="523">
                  <c:v>484.26800000000003</c:v>
                </c:pt>
                <c:pt idx="524">
                  <c:v>484.80900000000003</c:v>
                </c:pt>
                <c:pt idx="525">
                  <c:v>485.52300000000002</c:v>
                </c:pt>
                <c:pt idx="526">
                  <c:v>486.45</c:v>
                </c:pt>
                <c:pt idx="527">
                  <c:v>487.029</c:v>
                </c:pt>
                <c:pt idx="528">
                  <c:v>487.34299999999996</c:v>
                </c:pt>
                <c:pt idx="529">
                  <c:v>487.92700000000002</c:v>
                </c:pt>
                <c:pt idx="530">
                  <c:v>488.87400000000002</c:v>
                </c:pt>
                <c:pt idx="531">
                  <c:v>489.65499999999997</c:v>
                </c:pt>
                <c:pt idx="532">
                  <c:v>490.04200000000003</c:v>
                </c:pt>
                <c:pt idx="533">
                  <c:v>490.55200000000002</c:v>
                </c:pt>
                <c:pt idx="534">
                  <c:v>491.14599999999996</c:v>
                </c:pt>
                <c:pt idx="535">
                  <c:v>491.79200000000003</c:v>
                </c:pt>
                <c:pt idx="536">
                  <c:v>492.12400000000002</c:v>
                </c:pt>
                <c:pt idx="537">
                  <c:v>492.76100000000002</c:v>
                </c:pt>
                <c:pt idx="538">
                  <c:v>493.22399999999993</c:v>
                </c:pt>
                <c:pt idx="539">
                  <c:v>493.58000000000004</c:v>
                </c:pt>
                <c:pt idx="540">
                  <c:v>493.67899999999997</c:v>
                </c:pt>
                <c:pt idx="541">
                  <c:v>494.17899999999997</c:v>
                </c:pt>
                <c:pt idx="542">
                  <c:v>494.59800000000001</c:v>
                </c:pt>
                <c:pt idx="543">
                  <c:v>494.96799999999996</c:v>
                </c:pt>
                <c:pt idx="544">
                  <c:v>495.24699999999996</c:v>
                </c:pt>
                <c:pt idx="545">
                  <c:v>495.61</c:v>
                </c:pt>
                <c:pt idx="546">
                  <c:v>495.88200000000006</c:v>
                </c:pt>
                <c:pt idx="547">
                  <c:v>496.45299999999997</c:v>
                </c:pt>
                <c:pt idx="548">
                  <c:v>496.435</c:v>
                </c:pt>
                <c:pt idx="549">
                  <c:v>496.73199999999997</c:v>
                </c:pt>
                <c:pt idx="550">
                  <c:v>496.96400000000006</c:v>
                </c:pt>
                <c:pt idx="551">
                  <c:v>497.28499999999997</c:v>
                </c:pt>
                <c:pt idx="552">
                  <c:v>498.03100000000001</c:v>
                </c:pt>
                <c:pt idx="553">
                  <c:v>498.59699999999998</c:v>
                </c:pt>
                <c:pt idx="554">
                  <c:v>498.66999999999996</c:v>
                </c:pt>
                <c:pt idx="555">
                  <c:v>498.76299999999998</c:v>
                </c:pt>
                <c:pt idx="556">
                  <c:v>498.745</c:v>
                </c:pt>
                <c:pt idx="557">
                  <c:v>499.31299999999999</c:v>
                </c:pt>
                <c:pt idx="558">
                  <c:v>499.53399999999999</c:v>
                </c:pt>
                <c:pt idx="559">
                  <c:v>499.90000000000003</c:v>
                </c:pt>
                <c:pt idx="560">
                  <c:v>499.97799999999995</c:v>
                </c:pt>
                <c:pt idx="561">
                  <c:v>500.16999999999996</c:v>
                </c:pt>
                <c:pt idx="562">
                  <c:v>500.39800000000002</c:v>
                </c:pt>
                <c:pt idx="563">
                  <c:v>500.637</c:v>
                </c:pt>
                <c:pt idx="564">
                  <c:v>500.95000000000005</c:v>
                </c:pt>
                <c:pt idx="565">
                  <c:v>501.2</c:v>
                </c:pt>
                <c:pt idx="566">
                  <c:v>501.21299999999997</c:v>
                </c:pt>
                <c:pt idx="567">
                  <c:v>501.25400000000002</c:v>
                </c:pt>
                <c:pt idx="568">
                  <c:v>501.29300000000001</c:v>
                </c:pt>
                <c:pt idx="569">
                  <c:v>501.71100000000001</c:v>
                </c:pt>
                <c:pt idx="570">
                  <c:v>501.55500000000006</c:v>
                </c:pt>
                <c:pt idx="571">
                  <c:v>501.49099999999999</c:v>
                </c:pt>
                <c:pt idx="572">
                  <c:v>502.07400000000001</c:v>
                </c:pt>
                <c:pt idx="573">
                  <c:v>502.053</c:v>
                </c:pt>
                <c:pt idx="574">
                  <c:v>502.11400000000003</c:v>
                </c:pt>
                <c:pt idx="575">
                  <c:v>502.529</c:v>
                </c:pt>
                <c:pt idx="576">
                  <c:v>502.673</c:v>
                </c:pt>
                <c:pt idx="577">
                  <c:v>502.71600000000001</c:v>
                </c:pt>
                <c:pt idx="578">
                  <c:v>502.69200000000001</c:v>
                </c:pt>
                <c:pt idx="579">
                  <c:v>503.33600000000001</c:v>
                </c:pt>
                <c:pt idx="580">
                  <c:v>503.42700000000002</c:v>
                </c:pt>
                <c:pt idx="581">
                  <c:v>503.52300000000002</c:v>
                </c:pt>
                <c:pt idx="582">
                  <c:v>503.697</c:v>
                </c:pt>
                <c:pt idx="583">
                  <c:v>503.76</c:v>
                </c:pt>
                <c:pt idx="584">
                  <c:v>504.00300000000004</c:v>
                </c:pt>
                <c:pt idx="585">
                  <c:v>503.95</c:v>
                </c:pt>
                <c:pt idx="586">
                  <c:v>504.13200000000006</c:v>
                </c:pt>
                <c:pt idx="587">
                  <c:v>504.40899999999999</c:v>
                </c:pt>
                <c:pt idx="588">
                  <c:v>504.255</c:v>
                </c:pt>
                <c:pt idx="589">
                  <c:v>504.38499999999999</c:v>
                </c:pt>
                <c:pt idx="590">
                  <c:v>504.67099999999999</c:v>
                </c:pt>
                <c:pt idx="591">
                  <c:v>504.75300000000004</c:v>
                </c:pt>
                <c:pt idx="592">
                  <c:v>504.916</c:v>
                </c:pt>
                <c:pt idx="593">
                  <c:v>504.89400000000001</c:v>
                </c:pt>
                <c:pt idx="594">
                  <c:v>505.19600000000003</c:v>
                </c:pt>
                <c:pt idx="595">
                  <c:v>505.26599999999996</c:v>
                </c:pt>
                <c:pt idx="596">
                  <c:v>505.45100000000002</c:v>
                </c:pt>
                <c:pt idx="597">
                  <c:v>505.30399999999997</c:v>
                </c:pt>
                <c:pt idx="598">
                  <c:v>505.54700000000003</c:v>
                </c:pt>
                <c:pt idx="599">
                  <c:v>505.44600000000003</c:v>
                </c:pt>
                <c:pt idx="600">
                  <c:v>505.33600000000001</c:v>
                </c:pt>
                <c:pt idx="601">
                  <c:v>505.73400000000004</c:v>
                </c:pt>
                <c:pt idx="602">
                  <c:v>506.13499999999999</c:v>
                </c:pt>
                <c:pt idx="603">
                  <c:v>506.04700000000003</c:v>
                </c:pt>
                <c:pt idx="604">
                  <c:v>506.50800000000004</c:v>
                </c:pt>
                <c:pt idx="605">
                  <c:v>506.96300000000002</c:v>
                </c:pt>
                <c:pt idx="606">
                  <c:v>506.78399999999999</c:v>
                </c:pt>
                <c:pt idx="607">
                  <c:v>507.029</c:v>
                </c:pt>
                <c:pt idx="608">
                  <c:v>507.01600000000002</c:v>
                </c:pt>
                <c:pt idx="609">
                  <c:v>507.08899999999994</c:v>
                </c:pt>
                <c:pt idx="610">
                  <c:v>507.327</c:v>
                </c:pt>
                <c:pt idx="611">
                  <c:v>507.375</c:v>
                </c:pt>
                <c:pt idx="612">
                  <c:v>507.60699999999997</c:v>
                </c:pt>
                <c:pt idx="613">
                  <c:v>507.55700000000002</c:v>
                </c:pt>
                <c:pt idx="614">
                  <c:v>507.892</c:v>
                </c:pt>
                <c:pt idx="615">
                  <c:v>507.65800000000002</c:v>
                </c:pt>
                <c:pt idx="616">
                  <c:v>508.23900000000003</c:v>
                </c:pt>
                <c:pt idx="617">
                  <c:v>641.09400000000005</c:v>
                </c:pt>
                <c:pt idx="618">
                  <c:v>523.04300000000001</c:v>
                </c:pt>
                <c:pt idx="619">
                  <c:v>561.64200000000005</c:v>
                </c:pt>
                <c:pt idx="620">
                  <c:v>515.74400000000003</c:v>
                </c:pt>
                <c:pt idx="621">
                  <c:v>519.00099999999998</c:v>
                </c:pt>
                <c:pt idx="622">
                  <c:v>520.49399999999991</c:v>
                </c:pt>
                <c:pt idx="623">
                  <c:v>521.43599999999992</c:v>
                </c:pt>
                <c:pt idx="624">
                  <c:v>522.09500000000003</c:v>
                </c:pt>
                <c:pt idx="625">
                  <c:v>522.13900000000001</c:v>
                </c:pt>
                <c:pt idx="626">
                  <c:v>521.86400000000003</c:v>
                </c:pt>
                <c:pt idx="627">
                  <c:v>522.1</c:v>
                </c:pt>
                <c:pt idx="628">
                  <c:v>521.62400000000002</c:v>
                </c:pt>
                <c:pt idx="629">
                  <c:v>521.35199999999998</c:v>
                </c:pt>
                <c:pt idx="630">
                  <c:v>521.11400000000003</c:v>
                </c:pt>
                <c:pt idx="631">
                  <c:v>520.72399999999993</c:v>
                </c:pt>
                <c:pt idx="632">
                  <c:v>520.32100000000003</c:v>
                </c:pt>
                <c:pt idx="633">
                  <c:v>520.39200000000005</c:v>
                </c:pt>
                <c:pt idx="634">
                  <c:v>520.16300000000001</c:v>
                </c:pt>
                <c:pt idx="635">
                  <c:v>520.09299999999996</c:v>
                </c:pt>
                <c:pt idx="636">
                  <c:v>519.83799999999997</c:v>
                </c:pt>
                <c:pt idx="637">
                  <c:v>519.63400000000001</c:v>
                </c:pt>
                <c:pt idx="638">
                  <c:v>519.53800000000001</c:v>
                </c:pt>
                <c:pt idx="639">
                  <c:v>519.40100000000007</c:v>
                </c:pt>
                <c:pt idx="640">
                  <c:v>519.04899999999998</c:v>
                </c:pt>
                <c:pt idx="641">
                  <c:v>518.80100000000004</c:v>
                </c:pt>
                <c:pt idx="642">
                  <c:v>518.75900000000001</c:v>
                </c:pt>
                <c:pt idx="643">
                  <c:v>518.25199999999995</c:v>
                </c:pt>
                <c:pt idx="644">
                  <c:v>518.26300000000003</c:v>
                </c:pt>
                <c:pt idx="645">
                  <c:v>518.14</c:v>
                </c:pt>
                <c:pt idx="646">
                  <c:v>517.88599999999997</c:v>
                </c:pt>
                <c:pt idx="647">
                  <c:v>517.89699999999993</c:v>
                </c:pt>
                <c:pt idx="648">
                  <c:v>517.83399999999995</c:v>
                </c:pt>
                <c:pt idx="649">
                  <c:v>517.75199999999995</c:v>
                </c:pt>
                <c:pt idx="650">
                  <c:v>517.59899999999993</c:v>
                </c:pt>
                <c:pt idx="651">
                  <c:v>517.55099999999993</c:v>
                </c:pt>
                <c:pt idx="652">
                  <c:v>517.28600000000006</c:v>
                </c:pt>
                <c:pt idx="653">
                  <c:v>517.48799999999994</c:v>
                </c:pt>
                <c:pt idx="654">
                  <c:v>516.83399999999995</c:v>
                </c:pt>
                <c:pt idx="655">
                  <c:v>516.98500000000001</c:v>
                </c:pt>
                <c:pt idx="656">
                  <c:v>516.54600000000005</c:v>
                </c:pt>
                <c:pt idx="657">
                  <c:v>516.29999999999995</c:v>
                </c:pt>
                <c:pt idx="658">
                  <c:v>516.09400000000005</c:v>
                </c:pt>
                <c:pt idx="659">
                  <c:v>516.05899999999997</c:v>
                </c:pt>
                <c:pt idx="660">
                  <c:v>515.95000000000005</c:v>
                </c:pt>
                <c:pt idx="661">
                  <c:v>516.15100000000007</c:v>
                </c:pt>
                <c:pt idx="662">
                  <c:v>516.245</c:v>
                </c:pt>
                <c:pt idx="663">
                  <c:v>515.96600000000001</c:v>
                </c:pt>
                <c:pt idx="664">
                  <c:v>516.12599999999998</c:v>
                </c:pt>
                <c:pt idx="665">
                  <c:v>515.83500000000004</c:v>
                </c:pt>
                <c:pt idx="666">
                  <c:v>515.55899999999997</c:v>
                </c:pt>
                <c:pt idx="667">
                  <c:v>515.85799999999995</c:v>
                </c:pt>
                <c:pt idx="668">
                  <c:v>515.471</c:v>
                </c:pt>
                <c:pt idx="669">
                  <c:v>515.41300000000001</c:v>
                </c:pt>
                <c:pt idx="670">
                  <c:v>515.79</c:v>
                </c:pt>
                <c:pt idx="671">
                  <c:v>515.50400000000002</c:v>
                </c:pt>
                <c:pt idx="672">
                  <c:v>515.60300000000007</c:v>
                </c:pt>
                <c:pt idx="673">
                  <c:v>515.65100000000007</c:v>
                </c:pt>
                <c:pt idx="674">
                  <c:v>515.55499999999995</c:v>
                </c:pt>
                <c:pt idx="675">
                  <c:v>515.22300000000007</c:v>
                </c:pt>
                <c:pt idx="676">
                  <c:v>515.33100000000002</c:v>
                </c:pt>
                <c:pt idx="677">
                  <c:v>515.18600000000004</c:v>
                </c:pt>
                <c:pt idx="678">
                  <c:v>515.25099999999998</c:v>
                </c:pt>
                <c:pt idx="679">
                  <c:v>515.14699999999993</c:v>
                </c:pt>
                <c:pt idx="680">
                  <c:v>514.76900000000001</c:v>
                </c:pt>
                <c:pt idx="681">
                  <c:v>514.78099999999995</c:v>
                </c:pt>
                <c:pt idx="682">
                  <c:v>514.46800000000007</c:v>
                </c:pt>
                <c:pt idx="683">
                  <c:v>514.80799999999999</c:v>
                </c:pt>
                <c:pt idx="684">
                  <c:v>514.74700000000007</c:v>
                </c:pt>
                <c:pt idx="685">
                  <c:v>514.93200000000002</c:v>
                </c:pt>
                <c:pt idx="686">
                  <c:v>514.548</c:v>
                </c:pt>
                <c:pt idx="687">
                  <c:v>514.36900000000003</c:v>
                </c:pt>
                <c:pt idx="688">
                  <c:v>514.47500000000002</c:v>
                </c:pt>
                <c:pt idx="689">
                  <c:v>514.09400000000005</c:v>
                </c:pt>
                <c:pt idx="690">
                  <c:v>514.47199999999998</c:v>
                </c:pt>
                <c:pt idx="691">
                  <c:v>514.279</c:v>
                </c:pt>
                <c:pt idx="692">
                  <c:v>514.06299999999999</c:v>
                </c:pt>
                <c:pt idx="693">
                  <c:v>514.173</c:v>
                </c:pt>
                <c:pt idx="694">
                  <c:v>514.08100000000002</c:v>
                </c:pt>
                <c:pt idx="695">
                  <c:v>513.98900000000003</c:v>
                </c:pt>
                <c:pt idx="696">
                  <c:v>514.07600000000002</c:v>
                </c:pt>
                <c:pt idx="697">
                  <c:v>513.85899999999992</c:v>
                </c:pt>
                <c:pt idx="698">
                  <c:v>513.95699999999999</c:v>
                </c:pt>
                <c:pt idx="699">
                  <c:v>513.755</c:v>
                </c:pt>
                <c:pt idx="700">
                  <c:v>513.47699999999998</c:v>
                </c:pt>
                <c:pt idx="701">
                  <c:v>513.88800000000003</c:v>
                </c:pt>
                <c:pt idx="702">
                  <c:v>513.78499999999997</c:v>
                </c:pt>
                <c:pt idx="703">
                  <c:v>513.60559999999998</c:v>
                </c:pt>
                <c:pt idx="704">
                  <c:v>513.83210000000008</c:v>
                </c:pt>
                <c:pt idx="705">
                  <c:v>513.79</c:v>
                </c:pt>
                <c:pt idx="706">
                  <c:v>513.81090000000006</c:v>
                </c:pt>
                <c:pt idx="707">
                  <c:v>513.77059999999994</c:v>
                </c:pt>
                <c:pt idx="708">
                  <c:v>513.85630000000003</c:v>
                </c:pt>
                <c:pt idx="709">
                  <c:v>513.44970000000001</c:v>
                </c:pt>
                <c:pt idx="710">
                  <c:v>513.36130000000003</c:v>
                </c:pt>
                <c:pt idx="711">
                  <c:v>513.51749999999993</c:v>
                </c:pt>
                <c:pt idx="712">
                  <c:v>513.57010000000002</c:v>
                </c:pt>
                <c:pt idx="713">
                  <c:v>513.53410000000008</c:v>
                </c:pt>
                <c:pt idx="714">
                  <c:v>513.45140000000004</c:v>
                </c:pt>
                <c:pt idx="715">
                  <c:v>513.22760000000005</c:v>
                </c:pt>
                <c:pt idx="716">
                  <c:v>513.12869999999998</c:v>
                </c:pt>
                <c:pt idx="717">
                  <c:v>512.88699999999994</c:v>
                </c:pt>
                <c:pt idx="718">
                  <c:v>512.78819999999996</c:v>
                </c:pt>
                <c:pt idx="719">
                  <c:v>512.95010000000002</c:v>
                </c:pt>
                <c:pt idx="720">
                  <c:v>513.03870000000006</c:v>
                </c:pt>
                <c:pt idx="721">
                  <c:v>512.78189999999995</c:v>
                </c:pt>
                <c:pt idx="722">
                  <c:v>513.07680000000005</c:v>
                </c:pt>
                <c:pt idx="723">
                  <c:v>512.60479999999995</c:v>
                </c:pt>
                <c:pt idx="724">
                  <c:v>512.69540000000006</c:v>
                </c:pt>
                <c:pt idx="725">
                  <c:v>512.82320000000004</c:v>
                </c:pt>
                <c:pt idx="726">
                  <c:v>512.69330000000002</c:v>
                </c:pt>
                <c:pt idx="727">
                  <c:v>512.72550000000001</c:v>
                </c:pt>
                <c:pt idx="728">
                  <c:v>513.06460000000004</c:v>
                </c:pt>
                <c:pt idx="729">
                  <c:v>512.42049999999995</c:v>
                </c:pt>
                <c:pt idx="730">
                  <c:v>512.27660000000003</c:v>
                </c:pt>
                <c:pt idx="731">
                  <c:v>512.14859999999999</c:v>
                </c:pt>
                <c:pt idx="732">
                  <c:v>512.42740000000003</c:v>
                </c:pt>
                <c:pt idx="733">
                  <c:v>512.35749999999996</c:v>
                </c:pt>
                <c:pt idx="734">
                  <c:v>512.25630000000001</c:v>
                </c:pt>
                <c:pt idx="735">
                  <c:v>512.31100000000004</c:v>
                </c:pt>
                <c:pt idx="736">
                  <c:v>512.32870000000003</c:v>
                </c:pt>
                <c:pt idx="737">
                  <c:v>512.11469999999997</c:v>
                </c:pt>
                <c:pt idx="738">
                  <c:v>512.15430000000003</c:v>
                </c:pt>
                <c:pt idx="739">
                  <c:v>512.29739999999993</c:v>
                </c:pt>
                <c:pt idx="740">
                  <c:v>511.82580000000002</c:v>
                </c:pt>
                <c:pt idx="741">
                  <c:v>511.65039999999999</c:v>
                </c:pt>
                <c:pt idx="742">
                  <c:v>511.97459999999995</c:v>
                </c:pt>
                <c:pt idx="743">
                  <c:v>511.96799999999996</c:v>
                </c:pt>
                <c:pt idx="744">
                  <c:v>511.94380000000001</c:v>
                </c:pt>
                <c:pt idx="745">
                  <c:v>511.97339999999997</c:v>
                </c:pt>
                <c:pt idx="746">
                  <c:v>512.17430000000002</c:v>
                </c:pt>
                <c:pt idx="747">
                  <c:v>512.10820000000001</c:v>
                </c:pt>
                <c:pt idx="748">
                  <c:v>512.31110000000001</c:v>
                </c:pt>
                <c:pt idx="749">
                  <c:v>512.29129999999998</c:v>
                </c:pt>
                <c:pt idx="750">
                  <c:v>512.43169999999998</c:v>
                </c:pt>
                <c:pt idx="751">
                  <c:v>511.94380000000001</c:v>
                </c:pt>
                <c:pt idx="752">
                  <c:v>511.54400000000004</c:v>
                </c:pt>
                <c:pt idx="753">
                  <c:v>511.72449999999998</c:v>
                </c:pt>
                <c:pt idx="754">
                  <c:v>511.7106</c:v>
                </c:pt>
                <c:pt idx="755">
                  <c:v>511.8329</c:v>
                </c:pt>
                <c:pt idx="756">
                  <c:v>511.63329999999996</c:v>
                </c:pt>
                <c:pt idx="757">
                  <c:v>511.72370000000001</c:v>
                </c:pt>
                <c:pt idx="758">
                  <c:v>511.93950000000001</c:v>
                </c:pt>
                <c:pt idx="759">
                  <c:v>511.87530000000004</c:v>
                </c:pt>
                <c:pt idx="760">
                  <c:v>511.8528</c:v>
                </c:pt>
                <c:pt idx="761">
                  <c:v>512.05240000000003</c:v>
                </c:pt>
                <c:pt idx="762">
                  <c:v>511.678</c:v>
                </c:pt>
                <c:pt idx="763">
                  <c:v>511.5883</c:v>
                </c:pt>
                <c:pt idx="764">
                  <c:v>511.55129999999997</c:v>
                </c:pt>
                <c:pt idx="765">
                  <c:v>511.56950000000001</c:v>
                </c:pt>
                <c:pt idx="766">
                  <c:v>511.3965</c:v>
                </c:pt>
                <c:pt idx="767">
                  <c:v>511.33609999999999</c:v>
                </c:pt>
                <c:pt idx="768">
                  <c:v>511.54820000000001</c:v>
                </c:pt>
                <c:pt idx="769">
                  <c:v>511.31009999999998</c:v>
                </c:pt>
                <c:pt idx="770">
                  <c:v>511.4547</c:v>
                </c:pt>
                <c:pt idx="771">
                  <c:v>511.70080000000002</c:v>
                </c:pt>
                <c:pt idx="772">
                  <c:v>511.6277</c:v>
                </c:pt>
                <c:pt idx="773">
                  <c:v>511.33539999999999</c:v>
                </c:pt>
                <c:pt idx="774">
                  <c:v>511.42900000000003</c:v>
                </c:pt>
                <c:pt idx="775">
                  <c:v>511.6336</c:v>
                </c:pt>
                <c:pt idx="776">
                  <c:v>511.4117</c:v>
                </c:pt>
                <c:pt idx="777">
                  <c:v>511.5652</c:v>
                </c:pt>
                <c:pt idx="778">
                  <c:v>511.69929999999999</c:v>
                </c:pt>
                <c:pt idx="779">
                  <c:v>511.44729999999998</c:v>
                </c:pt>
                <c:pt idx="780">
                  <c:v>511.24120000000005</c:v>
                </c:pt>
                <c:pt idx="781">
                  <c:v>511.08789999999999</c:v>
                </c:pt>
                <c:pt idx="782">
                  <c:v>511.46439999999996</c:v>
                </c:pt>
                <c:pt idx="783">
                  <c:v>511.05799999999999</c:v>
                </c:pt>
                <c:pt idx="784">
                  <c:v>510.85970000000003</c:v>
                </c:pt>
                <c:pt idx="785">
                  <c:v>511.09819999999996</c:v>
                </c:pt>
                <c:pt idx="786">
                  <c:v>511.0566</c:v>
                </c:pt>
                <c:pt idx="787">
                  <c:v>510.93599999999998</c:v>
                </c:pt>
                <c:pt idx="788">
                  <c:v>511.16109999999998</c:v>
                </c:pt>
                <c:pt idx="789">
                  <c:v>511.14859999999999</c:v>
                </c:pt>
                <c:pt idx="790">
                  <c:v>511.13760000000002</c:v>
                </c:pt>
                <c:pt idx="791">
                  <c:v>511.13280000000003</c:v>
                </c:pt>
                <c:pt idx="792">
                  <c:v>511.06579999999997</c:v>
                </c:pt>
                <c:pt idx="793">
                  <c:v>510.92430000000002</c:v>
                </c:pt>
                <c:pt idx="794">
                  <c:v>511.04790000000003</c:v>
                </c:pt>
                <c:pt idx="795">
                  <c:v>510.70550000000003</c:v>
                </c:pt>
                <c:pt idx="796">
                  <c:v>510.66989999999998</c:v>
                </c:pt>
                <c:pt idx="797">
                  <c:v>510.71249999999998</c:v>
                </c:pt>
                <c:pt idx="798">
                  <c:v>510.85890000000001</c:v>
                </c:pt>
                <c:pt idx="799">
                  <c:v>510.47429999999997</c:v>
                </c:pt>
                <c:pt idx="800">
                  <c:v>510.35680000000002</c:v>
                </c:pt>
                <c:pt idx="801">
                  <c:v>510.5317</c:v>
                </c:pt>
                <c:pt idx="802">
                  <c:v>510.5761</c:v>
                </c:pt>
                <c:pt idx="803">
                  <c:v>510.50289999999995</c:v>
                </c:pt>
                <c:pt idx="804">
                  <c:v>510.5231</c:v>
                </c:pt>
                <c:pt idx="805">
                  <c:v>510.6216</c:v>
                </c:pt>
                <c:pt idx="806">
                  <c:v>510.7174</c:v>
                </c:pt>
                <c:pt idx="807">
                  <c:v>510.65979999999996</c:v>
                </c:pt>
                <c:pt idx="808">
                  <c:v>510.83949999999999</c:v>
                </c:pt>
                <c:pt idx="809">
                  <c:v>510.94330000000002</c:v>
                </c:pt>
                <c:pt idx="810">
                  <c:v>510.39980000000003</c:v>
                </c:pt>
                <c:pt idx="811">
                  <c:v>510.51170000000002</c:v>
                </c:pt>
                <c:pt idx="812">
                  <c:v>510.46390000000002</c:v>
                </c:pt>
                <c:pt idx="813">
                  <c:v>510.42739999999998</c:v>
                </c:pt>
                <c:pt idx="814">
                  <c:v>510.63040000000001</c:v>
                </c:pt>
                <c:pt idx="815">
                  <c:v>510.67289999999997</c:v>
                </c:pt>
                <c:pt idx="816">
                  <c:v>510.6771</c:v>
                </c:pt>
                <c:pt idx="817">
                  <c:v>510.39359999999999</c:v>
                </c:pt>
                <c:pt idx="818">
                  <c:v>509.9203</c:v>
                </c:pt>
                <c:pt idx="819">
                  <c:v>510.15689999999995</c:v>
                </c:pt>
                <c:pt idx="820">
                  <c:v>510.16759999999999</c:v>
                </c:pt>
                <c:pt idx="821">
                  <c:v>510.40250000000003</c:v>
                </c:pt>
                <c:pt idx="822">
                  <c:v>510.01160000000004</c:v>
                </c:pt>
                <c:pt idx="823">
                  <c:v>510.45140000000004</c:v>
                </c:pt>
                <c:pt idx="824">
                  <c:v>509.99300000000005</c:v>
                </c:pt>
                <c:pt idx="825">
                  <c:v>510.13639999999998</c:v>
                </c:pt>
                <c:pt idx="826">
                  <c:v>510.0385</c:v>
                </c:pt>
                <c:pt idx="827">
                  <c:v>509.95269999999999</c:v>
                </c:pt>
                <c:pt idx="828">
                  <c:v>510.11379999999997</c:v>
                </c:pt>
                <c:pt idx="829">
                  <c:v>510.01139999999998</c:v>
                </c:pt>
                <c:pt idx="830">
                  <c:v>510.1782</c:v>
                </c:pt>
                <c:pt idx="831">
                  <c:v>510.32389999999998</c:v>
                </c:pt>
                <c:pt idx="832">
                  <c:v>509.89819999999997</c:v>
                </c:pt>
                <c:pt idx="833">
                  <c:v>510.1028</c:v>
                </c:pt>
                <c:pt idx="834">
                  <c:v>510.09710000000001</c:v>
                </c:pt>
                <c:pt idx="835">
                  <c:v>509.94960000000003</c:v>
                </c:pt>
                <c:pt idx="836">
                  <c:v>510.00930000000005</c:v>
                </c:pt>
                <c:pt idx="837">
                  <c:v>510.0292</c:v>
                </c:pt>
                <c:pt idx="838">
                  <c:v>510.02590000000004</c:v>
                </c:pt>
                <c:pt idx="839">
                  <c:v>510.13069999999999</c:v>
                </c:pt>
                <c:pt idx="840">
                  <c:v>510.03410000000002</c:v>
                </c:pt>
                <c:pt idx="841">
                  <c:v>509.6694</c:v>
                </c:pt>
                <c:pt idx="842">
                  <c:v>509.71299999999997</c:v>
                </c:pt>
                <c:pt idx="843">
                  <c:v>509.97989999999999</c:v>
                </c:pt>
                <c:pt idx="844">
                  <c:v>509.88609999999994</c:v>
                </c:pt>
                <c:pt idx="845">
                  <c:v>510.08009999999996</c:v>
                </c:pt>
                <c:pt idx="846">
                  <c:v>510.17520000000002</c:v>
                </c:pt>
                <c:pt idx="847">
                  <c:v>509.6789</c:v>
                </c:pt>
                <c:pt idx="848">
                  <c:v>509.96039999999999</c:v>
                </c:pt>
                <c:pt idx="849">
                  <c:v>509.84190000000001</c:v>
                </c:pt>
                <c:pt idx="850">
                  <c:v>509.54860000000002</c:v>
                </c:pt>
                <c:pt idx="851">
                  <c:v>509.70050000000003</c:v>
                </c:pt>
                <c:pt idx="852">
                  <c:v>509.51279999999997</c:v>
                </c:pt>
                <c:pt idx="853">
                  <c:v>509.5265</c:v>
                </c:pt>
                <c:pt idx="854">
                  <c:v>509.77859999999998</c:v>
                </c:pt>
                <c:pt idx="855">
                  <c:v>509.39440000000002</c:v>
                </c:pt>
                <c:pt idx="856">
                  <c:v>509.50839999999999</c:v>
                </c:pt>
                <c:pt idx="857">
                  <c:v>509.86360000000002</c:v>
                </c:pt>
                <c:pt idx="858">
                  <c:v>509.4982</c:v>
                </c:pt>
                <c:pt idx="859">
                  <c:v>509.43700000000001</c:v>
                </c:pt>
                <c:pt idx="860">
                  <c:v>509.4187</c:v>
                </c:pt>
                <c:pt idx="861">
                  <c:v>509.20769999999999</c:v>
                </c:pt>
                <c:pt idx="862">
                  <c:v>509.5403</c:v>
                </c:pt>
                <c:pt idx="863">
                  <c:v>509.447</c:v>
                </c:pt>
                <c:pt idx="864">
                  <c:v>509.41820000000001</c:v>
                </c:pt>
                <c:pt idx="865">
                  <c:v>509.20600000000002</c:v>
                </c:pt>
                <c:pt idx="866">
                  <c:v>509.5992</c:v>
                </c:pt>
                <c:pt idx="867">
                  <c:v>509.23880000000003</c:v>
                </c:pt>
                <c:pt idx="868">
                  <c:v>509.38260000000002</c:v>
                </c:pt>
                <c:pt idx="869">
                  <c:v>509.36689999999999</c:v>
                </c:pt>
                <c:pt idx="870">
                  <c:v>509.22190000000001</c:v>
                </c:pt>
                <c:pt idx="871">
                  <c:v>509.51369999999997</c:v>
                </c:pt>
                <c:pt idx="872">
                  <c:v>509.46369999999996</c:v>
                </c:pt>
                <c:pt idx="873">
                  <c:v>509.40280000000001</c:v>
                </c:pt>
                <c:pt idx="874">
                  <c:v>509.33749999999998</c:v>
                </c:pt>
                <c:pt idx="875">
                  <c:v>509.05780000000004</c:v>
                </c:pt>
                <c:pt idx="876">
                  <c:v>509.05169999999998</c:v>
                </c:pt>
                <c:pt idx="877">
                  <c:v>509.07029999999997</c:v>
                </c:pt>
                <c:pt idx="878">
                  <c:v>509.21989999999994</c:v>
                </c:pt>
                <c:pt idx="879">
                  <c:v>509.08409999999998</c:v>
                </c:pt>
                <c:pt idx="880">
                  <c:v>509.3048</c:v>
                </c:pt>
                <c:pt idx="881">
                  <c:v>509.16809999999998</c:v>
                </c:pt>
                <c:pt idx="882">
                  <c:v>509.23849999999999</c:v>
                </c:pt>
                <c:pt idx="883">
                  <c:v>509.38850000000002</c:v>
                </c:pt>
                <c:pt idx="884">
                  <c:v>509.06079999999997</c:v>
                </c:pt>
                <c:pt idx="885">
                  <c:v>508.96499999999997</c:v>
                </c:pt>
                <c:pt idx="886">
                  <c:v>509.07190000000003</c:v>
                </c:pt>
                <c:pt idx="887">
                  <c:v>509.25</c:v>
                </c:pt>
                <c:pt idx="888">
                  <c:v>509.13670000000002</c:v>
                </c:pt>
                <c:pt idx="889">
                  <c:v>509.05790000000002</c:v>
                </c:pt>
                <c:pt idx="890">
                  <c:v>508.91159999999996</c:v>
                </c:pt>
                <c:pt idx="891">
                  <c:v>509.07550000000003</c:v>
                </c:pt>
                <c:pt idx="892">
                  <c:v>508.92080000000004</c:v>
                </c:pt>
                <c:pt idx="893">
                  <c:v>508.54259999999999</c:v>
                </c:pt>
                <c:pt idx="894">
                  <c:v>508.51759999999996</c:v>
                </c:pt>
                <c:pt idx="895">
                  <c:v>508.4624</c:v>
                </c:pt>
                <c:pt idx="896">
                  <c:v>508.67309999999998</c:v>
                </c:pt>
                <c:pt idx="897">
                  <c:v>508.76080000000002</c:v>
                </c:pt>
                <c:pt idx="898">
                  <c:v>509.06470000000002</c:v>
                </c:pt>
                <c:pt idx="899">
                  <c:v>508.67230000000001</c:v>
                </c:pt>
                <c:pt idx="900">
                  <c:v>508.5795</c:v>
                </c:pt>
                <c:pt idx="901">
                  <c:v>508.64670000000001</c:v>
                </c:pt>
                <c:pt idx="902">
                  <c:v>508.8904</c:v>
                </c:pt>
                <c:pt idx="903">
                  <c:v>508.80340000000001</c:v>
                </c:pt>
                <c:pt idx="904">
                  <c:v>508.59609999999998</c:v>
                </c:pt>
                <c:pt idx="905">
                  <c:v>508.9015</c:v>
                </c:pt>
                <c:pt idx="906">
                  <c:v>509.02019999999999</c:v>
                </c:pt>
                <c:pt idx="907">
                  <c:v>508.81989999999996</c:v>
                </c:pt>
                <c:pt idx="908">
                  <c:v>508.64750000000004</c:v>
                </c:pt>
                <c:pt idx="909">
                  <c:v>509.08859999999999</c:v>
                </c:pt>
                <c:pt idx="910">
                  <c:v>508.63130000000001</c:v>
                </c:pt>
                <c:pt idx="911">
                  <c:v>508.8793</c:v>
                </c:pt>
                <c:pt idx="912">
                  <c:v>508.60389999999995</c:v>
                </c:pt>
                <c:pt idx="913">
                  <c:v>508.52839999999998</c:v>
                </c:pt>
                <c:pt idx="914">
                  <c:v>508.96620000000001</c:v>
                </c:pt>
                <c:pt idx="915">
                  <c:v>508.71019999999999</c:v>
                </c:pt>
                <c:pt idx="916">
                  <c:v>508.47370000000001</c:v>
                </c:pt>
                <c:pt idx="917">
                  <c:v>508.71910000000003</c:v>
                </c:pt>
                <c:pt idx="918">
                  <c:v>508.71510000000001</c:v>
                </c:pt>
                <c:pt idx="919">
                  <c:v>508.2885</c:v>
                </c:pt>
                <c:pt idx="920">
                  <c:v>508.74549999999999</c:v>
                </c:pt>
                <c:pt idx="921">
                  <c:v>509.88189999999997</c:v>
                </c:pt>
                <c:pt idx="922">
                  <c:v>508.99529999999999</c:v>
                </c:pt>
                <c:pt idx="923">
                  <c:v>509.61379999999997</c:v>
                </c:pt>
                <c:pt idx="924">
                  <c:v>510.99009999999998</c:v>
                </c:pt>
                <c:pt idx="925">
                  <c:v>507.89960000000002</c:v>
                </c:pt>
                <c:pt idx="926">
                  <c:v>506.55409999999995</c:v>
                </c:pt>
                <c:pt idx="927">
                  <c:v>504.9991</c:v>
                </c:pt>
                <c:pt idx="928">
                  <c:v>510.68420000000003</c:v>
                </c:pt>
                <c:pt idx="929">
                  <c:v>508.72619999999995</c:v>
                </c:pt>
                <c:pt idx="930">
                  <c:v>506.33639999999997</c:v>
                </c:pt>
                <c:pt idx="931">
                  <c:v>507.66590000000002</c:v>
                </c:pt>
                <c:pt idx="932">
                  <c:v>509.66110000000003</c:v>
                </c:pt>
                <c:pt idx="933">
                  <c:v>509.96890000000002</c:v>
                </c:pt>
                <c:pt idx="934">
                  <c:v>509.40460000000002</c:v>
                </c:pt>
                <c:pt idx="935">
                  <c:v>510.24699999999996</c:v>
                </c:pt>
                <c:pt idx="936">
                  <c:v>508.18729999999999</c:v>
                </c:pt>
                <c:pt idx="937">
                  <c:v>508.15129999999999</c:v>
                </c:pt>
                <c:pt idx="938">
                  <c:v>508.36670000000004</c:v>
                </c:pt>
                <c:pt idx="939">
                  <c:v>508.00689999999997</c:v>
                </c:pt>
                <c:pt idx="940">
                  <c:v>507.92619999999999</c:v>
                </c:pt>
                <c:pt idx="941">
                  <c:v>508.55959999999999</c:v>
                </c:pt>
                <c:pt idx="942">
                  <c:v>508.31270000000001</c:v>
                </c:pt>
                <c:pt idx="943">
                  <c:v>507.79410000000001</c:v>
                </c:pt>
                <c:pt idx="944">
                  <c:v>507.98109999999997</c:v>
                </c:pt>
                <c:pt idx="945">
                  <c:v>507.71780000000001</c:v>
                </c:pt>
                <c:pt idx="946">
                  <c:v>507.96479999999997</c:v>
                </c:pt>
                <c:pt idx="947">
                  <c:v>508.09519999999998</c:v>
                </c:pt>
                <c:pt idx="948">
                  <c:v>507.608</c:v>
                </c:pt>
                <c:pt idx="949">
                  <c:v>508.02440000000001</c:v>
                </c:pt>
                <c:pt idx="950">
                  <c:v>508.54539999999997</c:v>
                </c:pt>
                <c:pt idx="951">
                  <c:v>508.55809999999997</c:v>
                </c:pt>
                <c:pt idx="952">
                  <c:v>508.34659999999997</c:v>
                </c:pt>
                <c:pt idx="953">
                  <c:v>508.49900000000002</c:v>
                </c:pt>
                <c:pt idx="954">
                  <c:v>508.86150000000004</c:v>
                </c:pt>
                <c:pt idx="955">
                  <c:v>508.60969999999998</c:v>
                </c:pt>
                <c:pt idx="956">
                  <c:v>509.03090000000003</c:v>
                </c:pt>
                <c:pt idx="957">
                  <c:v>508.82800000000003</c:v>
                </c:pt>
                <c:pt idx="958">
                  <c:v>508.98989999999998</c:v>
                </c:pt>
                <c:pt idx="959">
                  <c:v>509.31670000000003</c:v>
                </c:pt>
                <c:pt idx="960">
                  <c:v>509.39060000000001</c:v>
                </c:pt>
                <c:pt idx="961">
                  <c:v>509.35769999999997</c:v>
                </c:pt>
                <c:pt idx="962">
                  <c:v>510.04129999999998</c:v>
                </c:pt>
                <c:pt idx="963">
                  <c:v>510.9633</c:v>
                </c:pt>
                <c:pt idx="964">
                  <c:v>509.86519999999996</c:v>
                </c:pt>
                <c:pt idx="965">
                  <c:v>506.27730000000003</c:v>
                </c:pt>
                <c:pt idx="966">
                  <c:v>505.32869999999997</c:v>
                </c:pt>
                <c:pt idx="967">
                  <c:v>507.81659999999999</c:v>
                </c:pt>
                <c:pt idx="968">
                  <c:v>504.68709999999999</c:v>
                </c:pt>
                <c:pt idx="969">
                  <c:v>504.7056</c:v>
                </c:pt>
                <c:pt idx="970">
                  <c:v>504.74009999999998</c:v>
                </c:pt>
                <c:pt idx="971">
                  <c:v>504.4572</c:v>
                </c:pt>
                <c:pt idx="972">
                  <c:v>504.38</c:v>
                </c:pt>
                <c:pt idx="973">
                  <c:v>505.06450000000001</c:v>
                </c:pt>
                <c:pt idx="974">
                  <c:v>507.74970000000002</c:v>
                </c:pt>
                <c:pt idx="975">
                  <c:v>504.6891</c:v>
                </c:pt>
                <c:pt idx="976">
                  <c:v>505.45950000000005</c:v>
                </c:pt>
                <c:pt idx="977">
                  <c:v>508.47609999999997</c:v>
                </c:pt>
                <c:pt idx="978">
                  <c:v>509.27330000000001</c:v>
                </c:pt>
                <c:pt idx="979">
                  <c:v>509.6071</c:v>
                </c:pt>
                <c:pt idx="980">
                  <c:v>509.67079999999999</c:v>
                </c:pt>
                <c:pt idx="981">
                  <c:v>509.8657</c:v>
                </c:pt>
                <c:pt idx="982">
                  <c:v>509.35989999999998</c:v>
                </c:pt>
                <c:pt idx="983">
                  <c:v>509.0659</c:v>
                </c:pt>
                <c:pt idx="984">
                  <c:v>509.89209999999997</c:v>
                </c:pt>
                <c:pt idx="985">
                  <c:v>509.30559999999997</c:v>
                </c:pt>
                <c:pt idx="986">
                  <c:v>509.37369999999999</c:v>
                </c:pt>
                <c:pt idx="987">
                  <c:v>509.63920000000002</c:v>
                </c:pt>
                <c:pt idx="988">
                  <c:v>509.15719999999999</c:v>
                </c:pt>
                <c:pt idx="989">
                  <c:v>509.33969999999999</c:v>
                </c:pt>
                <c:pt idx="990">
                  <c:v>509.30690000000004</c:v>
                </c:pt>
                <c:pt idx="991">
                  <c:v>510.41989999999998</c:v>
                </c:pt>
                <c:pt idx="992">
                  <c:v>509.63579999999996</c:v>
                </c:pt>
                <c:pt idx="993">
                  <c:v>509.6789</c:v>
                </c:pt>
                <c:pt idx="994">
                  <c:v>509.52509999999995</c:v>
                </c:pt>
                <c:pt idx="995">
                  <c:v>509.34280000000001</c:v>
                </c:pt>
                <c:pt idx="996">
                  <c:v>509.74020000000002</c:v>
                </c:pt>
                <c:pt idx="997">
                  <c:v>509.75149999999996</c:v>
                </c:pt>
                <c:pt idx="998">
                  <c:v>509.64160000000004</c:v>
                </c:pt>
                <c:pt idx="999">
                  <c:v>509.99689999999998</c:v>
                </c:pt>
                <c:pt idx="1000">
                  <c:v>509.97019999999998</c:v>
                </c:pt>
                <c:pt idx="1001">
                  <c:v>509.64839999999998</c:v>
                </c:pt>
                <c:pt idx="1002">
                  <c:v>509.89639999999997</c:v>
                </c:pt>
                <c:pt idx="1003">
                  <c:v>509.85620000000006</c:v>
                </c:pt>
                <c:pt idx="1004">
                  <c:v>510.02170000000001</c:v>
                </c:pt>
                <c:pt idx="1005">
                  <c:v>510.02819999999997</c:v>
                </c:pt>
                <c:pt idx="1006">
                  <c:v>510.73909999999995</c:v>
                </c:pt>
                <c:pt idx="1007">
                  <c:v>510.6198</c:v>
                </c:pt>
                <c:pt idx="1008">
                  <c:v>510.01900000000001</c:v>
                </c:pt>
                <c:pt idx="1009">
                  <c:v>509.822</c:v>
                </c:pt>
                <c:pt idx="1010">
                  <c:v>510.44889999999998</c:v>
                </c:pt>
                <c:pt idx="1011">
                  <c:v>510.11530000000005</c:v>
                </c:pt>
                <c:pt idx="1012">
                  <c:v>510.6386</c:v>
                </c:pt>
                <c:pt idx="1013">
                  <c:v>510.81939999999997</c:v>
                </c:pt>
                <c:pt idx="1014">
                  <c:v>510.59280000000001</c:v>
                </c:pt>
                <c:pt idx="1015">
                  <c:v>510.80889999999999</c:v>
                </c:pt>
                <c:pt idx="1016">
                  <c:v>510.80579999999998</c:v>
                </c:pt>
                <c:pt idx="1017">
                  <c:v>510.7894</c:v>
                </c:pt>
                <c:pt idx="1018">
                  <c:v>511.08480000000003</c:v>
                </c:pt>
                <c:pt idx="1019">
                  <c:v>510.8897</c:v>
                </c:pt>
                <c:pt idx="1020">
                  <c:v>510.82040000000001</c:v>
                </c:pt>
                <c:pt idx="1021">
                  <c:v>510.25190000000003</c:v>
                </c:pt>
                <c:pt idx="1022">
                  <c:v>510.77289999999999</c:v>
                </c:pt>
                <c:pt idx="1023">
                  <c:v>510.88739999999996</c:v>
                </c:pt>
                <c:pt idx="1024">
                  <c:v>511.1001</c:v>
                </c:pt>
                <c:pt idx="1025">
                  <c:v>510.56509999999997</c:v>
                </c:pt>
                <c:pt idx="1026">
                  <c:v>510.98989999999998</c:v>
                </c:pt>
                <c:pt idx="1027">
                  <c:v>510.52019999999999</c:v>
                </c:pt>
                <c:pt idx="1028">
                  <c:v>510.86869999999999</c:v>
                </c:pt>
                <c:pt idx="1029">
                  <c:v>510.86619999999999</c:v>
                </c:pt>
                <c:pt idx="1030">
                  <c:v>511.57000000000005</c:v>
                </c:pt>
                <c:pt idx="1031">
                  <c:v>511.19669999999996</c:v>
                </c:pt>
                <c:pt idx="1032">
                  <c:v>511.39729999999997</c:v>
                </c:pt>
                <c:pt idx="1033">
                  <c:v>510.85879999999997</c:v>
                </c:pt>
                <c:pt idx="1034">
                  <c:v>511.11860000000001</c:v>
                </c:pt>
                <c:pt idx="1035">
                  <c:v>510.84690000000001</c:v>
                </c:pt>
                <c:pt idx="1036">
                  <c:v>510.47969999999998</c:v>
                </c:pt>
                <c:pt idx="1037">
                  <c:v>509.9486</c:v>
                </c:pt>
                <c:pt idx="1038">
                  <c:v>512.64199999999994</c:v>
                </c:pt>
                <c:pt idx="1039">
                  <c:v>511.37</c:v>
                </c:pt>
                <c:pt idx="1040">
                  <c:v>509.2364</c:v>
                </c:pt>
                <c:pt idx="1041">
                  <c:v>504.43779999999998</c:v>
                </c:pt>
                <c:pt idx="1042">
                  <c:v>502.00670000000002</c:v>
                </c:pt>
                <c:pt idx="1043">
                  <c:v>505.99639999999999</c:v>
                </c:pt>
                <c:pt idx="1044">
                  <c:v>506.74380000000002</c:v>
                </c:pt>
                <c:pt idx="1045">
                  <c:v>505.57100000000003</c:v>
                </c:pt>
                <c:pt idx="1046">
                  <c:v>504.92079999999999</c:v>
                </c:pt>
                <c:pt idx="1047">
                  <c:v>503.85129999999998</c:v>
                </c:pt>
                <c:pt idx="1048">
                  <c:v>505.70679999999999</c:v>
                </c:pt>
                <c:pt idx="1049">
                  <c:v>505.8664</c:v>
                </c:pt>
                <c:pt idx="1050">
                  <c:v>506.35540000000003</c:v>
                </c:pt>
                <c:pt idx="1051">
                  <c:v>506.61799999999999</c:v>
                </c:pt>
                <c:pt idx="1052">
                  <c:v>505.87449999999995</c:v>
                </c:pt>
                <c:pt idx="1053">
                  <c:v>505.36220000000003</c:v>
                </c:pt>
                <c:pt idx="1054">
                  <c:v>505.95959999999997</c:v>
                </c:pt>
                <c:pt idx="1055">
                  <c:v>507.08089999999999</c:v>
                </c:pt>
                <c:pt idx="1056">
                  <c:v>505.733</c:v>
                </c:pt>
                <c:pt idx="1057">
                  <c:v>506.3193</c:v>
                </c:pt>
                <c:pt idx="1058">
                  <c:v>506.0043</c:v>
                </c:pt>
                <c:pt idx="1059">
                  <c:v>504.74310000000003</c:v>
                </c:pt>
                <c:pt idx="1060">
                  <c:v>505.26439999999997</c:v>
                </c:pt>
                <c:pt idx="1061">
                  <c:v>507.27339999999998</c:v>
                </c:pt>
                <c:pt idx="1062">
                  <c:v>506.40429999999998</c:v>
                </c:pt>
                <c:pt idx="1063">
                  <c:v>506.13400000000001</c:v>
                </c:pt>
                <c:pt idx="1064">
                  <c:v>506.62639999999999</c:v>
                </c:pt>
                <c:pt idx="1065">
                  <c:v>505.54859999999996</c:v>
                </c:pt>
                <c:pt idx="1066">
                  <c:v>504.58320000000003</c:v>
                </c:pt>
                <c:pt idx="1067">
                  <c:v>507.03110000000004</c:v>
                </c:pt>
                <c:pt idx="1068">
                  <c:v>506.99720000000002</c:v>
                </c:pt>
                <c:pt idx="1069">
                  <c:v>505.8152</c:v>
                </c:pt>
                <c:pt idx="1070">
                  <c:v>505.96460000000002</c:v>
                </c:pt>
                <c:pt idx="1071">
                  <c:v>505.96840000000003</c:v>
                </c:pt>
                <c:pt idx="1072">
                  <c:v>506.2414</c:v>
                </c:pt>
                <c:pt idx="1073">
                  <c:v>505.82190000000003</c:v>
                </c:pt>
                <c:pt idx="1074">
                  <c:v>505.928</c:v>
                </c:pt>
                <c:pt idx="1075">
                  <c:v>506.09810000000004</c:v>
                </c:pt>
                <c:pt idx="1076">
                  <c:v>505.75579999999997</c:v>
                </c:pt>
                <c:pt idx="1077">
                  <c:v>505.26119999999997</c:v>
                </c:pt>
                <c:pt idx="1078">
                  <c:v>505.56639999999999</c:v>
                </c:pt>
                <c:pt idx="1079">
                  <c:v>505.74490000000003</c:v>
                </c:pt>
                <c:pt idx="1080">
                  <c:v>505.25310000000002</c:v>
                </c:pt>
                <c:pt idx="1081">
                  <c:v>505.57510000000002</c:v>
                </c:pt>
                <c:pt idx="1082">
                  <c:v>505.91880000000003</c:v>
                </c:pt>
                <c:pt idx="1083">
                  <c:v>505.70010000000002</c:v>
                </c:pt>
                <c:pt idx="1084">
                  <c:v>505.54230000000001</c:v>
                </c:pt>
                <c:pt idx="1085">
                  <c:v>505.11519999999996</c:v>
                </c:pt>
                <c:pt idx="1086">
                  <c:v>505.30079999999998</c:v>
                </c:pt>
                <c:pt idx="1087">
                  <c:v>505.56510000000003</c:v>
                </c:pt>
                <c:pt idx="1088">
                  <c:v>505.5899</c:v>
                </c:pt>
                <c:pt idx="1089">
                  <c:v>505.44780000000003</c:v>
                </c:pt>
                <c:pt idx="1090">
                  <c:v>504.82299999999998</c:v>
                </c:pt>
                <c:pt idx="1091">
                  <c:v>505.04649999999998</c:v>
                </c:pt>
                <c:pt idx="1092">
                  <c:v>505.70839999999998</c:v>
                </c:pt>
                <c:pt idx="1093">
                  <c:v>505.37619999999998</c:v>
                </c:pt>
                <c:pt idx="1094">
                  <c:v>504.6318</c:v>
                </c:pt>
                <c:pt idx="1095">
                  <c:v>504.32770000000005</c:v>
                </c:pt>
                <c:pt idx="1096">
                  <c:v>505.26409999999998</c:v>
                </c:pt>
                <c:pt idx="1097">
                  <c:v>505.51010000000002</c:v>
                </c:pt>
                <c:pt idx="1098">
                  <c:v>504.99270000000001</c:v>
                </c:pt>
                <c:pt idx="1099">
                  <c:v>504.69460000000004</c:v>
                </c:pt>
                <c:pt idx="1100">
                  <c:v>505.76900000000001</c:v>
                </c:pt>
                <c:pt idx="1101">
                  <c:v>506.57210000000003</c:v>
                </c:pt>
                <c:pt idx="1102">
                  <c:v>505.88080000000002</c:v>
                </c:pt>
                <c:pt idx="1103">
                  <c:v>504.97650000000004</c:v>
                </c:pt>
                <c:pt idx="1104">
                  <c:v>505.5292</c:v>
                </c:pt>
                <c:pt idx="1105">
                  <c:v>505.61329999999998</c:v>
                </c:pt>
                <c:pt idx="1106">
                  <c:v>505.02429999999998</c:v>
                </c:pt>
                <c:pt idx="1107">
                  <c:v>504.42520000000002</c:v>
                </c:pt>
                <c:pt idx="1108">
                  <c:v>504.27370000000002</c:v>
                </c:pt>
                <c:pt idx="1109">
                  <c:v>504.82489999999996</c:v>
                </c:pt>
                <c:pt idx="1110">
                  <c:v>505.54349999999999</c:v>
                </c:pt>
                <c:pt idx="1111">
                  <c:v>505.6934</c:v>
                </c:pt>
                <c:pt idx="1112">
                  <c:v>505.62569999999999</c:v>
                </c:pt>
                <c:pt idx="1113">
                  <c:v>505.3349</c:v>
                </c:pt>
                <c:pt idx="1114">
                  <c:v>504.51589999999999</c:v>
                </c:pt>
                <c:pt idx="1115">
                  <c:v>504.67860000000002</c:v>
                </c:pt>
                <c:pt idx="1116">
                  <c:v>505.17750000000001</c:v>
                </c:pt>
                <c:pt idx="1117">
                  <c:v>505.02880000000005</c:v>
                </c:pt>
                <c:pt idx="1118">
                  <c:v>504.61340000000001</c:v>
                </c:pt>
                <c:pt idx="1119">
                  <c:v>505.12119999999999</c:v>
                </c:pt>
                <c:pt idx="1120">
                  <c:v>505.51670000000001</c:v>
                </c:pt>
                <c:pt idx="1121">
                  <c:v>505.32220000000001</c:v>
                </c:pt>
                <c:pt idx="1122">
                  <c:v>505.35629999999998</c:v>
                </c:pt>
                <c:pt idx="1123">
                  <c:v>505.18379999999996</c:v>
                </c:pt>
                <c:pt idx="1124">
                  <c:v>505.1542</c:v>
                </c:pt>
                <c:pt idx="1125">
                  <c:v>505.84530000000001</c:v>
                </c:pt>
                <c:pt idx="1126">
                  <c:v>504.8347</c:v>
                </c:pt>
                <c:pt idx="1127">
                  <c:v>503.82300000000004</c:v>
                </c:pt>
                <c:pt idx="1128">
                  <c:v>503.54269999999997</c:v>
                </c:pt>
                <c:pt idx="1129">
                  <c:v>505.37789999999995</c:v>
                </c:pt>
                <c:pt idx="1130">
                  <c:v>505.3691</c:v>
                </c:pt>
                <c:pt idx="1131">
                  <c:v>504.58169999999996</c:v>
                </c:pt>
                <c:pt idx="1132">
                  <c:v>504.77170000000001</c:v>
                </c:pt>
                <c:pt idx="1133">
                  <c:v>504.85169999999999</c:v>
                </c:pt>
                <c:pt idx="1134">
                  <c:v>505.76149999999996</c:v>
                </c:pt>
                <c:pt idx="1135">
                  <c:v>504.79739999999998</c:v>
                </c:pt>
                <c:pt idx="1136">
                  <c:v>503.83339999999998</c:v>
                </c:pt>
                <c:pt idx="1137">
                  <c:v>504.13689999999997</c:v>
                </c:pt>
                <c:pt idx="1138">
                  <c:v>504.58119999999997</c:v>
                </c:pt>
                <c:pt idx="1139">
                  <c:v>504.75419999999997</c:v>
                </c:pt>
                <c:pt idx="1140">
                  <c:v>504.3854</c:v>
                </c:pt>
                <c:pt idx="1141">
                  <c:v>504.37850000000003</c:v>
                </c:pt>
                <c:pt idx="1142">
                  <c:v>504.8682</c:v>
                </c:pt>
                <c:pt idx="1143">
                  <c:v>505.15350000000001</c:v>
                </c:pt>
                <c:pt idx="1144">
                  <c:v>504.69470000000001</c:v>
                </c:pt>
                <c:pt idx="1145">
                  <c:v>504.29259999999999</c:v>
                </c:pt>
                <c:pt idx="1146">
                  <c:v>504.35590000000002</c:v>
                </c:pt>
                <c:pt idx="1147">
                  <c:v>504.30189999999999</c:v>
                </c:pt>
                <c:pt idx="1148">
                  <c:v>503.59999999999997</c:v>
                </c:pt>
                <c:pt idx="1149">
                  <c:v>503.57760000000002</c:v>
                </c:pt>
                <c:pt idx="1150">
                  <c:v>504.67329999999998</c:v>
                </c:pt>
                <c:pt idx="1151">
                  <c:v>504.75790000000001</c:v>
                </c:pt>
                <c:pt idx="1152">
                  <c:v>504.63460000000003</c:v>
                </c:pt>
                <c:pt idx="1153">
                  <c:v>504.34190000000001</c:v>
                </c:pt>
                <c:pt idx="1154">
                  <c:v>504.61009999999999</c:v>
                </c:pt>
                <c:pt idx="1155">
                  <c:v>505.04300000000001</c:v>
                </c:pt>
                <c:pt idx="1156">
                  <c:v>505.07759999999996</c:v>
                </c:pt>
                <c:pt idx="1157">
                  <c:v>504.4991</c:v>
                </c:pt>
                <c:pt idx="1158">
                  <c:v>504.19389999999999</c:v>
                </c:pt>
                <c:pt idx="1159">
                  <c:v>504.26549999999997</c:v>
                </c:pt>
                <c:pt idx="1160">
                  <c:v>504.07499999999999</c:v>
                </c:pt>
                <c:pt idx="1161">
                  <c:v>504.01089999999999</c:v>
                </c:pt>
                <c:pt idx="1162">
                  <c:v>504.3895</c:v>
                </c:pt>
                <c:pt idx="1163">
                  <c:v>504.88100000000003</c:v>
                </c:pt>
                <c:pt idx="1164">
                  <c:v>504.45179999999999</c:v>
                </c:pt>
                <c:pt idx="1165">
                  <c:v>503.93079999999998</c:v>
                </c:pt>
                <c:pt idx="1166">
                  <c:v>504.48410000000001</c:v>
                </c:pt>
                <c:pt idx="1167">
                  <c:v>504.07529999999997</c:v>
                </c:pt>
                <c:pt idx="1168">
                  <c:v>503.40289999999999</c:v>
                </c:pt>
                <c:pt idx="1169">
                  <c:v>503.95619999999997</c:v>
                </c:pt>
                <c:pt idx="1170">
                  <c:v>503.94540000000001</c:v>
                </c:pt>
                <c:pt idx="1171">
                  <c:v>504.13569999999999</c:v>
                </c:pt>
                <c:pt idx="1172">
                  <c:v>504.2373</c:v>
                </c:pt>
                <c:pt idx="1173">
                  <c:v>504.50630000000001</c:v>
                </c:pt>
                <c:pt idx="1174">
                  <c:v>504.45519999999999</c:v>
                </c:pt>
                <c:pt idx="1175">
                  <c:v>504.16950000000003</c:v>
                </c:pt>
                <c:pt idx="1176">
                  <c:v>504.27290000000005</c:v>
                </c:pt>
                <c:pt idx="1177">
                  <c:v>504.33</c:v>
                </c:pt>
                <c:pt idx="1178">
                  <c:v>504.8698</c:v>
                </c:pt>
                <c:pt idx="1179">
                  <c:v>504.65210000000002</c:v>
                </c:pt>
                <c:pt idx="1180">
                  <c:v>504.47969999999998</c:v>
                </c:pt>
                <c:pt idx="1181">
                  <c:v>504.55709999999999</c:v>
                </c:pt>
                <c:pt idx="1182">
                  <c:v>504.47069999999997</c:v>
                </c:pt>
                <c:pt idx="1183">
                  <c:v>504.56110000000001</c:v>
                </c:pt>
                <c:pt idx="1184">
                  <c:v>504.09590000000003</c:v>
                </c:pt>
                <c:pt idx="1185">
                  <c:v>503.97360000000003</c:v>
                </c:pt>
                <c:pt idx="1186">
                  <c:v>504.22569999999996</c:v>
                </c:pt>
                <c:pt idx="1187">
                  <c:v>504.27179999999998</c:v>
                </c:pt>
                <c:pt idx="1188">
                  <c:v>504.01279999999997</c:v>
                </c:pt>
                <c:pt idx="1189">
                  <c:v>503.62300000000005</c:v>
                </c:pt>
                <c:pt idx="1190">
                  <c:v>503.49439999999998</c:v>
                </c:pt>
                <c:pt idx="1191">
                  <c:v>503.96689999999995</c:v>
                </c:pt>
                <c:pt idx="1192">
                  <c:v>504.61779999999999</c:v>
                </c:pt>
                <c:pt idx="1193">
                  <c:v>504.07929999999999</c:v>
                </c:pt>
                <c:pt idx="1194">
                  <c:v>503.8691</c:v>
                </c:pt>
                <c:pt idx="1195">
                  <c:v>503.66610000000003</c:v>
                </c:pt>
                <c:pt idx="1196">
                  <c:v>504.09070000000003</c:v>
                </c:pt>
                <c:pt idx="1197">
                  <c:v>503.96630000000005</c:v>
                </c:pt>
                <c:pt idx="1198">
                  <c:v>503.82749999999999</c:v>
                </c:pt>
                <c:pt idx="1199">
                  <c:v>504.1447</c:v>
                </c:pt>
                <c:pt idx="1200">
                  <c:v>504.59720000000004</c:v>
                </c:pt>
                <c:pt idx="1201">
                  <c:v>504.34320000000002</c:v>
                </c:pt>
                <c:pt idx="1202">
                  <c:v>504.12810000000002</c:v>
                </c:pt>
                <c:pt idx="1203">
                  <c:v>503.35090000000002</c:v>
                </c:pt>
                <c:pt idx="1204">
                  <c:v>503.71390000000002</c:v>
                </c:pt>
                <c:pt idx="1205">
                  <c:v>504.76130000000001</c:v>
                </c:pt>
                <c:pt idx="1206">
                  <c:v>504.18200000000002</c:v>
                </c:pt>
                <c:pt idx="1207">
                  <c:v>502.85160000000002</c:v>
                </c:pt>
                <c:pt idx="1208">
                  <c:v>503.36720000000003</c:v>
                </c:pt>
                <c:pt idx="1209">
                  <c:v>504.83119999999997</c:v>
                </c:pt>
                <c:pt idx="1210">
                  <c:v>503.87380000000002</c:v>
                </c:pt>
                <c:pt idx="1211">
                  <c:v>503.3211</c:v>
                </c:pt>
                <c:pt idx="1212">
                  <c:v>503.82230000000004</c:v>
                </c:pt>
                <c:pt idx="1213">
                  <c:v>503.47619999999995</c:v>
                </c:pt>
                <c:pt idx="1214">
                  <c:v>503.63060000000002</c:v>
                </c:pt>
                <c:pt idx="1215">
                  <c:v>503.827</c:v>
                </c:pt>
                <c:pt idx="1216">
                  <c:v>503.33720000000005</c:v>
                </c:pt>
                <c:pt idx="1217">
                  <c:v>502.9246</c:v>
                </c:pt>
                <c:pt idx="1218">
                  <c:v>503.35980000000001</c:v>
                </c:pt>
                <c:pt idx="1219">
                  <c:v>504.142</c:v>
                </c:pt>
                <c:pt idx="1220">
                  <c:v>504.12169999999998</c:v>
                </c:pt>
                <c:pt idx="1221">
                  <c:v>503.24779999999998</c:v>
                </c:pt>
                <c:pt idx="1222">
                  <c:v>502.9085</c:v>
                </c:pt>
                <c:pt idx="1223">
                  <c:v>503.77260000000001</c:v>
                </c:pt>
                <c:pt idx="1224">
                  <c:v>503.59100000000001</c:v>
                </c:pt>
                <c:pt idx="1225">
                  <c:v>503.37529999999998</c:v>
                </c:pt>
                <c:pt idx="1226">
                  <c:v>503.96940000000001</c:v>
                </c:pt>
                <c:pt idx="1227">
                  <c:v>502.98169999999999</c:v>
                </c:pt>
                <c:pt idx="1228">
                  <c:v>502.78520000000003</c:v>
                </c:pt>
                <c:pt idx="1229">
                  <c:v>503.25979999999998</c:v>
                </c:pt>
                <c:pt idx="1230">
                  <c:v>503.51300000000003</c:v>
                </c:pt>
                <c:pt idx="1231">
                  <c:v>503.3646</c:v>
                </c:pt>
                <c:pt idx="1232">
                  <c:v>503.56200000000001</c:v>
                </c:pt>
                <c:pt idx="1233">
                  <c:v>503.4178</c:v>
                </c:pt>
                <c:pt idx="1234">
                  <c:v>503.2595</c:v>
                </c:pt>
                <c:pt idx="1235">
                  <c:v>503.14230000000003</c:v>
                </c:pt>
                <c:pt idx="1236">
                  <c:v>502.96220000000005</c:v>
                </c:pt>
                <c:pt idx="1237">
                  <c:v>503.06299999999999</c:v>
                </c:pt>
                <c:pt idx="1238">
                  <c:v>503.76010000000002</c:v>
                </c:pt>
                <c:pt idx="1239">
                  <c:v>504.13100000000003</c:v>
                </c:pt>
                <c:pt idx="1240">
                  <c:v>504.20800000000003</c:v>
                </c:pt>
                <c:pt idx="1241">
                  <c:v>503.58730000000003</c:v>
                </c:pt>
                <c:pt idx="1242">
                  <c:v>502.8134</c:v>
                </c:pt>
                <c:pt idx="1243">
                  <c:v>503.11350000000004</c:v>
                </c:pt>
                <c:pt idx="1244">
                  <c:v>503.82719999999995</c:v>
                </c:pt>
                <c:pt idx="1245">
                  <c:v>503.25329999999997</c:v>
                </c:pt>
                <c:pt idx="1246">
                  <c:v>503.39789999999999</c:v>
                </c:pt>
                <c:pt idx="1247">
                  <c:v>503.48</c:v>
                </c:pt>
                <c:pt idx="1248">
                  <c:v>502.86770000000001</c:v>
                </c:pt>
                <c:pt idx="1249">
                  <c:v>502.74709999999999</c:v>
                </c:pt>
                <c:pt idx="1250">
                  <c:v>502.88200000000001</c:v>
                </c:pt>
                <c:pt idx="1251">
                  <c:v>503.29940000000005</c:v>
                </c:pt>
                <c:pt idx="1252">
                  <c:v>503.39319999999998</c:v>
                </c:pt>
                <c:pt idx="1253">
                  <c:v>503.44669999999996</c:v>
                </c:pt>
                <c:pt idx="1254">
                  <c:v>502.85989999999998</c:v>
                </c:pt>
                <c:pt idx="1255">
                  <c:v>502.6782</c:v>
                </c:pt>
                <c:pt idx="1256">
                  <c:v>502.7242</c:v>
                </c:pt>
                <c:pt idx="1257">
                  <c:v>502.85479999999995</c:v>
                </c:pt>
                <c:pt idx="1258">
                  <c:v>503.1234</c:v>
                </c:pt>
                <c:pt idx="1259">
                  <c:v>502.88099999999997</c:v>
                </c:pt>
                <c:pt idx="1260">
                  <c:v>502.99940000000004</c:v>
                </c:pt>
                <c:pt idx="1261">
                  <c:v>503.84379999999999</c:v>
                </c:pt>
                <c:pt idx="1262">
                  <c:v>503.81380000000001</c:v>
                </c:pt>
                <c:pt idx="1263">
                  <c:v>503.21100000000001</c:v>
                </c:pt>
                <c:pt idx="1264">
                  <c:v>503.00530000000003</c:v>
                </c:pt>
                <c:pt idx="1265">
                  <c:v>503.4479</c:v>
                </c:pt>
                <c:pt idx="1266">
                  <c:v>504.55160000000001</c:v>
                </c:pt>
                <c:pt idx="1267">
                  <c:v>503.54069999999996</c:v>
                </c:pt>
                <c:pt idx="1268">
                  <c:v>502.91759999999999</c:v>
                </c:pt>
                <c:pt idx="1269">
                  <c:v>503.49099999999999</c:v>
                </c:pt>
                <c:pt idx="1270">
                  <c:v>501.1028</c:v>
                </c:pt>
                <c:pt idx="1271">
                  <c:v>503.00700000000001</c:v>
                </c:pt>
                <c:pt idx="1272">
                  <c:v>518.4239</c:v>
                </c:pt>
                <c:pt idx="1273">
                  <c:v>527.11360000000002</c:v>
                </c:pt>
                <c:pt idx="1274">
                  <c:v>709.92179999999996</c:v>
                </c:pt>
                <c:pt idx="1275">
                  <c:v>2455.1255000000001</c:v>
                </c:pt>
                <c:pt idx="1276">
                  <c:v>2844.5680000000002</c:v>
                </c:pt>
                <c:pt idx="1277">
                  <c:v>-54.759999999999764</c:v>
                </c:pt>
                <c:pt idx="1278">
                  <c:v>-1613.63</c:v>
                </c:pt>
                <c:pt idx="1279">
                  <c:v>-777.02200000000005</c:v>
                </c:pt>
                <c:pt idx="1280">
                  <c:v>-191.19759999999999</c:v>
                </c:pt>
                <c:pt idx="1281">
                  <c:v>-82.04204</c:v>
                </c:pt>
                <c:pt idx="1282">
                  <c:v>-29.048400000000001</c:v>
                </c:pt>
                <c:pt idx="1283">
                  <c:v>2.4185000000000016</c:v>
                </c:pt>
                <c:pt idx="1284">
                  <c:v>20.441900000000004</c:v>
                </c:pt>
                <c:pt idx="1285">
                  <c:v>30.845299999999995</c:v>
                </c:pt>
                <c:pt idx="1286">
                  <c:v>36.157499999999999</c:v>
                </c:pt>
                <c:pt idx="1287">
                  <c:v>38.467100000000002</c:v>
                </c:pt>
                <c:pt idx="1288">
                  <c:v>40.715100000000007</c:v>
                </c:pt>
                <c:pt idx="1289">
                  <c:v>42.104700000000008</c:v>
                </c:pt>
                <c:pt idx="1290">
                  <c:v>42.609499999999997</c:v>
                </c:pt>
                <c:pt idx="1291">
                  <c:v>42.146799999999999</c:v>
                </c:pt>
                <c:pt idx="1292">
                  <c:v>41.386300000000006</c:v>
                </c:pt>
                <c:pt idx="1293">
                  <c:v>41.52109999999999</c:v>
                </c:pt>
                <c:pt idx="1294">
                  <c:v>41.5197</c:v>
                </c:pt>
                <c:pt idx="1295">
                  <c:v>41.107399999999998</c:v>
                </c:pt>
                <c:pt idx="1296">
                  <c:v>40.497799999999998</c:v>
                </c:pt>
                <c:pt idx="1297">
                  <c:v>40.290099999999995</c:v>
                </c:pt>
                <c:pt idx="1298">
                  <c:v>39.611999999999995</c:v>
                </c:pt>
                <c:pt idx="1299">
                  <c:v>39.435400000000001</c:v>
                </c:pt>
                <c:pt idx="1300">
                  <c:v>39.067000000000007</c:v>
                </c:pt>
                <c:pt idx="1301">
                  <c:v>38.827200000000005</c:v>
                </c:pt>
                <c:pt idx="1302">
                  <c:v>38.159699999999994</c:v>
                </c:pt>
                <c:pt idx="1303">
                  <c:v>37.607399999999991</c:v>
                </c:pt>
                <c:pt idx="1304">
                  <c:v>37.114300000000007</c:v>
                </c:pt>
                <c:pt idx="1305">
                  <c:v>36.755900000000004</c:v>
                </c:pt>
                <c:pt idx="1306">
                  <c:v>36.205599999999997</c:v>
                </c:pt>
                <c:pt idx="1307">
                  <c:v>34.967300000000009</c:v>
                </c:pt>
                <c:pt idx="1308">
                  <c:v>35.101000000000006</c:v>
                </c:pt>
                <c:pt idx="1309">
                  <c:v>34.575599999999994</c:v>
                </c:pt>
                <c:pt idx="1310">
                  <c:v>33.982899999999994</c:v>
                </c:pt>
                <c:pt idx="1311">
                  <c:v>33.993199999999995</c:v>
                </c:pt>
                <c:pt idx="1312">
                  <c:v>33.502900000000004</c:v>
                </c:pt>
                <c:pt idx="1313">
                  <c:v>32.928699999999992</c:v>
                </c:pt>
                <c:pt idx="1314">
                  <c:v>32.742700000000006</c:v>
                </c:pt>
                <c:pt idx="1315">
                  <c:v>32.571300000000001</c:v>
                </c:pt>
                <c:pt idx="1316">
                  <c:v>32.375399999999999</c:v>
                </c:pt>
                <c:pt idx="1317">
                  <c:v>31.923799999999993</c:v>
                </c:pt>
                <c:pt idx="1318">
                  <c:v>31.170400000000001</c:v>
                </c:pt>
                <c:pt idx="1319">
                  <c:v>31.162599999999998</c:v>
                </c:pt>
                <c:pt idx="1320">
                  <c:v>30.769100000000002</c:v>
                </c:pt>
                <c:pt idx="1321">
                  <c:v>29.921900000000001</c:v>
                </c:pt>
                <c:pt idx="1322">
                  <c:v>29.917500000000004</c:v>
                </c:pt>
                <c:pt idx="1323">
                  <c:v>29.672800000000002</c:v>
                </c:pt>
                <c:pt idx="1324">
                  <c:v>28.888199999999998</c:v>
                </c:pt>
                <c:pt idx="1325">
                  <c:v>29.121099999999998</c:v>
                </c:pt>
                <c:pt idx="1326">
                  <c:v>29.232500000000002</c:v>
                </c:pt>
                <c:pt idx="1327">
                  <c:v>29.243100000000002</c:v>
                </c:pt>
                <c:pt idx="1328">
                  <c:v>28.385199999999998</c:v>
                </c:pt>
                <c:pt idx="1329">
                  <c:v>27.561500000000002</c:v>
                </c:pt>
                <c:pt idx="1330">
                  <c:v>27.500500000000002</c:v>
                </c:pt>
                <c:pt idx="1331">
                  <c:v>27.562899999999999</c:v>
                </c:pt>
                <c:pt idx="1332">
                  <c:v>26.855999999999998</c:v>
                </c:pt>
                <c:pt idx="1333">
                  <c:v>26.432099999999998</c:v>
                </c:pt>
                <c:pt idx="1334">
                  <c:v>26.468700000000002</c:v>
                </c:pt>
                <c:pt idx="1335">
                  <c:v>26.448799999999999</c:v>
                </c:pt>
                <c:pt idx="1336">
                  <c:v>25.930199999999999</c:v>
                </c:pt>
                <c:pt idx="1337">
                  <c:v>25.232999999999997</c:v>
                </c:pt>
                <c:pt idx="1338">
                  <c:v>25.415100000000002</c:v>
                </c:pt>
                <c:pt idx="1339">
                  <c:v>25.1479</c:v>
                </c:pt>
                <c:pt idx="1340">
                  <c:v>24.586400000000001</c:v>
                </c:pt>
                <c:pt idx="1341">
                  <c:v>24.527800000000003</c:v>
                </c:pt>
                <c:pt idx="1342">
                  <c:v>24.1723</c:v>
                </c:pt>
                <c:pt idx="1343">
                  <c:v>24.121600000000001</c:v>
                </c:pt>
                <c:pt idx="1344">
                  <c:v>24.100600000000004</c:v>
                </c:pt>
                <c:pt idx="1345">
                  <c:v>23.867699999999999</c:v>
                </c:pt>
                <c:pt idx="1346">
                  <c:v>23.691899999999997</c:v>
                </c:pt>
                <c:pt idx="1347">
                  <c:v>23.544900000000002</c:v>
                </c:pt>
                <c:pt idx="1348">
                  <c:v>23.150400000000001</c:v>
                </c:pt>
                <c:pt idx="1349">
                  <c:v>23.279800000000002</c:v>
                </c:pt>
                <c:pt idx="1350">
                  <c:v>22.766999999999996</c:v>
                </c:pt>
                <c:pt idx="1351">
                  <c:v>22.330120000000001</c:v>
                </c:pt>
                <c:pt idx="1352">
                  <c:v>22.294440000000002</c:v>
                </c:pt>
                <c:pt idx="1353">
                  <c:v>21.901869999999999</c:v>
                </c:pt>
                <c:pt idx="1354">
                  <c:v>22.245159999999998</c:v>
                </c:pt>
                <c:pt idx="1355">
                  <c:v>22.018519999999999</c:v>
                </c:pt>
                <c:pt idx="1356">
                  <c:v>21.59422</c:v>
                </c:pt>
                <c:pt idx="1357">
                  <c:v>21.50292</c:v>
                </c:pt>
                <c:pt idx="1358">
                  <c:v>20.627459999999999</c:v>
                </c:pt>
                <c:pt idx="1359">
                  <c:v>20.2544</c:v>
                </c:pt>
                <c:pt idx="1360">
                  <c:v>21.34769</c:v>
                </c:pt>
                <c:pt idx="1361">
                  <c:v>20.702659999999998</c:v>
                </c:pt>
                <c:pt idx="1362">
                  <c:v>20.209989999999998</c:v>
                </c:pt>
                <c:pt idx="1363">
                  <c:v>20.51221</c:v>
                </c:pt>
                <c:pt idx="1364">
                  <c:v>20.436565999999999</c:v>
                </c:pt>
                <c:pt idx="1365">
                  <c:v>20.430631000000002</c:v>
                </c:pt>
                <c:pt idx="1366">
                  <c:v>20.013695000000002</c:v>
                </c:pt>
                <c:pt idx="1367">
                  <c:v>19.36328</c:v>
                </c:pt>
                <c:pt idx="1368">
                  <c:v>19.327680000000001</c:v>
                </c:pt>
                <c:pt idx="1369">
                  <c:v>19.320270000000001</c:v>
                </c:pt>
                <c:pt idx="1370">
                  <c:v>19.308109999999999</c:v>
                </c:pt>
                <c:pt idx="1371">
                  <c:v>18.76566</c:v>
                </c:pt>
                <c:pt idx="1372">
                  <c:v>19.277819999999998</c:v>
                </c:pt>
                <c:pt idx="1373">
                  <c:v>19.192909999999998</c:v>
                </c:pt>
                <c:pt idx="1374">
                  <c:v>18.294440000000002</c:v>
                </c:pt>
                <c:pt idx="1375">
                  <c:v>18.339399999999998</c:v>
                </c:pt>
                <c:pt idx="1376">
                  <c:v>18.506319999999999</c:v>
                </c:pt>
                <c:pt idx="1377">
                  <c:v>18.382290000000001</c:v>
                </c:pt>
                <c:pt idx="1378">
                  <c:v>18.061970000000002</c:v>
                </c:pt>
                <c:pt idx="1379">
                  <c:v>17.772460000000002</c:v>
                </c:pt>
                <c:pt idx="1380">
                  <c:v>17.994630000000001</c:v>
                </c:pt>
                <c:pt idx="1381">
                  <c:v>17.929200000000002</c:v>
                </c:pt>
                <c:pt idx="1382">
                  <c:v>17.491199999999999</c:v>
                </c:pt>
                <c:pt idx="1383">
                  <c:v>17.495570000000001</c:v>
                </c:pt>
                <c:pt idx="1384">
                  <c:v>17.43019</c:v>
                </c:pt>
                <c:pt idx="1385">
                  <c:v>17.009810000000002</c:v>
                </c:pt>
                <c:pt idx="1386">
                  <c:v>16.423310000000001</c:v>
                </c:pt>
                <c:pt idx="1387">
                  <c:v>16.805700000000002</c:v>
                </c:pt>
                <c:pt idx="1388">
                  <c:v>17.06006</c:v>
                </c:pt>
                <c:pt idx="1389">
                  <c:v>16.25489</c:v>
                </c:pt>
                <c:pt idx="1390">
                  <c:v>15.95458</c:v>
                </c:pt>
                <c:pt idx="1391">
                  <c:v>16.122579999999999</c:v>
                </c:pt>
                <c:pt idx="1392">
                  <c:v>17.807157</c:v>
                </c:pt>
                <c:pt idx="1393">
                  <c:v>17.554676999999998</c:v>
                </c:pt>
                <c:pt idx="1394">
                  <c:v>-516.85667000000001</c:v>
                </c:pt>
                <c:pt idx="1395">
                  <c:v>-2101.4192800000001</c:v>
                </c:pt>
                <c:pt idx="1396">
                  <c:v>-456.928</c:v>
                </c:pt>
                <c:pt idx="1397">
                  <c:v>1532.0100000000002</c:v>
                </c:pt>
                <c:pt idx="1398">
                  <c:v>-402.06000000000017</c:v>
                </c:pt>
                <c:pt idx="1399">
                  <c:v>-161.03999999999996</c:v>
                </c:pt>
                <c:pt idx="1400">
                  <c:v>291.59999999999991</c:v>
                </c:pt>
                <c:pt idx="1401">
                  <c:v>219.44000000000005</c:v>
                </c:pt>
                <c:pt idx="1402">
                  <c:v>172.07999999999993</c:v>
                </c:pt>
                <c:pt idx="1403">
                  <c:v>143.45000000000005</c:v>
                </c:pt>
                <c:pt idx="1404">
                  <c:v>129.18000000000006</c:v>
                </c:pt>
                <c:pt idx="1405">
                  <c:v>120.3900000000001</c:v>
                </c:pt>
                <c:pt idx="1406">
                  <c:v>116.15000000000009</c:v>
                </c:pt>
                <c:pt idx="1407">
                  <c:v>114</c:v>
                </c:pt>
                <c:pt idx="1408">
                  <c:v>112.52999999999997</c:v>
                </c:pt>
                <c:pt idx="1409">
                  <c:v>111.41000000000008</c:v>
                </c:pt>
                <c:pt idx="1410">
                  <c:v>111.24000000000001</c:v>
                </c:pt>
                <c:pt idx="1411">
                  <c:v>111.19999999999982</c:v>
                </c:pt>
                <c:pt idx="1412">
                  <c:v>110.5</c:v>
                </c:pt>
                <c:pt idx="1413">
                  <c:v>110.34000000000015</c:v>
                </c:pt>
                <c:pt idx="1414">
                  <c:v>110.13000000000011</c:v>
                </c:pt>
                <c:pt idx="1415">
                  <c:v>110.32999999999993</c:v>
                </c:pt>
                <c:pt idx="1416">
                  <c:v>109.33999999999992</c:v>
                </c:pt>
                <c:pt idx="1417">
                  <c:v>108.63000000000011</c:v>
                </c:pt>
                <c:pt idx="1418">
                  <c:v>109.41000000000008</c:v>
                </c:pt>
                <c:pt idx="1419">
                  <c:v>109.25</c:v>
                </c:pt>
                <c:pt idx="1420">
                  <c:v>109.35000000000014</c:v>
                </c:pt>
                <c:pt idx="1421">
                  <c:v>109.82999999999993</c:v>
                </c:pt>
                <c:pt idx="1422">
                  <c:v>109.39999999999986</c:v>
                </c:pt>
                <c:pt idx="1423">
                  <c:v>108.73000000000002</c:v>
                </c:pt>
                <c:pt idx="1424">
                  <c:v>109.33999999999992</c:v>
                </c:pt>
                <c:pt idx="1425">
                  <c:v>109.35000000000014</c:v>
                </c:pt>
                <c:pt idx="1426">
                  <c:v>108.86999999999989</c:v>
                </c:pt>
                <c:pt idx="1427">
                  <c:v>108.67000000000007</c:v>
                </c:pt>
                <c:pt idx="1428">
                  <c:v>108.71000000000004</c:v>
                </c:pt>
                <c:pt idx="1429">
                  <c:v>108.32999999999993</c:v>
                </c:pt>
                <c:pt idx="1430">
                  <c:v>108.75999999999999</c:v>
                </c:pt>
                <c:pt idx="1431">
                  <c:v>110.31999999999994</c:v>
                </c:pt>
                <c:pt idx="1432">
                  <c:v>107.27999999999997</c:v>
                </c:pt>
                <c:pt idx="1433">
                  <c:v>106.46000000000004</c:v>
                </c:pt>
                <c:pt idx="1434">
                  <c:v>108.33999999999992</c:v>
                </c:pt>
                <c:pt idx="1435">
                  <c:v>107.92000000000007</c:v>
                </c:pt>
                <c:pt idx="1436">
                  <c:v>113.93000000000006</c:v>
                </c:pt>
                <c:pt idx="1437">
                  <c:v>118.58999999999992</c:v>
                </c:pt>
                <c:pt idx="1438">
                  <c:v>113.46000000000004</c:v>
                </c:pt>
                <c:pt idx="1439">
                  <c:v>103.75999999999999</c:v>
                </c:pt>
                <c:pt idx="1440">
                  <c:v>106.15999999999985</c:v>
                </c:pt>
                <c:pt idx="1441">
                  <c:v>116.6400000000001</c:v>
                </c:pt>
                <c:pt idx="1442">
                  <c:v>113.88000000000011</c:v>
                </c:pt>
                <c:pt idx="1443">
                  <c:v>107.1400000000001</c:v>
                </c:pt>
                <c:pt idx="1444">
                  <c:v>107.10000000000014</c:v>
                </c:pt>
                <c:pt idx="1445">
                  <c:v>109.48000000000002</c:v>
                </c:pt>
                <c:pt idx="1446">
                  <c:v>109.51999999999998</c:v>
                </c:pt>
                <c:pt idx="1447">
                  <c:v>108.82999999999993</c:v>
                </c:pt>
                <c:pt idx="1448">
                  <c:v>108.66000000000008</c:v>
                </c:pt>
                <c:pt idx="1449">
                  <c:v>109.45000000000005</c:v>
                </c:pt>
                <c:pt idx="1450">
                  <c:v>110.03999999999996</c:v>
                </c:pt>
                <c:pt idx="1451">
                  <c:v>109.94000000000005</c:v>
                </c:pt>
                <c:pt idx="1452">
                  <c:v>109.58000000000015</c:v>
                </c:pt>
                <c:pt idx="1453">
                  <c:v>109.06000000000017</c:v>
                </c:pt>
                <c:pt idx="1454">
                  <c:v>109.17000000000007</c:v>
                </c:pt>
                <c:pt idx="1455">
                  <c:v>109.70000000000005</c:v>
                </c:pt>
                <c:pt idx="1456">
                  <c:v>109.42999999999984</c:v>
                </c:pt>
                <c:pt idx="1457">
                  <c:v>108.95000000000005</c:v>
                </c:pt>
                <c:pt idx="1458">
                  <c:v>108.93999999999983</c:v>
                </c:pt>
                <c:pt idx="1459">
                  <c:v>109.12999999999988</c:v>
                </c:pt>
                <c:pt idx="1460">
                  <c:v>109.36000000000013</c:v>
                </c:pt>
                <c:pt idx="1461">
                  <c:v>109.31999999999994</c:v>
                </c:pt>
                <c:pt idx="1462">
                  <c:v>109.37999999999988</c:v>
                </c:pt>
                <c:pt idx="1463">
                  <c:v>109.78999999999996</c:v>
                </c:pt>
                <c:pt idx="1464">
                  <c:v>109.25</c:v>
                </c:pt>
                <c:pt idx="1465">
                  <c:v>109.13000000000011</c:v>
                </c:pt>
                <c:pt idx="1466">
                  <c:v>108.69999999999982</c:v>
                </c:pt>
                <c:pt idx="1467">
                  <c:v>108.49000000000001</c:v>
                </c:pt>
                <c:pt idx="1468">
                  <c:v>109.23999999999978</c:v>
                </c:pt>
                <c:pt idx="1469">
                  <c:v>109.38999999999987</c:v>
                </c:pt>
                <c:pt idx="1470">
                  <c:v>109.00999999999999</c:v>
                </c:pt>
                <c:pt idx="1471">
                  <c:v>109.00999999999999</c:v>
                </c:pt>
                <c:pt idx="1472">
                  <c:v>108.70000000000005</c:v>
                </c:pt>
                <c:pt idx="1473">
                  <c:v>109.30999999999995</c:v>
                </c:pt>
                <c:pt idx="1474">
                  <c:v>109.39999999999986</c:v>
                </c:pt>
                <c:pt idx="1475">
                  <c:v>109.07999999999993</c:v>
                </c:pt>
                <c:pt idx="1476">
                  <c:v>108.52999999999997</c:v>
                </c:pt>
                <c:pt idx="1477">
                  <c:v>109.09999999999991</c:v>
                </c:pt>
                <c:pt idx="1478">
                  <c:v>108.80999999999995</c:v>
                </c:pt>
                <c:pt idx="1479">
                  <c:v>108.77999999999997</c:v>
                </c:pt>
                <c:pt idx="1480">
                  <c:v>109.21000000000004</c:v>
                </c:pt>
                <c:pt idx="1481">
                  <c:v>108.51999999999998</c:v>
                </c:pt>
                <c:pt idx="1482">
                  <c:v>108.70000000000005</c:v>
                </c:pt>
                <c:pt idx="1483">
                  <c:v>109.1400000000001</c:v>
                </c:pt>
                <c:pt idx="1484">
                  <c:v>109.26999999999998</c:v>
                </c:pt>
                <c:pt idx="1485">
                  <c:v>108.58999999999992</c:v>
                </c:pt>
                <c:pt idx="1486">
                  <c:v>106.56999999999994</c:v>
                </c:pt>
                <c:pt idx="1487">
                  <c:v>107.34999999999991</c:v>
                </c:pt>
                <c:pt idx="1488">
                  <c:v>112.81999999999994</c:v>
                </c:pt>
                <c:pt idx="1489">
                  <c:v>112.82999999999993</c:v>
                </c:pt>
                <c:pt idx="1490">
                  <c:v>107.58999999999992</c:v>
                </c:pt>
                <c:pt idx="1491">
                  <c:v>104.8900000000001</c:v>
                </c:pt>
                <c:pt idx="1492">
                  <c:v>106.25999999999999</c:v>
                </c:pt>
                <c:pt idx="1493">
                  <c:v>108.05999999999995</c:v>
                </c:pt>
                <c:pt idx="1494">
                  <c:v>108.68000000000006</c:v>
                </c:pt>
                <c:pt idx="1495">
                  <c:v>108.51999999999998</c:v>
                </c:pt>
                <c:pt idx="1496">
                  <c:v>108.58999999999992</c:v>
                </c:pt>
                <c:pt idx="1497">
                  <c:v>109.39999999999986</c:v>
                </c:pt>
                <c:pt idx="1498">
                  <c:v>109.05000000000018</c:v>
                </c:pt>
                <c:pt idx="1499">
                  <c:v>108.53999999999996</c:v>
                </c:pt>
                <c:pt idx="1500">
                  <c:v>108.99000000000001</c:v>
                </c:pt>
                <c:pt idx="1501">
                  <c:v>109.01999999999998</c:v>
                </c:pt>
                <c:pt idx="1502">
                  <c:v>108.69000000000005</c:v>
                </c:pt>
                <c:pt idx="1503">
                  <c:v>108.84000000000015</c:v>
                </c:pt>
                <c:pt idx="1504">
                  <c:v>108.43000000000006</c:v>
                </c:pt>
                <c:pt idx="1505">
                  <c:v>108.4699999999998</c:v>
                </c:pt>
                <c:pt idx="1506">
                  <c:v>108.80999999999995</c:v>
                </c:pt>
                <c:pt idx="1507">
                  <c:v>108.92999999999984</c:v>
                </c:pt>
                <c:pt idx="1508">
                  <c:v>108.61000000000013</c:v>
                </c:pt>
                <c:pt idx="1509">
                  <c:v>108</c:v>
                </c:pt>
                <c:pt idx="1510">
                  <c:v>108.88999999999987</c:v>
                </c:pt>
                <c:pt idx="1511">
                  <c:v>109.67000000000007</c:v>
                </c:pt>
                <c:pt idx="1512">
                  <c:v>108.54999999999995</c:v>
                </c:pt>
                <c:pt idx="1513">
                  <c:v>108.11000000000013</c:v>
                </c:pt>
                <c:pt idx="1514">
                  <c:v>109.12000000000012</c:v>
                </c:pt>
                <c:pt idx="1515">
                  <c:v>108.80999999999995</c:v>
                </c:pt>
                <c:pt idx="1516">
                  <c:v>108.75</c:v>
                </c:pt>
                <c:pt idx="1517">
                  <c:v>108.54999999999995</c:v>
                </c:pt>
                <c:pt idx="1518">
                  <c:v>108.81999999999994</c:v>
                </c:pt>
                <c:pt idx="1519">
                  <c:v>108.53999999999996</c:v>
                </c:pt>
                <c:pt idx="1520">
                  <c:v>108.63000000000011</c:v>
                </c:pt>
                <c:pt idx="1521">
                  <c:v>108.75</c:v>
                </c:pt>
                <c:pt idx="1522">
                  <c:v>109.1400000000001</c:v>
                </c:pt>
                <c:pt idx="1523">
                  <c:v>108.90999999999985</c:v>
                </c:pt>
                <c:pt idx="1524">
                  <c:v>108.11000000000013</c:v>
                </c:pt>
                <c:pt idx="1525">
                  <c:v>108.46000000000004</c:v>
                </c:pt>
                <c:pt idx="1526">
                  <c:v>108.75</c:v>
                </c:pt>
                <c:pt idx="1527">
                  <c:v>108.57999999999993</c:v>
                </c:pt>
                <c:pt idx="1528">
                  <c:v>108.71000000000004</c:v>
                </c:pt>
                <c:pt idx="1529">
                  <c:v>106.43000000000006</c:v>
                </c:pt>
                <c:pt idx="1530">
                  <c:v>106.26999999999998</c:v>
                </c:pt>
                <c:pt idx="1531">
                  <c:v>109.45000000000005</c:v>
                </c:pt>
                <c:pt idx="1532">
                  <c:v>112.47000000000003</c:v>
                </c:pt>
                <c:pt idx="1533">
                  <c:v>112.27999999999997</c:v>
                </c:pt>
                <c:pt idx="1534">
                  <c:v>107.67000000000007</c:v>
                </c:pt>
                <c:pt idx="1535">
                  <c:v>104.75</c:v>
                </c:pt>
                <c:pt idx="1536">
                  <c:v>107.00999999999999</c:v>
                </c:pt>
                <c:pt idx="1537">
                  <c:v>109.21000000000004</c:v>
                </c:pt>
                <c:pt idx="1538">
                  <c:v>108.86999999999989</c:v>
                </c:pt>
                <c:pt idx="1539">
                  <c:v>107.69000000000005</c:v>
                </c:pt>
                <c:pt idx="1540">
                  <c:v>107.45000000000005</c:v>
                </c:pt>
                <c:pt idx="1541">
                  <c:v>108.02999999999997</c:v>
                </c:pt>
                <c:pt idx="1542">
                  <c:v>108.59999999999991</c:v>
                </c:pt>
                <c:pt idx="1543">
                  <c:v>108.43000000000006</c:v>
                </c:pt>
                <c:pt idx="1544">
                  <c:v>108.17000000000007</c:v>
                </c:pt>
                <c:pt idx="1545">
                  <c:v>108.18000000000006</c:v>
                </c:pt>
                <c:pt idx="1546">
                  <c:v>107.27999999999997</c:v>
                </c:pt>
                <c:pt idx="1547">
                  <c:v>107.82999999999993</c:v>
                </c:pt>
                <c:pt idx="1548">
                  <c:v>108.97000000000003</c:v>
                </c:pt>
                <c:pt idx="1549">
                  <c:v>108.75</c:v>
                </c:pt>
                <c:pt idx="1550">
                  <c:v>108.74000000000001</c:v>
                </c:pt>
                <c:pt idx="1551">
                  <c:v>109.51999999999998</c:v>
                </c:pt>
                <c:pt idx="1552">
                  <c:v>108.18000000000006</c:v>
                </c:pt>
                <c:pt idx="1553">
                  <c:v>107.03999999999996</c:v>
                </c:pt>
                <c:pt idx="1554">
                  <c:v>108.83999999999992</c:v>
                </c:pt>
                <c:pt idx="1555">
                  <c:v>108.81999999999994</c:v>
                </c:pt>
                <c:pt idx="1556">
                  <c:v>108.04999999999995</c:v>
                </c:pt>
                <c:pt idx="1557">
                  <c:v>108.23000000000002</c:v>
                </c:pt>
                <c:pt idx="1558">
                  <c:v>107.39999999999986</c:v>
                </c:pt>
                <c:pt idx="1559">
                  <c:v>107.20999999999981</c:v>
                </c:pt>
                <c:pt idx="1560">
                  <c:v>109</c:v>
                </c:pt>
                <c:pt idx="1561">
                  <c:v>108.69999999999982</c:v>
                </c:pt>
                <c:pt idx="1562">
                  <c:v>108.32000000000016</c:v>
                </c:pt>
                <c:pt idx="1563">
                  <c:v>108.3599999999999</c:v>
                </c:pt>
                <c:pt idx="1564">
                  <c:v>107.67000000000007</c:v>
                </c:pt>
                <c:pt idx="1565">
                  <c:v>108.04000000000019</c:v>
                </c:pt>
                <c:pt idx="1566">
                  <c:v>108.03999999999996</c:v>
                </c:pt>
                <c:pt idx="1567">
                  <c:v>108.01999999999998</c:v>
                </c:pt>
                <c:pt idx="1568">
                  <c:v>108.56999999999994</c:v>
                </c:pt>
                <c:pt idx="1569">
                  <c:v>108.19000000000005</c:v>
                </c:pt>
                <c:pt idx="1570">
                  <c:v>109.01000000000022</c:v>
                </c:pt>
                <c:pt idx="1571">
                  <c:v>108.27999999999997</c:v>
                </c:pt>
                <c:pt idx="1572">
                  <c:v>108.30000000000018</c:v>
                </c:pt>
                <c:pt idx="1573">
                  <c:v>108.27999999999997</c:v>
                </c:pt>
                <c:pt idx="1574">
                  <c:v>107.92999999999984</c:v>
                </c:pt>
                <c:pt idx="1575">
                  <c:v>107.76999999999998</c:v>
                </c:pt>
                <c:pt idx="1576">
                  <c:v>107.47000000000003</c:v>
                </c:pt>
                <c:pt idx="1577">
                  <c:v>108.38000000000011</c:v>
                </c:pt>
                <c:pt idx="1578">
                  <c:v>108.82999999999993</c:v>
                </c:pt>
                <c:pt idx="1579">
                  <c:v>109.07999999999993</c:v>
                </c:pt>
                <c:pt idx="1580">
                  <c:v>109.09999999999991</c:v>
                </c:pt>
                <c:pt idx="1581">
                  <c:v>108.31999999999994</c:v>
                </c:pt>
                <c:pt idx="1582">
                  <c:v>108.52999999999997</c:v>
                </c:pt>
                <c:pt idx="1583">
                  <c:v>109.11999999999989</c:v>
                </c:pt>
                <c:pt idx="1584">
                  <c:v>107.8900000000001</c:v>
                </c:pt>
                <c:pt idx="1585">
                  <c:v>107.53999999999996</c:v>
                </c:pt>
                <c:pt idx="1586">
                  <c:v>108.13999999999987</c:v>
                </c:pt>
                <c:pt idx="1587">
                  <c:v>106.8599999999999</c:v>
                </c:pt>
                <c:pt idx="1588">
                  <c:v>107.03999999999996</c:v>
                </c:pt>
                <c:pt idx="1589">
                  <c:v>107.38999999999987</c:v>
                </c:pt>
                <c:pt idx="1590">
                  <c:v>107.62000000000012</c:v>
                </c:pt>
                <c:pt idx="1591">
                  <c:v>108.15000000000009</c:v>
                </c:pt>
                <c:pt idx="1592">
                  <c:v>107.36000000000013</c:v>
                </c:pt>
                <c:pt idx="1593">
                  <c:v>108.28999999999996</c:v>
                </c:pt>
                <c:pt idx="1594">
                  <c:v>108.86000000000013</c:v>
                </c:pt>
                <c:pt idx="1595">
                  <c:v>108.40000000000009</c:v>
                </c:pt>
                <c:pt idx="1596">
                  <c:v>108.15999999999985</c:v>
                </c:pt>
                <c:pt idx="1597">
                  <c:v>107.71000000000004</c:v>
                </c:pt>
                <c:pt idx="1598">
                  <c:v>107.82999999999993</c:v>
                </c:pt>
                <c:pt idx="1599">
                  <c:v>107.78999999999996</c:v>
                </c:pt>
                <c:pt idx="1600">
                  <c:v>108.04999999999995</c:v>
                </c:pt>
                <c:pt idx="1601">
                  <c:v>106.98000000000002</c:v>
                </c:pt>
                <c:pt idx="1602">
                  <c:v>106.84999999999991</c:v>
                </c:pt>
                <c:pt idx="1603">
                  <c:v>108.88000000000011</c:v>
                </c:pt>
                <c:pt idx="1604">
                  <c:v>108.69000000000005</c:v>
                </c:pt>
                <c:pt idx="1605">
                  <c:v>107.79999999999995</c:v>
                </c:pt>
                <c:pt idx="1606">
                  <c:v>107.97000000000003</c:v>
                </c:pt>
                <c:pt idx="1607">
                  <c:v>107.99000000000001</c:v>
                </c:pt>
                <c:pt idx="1608">
                  <c:v>107.94000000000005</c:v>
                </c:pt>
                <c:pt idx="1609">
                  <c:v>108.53999999999996</c:v>
                </c:pt>
                <c:pt idx="1610">
                  <c:v>108.28999999999996</c:v>
                </c:pt>
                <c:pt idx="1611">
                  <c:v>107.57999999999993</c:v>
                </c:pt>
                <c:pt idx="1612">
                  <c:v>108.13000000000011</c:v>
                </c:pt>
                <c:pt idx="1613">
                  <c:v>107.79999999999995</c:v>
                </c:pt>
                <c:pt idx="1614">
                  <c:v>108.05999999999995</c:v>
                </c:pt>
                <c:pt idx="1615">
                  <c:v>108.22000000000003</c:v>
                </c:pt>
                <c:pt idx="1616">
                  <c:v>107.20000000000005</c:v>
                </c:pt>
                <c:pt idx="1617">
                  <c:v>106.96000000000004</c:v>
                </c:pt>
                <c:pt idx="1618">
                  <c:v>106.88999999999987</c:v>
                </c:pt>
                <c:pt idx="1619">
                  <c:v>107.44000000000005</c:v>
                </c:pt>
                <c:pt idx="1620">
                  <c:v>107.57999999999993</c:v>
                </c:pt>
                <c:pt idx="1621">
                  <c:v>108</c:v>
                </c:pt>
                <c:pt idx="1622">
                  <c:v>107.90000000000009</c:v>
                </c:pt>
                <c:pt idx="1623">
                  <c:v>107.06999999999994</c:v>
                </c:pt>
                <c:pt idx="1624">
                  <c:v>107.41000000000008</c:v>
                </c:pt>
                <c:pt idx="1625">
                  <c:v>107.49000000000001</c:v>
                </c:pt>
                <c:pt idx="1626">
                  <c:v>107.22999999999979</c:v>
                </c:pt>
                <c:pt idx="1627">
                  <c:v>106.76999999999998</c:v>
                </c:pt>
                <c:pt idx="1628">
                  <c:v>107</c:v>
                </c:pt>
                <c:pt idx="1629">
                  <c:v>107.5</c:v>
                </c:pt>
                <c:pt idx="1630">
                  <c:v>107.51999999999998</c:v>
                </c:pt>
                <c:pt idx="1631">
                  <c:v>107.88999999999987</c:v>
                </c:pt>
                <c:pt idx="1632">
                  <c:v>108.1400000000001</c:v>
                </c:pt>
                <c:pt idx="1633">
                  <c:v>107.32999999999993</c:v>
                </c:pt>
                <c:pt idx="1634">
                  <c:v>107.05999999999995</c:v>
                </c:pt>
                <c:pt idx="1635">
                  <c:v>107.91999999999985</c:v>
                </c:pt>
                <c:pt idx="1636">
                  <c:v>107.44000000000005</c:v>
                </c:pt>
                <c:pt idx="1637">
                  <c:v>107.41999999999985</c:v>
                </c:pt>
                <c:pt idx="1638">
                  <c:v>107.70000000000005</c:v>
                </c:pt>
                <c:pt idx="1639">
                  <c:v>108.09000000000015</c:v>
                </c:pt>
                <c:pt idx="1640">
                  <c:v>107.20000000000005</c:v>
                </c:pt>
                <c:pt idx="1641">
                  <c:v>105.75999999999999</c:v>
                </c:pt>
                <c:pt idx="1642">
                  <c:v>107.04999999999995</c:v>
                </c:pt>
                <c:pt idx="1643">
                  <c:v>107.86000000000013</c:v>
                </c:pt>
                <c:pt idx="1644">
                  <c:v>107.6400000000001</c:v>
                </c:pt>
                <c:pt idx="1645">
                  <c:v>106.98000000000002</c:v>
                </c:pt>
                <c:pt idx="1646">
                  <c:v>107.59000000000015</c:v>
                </c:pt>
                <c:pt idx="1647">
                  <c:v>108.39999999999986</c:v>
                </c:pt>
                <c:pt idx="1648">
                  <c:v>108.16000000000008</c:v>
                </c:pt>
                <c:pt idx="1649">
                  <c:v>107.28999999999996</c:v>
                </c:pt>
                <c:pt idx="1650">
                  <c:v>107.70999999999981</c:v>
                </c:pt>
                <c:pt idx="1651">
                  <c:v>107.44000000000005</c:v>
                </c:pt>
                <c:pt idx="1652">
                  <c:v>107.57999999999993</c:v>
                </c:pt>
                <c:pt idx="1653">
                  <c:v>107.36999999999989</c:v>
                </c:pt>
                <c:pt idx="1654">
                  <c:v>107.25999999999999</c:v>
                </c:pt>
                <c:pt idx="1655">
                  <c:v>107.44000000000005</c:v>
                </c:pt>
                <c:pt idx="1656">
                  <c:v>107.94000000000005</c:v>
                </c:pt>
                <c:pt idx="1657">
                  <c:v>107.24000000000001</c:v>
                </c:pt>
                <c:pt idx="1658">
                  <c:v>107.3599999999999</c:v>
                </c:pt>
                <c:pt idx="1659">
                  <c:v>108.36000000000013</c:v>
                </c:pt>
                <c:pt idx="1660">
                  <c:v>107.66000000000008</c:v>
                </c:pt>
                <c:pt idx="1661">
                  <c:v>107.32000000000016</c:v>
                </c:pt>
                <c:pt idx="1662">
                  <c:v>107.77999999999997</c:v>
                </c:pt>
                <c:pt idx="1663">
                  <c:v>106.75999999999999</c:v>
                </c:pt>
                <c:pt idx="1664">
                  <c:v>107.03999999999996</c:v>
                </c:pt>
                <c:pt idx="1665">
                  <c:v>107.27999999999997</c:v>
                </c:pt>
                <c:pt idx="1666">
                  <c:v>107.62999999999988</c:v>
                </c:pt>
                <c:pt idx="1667">
                  <c:v>106.78999999999996</c:v>
                </c:pt>
                <c:pt idx="1668">
                  <c:v>106.84000000000015</c:v>
                </c:pt>
                <c:pt idx="1669">
                  <c:v>107.5</c:v>
                </c:pt>
                <c:pt idx="1670">
                  <c:v>106.97999999999979</c:v>
                </c:pt>
                <c:pt idx="1671">
                  <c:v>107.00999999999999</c:v>
                </c:pt>
                <c:pt idx="1672">
                  <c:v>107.45000000000005</c:v>
                </c:pt>
                <c:pt idx="1673">
                  <c:v>107.33999999999992</c:v>
                </c:pt>
                <c:pt idx="1674">
                  <c:v>107.28999999999996</c:v>
                </c:pt>
                <c:pt idx="1675">
                  <c:v>107.1400000000001</c:v>
                </c:pt>
                <c:pt idx="1676">
                  <c:v>107.14999999999986</c:v>
                </c:pt>
                <c:pt idx="1677">
                  <c:v>106.82999999999993</c:v>
                </c:pt>
                <c:pt idx="1678">
                  <c:v>107.81000000000017</c:v>
                </c:pt>
                <c:pt idx="1679">
                  <c:v>107.81999999999994</c:v>
                </c:pt>
                <c:pt idx="1680">
                  <c:v>107.66999999999985</c:v>
                </c:pt>
                <c:pt idx="1681">
                  <c:v>107.83999999999992</c:v>
                </c:pt>
                <c:pt idx="1682">
                  <c:v>106.75999999999999</c:v>
                </c:pt>
                <c:pt idx="1683">
                  <c:v>106.22000000000003</c:v>
                </c:pt>
                <c:pt idx="1684">
                  <c:v>107.24000000000001</c:v>
                </c:pt>
                <c:pt idx="1685">
                  <c:v>107.81999999999994</c:v>
                </c:pt>
                <c:pt idx="1686">
                  <c:v>107.47000000000003</c:v>
                </c:pt>
                <c:pt idx="1687">
                  <c:v>107.11999999999989</c:v>
                </c:pt>
                <c:pt idx="1688">
                  <c:v>107.42999999999984</c:v>
                </c:pt>
                <c:pt idx="1689">
                  <c:v>107.68000000000006</c:v>
                </c:pt>
                <c:pt idx="1690">
                  <c:v>106.53999999999996</c:v>
                </c:pt>
                <c:pt idx="1691">
                  <c:v>106.27999999999997</c:v>
                </c:pt>
                <c:pt idx="1692">
                  <c:v>106.92000000000007</c:v>
                </c:pt>
                <c:pt idx="1693">
                  <c:v>106.94000000000005</c:v>
                </c:pt>
                <c:pt idx="1694">
                  <c:v>107.08999999999992</c:v>
                </c:pt>
                <c:pt idx="1695">
                  <c:v>107.44000000000005</c:v>
                </c:pt>
                <c:pt idx="1696">
                  <c:v>107.55000000000018</c:v>
                </c:pt>
                <c:pt idx="1697">
                  <c:v>107.36000000000013</c:v>
                </c:pt>
                <c:pt idx="1698">
                  <c:v>107.28999999999996</c:v>
                </c:pt>
                <c:pt idx="1699">
                  <c:v>107.05000000000018</c:v>
                </c:pt>
                <c:pt idx="1700">
                  <c:v>106.27999999999997</c:v>
                </c:pt>
                <c:pt idx="1701">
                  <c:v>106.98000000000002</c:v>
                </c:pt>
                <c:pt idx="1702">
                  <c:v>107.60000000000014</c:v>
                </c:pt>
                <c:pt idx="1703">
                  <c:v>107.25999999999999</c:v>
                </c:pt>
                <c:pt idx="1704">
                  <c:v>107.6400000000001</c:v>
                </c:pt>
                <c:pt idx="1705">
                  <c:v>107.48000000000002</c:v>
                </c:pt>
                <c:pt idx="1706">
                  <c:v>107.33999999999992</c:v>
                </c:pt>
                <c:pt idx="1707">
                  <c:v>107.33000000000015</c:v>
                </c:pt>
                <c:pt idx="1708">
                  <c:v>107.48000000000002</c:v>
                </c:pt>
                <c:pt idx="1709">
                  <c:v>108.11999999999989</c:v>
                </c:pt>
                <c:pt idx="1710">
                  <c:v>107.65000000000009</c:v>
                </c:pt>
                <c:pt idx="1711">
                  <c:v>106.66000000000008</c:v>
                </c:pt>
                <c:pt idx="1712">
                  <c:v>106.90999999999985</c:v>
                </c:pt>
                <c:pt idx="1713">
                  <c:v>106.80999999999995</c:v>
                </c:pt>
                <c:pt idx="1714">
                  <c:v>106.97000000000003</c:v>
                </c:pt>
                <c:pt idx="1715">
                  <c:v>108.11999999999989</c:v>
                </c:pt>
                <c:pt idx="1716">
                  <c:v>107.56999999999994</c:v>
                </c:pt>
                <c:pt idx="1717">
                  <c:v>107.12999999999988</c:v>
                </c:pt>
                <c:pt idx="1718">
                  <c:v>107.73000000000002</c:v>
                </c:pt>
                <c:pt idx="1719">
                  <c:v>107.48000000000002</c:v>
                </c:pt>
                <c:pt idx="1720">
                  <c:v>106.76999999999998</c:v>
                </c:pt>
                <c:pt idx="1721">
                  <c:v>106.9699999999998</c:v>
                </c:pt>
                <c:pt idx="1722">
                  <c:v>107.27999999999997</c:v>
                </c:pt>
                <c:pt idx="1723">
                  <c:v>107.33999999999992</c:v>
                </c:pt>
                <c:pt idx="1724">
                  <c:v>107.21000000000004</c:v>
                </c:pt>
                <c:pt idx="1725">
                  <c:v>106.58999999999992</c:v>
                </c:pt>
                <c:pt idx="1726">
                  <c:v>106.50999999999999</c:v>
                </c:pt>
                <c:pt idx="1727">
                  <c:v>106.7199999999998</c:v>
                </c:pt>
                <c:pt idx="1728">
                  <c:v>107.02000000000021</c:v>
                </c:pt>
                <c:pt idx="1729">
                  <c:v>106.71000000000004</c:v>
                </c:pt>
                <c:pt idx="1730">
                  <c:v>106.55999999999995</c:v>
                </c:pt>
                <c:pt idx="1731">
                  <c:v>106.19000000000005</c:v>
                </c:pt>
                <c:pt idx="1732">
                  <c:v>106.53999999999996</c:v>
                </c:pt>
                <c:pt idx="1733">
                  <c:v>107.24000000000001</c:v>
                </c:pt>
                <c:pt idx="1734">
                  <c:v>107.29000000000019</c:v>
                </c:pt>
                <c:pt idx="1735">
                  <c:v>107.44999999999982</c:v>
                </c:pt>
                <c:pt idx="1736">
                  <c:v>107.15000000000009</c:v>
                </c:pt>
                <c:pt idx="1737">
                  <c:v>107.17000000000007</c:v>
                </c:pt>
                <c:pt idx="1738">
                  <c:v>107.80999999999995</c:v>
                </c:pt>
                <c:pt idx="1739">
                  <c:v>106.72000000000003</c:v>
                </c:pt>
                <c:pt idx="1740">
                  <c:v>106.38999999999987</c:v>
                </c:pt>
                <c:pt idx="1741">
                  <c:v>107.15000000000009</c:v>
                </c:pt>
                <c:pt idx="1742">
                  <c:v>107.54999999999995</c:v>
                </c:pt>
                <c:pt idx="1743">
                  <c:v>107.28999999999996</c:v>
                </c:pt>
                <c:pt idx="1744">
                  <c:v>106.98000000000002</c:v>
                </c:pt>
                <c:pt idx="1745">
                  <c:v>106.57999999999993</c:v>
                </c:pt>
                <c:pt idx="1746">
                  <c:v>106.8599999999999</c:v>
                </c:pt>
                <c:pt idx="1747">
                  <c:v>107.59999999999991</c:v>
                </c:pt>
                <c:pt idx="1748">
                  <c:v>106.71000000000004</c:v>
                </c:pt>
                <c:pt idx="1749">
                  <c:v>106.42000000000007</c:v>
                </c:pt>
                <c:pt idx="1750">
                  <c:v>107.67000000000007</c:v>
                </c:pt>
                <c:pt idx="1751">
                  <c:v>107.36000000000013</c:v>
                </c:pt>
                <c:pt idx="1752">
                  <c:v>107.19000000000005</c:v>
                </c:pt>
                <c:pt idx="1753">
                  <c:v>107.70000000000005</c:v>
                </c:pt>
                <c:pt idx="1754">
                  <c:v>107.34000000000015</c:v>
                </c:pt>
                <c:pt idx="1755">
                  <c:v>106.52999999999997</c:v>
                </c:pt>
                <c:pt idx="1756">
                  <c:v>106.71000000000004</c:v>
                </c:pt>
                <c:pt idx="1757">
                  <c:v>106.67000000000007</c:v>
                </c:pt>
                <c:pt idx="1758">
                  <c:v>107.08999999999992</c:v>
                </c:pt>
                <c:pt idx="1759">
                  <c:v>107.73000000000002</c:v>
                </c:pt>
                <c:pt idx="1760">
                  <c:v>107.04999999999995</c:v>
                </c:pt>
                <c:pt idx="1761">
                  <c:v>107.27999999999997</c:v>
                </c:pt>
                <c:pt idx="1762">
                  <c:v>105.88000000000011</c:v>
                </c:pt>
                <c:pt idx="1763">
                  <c:v>104.8599999999999</c:v>
                </c:pt>
                <c:pt idx="1764">
                  <c:v>76.190000000000055</c:v>
                </c:pt>
                <c:pt idx="1765">
                  <c:v>-2198.2799999999997</c:v>
                </c:pt>
                <c:pt idx="1766">
                  <c:v>-7545.7100000000009</c:v>
                </c:pt>
                <c:pt idx="1767">
                  <c:v>-4321.7299999999996</c:v>
                </c:pt>
                <c:pt idx="1768">
                  <c:v>2816.37</c:v>
                </c:pt>
                <c:pt idx="1769">
                  <c:v>4306.9400000000005</c:v>
                </c:pt>
                <c:pt idx="1770">
                  <c:v>3028.07</c:v>
                </c:pt>
                <c:pt idx="1771">
                  <c:v>1994.7599999999998</c:v>
                </c:pt>
                <c:pt idx="1772">
                  <c:v>1279.1600000000001</c:v>
                </c:pt>
                <c:pt idx="1773">
                  <c:v>807.7</c:v>
                </c:pt>
                <c:pt idx="1774">
                  <c:v>511.32600000000002</c:v>
                </c:pt>
                <c:pt idx="1775">
                  <c:v>335.32700000000011</c:v>
                </c:pt>
                <c:pt idx="1776">
                  <c:v>238.31700000000001</c:v>
                </c:pt>
                <c:pt idx="1777">
                  <c:v>185.19200000000001</c:v>
                </c:pt>
                <c:pt idx="1778">
                  <c:v>151.59900000000005</c:v>
                </c:pt>
                <c:pt idx="1779">
                  <c:v>132.57799999999997</c:v>
                </c:pt>
                <c:pt idx="1780">
                  <c:v>119.40200000000004</c:v>
                </c:pt>
                <c:pt idx="1781">
                  <c:v>112.55899999999997</c:v>
                </c:pt>
                <c:pt idx="1782">
                  <c:v>107.55199999999991</c:v>
                </c:pt>
                <c:pt idx="1783">
                  <c:v>104.04099999999994</c:v>
                </c:pt>
                <c:pt idx="1784">
                  <c:v>101.20300000000009</c:v>
                </c:pt>
                <c:pt idx="1785">
                  <c:v>100.17899999999997</c:v>
                </c:pt>
                <c:pt idx="1786">
                  <c:v>98.949000000000069</c:v>
                </c:pt>
                <c:pt idx="1787">
                  <c:v>97.52800000000002</c:v>
                </c:pt>
                <c:pt idx="1788">
                  <c:v>97.486999999999966</c:v>
                </c:pt>
                <c:pt idx="1789">
                  <c:v>97.031000000000063</c:v>
                </c:pt>
                <c:pt idx="1790">
                  <c:v>97.152000000000044</c:v>
                </c:pt>
                <c:pt idx="1791">
                  <c:v>96.288999999999987</c:v>
                </c:pt>
                <c:pt idx="1792">
                  <c:v>96.169000000000096</c:v>
                </c:pt>
                <c:pt idx="1793">
                  <c:v>95.247999999999934</c:v>
                </c:pt>
                <c:pt idx="1794">
                  <c:v>94.918000000000006</c:v>
                </c:pt>
                <c:pt idx="1795">
                  <c:v>95.634999999999991</c:v>
                </c:pt>
                <c:pt idx="1796">
                  <c:v>95.078000000000088</c:v>
                </c:pt>
                <c:pt idx="1797">
                  <c:v>94.602999999999952</c:v>
                </c:pt>
                <c:pt idx="1798">
                  <c:v>94.048000000000002</c:v>
                </c:pt>
                <c:pt idx="1799">
                  <c:v>94.058999999999969</c:v>
                </c:pt>
                <c:pt idx="1800">
                  <c:v>93.771999999999935</c:v>
                </c:pt>
                <c:pt idx="1801">
                  <c:v>93.944999999999936</c:v>
                </c:pt>
                <c:pt idx="1802">
                  <c:v>94.809000000000083</c:v>
                </c:pt>
                <c:pt idx="1803">
                  <c:v>93.057000000000016</c:v>
                </c:pt>
                <c:pt idx="1804">
                  <c:v>92.662000000000035</c:v>
                </c:pt>
                <c:pt idx="1805">
                  <c:v>93.072000000000003</c:v>
                </c:pt>
                <c:pt idx="1806">
                  <c:v>92.802000000000021</c:v>
                </c:pt>
                <c:pt idx="1807">
                  <c:v>92.504000000000019</c:v>
                </c:pt>
                <c:pt idx="1808">
                  <c:v>92.26400000000001</c:v>
                </c:pt>
                <c:pt idx="1809">
                  <c:v>91.558999999999969</c:v>
                </c:pt>
                <c:pt idx="1810">
                  <c:v>91.793000000000006</c:v>
                </c:pt>
                <c:pt idx="1811">
                  <c:v>91.520000000000095</c:v>
                </c:pt>
                <c:pt idx="1812">
                  <c:v>91.201999999999998</c:v>
                </c:pt>
                <c:pt idx="1813">
                  <c:v>91.747999999999934</c:v>
                </c:pt>
                <c:pt idx="1814">
                  <c:v>90.670999999999935</c:v>
                </c:pt>
                <c:pt idx="1815">
                  <c:v>91.091000000000008</c:v>
                </c:pt>
                <c:pt idx="1816">
                  <c:v>91.069999999999936</c:v>
                </c:pt>
                <c:pt idx="1817">
                  <c:v>90.75100000000009</c:v>
                </c:pt>
                <c:pt idx="1818">
                  <c:v>90.90199999999993</c:v>
                </c:pt>
                <c:pt idx="1819">
                  <c:v>90.795000000000073</c:v>
                </c:pt>
                <c:pt idx="1820">
                  <c:v>90.808999999999969</c:v>
                </c:pt>
                <c:pt idx="1821">
                  <c:v>90.410999999999945</c:v>
                </c:pt>
                <c:pt idx="1822">
                  <c:v>90.236999999999966</c:v>
                </c:pt>
                <c:pt idx="1823">
                  <c:v>89.98599999999999</c:v>
                </c:pt>
                <c:pt idx="1824">
                  <c:v>90.039999999999964</c:v>
                </c:pt>
                <c:pt idx="1825">
                  <c:v>89.947000000000003</c:v>
                </c:pt>
                <c:pt idx="1826">
                  <c:v>90.117000000000075</c:v>
                </c:pt>
                <c:pt idx="1827">
                  <c:v>89.649999999999977</c:v>
                </c:pt>
                <c:pt idx="1828">
                  <c:v>89.314000000000078</c:v>
                </c:pt>
                <c:pt idx="1829">
                  <c:v>89.159999999999968</c:v>
                </c:pt>
                <c:pt idx="1830">
                  <c:v>89.260999999999967</c:v>
                </c:pt>
                <c:pt idx="1831">
                  <c:v>88.833000000000084</c:v>
                </c:pt>
                <c:pt idx="1832">
                  <c:v>88.357000000000085</c:v>
                </c:pt>
                <c:pt idx="1833">
                  <c:v>88.15300000000002</c:v>
                </c:pt>
                <c:pt idx="1834">
                  <c:v>87.829999999999927</c:v>
                </c:pt>
                <c:pt idx="1835">
                  <c:v>87.478000000000065</c:v>
                </c:pt>
                <c:pt idx="1836">
                  <c:v>87.586000000000013</c:v>
                </c:pt>
                <c:pt idx="1837">
                  <c:v>87.716999999999985</c:v>
                </c:pt>
                <c:pt idx="1838">
                  <c:v>87.456999999999994</c:v>
                </c:pt>
                <c:pt idx="1839">
                  <c:v>86.859000000000037</c:v>
                </c:pt>
                <c:pt idx="1840">
                  <c:v>87.143000000000029</c:v>
                </c:pt>
                <c:pt idx="1841">
                  <c:v>87.51400000000001</c:v>
                </c:pt>
                <c:pt idx="1842">
                  <c:v>87.159999999999968</c:v>
                </c:pt>
                <c:pt idx="1843">
                  <c:v>87.115000000000009</c:v>
                </c:pt>
                <c:pt idx="1844">
                  <c:v>86.884000000000015</c:v>
                </c:pt>
                <c:pt idx="1845">
                  <c:v>86.338999999999942</c:v>
                </c:pt>
                <c:pt idx="1846">
                  <c:v>86.251999999999953</c:v>
                </c:pt>
                <c:pt idx="1847">
                  <c:v>86.447000000000003</c:v>
                </c:pt>
                <c:pt idx="1848">
                  <c:v>86.240000000000009</c:v>
                </c:pt>
                <c:pt idx="1849">
                  <c:v>86.295000000000073</c:v>
                </c:pt>
                <c:pt idx="1850">
                  <c:v>86.543999999999983</c:v>
                </c:pt>
                <c:pt idx="1851">
                  <c:v>85.88</c:v>
                </c:pt>
                <c:pt idx="1852">
                  <c:v>85.551000000000045</c:v>
                </c:pt>
                <c:pt idx="1853">
                  <c:v>86.007000000000062</c:v>
                </c:pt>
                <c:pt idx="1854">
                  <c:v>85.937999999999988</c:v>
                </c:pt>
                <c:pt idx="1855">
                  <c:v>85.975999999999999</c:v>
                </c:pt>
                <c:pt idx="1856">
                  <c:v>85.497999999999934</c:v>
                </c:pt>
                <c:pt idx="1857">
                  <c:v>85.148000000000025</c:v>
                </c:pt>
                <c:pt idx="1858">
                  <c:v>85.261999999999944</c:v>
                </c:pt>
                <c:pt idx="1859">
                  <c:v>84.974000000000046</c:v>
                </c:pt>
                <c:pt idx="1860">
                  <c:v>84.644000000000005</c:v>
                </c:pt>
                <c:pt idx="1861">
                  <c:v>84.801000000000045</c:v>
                </c:pt>
                <c:pt idx="1862">
                  <c:v>84.882999999999925</c:v>
                </c:pt>
                <c:pt idx="1863">
                  <c:v>84.850999999999999</c:v>
                </c:pt>
                <c:pt idx="1864">
                  <c:v>84.711000000000013</c:v>
                </c:pt>
                <c:pt idx="1865">
                  <c:v>84.331999999999994</c:v>
                </c:pt>
                <c:pt idx="1866">
                  <c:v>84.287000000000035</c:v>
                </c:pt>
                <c:pt idx="1867">
                  <c:v>84.412000000000035</c:v>
                </c:pt>
                <c:pt idx="1868">
                  <c:v>84.365999999999985</c:v>
                </c:pt>
                <c:pt idx="1869">
                  <c:v>84.485000000000014</c:v>
                </c:pt>
                <c:pt idx="1870">
                  <c:v>84.365000000000009</c:v>
                </c:pt>
                <c:pt idx="1871">
                  <c:v>84.083999999999946</c:v>
                </c:pt>
                <c:pt idx="1872">
                  <c:v>84.09699999999998</c:v>
                </c:pt>
                <c:pt idx="1873">
                  <c:v>84.091000000000008</c:v>
                </c:pt>
                <c:pt idx="1874">
                  <c:v>83.580000000000041</c:v>
                </c:pt>
                <c:pt idx="1875">
                  <c:v>83.354999999999905</c:v>
                </c:pt>
                <c:pt idx="1876">
                  <c:v>83.531000000000063</c:v>
                </c:pt>
                <c:pt idx="1877">
                  <c:v>83.725999999999999</c:v>
                </c:pt>
                <c:pt idx="1878">
                  <c:v>83.774000000000001</c:v>
                </c:pt>
                <c:pt idx="1879">
                  <c:v>83.491000000000099</c:v>
                </c:pt>
                <c:pt idx="1880">
                  <c:v>83.124000000000024</c:v>
                </c:pt>
                <c:pt idx="1881">
                  <c:v>82.857999999999947</c:v>
                </c:pt>
                <c:pt idx="1882">
                  <c:v>82.648000000000025</c:v>
                </c:pt>
                <c:pt idx="1883">
                  <c:v>82.456999999999994</c:v>
                </c:pt>
                <c:pt idx="1884">
                  <c:v>82.743000000000052</c:v>
                </c:pt>
                <c:pt idx="1885">
                  <c:v>82.824999999999932</c:v>
                </c:pt>
                <c:pt idx="1886">
                  <c:v>303.93799999999999</c:v>
                </c:pt>
                <c:pt idx="1887">
                  <c:v>2879.3979999999997</c:v>
                </c:pt>
                <c:pt idx="1888">
                  <c:v>5859.817</c:v>
                </c:pt>
                <c:pt idx="1889">
                  <c:v>1759.9899999999998</c:v>
                </c:pt>
                <c:pt idx="1890">
                  <c:v>-2573.71</c:v>
                </c:pt>
                <c:pt idx="1891">
                  <c:v>-2471.9800000000005</c:v>
                </c:pt>
                <c:pt idx="1892">
                  <c:v>-1923.393</c:v>
                </c:pt>
                <c:pt idx="1893">
                  <c:v>-1302.7350000000001</c:v>
                </c:pt>
                <c:pt idx="1894">
                  <c:v>-789.73900000000003</c:v>
                </c:pt>
                <c:pt idx="1895">
                  <c:v>-461.32400000000001</c:v>
                </c:pt>
                <c:pt idx="1896">
                  <c:v>-239.923</c:v>
                </c:pt>
                <c:pt idx="1897">
                  <c:v>-99.994000000000028</c:v>
                </c:pt>
                <c:pt idx="1898">
                  <c:v>-24.550000000000182</c:v>
                </c:pt>
                <c:pt idx="1899">
                  <c:v>36.889999999999873</c:v>
                </c:pt>
                <c:pt idx="1900">
                  <c:v>57.5</c:v>
                </c:pt>
                <c:pt idx="1901">
                  <c:v>75.169999999999845</c:v>
                </c:pt>
                <c:pt idx="1902">
                  <c:v>86.170000000000073</c:v>
                </c:pt>
                <c:pt idx="1903">
                  <c:v>92.639999999999873</c:v>
                </c:pt>
                <c:pt idx="1904">
                  <c:v>98.039999999999964</c:v>
                </c:pt>
                <c:pt idx="1905">
                  <c:v>99.519999999999982</c:v>
                </c:pt>
                <c:pt idx="1906">
                  <c:v>101.88999999999987</c:v>
                </c:pt>
                <c:pt idx="1907">
                  <c:v>102.69000000000005</c:v>
                </c:pt>
                <c:pt idx="1908">
                  <c:v>103.8900000000001</c:v>
                </c:pt>
                <c:pt idx="1909">
                  <c:v>104.89999999999986</c:v>
                </c:pt>
                <c:pt idx="1910">
                  <c:v>104.97000000000003</c:v>
                </c:pt>
                <c:pt idx="1911">
                  <c:v>105.5</c:v>
                </c:pt>
                <c:pt idx="1912">
                  <c:v>105.5</c:v>
                </c:pt>
                <c:pt idx="1913">
                  <c:v>105.23000000000002</c:v>
                </c:pt>
                <c:pt idx="1914">
                  <c:v>104.94000000000005</c:v>
                </c:pt>
                <c:pt idx="1915">
                  <c:v>105.98000000000002</c:v>
                </c:pt>
                <c:pt idx="1916">
                  <c:v>106.57000000000016</c:v>
                </c:pt>
                <c:pt idx="1917">
                  <c:v>105.80999999999995</c:v>
                </c:pt>
                <c:pt idx="1918">
                  <c:v>105.79999999999995</c:v>
                </c:pt>
                <c:pt idx="1919">
                  <c:v>105.99000000000001</c:v>
                </c:pt>
                <c:pt idx="1920">
                  <c:v>105.74000000000001</c:v>
                </c:pt>
                <c:pt idx="1921">
                  <c:v>106.12999999999988</c:v>
                </c:pt>
                <c:pt idx="1922">
                  <c:v>105.79000000000019</c:v>
                </c:pt>
                <c:pt idx="1923">
                  <c:v>111.28999999999996</c:v>
                </c:pt>
                <c:pt idx="1924">
                  <c:v>102.90000000000009</c:v>
                </c:pt>
                <c:pt idx="1925">
                  <c:v>103.79999999999995</c:v>
                </c:pt>
                <c:pt idx="1926">
                  <c:v>110.84999999999991</c:v>
                </c:pt>
                <c:pt idx="1927">
                  <c:v>101.92999999999984</c:v>
                </c:pt>
                <c:pt idx="1928">
                  <c:v>103.37999999999988</c:v>
                </c:pt>
                <c:pt idx="1929">
                  <c:v>114.23000000000002</c:v>
                </c:pt>
                <c:pt idx="1930">
                  <c:v>122.43999999999983</c:v>
                </c:pt>
                <c:pt idx="1931">
                  <c:v>105.17000000000007</c:v>
                </c:pt>
                <c:pt idx="1932">
                  <c:v>89.059999999999945</c:v>
                </c:pt>
                <c:pt idx="1933">
                  <c:v>109.14999999999986</c:v>
                </c:pt>
                <c:pt idx="1934">
                  <c:v>117.95000000000005</c:v>
                </c:pt>
                <c:pt idx="1935">
                  <c:v>107.27999999999997</c:v>
                </c:pt>
                <c:pt idx="1936">
                  <c:v>101.01999999999998</c:v>
                </c:pt>
                <c:pt idx="1937">
                  <c:v>102.62000000000012</c:v>
                </c:pt>
                <c:pt idx="1938">
                  <c:v>105.26999999999998</c:v>
                </c:pt>
                <c:pt idx="1939">
                  <c:v>105.13999999999987</c:v>
                </c:pt>
                <c:pt idx="1940">
                  <c:v>105.19000000000005</c:v>
                </c:pt>
                <c:pt idx="1941">
                  <c:v>105.54999999999995</c:v>
                </c:pt>
                <c:pt idx="1942">
                  <c:v>105.71000000000004</c:v>
                </c:pt>
                <c:pt idx="1943">
                  <c:v>106.07000000000016</c:v>
                </c:pt>
                <c:pt idx="1944">
                  <c:v>106.20000000000005</c:v>
                </c:pt>
                <c:pt idx="1945">
                  <c:v>106.58999999999992</c:v>
                </c:pt>
                <c:pt idx="1946">
                  <c:v>106.06999999999994</c:v>
                </c:pt>
                <c:pt idx="1947">
                  <c:v>105.67999999999984</c:v>
                </c:pt>
                <c:pt idx="1948">
                  <c:v>106.18000000000006</c:v>
                </c:pt>
                <c:pt idx="1949">
                  <c:v>105.87999999999988</c:v>
                </c:pt>
                <c:pt idx="1950">
                  <c:v>105.5</c:v>
                </c:pt>
                <c:pt idx="1951">
                  <c:v>106.77000000000021</c:v>
                </c:pt>
                <c:pt idx="1952">
                  <c:v>106.81000000000017</c:v>
                </c:pt>
                <c:pt idx="1953">
                  <c:v>105.94000000000005</c:v>
                </c:pt>
                <c:pt idx="1954">
                  <c:v>105.72000000000003</c:v>
                </c:pt>
                <c:pt idx="1955">
                  <c:v>106.06999999999994</c:v>
                </c:pt>
                <c:pt idx="1956">
                  <c:v>106.47000000000003</c:v>
                </c:pt>
                <c:pt idx="1957">
                  <c:v>106.44000000000005</c:v>
                </c:pt>
                <c:pt idx="1958">
                  <c:v>106.58999999999992</c:v>
                </c:pt>
                <c:pt idx="1959">
                  <c:v>106.39999999999986</c:v>
                </c:pt>
                <c:pt idx="1960">
                  <c:v>106.01999999999998</c:v>
                </c:pt>
                <c:pt idx="1961">
                  <c:v>105.68999999999983</c:v>
                </c:pt>
                <c:pt idx="1962">
                  <c:v>105.37999999999988</c:v>
                </c:pt>
                <c:pt idx="1963">
                  <c:v>105.75</c:v>
                </c:pt>
                <c:pt idx="1964">
                  <c:v>106.26999999999998</c:v>
                </c:pt>
                <c:pt idx="1965">
                  <c:v>105.79999999999995</c:v>
                </c:pt>
                <c:pt idx="1966">
                  <c:v>105.86999999999989</c:v>
                </c:pt>
                <c:pt idx="1967">
                  <c:v>106.26999999999998</c:v>
                </c:pt>
                <c:pt idx="1968">
                  <c:v>106.27999999999997</c:v>
                </c:pt>
                <c:pt idx="1969">
                  <c:v>105.66000000000008</c:v>
                </c:pt>
                <c:pt idx="1970">
                  <c:v>105.54999999999995</c:v>
                </c:pt>
                <c:pt idx="1971">
                  <c:v>106.5</c:v>
                </c:pt>
                <c:pt idx="1972">
                  <c:v>106.19000000000005</c:v>
                </c:pt>
                <c:pt idx="1973">
                  <c:v>106.13000000000011</c:v>
                </c:pt>
                <c:pt idx="1974">
                  <c:v>106.40000000000009</c:v>
                </c:pt>
                <c:pt idx="1975">
                  <c:v>105.64999999999986</c:v>
                </c:pt>
                <c:pt idx="1976">
                  <c:v>106.51999999999998</c:v>
                </c:pt>
                <c:pt idx="1977">
                  <c:v>106.37999999999988</c:v>
                </c:pt>
                <c:pt idx="1978">
                  <c:v>105.96000000000004</c:v>
                </c:pt>
                <c:pt idx="1979">
                  <c:v>103.70000000000005</c:v>
                </c:pt>
                <c:pt idx="1980">
                  <c:v>107.07000000000016</c:v>
                </c:pt>
                <c:pt idx="1981">
                  <c:v>108.58999999999992</c:v>
                </c:pt>
                <c:pt idx="1982">
                  <c:v>106.31999999999994</c:v>
                </c:pt>
                <c:pt idx="1983">
                  <c:v>107.20000000000005</c:v>
                </c:pt>
                <c:pt idx="1984">
                  <c:v>107.06999999999994</c:v>
                </c:pt>
                <c:pt idx="1985">
                  <c:v>108.22000000000003</c:v>
                </c:pt>
                <c:pt idx="1986">
                  <c:v>107.4699999999998</c:v>
                </c:pt>
                <c:pt idx="1987">
                  <c:v>102.96000000000004</c:v>
                </c:pt>
                <c:pt idx="1988">
                  <c:v>101.41999999999985</c:v>
                </c:pt>
                <c:pt idx="1989">
                  <c:v>104.81999999999994</c:v>
                </c:pt>
                <c:pt idx="1990">
                  <c:v>107.28999999999996</c:v>
                </c:pt>
                <c:pt idx="1991">
                  <c:v>106.6099999999999</c:v>
                </c:pt>
                <c:pt idx="1992">
                  <c:v>106.54999999999995</c:v>
                </c:pt>
                <c:pt idx="1993">
                  <c:v>106.20000000000005</c:v>
                </c:pt>
                <c:pt idx="1994">
                  <c:v>106.19000000000005</c:v>
                </c:pt>
                <c:pt idx="1995">
                  <c:v>105.72000000000003</c:v>
                </c:pt>
                <c:pt idx="1996">
                  <c:v>105.54999999999995</c:v>
                </c:pt>
                <c:pt idx="1997">
                  <c:v>106.69000000000005</c:v>
                </c:pt>
                <c:pt idx="1998">
                  <c:v>106.40000000000009</c:v>
                </c:pt>
                <c:pt idx="1999">
                  <c:v>106.61999999999989</c:v>
                </c:pt>
                <c:pt idx="2000">
                  <c:v>106.5</c:v>
                </c:pt>
                <c:pt idx="2001">
                  <c:v>106.18000000000006</c:v>
                </c:pt>
                <c:pt idx="2002">
                  <c:v>106.92000000000007</c:v>
                </c:pt>
                <c:pt idx="2003">
                  <c:v>106.75999999999999</c:v>
                </c:pt>
                <c:pt idx="2004">
                  <c:v>106.74000000000001</c:v>
                </c:pt>
                <c:pt idx="2005">
                  <c:v>105.97000000000003</c:v>
                </c:pt>
                <c:pt idx="2006">
                  <c:v>106.46000000000004</c:v>
                </c:pt>
                <c:pt idx="2007">
                  <c:v>106.5</c:v>
                </c:pt>
                <c:pt idx="2008">
                  <c:v>105.91000000000008</c:v>
                </c:pt>
                <c:pt idx="2009">
                  <c:v>106.41999999999985</c:v>
                </c:pt>
                <c:pt idx="2010">
                  <c:v>106.62000000000012</c:v>
                </c:pt>
                <c:pt idx="2011">
                  <c:v>106.52999999999997</c:v>
                </c:pt>
                <c:pt idx="2012">
                  <c:v>106.51999999999998</c:v>
                </c:pt>
                <c:pt idx="2013">
                  <c:v>106.66000000000008</c:v>
                </c:pt>
                <c:pt idx="2014">
                  <c:v>106.00999999999999</c:v>
                </c:pt>
                <c:pt idx="2015">
                  <c:v>105.36999999999989</c:v>
                </c:pt>
                <c:pt idx="2016">
                  <c:v>106.5</c:v>
                </c:pt>
                <c:pt idx="2017">
                  <c:v>106.88000000000011</c:v>
                </c:pt>
                <c:pt idx="2018">
                  <c:v>106.78999999999996</c:v>
                </c:pt>
                <c:pt idx="2019">
                  <c:v>106.04000000000019</c:v>
                </c:pt>
                <c:pt idx="2020">
                  <c:v>106.21000000000004</c:v>
                </c:pt>
                <c:pt idx="2021">
                  <c:v>106.56999999999994</c:v>
                </c:pt>
                <c:pt idx="2022">
                  <c:v>106.03999999999996</c:v>
                </c:pt>
                <c:pt idx="2023">
                  <c:v>106.11999999999989</c:v>
                </c:pt>
                <c:pt idx="2024">
                  <c:v>106.53999999999996</c:v>
                </c:pt>
                <c:pt idx="2025">
                  <c:v>106.45999999999981</c:v>
                </c:pt>
                <c:pt idx="2026">
                  <c:v>106.30999999999995</c:v>
                </c:pt>
                <c:pt idx="2027">
                  <c:v>106.58999999999992</c:v>
                </c:pt>
                <c:pt idx="2028">
                  <c:v>106.03999999999996</c:v>
                </c:pt>
                <c:pt idx="2029">
                  <c:v>105.08999999999992</c:v>
                </c:pt>
                <c:pt idx="2030">
                  <c:v>106.03999999999996</c:v>
                </c:pt>
                <c:pt idx="2031">
                  <c:v>106.81999999999994</c:v>
                </c:pt>
                <c:pt idx="2032">
                  <c:v>106.55999999999995</c:v>
                </c:pt>
                <c:pt idx="2033">
                  <c:v>106.20000000000005</c:v>
                </c:pt>
                <c:pt idx="2034">
                  <c:v>106.56999999999994</c:v>
                </c:pt>
                <c:pt idx="2035">
                  <c:v>105.80999999999995</c:v>
                </c:pt>
                <c:pt idx="2036">
                  <c:v>105.49000000000001</c:v>
                </c:pt>
                <c:pt idx="2037">
                  <c:v>106.20000000000005</c:v>
                </c:pt>
                <c:pt idx="2038">
                  <c:v>106.54999999999995</c:v>
                </c:pt>
                <c:pt idx="2039">
                  <c:v>106.36999999999989</c:v>
                </c:pt>
                <c:pt idx="2040">
                  <c:v>106.15999999999985</c:v>
                </c:pt>
                <c:pt idx="2041">
                  <c:v>106.44000000000005</c:v>
                </c:pt>
                <c:pt idx="2042">
                  <c:v>106.15000000000009</c:v>
                </c:pt>
                <c:pt idx="2043">
                  <c:v>105.97000000000003</c:v>
                </c:pt>
                <c:pt idx="2044">
                  <c:v>106.27999999999997</c:v>
                </c:pt>
                <c:pt idx="2045">
                  <c:v>106.62000000000012</c:v>
                </c:pt>
                <c:pt idx="2046">
                  <c:v>106.3599999999999</c:v>
                </c:pt>
                <c:pt idx="2047">
                  <c:v>106.55000000000018</c:v>
                </c:pt>
                <c:pt idx="2048">
                  <c:v>106.42000000000007</c:v>
                </c:pt>
                <c:pt idx="2049">
                  <c:v>106.02999999999997</c:v>
                </c:pt>
                <c:pt idx="2050">
                  <c:v>106.18000000000006</c:v>
                </c:pt>
                <c:pt idx="2051">
                  <c:v>106.07000000000016</c:v>
                </c:pt>
                <c:pt idx="2052">
                  <c:v>106.26999999999998</c:v>
                </c:pt>
                <c:pt idx="2053">
                  <c:v>106.51999999999998</c:v>
                </c:pt>
                <c:pt idx="2054">
                  <c:v>106.31999999999994</c:v>
                </c:pt>
                <c:pt idx="2055">
                  <c:v>106.15999999999985</c:v>
                </c:pt>
                <c:pt idx="2056">
                  <c:v>106.40999999999985</c:v>
                </c:pt>
                <c:pt idx="2057">
                  <c:v>106.30999999999995</c:v>
                </c:pt>
                <c:pt idx="2058">
                  <c:v>105.6099999999999</c:v>
                </c:pt>
                <c:pt idx="2059">
                  <c:v>105.63000000000011</c:v>
                </c:pt>
                <c:pt idx="2060">
                  <c:v>106.00999999999999</c:v>
                </c:pt>
                <c:pt idx="2061">
                  <c:v>105.99000000000001</c:v>
                </c:pt>
                <c:pt idx="2062">
                  <c:v>106.23000000000002</c:v>
                </c:pt>
                <c:pt idx="2063">
                  <c:v>106.71000000000004</c:v>
                </c:pt>
                <c:pt idx="2064">
                  <c:v>106.31999999999994</c:v>
                </c:pt>
                <c:pt idx="2065">
                  <c:v>106.12000000000012</c:v>
                </c:pt>
                <c:pt idx="2066">
                  <c:v>106.3599999999999</c:v>
                </c:pt>
                <c:pt idx="2067">
                  <c:v>106.30999999999995</c:v>
                </c:pt>
                <c:pt idx="2068">
                  <c:v>106.06999999999994</c:v>
                </c:pt>
                <c:pt idx="2069">
                  <c:v>106.27999999999997</c:v>
                </c:pt>
                <c:pt idx="2070">
                  <c:v>106.59000000000015</c:v>
                </c:pt>
                <c:pt idx="2071">
                  <c:v>106.50999999999999</c:v>
                </c:pt>
                <c:pt idx="2072">
                  <c:v>106.43000000000006</c:v>
                </c:pt>
                <c:pt idx="2073">
                  <c:v>105.84999999999991</c:v>
                </c:pt>
                <c:pt idx="2074">
                  <c:v>105.94000000000005</c:v>
                </c:pt>
                <c:pt idx="2075">
                  <c:v>106.18000000000006</c:v>
                </c:pt>
                <c:pt idx="2076">
                  <c:v>106.00999999999999</c:v>
                </c:pt>
                <c:pt idx="2077">
                  <c:v>105.62000000000012</c:v>
                </c:pt>
                <c:pt idx="2078">
                  <c:v>105.53999999999996</c:v>
                </c:pt>
                <c:pt idx="2079">
                  <c:v>106.06999999999994</c:v>
                </c:pt>
                <c:pt idx="2080">
                  <c:v>106.11999999999989</c:v>
                </c:pt>
                <c:pt idx="2081">
                  <c:v>106.30000000000018</c:v>
                </c:pt>
                <c:pt idx="2082">
                  <c:v>106.20000000000005</c:v>
                </c:pt>
                <c:pt idx="2083">
                  <c:v>105.77999999999997</c:v>
                </c:pt>
                <c:pt idx="2084">
                  <c:v>105.55999999999995</c:v>
                </c:pt>
                <c:pt idx="2085">
                  <c:v>105.93000000000006</c:v>
                </c:pt>
                <c:pt idx="2086">
                  <c:v>104.78999999999996</c:v>
                </c:pt>
                <c:pt idx="2087">
                  <c:v>102.51999999999998</c:v>
                </c:pt>
                <c:pt idx="2088">
                  <c:v>106.60000000000014</c:v>
                </c:pt>
                <c:pt idx="2089">
                  <c:v>111.25999999999999</c:v>
                </c:pt>
              </c:numCache>
            </c:numRef>
          </c:yVal>
          <c:smooth val="1"/>
          <c:extLst>
            <c:ext xmlns:c16="http://schemas.microsoft.com/office/drawing/2014/chart" uri="{C3380CC4-5D6E-409C-BE32-E72D297353CC}">
              <c16:uniqueId val="{00000001-CA52-3C4B-B718-F96FFF993D22}"/>
            </c:ext>
          </c:extLst>
        </c:ser>
        <c:ser>
          <c:idx val="2"/>
          <c:order val="2"/>
          <c:tx>
            <c:strRef>
              <c:f>'Rank 1-5'!$D$1:$D$2</c:f>
              <c:strCache>
                <c:ptCount val="1"/>
                <c:pt idx="0">
                  <c:v>Rank 3 R3-19</c:v>
                </c:pt>
              </c:strCache>
            </c:strRef>
          </c:tx>
          <c:marker>
            <c:symbol val="none"/>
          </c:marker>
          <c:xVal>
            <c:numRef>
              <c:f>'Rank 1-5'!$A$3:$A$2092</c:f>
              <c:numCache>
                <c:formatCode>General</c:formatCode>
                <c:ptCount val="209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numCache>
            </c:numRef>
          </c:xVal>
          <c:yVal>
            <c:numRef>
              <c:f>'Rank 1-5'!$D$3:$D$2092</c:f>
              <c:numCache>
                <c:formatCode>General</c:formatCode>
                <c:ptCount val="2090"/>
                <c:pt idx="0">
                  <c:v>107.57999999999993</c:v>
                </c:pt>
                <c:pt idx="1">
                  <c:v>107.76999999999998</c:v>
                </c:pt>
                <c:pt idx="2">
                  <c:v>107.54999999999995</c:v>
                </c:pt>
                <c:pt idx="3">
                  <c:v>107.42999999999984</c:v>
                </c:pt>
                <c:pt idx="4">
                  <c:v>107.78999999999996</c:v>
                </c:pt>
                <c:pt idx="5">
                  <c:v>107.38999999999987</c:v>
                </c:pt>
                <c:pt idx="6">
                  <c:v>107.29999999999995</c:v>
                </c:pt>
                <c:pt idx="7">
                  <c:v>107.75</c:v>
                </c:pt>
                <c:pt idx="8">
                  <c:v>107.57999999999993</c:v>
                </c:pt>
                <c:pt idx="9">
                  <c:v>107.30999999999995</c:v>
                </c:pt>
                <c:pt idx="10">
                  <c:v>107.18000000000006</c:v>
                </c:pt>
                <c:pt idx="11">
                  <c:v>107.49000000000001</c:v>
                </c:pt>
                <c:pt idx="12">
                  <c:v>107.49000000000001</c:v>
                </c:pt>
                <c:pt idx="13">
                  <c:v>107.61999999999989</c:v>
                </c:pt>
                <c:pt idx="14">
                  <c:v>107.52999999999997</c:v>
                </c:pt>
                <c:pt idx="15">
                  <c:v>106.95999999999981</c:v>
                </c:pt>
                <c:pt idx="16">
                  <c:v>108.12999999999988</c:v>
                </c:pt>
                <c:pt idx="17">
                  <c:v>107.60000000000014</c:v>
                </c:pt>
                <c:pt idx="18">
                  <c:v>107.40999999999985</c:v>
                </c:pt>
                <c:pt idx="19">
                  <c:v>107.05999999999995</c:v>
                </c:pt>
                <c:pt idx="20">
                  <c:v>107.73000000000002</c:v>
                </c:pt>
                <c:pt idx="21">
                  <c:v>107.38000000000011</c:v>
                </c:pt>
                <c:pt idx="22">
                  <c:v>107.35000000000014</c:v>
                </c:pt>
                <c:pt idx="23">
                  <c:v>107.28999999999996</c:v>
                </c:pt>
                <c:pt idx="24">
                  <c:v>107.67000000000007</c:v>
                </c:pt>
                <c:pt idx="25">
                  <c:v>107.05999999999995</c:v>
                </c:pt>
                <c:pt idx="26">
                  <c:v>107.40999999999985</c:v>
                </c:pt>
                <c:pt idx="27">
                  <c:v>107.58000000000015</c:v>
                </c:pt>
                <c:pt idx="28">
                  <c:v>107.34999999999991</c:v>
                </c:pt>
                <c:pt idx="29">
                  <c:v>108.43000000000006</c:v>
                </c:pt>
                <c:pt idx="30">
                  <c:v>108.69000000000005</c:v>
                </c:pt>
                <c:pt idx="31">
                  <c:v>108.53999999999996</c:v>
                </c:pt>
                <c:pt idx="32">
                  <c:v>108.34999999999991</c:v>
                </c:pt>
                <c:pt idx="33">
                  <c:v>108.12000000000012</c:v>
                </c:pt>
                <c:pt idx="34">
                  <c:v>108.34000000000015</c:v>
                </c:pt>
                <c:pt idx="35">
                  <c:v>108.63999999999987</c:v>
                </c:pt>
                <c:pt idx="36">
                  <c:v>108.32999999999993</c:v>
                </c:pt>
                <c:pt idx="37">
                  <c:v>107.95000000000005</c:v>
                </c:pt>
                <c:pt idx="38">
                  <c:v>108.83999999999992</c:v>
                </c:pt>
                <c:pt idx="39">
                  <c:v>108.4699999999998</c:v>
                </c:pt>
                <c:pt idx="40">
                  <c:v>108.57999999999993</c:v>
                </c:pt>
                <c:pt idx="41">
                  <c:v>108.01999999999998</c:v>
                </c:pt>
                <c:pt idx="42">
                  <c:v>108.59999999999991</c:v>
                </c:pt>
                <c:pt idx="43">
                  <c:v>107.97000000000003</c:v>
                </c:pt>
                <c:pt idx="44">
                  <c:v>108.6400000000001</c:v>
                </c:pt>
                <c:pt idx="45">
                  <c:v>107.57999999999993</c:v>
                </c:pt>
                <c:pt idx="46">
                  <c:v>108.55999999999995</c:v>
                </c:pt>
                <c:pt idx="47">
                  <c:v>106.97000000000003</c:v>
                </c:pt>
                <c:pt idx="48">
                  <c:v>106.75</c:v>
                </c:pt>
                <c:pt idx="49">
                  <c:v>107.02999999999997</c:v>
                </c:pt>
                <c:pt idx="50">
                  <c:v>106.82999999999993</c:v>
                </c:pt>
                <c:pt idx="51">
                  <c:v>106.78999999999996</c:v>
                </c:pt>
                <c:pt idx="52">
                  <c:v>107.13999999999987</c:v>
                </c:pt>
                <c:pt idx="53">
                  <c:v>107.75999999999999</c:v>
                </c:pt>
                <c:pt idx="54">
                  <c:v>107.90000000000009</c:v>
                </c:pt>
                <c:pt idx="55">
                  <c:v>107.76999999999998</c:v>
                </c:pt>
                <c:pt idx="56">
                  <c:v>107.98000000000002</c:v>
                </c:pt>
                <c:pt idx="57">
                  <c:v>107.69999999999982</c:v>
                </c:pt>
                <c:pt idx="58">
                  <c:v>107.64999999999986</c:v>
                </c:pt>
                <c:pt idx="59">
                  <c:v>107.03999999999996</c:v>
                </c:pt>
                <c:pt idx="60">
                  <c:v>107.47000000000003</c:v>
                </c:pt>
                <c:pt idx="61">
                  <c:v>107.52000000000021</c:v>
                </c:pt>
                <c:pt idx="62">
                  <c:v>107.36000000000013</c:v>
                </c:pt>
                <c:pt idx="63">
                  <c:v>108.41000000000008</c:v>
                </c:pt>
                <c:pt idx="64">
                  <c:v>107.70000000000005</c:v>
                </c:pt>
                <c:pt idx="65">
                  <c:v>105.75999999999999</c:v>
                </c:pt>
                <c:pt idx="66">
                  <c:v>106.26999999999998</c:v>
                </c:pt>
                <c:pt idx="67">
                  <c:v>106.82999999999993</c:v>
                </c:pt>
                <c:pt idx="68">
                  <c:v>107.05000000000018</c:v>
                </c:pt>
                <c:pt idx="69">
                  <c:v>113.1400000000001</c:v>
                </c:pt>
                <c:pt idx="70">
                  <c:v>106.6099999999999</c:v>
                </c:pt>
                <c:pt idx="71">
                  <c:v>96.289999999999964</c:v>
                </c:pt>
                <c:pt idx="72">
                  <c:v>91.220000000000027</c:v>
                </c:pt>
                <c:pt idx="73">
                  <c:v>86.200000000000045</c:v>
                </c:pt>
                <c:pt idx="74">
                  <c:v>83.800000000000182</c:v>
                </c:pt>
                <c:pt idx="75">
                  <c:v>82.480000000000018</c:v>
                </c:pt>
                <c:pt idx="76">
                  <c:v>81.299999999999955</c:v>
                </c:pt>
                <c:pt idx="77">
                  <c:v>80</c:v>
                </c:pt>
                <c:pt idx="78">
                  <c:v>79.209999999999809</c:v>
                </c:pt>
                <c:pt idx="79">
                  <c:v>78.479999999999791</c:v>
                </c:pt>
                <c:pt idx="80">
                  <c:v>77.660000000000082</c:v>
                </c:pt>
                <c:pt idx="81">
                  <c:v>76.980000000000018</c:v>
                </c:pt>
                <c:pt idx="82">
                  <c:v>76.099999999999909</c:v>
                </c:pt>
                <c:pt idx="83">
                  <c:v>75.149999999999864</c:v>
                </c:pt>
                <c:pt idx="84">
                  <c:v>74.649999999999864</c:v>
                </c:pt>
                <c:pt idx="85">
                  <c:v>73.789999999999964</c:v>
                </c:pt>
                <c:pt idx="86">
                  <c:v>72.639999999999986</c:v>
                </c:pt>
                <c:pt idx="87">
                  <c:v>72.389999999999986</c:v>
                </c:pt>
                <c:pt idx="88">
                  <c:v>71.439999999999941</c:v>
                </c:pt>
                <c:pt idx="89">
                  <c:v>70.214000000000055</c:v>
                </c:pt>
                <c:pt idx="90">
                  <c:v>69.941999999999894</c:v>
                </c:pt>
                <c:pt idx="91">
                  <c:v>68.771000000000072</c:v>
                </c:pt>
                <c:pt idx="92">
                  <c:v>68.086999999999989</c:v>
                </c:pt>
                <c:pt idx="93">
                  <c:v>67.499999999999886</c:v>
                </c:pt>
                <c:pt idx="94">
                  <c:v>66.725999999999885</c:v>
                </c:pt>
                <c:pt idx="95">
                  <c:v>65.928000000000111</c:v>
                </c:pt>
                <c:pt idx="96">
                  <c:v>65.418999999999983</c:v>
                </c:pt>
                <c:pt idx="97">
                  <c:v>64.730999999999995</c:v>
                </c:pt>
                <c:pt idx="98">
                  <c:v>63.908999999999992</c:v>
                </c:pt>
                <c:pt idx="99">
                  <c:v>62.997000000000071</c:v>
                </c:pt>
                <c:pt idx="100">
                  <c:v>62.107999999999947</c:v>
                </c:pt>
                <c:pt idx="101">
                  <c:v>61.279999999999973</c:v>
                </c:pt>
                <c:pt idx="102">
                  <c:v>60.80499999999995</c:v>
                </c:pt>
                <c:pt idx="103">
                  <c:v>60.174999999999955</c:v>
                </c:pt>
                <c:pt idx="104">
                  <c:v>59.314999999999941</c:v>
                </c:pt>
                <c:pt idx="105">
                  <c:v>58.317000000000007</c:v>
                </c:pt>
                <c:pt idx="106">
                  <c:v>57.522000000000048</c:v>
                </c:pt>
                <c:pt idx="107">
                  <c:v>56.620000000000005</c:v>
                </c:pt>
                <c:pt idx="108">
                  <c:v>55.876999999999953</c:v>
                </c:pt>
                <c:pt idx="109">
                  <c:v>55.390999999999963</c:v>
                </c:pt>
                <c:pt idx="110">
                  <c:v>54.430000000000064</c:v>
                </c:pt>
                <c:pt idx="111">
                  <c:v>53.407000000000039</c:v>
                </c:pt>
                <c:pt idx="112">
                  <c:v>52.798999999999978</c:v>
                </c:pt>
                <c:pt idx="113">
                  <c:v>51.817999999999984</c:v>
                </c:pt>
                <c:pt idx="114">
                  <c:v>50.902999999999906</c:v>
                </c:pt>
                <c:pt idx="115">
                  <c:v>50.480999999999995</c:v>
                </c:pt>
                <c:pt idx="116">
                  <c:v>49.56899999999996</c:v>
                </c:pt>
                <c:pt idx="117">
                  <c:v>49.04200000000003</c:v>
                </c:pt>
                <c:pt idx="118">
                  <c:v>48.504999999999995</c:v>
                </c:pt>
                <c:pt idx="119">
                  <c:v>47.411000000000058</c:v>
                </c:pt>
                <c:pt idx="120">
                  <c:v>46.466999999999985</c:v>
                </c:pt>
                <c:pt idx="121">
                  <c:v>45.922000000000025</c:v>
                </c:pt>
                <c:pt idx="122">
                  <c:v>44.834999999999923</c:v>
                </c:pt>
                <c:pt idx="123">
                  <c:v>44.423999999999978</c:v>
                </c:pt>
                <c:pt idx="124">
                  <c:v>43.842000000000098</c:v>
                </c:pt>
                <c:pt idx="125">
                  <c:v>42.511999999999944</c:v>
                </c:pt>
                <c:pt idx="126">
                  <c:v>41.419000000000096</c:v>
                </c:pt>
                <c:pt idx="127">
                  <c:v>40.836000000000013</c:v>
                </c:pt>
                <c:pt idx="128">
                  <c:v>40.271999999999935</c:v>
                </c:pt>
                <c:pt idx="129">
                  <c:v>39.33299999999997</c:v>
                </c:pt>
                <c:pt idx="130">
                  <c:v>38.356999999999971</c:v>
                </c:pt>
                <c:pt idx="131">
                  <c:v>37.962999999999965</c:v>
                </c:pt>
                <c:pt idx="132">
                  <c:v>37.177999999999997</c:v>
                </c:pt>
                <c:pt idx="133">
                  <c:v>36.30499999999995</c:v>
                </c:pt>
                <c:pt idx="134">
                  <c:v>35.808999999999969</c:v>
                </c:pt>
                <c:pt idx="135">
                  <c:v>34.836999999999989</c:v>
                </c:pt>
                <c:pt idx="136">
                  <c:v>34.351999999999975</c:v>
                </c:pt>
                <c:pt idx="137">
                  <c:v>33.617000000000075</c:v>
                </c:pt>
                <c:pt idx="138">
                  <c:v>32.700000000000045</c:v>
                </c:pt>
                <c:pt idx="139">
                  <c:v>32.067000000000007</c:v>
                </c:pt>
                <c:pt idx="140">
                  <c:v>31.699999999999932</c:v>
                </c:pt>
                <c:pt idx="141">
                  <c:v>30.896999999999935</c:v>
                </c:pt>
                <c:pt idx="142">
                  <c:v>29.800000000000068</c:v>
                </c:pt>
                <c:pt idx="143">
                  <c:v>29.38900000000001</c:v>
                </c:pt>
                <c:pt idx="144">
                  <c:v>28.422000000000025</c:v>
                </c:pt>
                <c:pt idx="145">
                  <c:v>27.545000000000073</c:v>
                </c:pt>
                <c:pt idx="146">
                  <c:v>27.422000000000025</c:v>
                </c:pt>
                <c:pt idx="147">
                  <c:v>26.206999999999994</c:v>
                </c:pt>
                <c:pt idx="148">
                  <c:v>25.281999999999925</c:v>
                </c:pt>
                <c:pt idx="149">
                  <c:v>25.456999999999994</c:v>
                </c:pt>
                <c:pt idx="150">
                  <c:v>24.355999999999995</c:v>
                </c:pt>
                <c:pt idx="151">
                  <c:v>23.61099999999999</c:v>
                </c:pt>
                <c:pt idx="152">
                  <c:v>23.187999999999988</c:v>
                </c:pt>
                <c:pt idx="153">
                  <c:v>22.043999999999983</c:v>
                </c:pt>
                <c:pt idx="154">
                  <c:v>21.301000000000045</c:v>
                </c:pt>
                <c:pt idx="155">
                  <c:v>20.875</c:v>
                </c:pt>
                <c:pt idx="156">
                  <c:v>20</c:v>
                </c:pt>
                <c:pt idx="157">
                  <c:v>19.529999999999973</c:v>
                </c:pt>
                <c:pt idx="158">
                  <c:v>18.850000000000023</c:v>
                </c:pt>
                <c:pt idx="159">
                  <c:v>17.83299999999997</c:v>
                </c:pt>
                <c:pt idx="160">
                  <c:v>17.076000000000022</c:v>
                </c:pt>
                <c:pt idx="161">
                  <c:v>16.519999999999982</c:v>
                </c:pt>
                <c:pt idx="162">
                  <c:v>15.864000000000033</c:v>
                </c:pt>
                <c:pt idx="163">
                  <c:v>14.997000000000071</c:v>
                </c:pt>
                <c:pt idx="164">
                  <c:v>14.802999999999997</c:v>
                </c:pt>
                <c:pt idx="165">
                  <c:v>14.828000000000031</c:v>
                </c:pt>
                <c:pt idx="166">
                  <c:v>14.204000000000008</c:v>
                </c:pt>
                <c:pt idx="167">
                  <c:v>13.711000000000013</c:v>
                </c:pt>
                <c:pt idx="168">
                  <c:v>13.137</c:v>
                </c:pt>
                <c:pt idx="169">
                  <c:v>12.422000000000025</c:v>
                </c:pt>
                <c:pt idx="170">
                  <c:v>11.788000000000011</c:v>
                </c:pt>
                <c:pt idx="171">
                  <c:v>10.990999999999985</c:v>
                </c:pt>
                <c:pt idx="172">
                  <c:v>10.262</c:v>
                </c:pt>
                <c:pt idx="173">
                  <c:v>9.2449999999999477</c:v>
                </c:pt>
                <c:pt idx="174">
                  <c:v>8.7679999999999723</c:v>
                </c:pt>
                <c:pt idx="175">
                  <c:v>8.1820000000000164</c:v>
                </c:pt>
                <c:pt idx="176">
                  <c:v>7.0670000000000073</c:v>
                </c:pt>
                <c:pt idx="177">
                  <c:v>5.8029999999999973</c:v>
                </c:pt>
                <c:pt idx="178">
                  <c:v>5.0649999999999977</c:v>
                </c:pt>
                <c:pt idx="179">
                  <c:v>4.2599999999999909</c:v>
                </c:pt>
                <c:pt idx="180">
                  <c:v>4.1979999999999791</c:v>
                </c:pt>
                <c:pt idx="181">
                  <c:v>3.0629999999999882</c:v>
                </c:pt>
                <c:pt idx="182">
                  <c:v>2.478999999999985</c:v>
                </c:pt>
                <c:pt idx="183">
                  <c:v>2.2309999999999945</c:v>
                </c:pt>
                <c:pt idx="184">
                  <c:v>1.5889999999999986</c:v>
                </c:pt>
                <c:pt idx="185">
                  <c:v>0.97899999999998499</c:v>
                </c:pt>
                <c:pt idx="186">
                  <c:v>0.39699999999999136</c:v>
                </c:pt>
                <c:pt idx="187">
                  <c:v>-0.38800000000003365</c:v>
                </c:pt>
                <c:pt idx="188">
                  <c:v>-0.95300000000003138</c:v>
                </c:pt>
                <c:pt idx="189">
                  <c:v>-1.4699999999999704</c:v>
                </c:pt>
                <c:pt idx="190">
                  <c:v>-1.9189999999999827</c:v>
                </c:pt>
                <c:pt idx="191">
                  <c:v>-2.8999999999999773</c:v>
                </c:pt>
                <c:pt idx="192">
                  <c:v>-3.2849999999999682</c:v>
                </c:pt>
                <c:pt idx="193">
                  <c:v>-3.9990000000000236</c:v>
                </c:pt>
                <c:pt idx="194">
                  <c:v>-4.6349999999999909</c:v>
                </c:pt>
                <c:pt idx="195">
                  <c:v>-4.9130000000000109</c:v>
                </c:pt>
                <c:pt idx="196">
                  <c:v>-5.1579999999999586</c:v>
                </c:pt>
                <c:pt idx="197">
                  <c:v>-5.68100000000004</c:v>
                </c:pt>
                <c:pt idx="198">
                  <c:v>-6.43100000000004</c:v>
                </c:pt>
                <c:pt idx="199">
                  <c:v>-6.9959999999999809</c:v>
                </c:pt>
                <c:pt idx="200">
                  <c:v>-7.48599999999999</c:v>
                </c:pt>
                <c:pt idx="201">
                  <c:v>-8.2949999999999591</c:v>
                </c:pt>
                <c:pt idx="202">
                  <c:v>-8.9640000000000555</c:v>
                </c:pt>
                <c:pt idx="203">
                  <c:v>-9.3140000000000214</c:v>
                </c:pt>
                <c:pt idx="204">
                  <c:v>-9.3550000000000182</c:v>
                </c:pt>
                <c:pt idx="205">
                  <c:v>-9.9799999999999898</c:v>
                </c:pt>
                <c:pt idx="206">
                  <c:v>-10.664999999999992</c:v>
                </c:pt>
                <c:pt idx="207">
                  <c:v>-10.906999999999982</c:v>
                </c:pt>
                <c:pt idx="208">
                  <c:v>-11.313999999999993</c:v>
                </c:pt>
                <c:pt idx="209">
                  <c:v>-11.842999999999989</c:v>
                </c:pt>
                <c:pt idx="210">
                  <c:v>-12.225999999999999</c:v>
                </c:pt>
                <c:pt idx="211">
                  <c:v>-12.457999999999998</c:v>
                </c:pt>
                <c:pt idx="212">
                  <c:v>-12.85499999999999</c:v>
                </c:pt>
                <c:pt idx="213">
                  <c:v>-13.264999999999986</c:v>
                </c:pt>
                <c:pt idx="214">
                  <c:v>-13.498000000000019</c:v>
                </c:pt>
                <c:pt idx="215">
                  <c:v>-13.85499999999999</c:v>
                </c:pt>
                <c:pt idx="216">
                  <c:v>-14.448999999999984</c:v>
                </c:pt>
                <c:pt idx="217">
                  <c:v>-14.819000000000017</c:v>
                </c:pt>
                <c:pt idx="218">
                  <c:v>-15.391999999999996</c:v>
                </c:pt>
                <c:pt idx="219">
                  <c:v>-16.016999999999996</c:v>
                </c:pt>
                <c:pt idx="220">
                  <c:v>-15.88900000000001</c:v>
                </c:pt>
                <c:pt idx="221">
                  <c:v>-16.431999999999988</c:v>
                </c:pt>
                <c:pt idx="222">
                  <c:v>-16.796999999999997</c:v>
                </c:pt>
                <c:pt idx="223">
                  <c:v>-16.831000000000017</c:v>
                </c:pt>
                <c:pt idx="224">
                  <c:v>-17.929000000000002</c:v>
                </c:pt>
                <c:pt idx="225">
                  <c:v>-18.166999999999987</c:v>
                </c:pt>
                <c:pt idx="226">
                  <c:v>-18.298999999999992</c:v>
                </c:pt>
                <c:pt idx="227">
                  <c:v>-19.304000000000002</c:v>
                </c:pt>
                <c:pt idx="228">
                  <c:v>-19.460000000000008</c:v>
                </c:pt>
                <c:pt idx="229">
                  <c:v>-19.595700000000008</c:v>
                </c:pt>
                <c:pt idx="230">
                  <c:v>-19.936599999999999</c:v>
                </c:pt>
                <c:pt idx="231">
                  <c:v>-20.267099999999999</c:v>
                </c:pt>
                <c:pt idx="232">
                  <c:v>-20.450600000000009</c:v>
                </c:pt>
                <c:pt idx="233">
                  <c:v>-20.907699999999991</c:v>
                </c:pt>
                <c:pt idx="234">
                  <c:v>-21.067900000000009</c:v>
                </c:pt>
                <c:pt idx="235">
                  <c:v>-21.149899999999995</c:v>
                </c:pt>
                <c:pt idx="236">
                  <c:v>-21.534700000000001</c:v>
                </c:pt>
                <c:pt idx="237">
                  <c:v>-21.448799999999991</c:v>
                </c:pt>
                <c:pt idx="238">
                  <c:v>-21.874599999999994</c:v>
                </c:pt>
                <c:pt idx="239">
                  <c:v>-22.144100000000002</c:v>
                </c:pt>
                <c:pt idx="240">
                  <c:v>-22.624499999999998</c:v>
                </c:pt>
                <c:pt idx="241">
                  <c:v>-22.858899999999998</c:v>
                </c:pt>
                <c:pt idx="242">
                  <c:v>-23.005399999999998</c:v>
                </c:pt>
                <c:pt idx="243">
                  <c:v>-23.393999999999998</c:v>
                </c:pt>
                <c:pt idx="244">
                  <c:v>-23.589399999999998</c:v>
                </c:pt>
                <c:pt idx="245">
                  <c:v>-23.905809999999999</c:v>
                </c:pt>
                <c:pt idx="246">
                  <c:v>-24.220202</c:v>
                </c:pt>
                <c:pt idx="247">
                  <c:v>-23.770959999999999</c:v>
                </c:pt>
                <c:pt idx="248">
                  <c:v>-23.7456</c:v>
                </c:pt>
                <c:pt idx="249">
                  <c:v>-23.667479999999998</c:v>
                </c:pt>
                <c:pt idx="250">
                  <c:v>-23.61861</c:v>
                </c:pt>
                <c:pt idx="251">
                  <c:v>-24.083489999999998</c:v>
                </c:pt>
                <c:pt idx="252">
                  <c:v>-26.15775</c:v>
                </c:pt>
                <c:pt idx="253">
                  <c:v>-26.35885</c:v>
                </c:pt>
                <c:pt idx="254">
                  <c:v>-17.272915999999999</c:v>
                </c:pt>
                <c:pt idx="255">
                  <c:v>-11.00342</c:v>
                </c:pt>
                <c:pt idx="256">
                  <c:v>-7.49756</c:v>
                </c:pt>
                <c:pt idx="257">
                  <c:v>-5.1245150000000006</c:v>
                </c:pt>
                <c:pt idx="258">
                  <c:v>-3.9702169999999999</c:v>
                </c:pt>
                <c:pt idx="259">
                  <c:v>-3.7749099999999998</c:v>
                </c:pt>
                <c:pt idx="260">
                  <c:v>-3.2690399999999999</c:v>
                </c:pt>
                <c:pt idx="261">
                  <c:v>-3.2124000000000006</c:v>
                </c:pt>
                <c:pt idx="262">
                  <c:v>-3.1557599999999999</c:v>
                </c:pt>
                <c:pt idx="263">
                  <c:v>-2.6538099999999996</c:v>
                </c:pt>
                <c:pt idx="264">
                  <c:v>-2.7846700000000002</c:v>
                </c:pt>
                <c:pt idx="265">
                  <c:v>-2.9565399999999995</c:v>
                </c:pt>
                <c:pt idx="266">
                  <c:v>-2.6127900000000004</c:v>
                </c:pt>
                <c:pt idx="267">
                  <c:v>-2.9584900000000003</c:v>
                </c:pt>
                <c:pt idx="268">
                  <c:v>-2.6772399999999998</c:v>
                </c:pt>
                <c:pt idx="269">
                  <c:v>-3.0014599999999998</c:v>
                </c:pt>
                <c:pt idx="270">
                  <c:v>-2.3627899999999999</c:v>
                </c:pt>
                <c:pt idx="271">
                  <c:v>-3.2475549999999997</c:v>
                </c:pt>
                <c:pt idx="272">
                  <c:v>-2.9799800000000003</c:v>
                </c:pt>
                <c:pt idx="273">
                  <c:v>-2.7260799999999996</c:v>
                </c:pt>
                <c:pt idx="274">
                  <c:v>-2.8569399999999998</c:v>
                </c:pt>
                <c:pt idx="275">
                  <c:v>-2.7846599999999997</c:v>
                </c:pt>
                <c:pt idx="276">
                  <c:v>-2.5053700000000001</c:v>
                </c:pt>
                <c:pt idx="277">
                  <c:v>-2.6088800000000001</c:v>
                </c:pt>
                <c:pt idx="278">
                  <c:v>-2.0503</c:v>
                </c:pt>
                <c:pt idx="279">
                  <c:v>-2.0991200000000001</c:v>
                </c:pt>
                <c:pt idx="280">
                  <c:v>-2.8784100000000006</c:v>
                </c:pt>
                <c:pt idx="281">
                  <c:v>-2.7846700000000002</c:v>
                </c:pt>
                <c:pt idx="282">
                  <c:v>-2.4526399999999997</c:v>
                </c:pt>
                <c:pt idx="283">
                  <c:v>-1.7495100000000001</c:v>
                </c:pt>
                <c:pt idx="284">
                  <c:v>-1.08155</c:v>
                </c:pt>
                <c:pt idx="285">
                  <c:v>-0.86083999999999994</c:v>
                </c:pt>
                <c:pt idx="286">
                  <c:v>-4.5014659999999997</c:v>
                </c:pt>
                <c:pt idx="287">
                  <c:v>-4.6577129999999993</c:v>
                </c:pt>
                <c:pt idx="288">
                  <c:v>-5.5463800000000001</c:v>
                </c:pt>
                <c:pt idx="289">
                  <c:v>-7.6147499999999999</c:v>
                </c:pt>
                <c:pt idx="290">
                  <c:v>-1.9039999999999502E-2</c:v>
                </c:pt>
                <c:pt idx="291">
                  <c:v>1.8012699999999997</c:v>
                </c:pt>
                <c:pt idx="292">
                  <c:v>3.5356399999999999</c:v>
                </c:pt>
                <c:pt idx="293">
                  <c:v>-1.104981</c:v>
                </c:pt>
                <c:pt idx="294">
                  <c:v>-7.2612300000000003</c:v>
                </c:pt>
                <c:pt idx="295">
                  <c:v>-1.5268539999999999</c:v>
                </c:pt>
                <c:pt idx="296">
                  <c:v>-1.806149</c:v>
                </c:pt>
                <c:pt idx="297">
                  <c:v>-1.640137</c:v>
                </c:pt>
                <c:pt idx="298">
                  <c:v>-2.0190410000000001</c:v>
                </c:pt>
                <c:pt idx="299">
                  <c:v>-1.4409179999999999</c:v>
                </c:pt>
                <c:pt idx="300">
                  <c:v>-1.0112299999999999</c:v>
                </c:pt>
                <c:pt idx="301">
                  <c:v>-2.2827120000000001</c:v>
                </c:pt>
                <c:pt idx="302">
                  <c:v>-2.321777</c:v>
                </c:pt>
                <c:pt idx="303">
                  <c:v>-2.6655300000000004</c:v>
                </c:pt>
                <c:pt idx="304">
                  <c:v>-2.5209899999999998</c:v>
                </c:pt>
                <c:pt idx="305">
                  <c:v>-2.5014599999999998</c:v>
                </c:pt>
                <c:pt idx="306">
                  <c:v>-2.3979499999999998</c:v>
                </c:pt>
                <c:pt idx="307">
                  <c:v>-3.0971700000000002</c:v>
                </c:pt>
                <c:pt idx="308">
                  <c:v>-2.5229490000000001</c:v>
                </c:pt>
                <c:pt idx="309">
                  <c:v>-2.6186499999999997</c:v>
                </c:pt>
                <c:pt idx="310">
                  <c:v>-2.4955999999999996</c:v>
                </c:pt>
                <c:pt idx="311">
                  <c:v>-2.8256800000000002</c:v>
                </c:pt>
                <c:pt idx="312">
                  <c:v>-2.2709999999999999</c:v>
                </c:pt>
                <c:pt idx="313">
                  <c:v>-2.4936539999999998</c:v>
                </c:pt>
                <c:pt idx="314">
                  <c:v>-2.4741239999999998</c:v>
                </c:pt>
                <c:pt idx="315">
                  <c:v>-2.0639699999999999</c:v>
                </c:pt>
                <c:pt idx="316">
                  <c:v>-1.1635705999999999</c:v>
                </c:pt>
                <c:pt idx="317">
                  <c:v>-2.5776400000000002</c:v>
                </c:pt>
                <c:pt idx="318">
                  <c:v>-2.7495094</c:v>
                </c:pt>
                <c:pt idx="319">
                  <c:v>-2.7534189999999996</c:v>
                </c:pt>
                <c:pt idx="320">
                  <c:v>-2.4428719999999999</c:v>
                </c:pt>
                <c:pt idx="321">
                  <c:v>-2.5444330000000002</c:v>
                </c:pt>
                <c:pt idx="322">
                  <c:v>-2.6928730000000001</c:v>
                </c:pt>
                <c:pt idx="323">
                  <c:v>-2.2416939999999999</c:v>
                </c:pt>
                <c:pt idx="324">
                  <c:v>-2.3784170000000002</c:v>
                </c:pt>
                <c:pt idx="325">
                  <c:v>-2.0522450000000001</c:v>
                </c:pt>
                <c:pt idx="326">
                  <c:v>-2.8491239999999998</c:v>
                </c:pt>
                <c:pt idx="327">
                  <c:v>-2.0952120000000001</c:v>
                </c:pt>
                <c:pt idx="328">
                  <c:v>-2.1420870000000001</c:v>
                </c:pt>
                <c:pt idx="329">
                  <c:v>-2.0541939999999999</c:v>
                </c:pt>
                <c:pt idx="330">
                  <c:v>-2.1342759999999998</c:v>
                </c:pt>
                <c:pt idx="331">
                  <c:v>-2.2690440000000001</c:v>
                </c:pt>
                <c:pt idx="332">
                  <c:v>-2.063968</c:v>
                </c:pt>
                <c:pt idx="333">
                  <c:v>-2.4296860000000002</c:v>
                </c:pt>
                <c:pt idx="334">
                  <c:v>-2.1279250000000003</c:v>
                </c:pt>
                <c:pt idx="335">
                  <c:v>-3.0629879999999998</c:v>
                </c:pt>
                <c:pt idx="336">
                  <c:v>1.264648</c:v>
                </c:pt>
                <c:pt idx="337">
                  <c:v>-1.7915080000000001</c:v>
                </c:pt>
                <c:pt idx="338">
                  <c:v>-1.11572</c:v>
                </c:pt>
                <c:pt idx="339">
                  <c:v>-4.7016599999999995</c:v>
                </c:pt>
                <c:pt idx="340">
                  <c:v>-1.4960930000000001</c:v>
                </c:pt>
                <c:pt idx="341">
                  <c:v>0.35302799999999995</c:v>
                </c:pt>
                <c:pt idx="342">
                  <c:v>-1.975095</c:v>
                </c:pt>
                <c:pt idx="343">
                  <c:v>-2.3935520000000001</c:v>
                </c:pt>
                <c:pt idx="344">
                  <c:v>-3.0542020000000001</c:v>
                </c:pt>
                <c:pt idx="345">
                  <c:v>-1.6645529999999999</c:v>
                </c:pt>
                <c:pt idx="346">
                  <c:v>-1.6599999999999948E-2</c:v>
                </c:pt>
                <c:pt idx="347">
                  <c:v>-0.30127000000000015</c:v>
                </c:pt>
                <c:pt idx="348">
                  <c:v>-0.14795000000000003</c:v>
                </c:pt>
                <c:pt idx="349">
                  <c:v>9.9609999999999754E-2</c:v>
                </c:pt>
                <c:pt idx="350">
                  <c:v>0.45361999999999991</c:v>
                </c:pt>
                <c:pt idx="351">
                  <c:v>0.82862000000000013</c:v>
                </c:pt>
                <c:pt idx="352">
                  <c:v>0.44678000000000018</c:v>
                </c:pt>
                <c:pt idx="353">
                  <c:v>-0.66943200000000003</c:v>
                </c:pt>
                <c:pt idx="354">
                  <c:v>-0.37939000000000012</c:v>
                </c:pt>
                <c:pt idx="355">
                  <c:v>0.74560999999999988</c:v>
                </c:pt>
                <c:pt idx="356">
                  <c:v>0.38135000000000008</c:v>
                </c:pt>
                <c:pt idx="357">
                  <c:v>-0.64844000000000013</c:v>
                </c:pt>
                <c:pt idx="358">
                  <c:v>0.11817000000000011</c:v>
                </c:pt>
                <c:pt idx="359">
                  <c:v>0.52002000000000015</c:v>
                </c:pt>
                <c:pt idx="360">
                  <c:v>0.6606470000000001</c:v>
                </c:pt>
                <c:pt idx="361">
                  <c:v>0.35595999999999994</c:v>
                </c:pt>
                <c:pt idx="362">
                  <c:v>1.0209969999999999</c:v>
                </c:pt>
                <c:pt idx="363">
                  <c:v>1.6074189999999999</c:v>
                </c:pt>
                <c:pt idx="364">
                  <c:v>1.2631830000000002</c:v>
                </c:pt>
                <c:pt idx="365">
                  <c:v>0.21630899999999997</c:v>
                </c:pt>
                <c:pt idx="366">
                  <c:v>0.41601499999999991</c:v>
                </c:pt>
                <c:pt idx="367">
                  <c:v>0.16454999999999997</c:v>
                </c:pt>
                <c:pt idx="368">
                  <c:v>-0.21143000000000001</c:v>
                </c:pt>
                <c:pt idx="369">
                  <c:v>3.4179999999999877E-2</c:v>
                </c:pt>
                <c:pt idx="370">
                  <c:v>0.163574</c:v>
                </c:pt>
                <c:pt idx="371">
                  <c:v>-0.10791000000000006</c:v>
                </c:pt>
                <c:pt idx="372">
                  <c:v>0.17724600000000001</c:v>
                </c:pt>
                <c:pt idx="373">
                  <c:v>0.6000970000000001</c:v>
                </c:pt>
                <c:pt idx="374">
                  <c:v>6.8846999999999992E-2</c:v>
                </c:pt>
                <c:pt idx="375">
                  <c:v>0.329592</c:v>
                </c:pt>
                <c:pt idx="376">
                  <c:v>-0.28808600000000001</c:v>
                </c:pt>
                <c:pt idx="377">
                  <c:v>0.16650399999999999</c:v>
                </c:pt>
                <c:pt idx="378">
                  <c:v>0.86132829999999994</c:v>
                </c:pt>
                <c:pt idx="379">
                  <c:v>1.1962890000000002</c:v>
                </c:pt>
                <c:pt idx="380">
                  <c:v>1.109375</c:v>
                </c:pt>
                <c:pt idx="381">
                  <c:v>1.572754</c:v>
                </c:pt>
                <c:pt idx="382">
                  <c:v>1.43164</c:v>
                </c:pt>
                <c:pt idx="383">
                  <c:v>0.585449</c:v>
                </c:pt>
                <c:pt idx="384">
                  <c:v>0.90332100000000004</c:v>
                </c:pt>
                <c:pt idx="385">
                  <c:v>0.45947200000000005</c:v>
                </c:pt>
                <c:pt idx="386">
                  <c:v>6.5917999999999921E-2</c:v>
                </c:pt>
                <c:pt idx="387">
                  <c:v>4.1992000000000029E-2</c:v>
                </c:pt>
                <c:pt idx="388">
                  <c:v>0.33056599999999997</c:v>
                </c:pt>
                <c:pt idx="389">
                  <c:v>-9.228499999999995E-2</c:v>
                </c:pt>
                <c:pt idx="390">
                  <c:v>0.65673799999999993</c:v>
                </c:pt>
                <c:pt idx="391">
                  <c:v>0.984375</c:v>
                </c:pt>
                <c:pt idx="392">
                  <c:v>1.047363</c:v>
                </c:pt>
                <c:pt idx="393">
                  <c:v>1.2587890000000002</c:v>
                </c:pt>
                <c:pt idx="394">
                  <c:v>1.11084</c:v>
                </c:pt>
                <c:pt idx="395">
                  <c:v>1.5634760000000001</c:v>
                </c:pt>
                <c:pt idx="396">
                  <c:v>1.141114</c:v>
                </c:pt>
                <c:pt idx="397">
                  <c:v>1.345215</c:v>
                </c:pt>
                <c:pt idx="398">
                  <c:v>0.86181600000000003</c:v>
                </c:pt>
                <c:pt idx="399">
                  <c:v>0.44482499999999997</c:v>
                </c:pt>
                <c:pt idx="400">
                  <c:v>0.45849600000000007</c:v>
                </c:pt>
                <c:pt idx="401">
                  <c:v>0.84375040000000001</c:v>
                </c:pt>
                <c:pt idx="402">
                  <c:v>0.93701369999999995</c:v>
                </c:pt>
                <c:pt idx="403">
                  <c:v>1.28222719</c:v>
                </c:pt>
                <c:pt idx="404">
                  <c:v>1.0488279</c:v>
                </c:pt>
                <c:pt idx="405">
                  <c:v>0.54931700000000006</c:v>
                </c:pt>
                <c:pt idx="406">
                  <c:v>1.4409210000000001</c:v>
                </c:pt>
                <c:pt idx="407">
                  <c:v>1.1059570000000001</c:v>
                </c:pt>
                <c:pt idx="408">
                  <c:v>8.6913999999999936E-2</c:v>
                </c:pt>
                <c:pt idx="409">
                  <c:v>0.29736300000000004</c:v>
                </c:pt>
                <c:pt idx="410">
                  <c:v>0.25244169999999999</c:v>
                </c:pt>
                <c:pt idx="411">
                  <c:v>0.41064400000000001</c:v>
                </c:pt>
                <c:pt idx="412">
                  <c:v>-0.18945299999999998</c:v>
                </c:pt>
                <c:pt idx="413">
                  <c:v>-0.39746099999999995</c:v>
                </c:pt>
                <c:pt idx="414">
                  <c:v>0.12597700000000001</c:v>
                </c:pt>
                <c:pt idx="415">
                  <c:v>0.24658199999999997</c:v>
                </c:pt>
                <c:pt idx="416">
                  <c:v>0.11572300000000002</c:v>
                </c:pt>
                <c:pt idx="417">
                  <c:v>-0.24121099999999998</c:v>
                </c:pt>
                <c:pt idx="418">
                  <c:v>-0.1899419</c:v>
                </c:pt>
                <c:pt idx="419">
                  <c:v>-0.24560549999999998</c:v>
                </c:pt>
                <c:pt idx="420">
                  <c:v>-0.50244100000000003</c:v>
                </c:pt>
                <c:pt idx="421">
                  <c:v>-0.27001989999999998</c:v>
                </c:pt>
                <c:pt idx="422">
                  <c:v>0.14501916000000001</c:v>
                </c:pt>
                <c:pt idx="423">
                  <c:v>-0.23290991</c:v>
                </c:pt>
                <c:pt idx="424">
                  <c:v>0.17871100000000001</c:v>
                </c:pt>
                <c:pt idx="425">
                  <c:v>7.3239999999999972E-3</c:v>
                </c:pt>
                <c:pt idx="426">
                  <c:v>-0.42871100000000001</c:v>
                </c:pt>
                <c:pt idx="427">
                  <c:v>7.7148400000000006E-2</c:v>
                </c:pt>
                <c:pt idx="428">
                  <c:v>0.22949200000000003</c:v>
                </c:pt>
                <c:pt idx="429">
                  <c:v>-0.444824</c:v>
                </c:pt>
                <c:pt idx="430">
                  <c:v>-0.37548899999999996</c:v>
                </c:pt>
                <c:pt idx="431">
                  <c:v>-0.64453099999999997</c:v>
                </c:pt>
                <c:pt idx="432">
                  <c:v>-0.398926</c:v>
                </c:pt>
                <c:pt idx="433">
                  <c:v>-0.45117180000000001</c:v>
                </c:pt>
                <c:pt idx="434">
                  <c:v>0.13623000000000002</c:v>
                </c:pt>
                <c:pt idx="435">
                  <c:v>0.73779299999999992</c:v>
                </c:pt>
                <c:pt idx="436">
                  <c:v>-4.7973699999999999</c:v>
                </c:pt>
                <c:pt idx="437">
                  <c:v>-160.81661</c:v>
                </c:pt>
                <c:pt idx="438">
                  <c:v>-36.693999999999988</c:v>
                </c:pt>
                <c:pt idx="439">
                  <c:v>-4.2549999999999955</c:v>
                </c:pt>
                <c:pt idx="440">
                  <c:v>7.2129999999999939</c:v>
                </c:pt>
                <c:pt idx="441">
                  <c:v>6.7290000000000134</c:v>
                </c:pt>
                <c:pt idx="442">
                  <c:v>9.171999999999997</c:v>
                </c:pt>
                <c:pt idx="443">
                  <c:v>12.439000000000021</c:v>
                </c:pt>
                <c:pt idx="444">
                  <c:v>15.496999999999986</c:v>
                </c:pt>
                <c:pt idx="445">
                  <c:v>19.100999999999999</c:v>
                </c:pt>
                <c:pt idx="446">
                  <c:v>23.143000000000001</c:v>
                </c:pt>
                <c:pt idx="447">
                  <c:v>26.406000000000006</c:v>
                </c:pt>
                <c:pt idx="448">
                  <c:v>30.312999999999988</c:v>
                </c:pt>
                <c:pt idx="449">
                  <c:v>33.730999999999995</c:v>
                </c:pt>
                <c:pt idx="450">
                  <c:v>36.950999999999993</c:v>
                </c:pt>
                <c:pt idx="451">
                  <c:v>40.224000000000018</c:v>
                </c:pt>
                <c:pt idx="452">
                  <c:v>43.784999999999997</c:v>
                </c:pt>
                <c:pt idx="453">
                  <c:v>46.816999999999979</c:v>
                </c:pt>
                <c:pt idx="454">
                  <c:v>49.943999999999988</c:v>
                </c:pt>
                <c:pt idx="455">
                  <c:v>52.866000000000014</c:v>
                </c:pt>
                <c:pt idx="456">
                  <c:v>56.220000000000027</c:v>
                </c:pt>
                <c:pt idx="457">
                  <c:v>58.947000000000003</c:v>
                </c:pt>
                <c:pt idx="458">
                  <c:v>62.225999999999999</c:v>
                </c:pt>
                <c:pt idx="459">
                  <c:v>64.960999999999984</c:v>
                </c:pt>
                <c:pt idx="460">
                  <c:v>67.60499999999999</c:v>
                </c:pt>
                <c:pt idx="461">
                  <c:v>71.137</c:v>
                </c:pt>
                <c:pt idx="462">
                  <c:v>73.449999999999989</c:v>
                </c:pt>
                <c:pt idx="463">
                  <c:v>75.882000000000005</c:v>
                </c:pt>
                <c:pt idx="464">
                  <c:v>79.067000000000007</c:v>
                </c:pt>
                <c:pt idx="465">
                  <c:v>81.447000000000003</c:v>
                </c:pt>
                <c:pt idx="466">
                  <c:v>84.225000000000023</c:v>
                </c:pt>
                <c:pt idx="467">
                  <c:v>87.102000000000004</c:v>
                </c:pt>
                <c:pt idx="468">
                  <c:v>89.364000000000004</c:v>
                </c:pt>
                <c:pt idx="469">
                  <c:v>91.844999999999999</c:v>
                </c:pt>
                <c:pt idx="470">
                  <c:v>94.569000000000017</c:v>
                </c:pt>
                <c:pt idx="471">
                  <c:v>97.106999999999999</c:v>
                </c:pt>
                <c:pt idx="472">
                  <c:v>99.295000000000016</c:v>
                </c:pt>
                <c:pt idx="473">
                  <c:v>102.03700000000001</c:v>
                </c:pt>
                <c:pt idx="474">
                  <c:v>104.42100000000001</c:v>
                </c:pt>
                <c:pt idx="475">
                  <c:v>106.81900000000002</c:v>
                </c:pt>
                <c:pt idx="476">
                  <c:v>109.24499999999999</c:v>
                </c:pt>
                <c:pt idx="477">
                  <c:v>111.398</c:v>
                </c:pt>
                <c:pt idx="478">
                  <c:v>113.879</c:v>
                </c:pt>
                <c:pt idx="479">
                  <c:v>116.01600000000001</c:v>
                </c:pt>
                <c:pt idx="480">
                  <c:v>118.61099999999999</c:v>
                </c:pt>
                <c:pt idx="481">
                  <c:v>120.83800000000001</c:v>
                </c:pt>
                <c:pt idx="482">
                  <c:v>122.723</c:v>
                </c:pt>
                <c:pt idx="483">
                  <c:v>124.827</c:v>
                </c:pt>
                <c:pt idx="484">
                  <c:v>127.313</c:v>
                </c:pt>
                <c:pt idx="485">
                  <c:v>129.25299999999999</c:v>
                </c:pt>
                <c:pt idx="486">
                  <c:v>131.23200000000003</c:v>
                </c:pt>
                <c:pt idx="487">
                  <c:v>133.20299999999997</c:v>
                </c:pt>
                <c:pt idx="488">
                  <c:v>135.26600000000002</c:v>
                </c:pt>
                <c:pt idx="489">
                  <c:v>137.69299999999998</c:v>
                </c:pt>
                <c:pt idx="490">
                  <c:v>139.387</c:v>
                </c:pt>
                <c:pt idx="491">
                  <c:v>141.39699999999999</c:v>
                </c:pt>
                <c:pt idx="492">
                  <c:v>143.732</c:v>
                </c:pt>
                <c:pt idx="493">
                  <c:v>145.733</c:v>
                </c:pt>
                <c:pt idx="494">
                  <c:v>147.62299999999999</c:v>
                </c:pt>
                <c:pt idx="495">
                  <c:v>149.60599999999999</c:v>
                </c:pt>
                <c:pt idx="496">
                  <c:v>151.58100000000002</c:v>
                </c:pt>
                <c:pt idx="497">
                  <c:v>153.59750000000003</c:v>
                </c:pt>
                <c:pt idx="498">
                  <c:v>155.73430000000002</c:v>
                </c:pt>
                <c:pt idx="499">
                  <c:v>157.91390000000001</c:v>
                </c:pt>
                <c:pt idx="500">
                  <c:v>159.49600000000001</c:v>
                </c:pt>
                <c:pt idx="501">
                  <c:v>161.44649999999999</c:v>
                </c:pt>
                <c:pt idx="502">
                  <c:v>163.75139999999999</c:v>
                </c:pt>
                <c:pt idx="503">
                  <c:v>165.14680000000001</c:v>
                </c:pt>
                <c:pt idx="504">
                  <c:v>166.87909999999999</c:v>
                </c:pt>
                <c:pt idx="505">
                  <c:v>168.90050000000002</c:v>
                </c:pt>
                <c:pt idx="506">
                  <c:v>170.68379999999999</c:v>
                </c:pt>
                <c:pt idx="507">
                  <c:v>172.49819999999997</c:v>
                </c:pt>
                <c:pt idx="508">
                  <c:v>174.6789</c:v>
                </c:pt>
                <c:pt idx="509">
                  <c:v>175.99799999999999</c:v>
                </c:pt>
                <c:pt idx="510">
                  <c:v>177.83080000000001</c:v>
                </c:pt>
                <c:pt idx="511">
                  <c:v>179.53200000000001</c:v>
                </c:pt>
                <c:pt idx="512">
                  <c:v>181.3603</c:v>
                </c:pt>
                <c:pt idx="513">
                  <c:v>183.10180000000003</c:v>
                </c:pt>
                <c:pt idx="514">
                  <c:v>184.91669999999999</c:v>
                </c:pt>
                <c:pt idx="515">
                  <c:v>186.32999999999998</c:v>
                </c:pt>
                <c:pt idx="516">
                  <c:v>187.9102</c:v>
                </c:pt>
                <c:pt idx="517">
                  <c:v>189.35739999999998</c:v>
                </c:pt>
                <c:pt idx="518">
                  <c:v>191.13040000000001</c:v>
                </c:pt>
                <c:pt idx="519">
                  <c:v>192.82900000000001</c:v>
                </c:pt>
                <c:pt idx="520">
                  <c:v>194.67089999999996</c:v>
                </c:pt>
                <c:pt idx="521">
                  <c:v>196.32319999999999</c:v>
                </c:pt>
                <c:pt idx="522">
                  <c:v>197.9836</c:v>
                </c:pt>
                <c:pt idx="523">
                  <c:v>199.8015</c:v>
                </c:pt>
                <c:pt idx="524">
                  <c:v>201.41180000000003</c:v>
                </c:pt>
                <c:pt idx="525">
                  <c:v>202.93110000000001</c:v>
                </c:pt>
                <c:pt idx="526">
                  <c:v>205.69130000000001</c:v>
                </c:pt>
                <c:pt idx="527">
                  <c:v>206.97450000000001</c:v>
                </c:pt>
                <c:pt idx="528">
                  <c:v>208.23869999999999</c:v>
                </c:pt>
                <c:pt idx="529">
                  <c:v>209.94000000000003</c:v>
                </c:pt>
                <c:pt idx="530">
                  <c:v>211.54109999999997</c:v>
                </c:pt>
                <c:pt idx="531">
                  <c:v>213.22869999999998</c:v>
                </c:pt>
                <c:pt idx="532">
                  <c:v>214.88070000000002</c:v>
                </c:pt>
                <c:pt idx="533">
                  <c:v>216.20410000000001</c:v>
                </c:pt>
                <c:pt idx="534">
                  <c:v>217.70169999999999</c:v>
                </c:pt>
                <c:pt idx="535">
                  <c:v>219.15220000000002</c:v>
                </c:pt>
                <c:pt idx="536">
                  <c:v>220.73140000000001</c:v>
                </c:pt>
                <c:pt idx="537">
                  <c:v>222.197</c:v>
                </c:pt>
                <c:pt idx="538">
                  <c:v>223.77599999999998</c:v>
                </c:pt>
                <c:pt idx="539">
                  <c:v>225.17090000000002</c:v>
                </c:pt>
                <c:pt idx="540">
                  <c:v>226.2175</c:v>
                </c:pt>
                <c:pt idx="541">
                  <c:v>227.91200000000001</c:v>
                </c:pt>
                <c:pt idx="542">
                  <c:v>229.50370000000001</c:v>
                </c:pt>
                <c:pt idx="543">
                  <c:v>230.14420000000001</c:v>
                </c:pt>
                <c:pt idx="544">
                  <c:v>231.12989999999996</c:v>
                </c:pt>
                <c:pt idx="545">
                  <c:v>232.52139999999997</c:v>
                </c:pt>
                <c:pt idx="546">
                  <c:v>233.46720000000002</c:v>
                </c:pt>
                <c:pt idx="547">
                  <c:v>235.2508</c:v>
                </c:pt>
                <c:pt idx="548">
                  <c:v>236.45650000000001</c:v>
                </c:pt>
                <c:pt idx="549">
                  <c:v>237.52529999999999</c:v>
                </c:pt>
                <c:pt idx="550">
                  <c:v>238.95320000000004</c:v>
                </c:pt>
                <c:pt idx="551">
                  <c:v>240.74619999999999</c:v>
                </c:pt>
                <c:pt idx="552">
                  <c:v>242.13690000000003</c:v>
                </c:pt>
                <c:pt idx="553">
                  <c:v>243.77320000000003</c:v>
                </c:pt>
                <c:pt idx="554">
                  <c:v>245.4495</c:v>
                </c:pt>
                <c:pt idx="555">
                  <c:v>246.39009999999996</c:v>
                </c:pt>
                <c:pt idx="556">
                  <c:v>247.3897</c:v>
                </c:pt>
                <c:pt idx="557">
                  <c:v>249.19029999999998</c:v>
                </c:pt>
                <c:pt idx="558">
                  <c:v>250.27809999999999</c:v>
                </c:pt>
                <c:pt idx="559">
                  <c:v>251.21590000000003</c:v>
                </c:pt>
                <c:pt idx="560">
                  <c:v>252.71239999999997</c:v>
                </c:pt>
                <c:pt idx="561">
                  <c:v>253.8997</c:v>
                </c:pt>
                <c:pt idx="562">
                  <c:v>255.0035</c:v>
                </c:pt>
                <c:pt idx="563">
                  <c:v>256.38440000000003</c:v>
                </c:pt>
                <c:pt idx="564">
                  <c:v>257.4049</c:v>
                </c:pt>
                <c:pt idx="565">
                  <c:v>258.35599999999999</c:v>
                </c:pt>
                <c:pt idx="566">
                  <c:v>259.48589999999996</c:v>
                </c:pt>
                <c:pt idx="567">
                  <c:v>260.38469999999995</c:v>
                </c:pt>
                <c:pt idx="568">
                  <c:v>261.51749999999998</c:v>
                </c:pt>
                <c:pt idx="569">
                  <c:v>262.98430000000002</c:v>
                </c:pt>
                <c:pt idx="570">
                  <c:v>264.04170000000005</c:v>
                </c:pt>
                <c:pt idx="571">
                  <c:v>264.71269999999998</c:v>
                </c:pt>
                <c:pt idx="572">
                  <c:v>266.66660000000002</c:v>
                </c:pt>
                <c:pt idx="573">
                  <c:v>267.34059999999999</c:v>
                </c:pt>
                <c:pt idx="574">
                  <c:v>268.21800000000002</c:v>
                </c:pt>
                <c:pt idx="575">
                  <c:v>269.5729</c:v>
                </c:pt>
                <c:pt idx="576">
                  <c:v>270.47329999999999</c:v>
                </c:pt>
                <c:pt idx="577">
                  <c:v>271.61800000000005</c:v>
                </c:pt>
                <c:pt idx="578">
                  <c:v>272.64999999999998</c:v>
                </c:pt>
                <c:pt idx="579">
                  <c:v>273.91129999999998</c:v>
                </c:pt>
                <c:pt idx="580">
                  <c:v>274.90109999999999</c:v>
                </c:pt>
                <c:pt idx="581">
                  <c:v>275.91849999999999</c:v>
                </c:pt>
                <c:pt idx="582">
                  <c:v>277.38200000000001</c:v>
                </c:pt>
                <c:pt idx="583">
                  <c:v>277.99159999999995</c:v>
                </c:pt>
                <c:pt idx="584">
                  <c:v>279.43860000000001</c:v>
                </c:pt>
                <c:pt idx="585">
                  <c:v>281.32499999999999</c:v>
                </c:pt>
                <c:pt idx="586">
                  <c:v>282.16730000000001</c:v>
                </c:pt>
                <c:pt idx="587">
                  <c:v>283.26579999999996</c:v>
                </c:pt>
                <c:pt idx="588">
                  <c:v>284.60720000000003</c:v>
                </c:pt>
                <c:pt idx="589">
                  <c:v>285.33230000000003</c:v>
                </c:pt>
                <c:pt idx="590">
                  <c:v>285.92840000000001</c:v>
                </c:pt>
                <c:pt idx="591">
                  <c:v>286.5634</c:v>
                </c:pt>
                <c:pt idx="592">
                  <c:v>287.60599999999999</c:v>
                </c:pt>
                <c:pt idx="593">
                  <c:v>288.28729999999996</c:v>
                </c:pt>
                <c:pt idx="594">
                  <c:v>289.45730000000003</c:v>
                </c:pt>
                <c:pt idx="595">
                  <c:v>290.7047</c:v>
                </c:pt>
                <c:pt idx="596">
                  <c:v>291.68540000000002</c:v>
                </c:pt>
                <c:pt idx="597">
                  <c:v>292.38909999999998</c:v>
                </c:pt>
                <c:pt idx="598">
                  <c:v>293.32859999999999</c:v>
                </c:pt>
                <c:pt idx="599">
                  <c:v>293.92020000000002</c:v>
                </c:pt>
                <c:pt idx="600">
                  <c:v>294.84299999999996</c:v>
                </c:pt>
                <c:pt idx="601">
                  <c:v>296.10890000000001</c:v>
                </c:pt>
                <c:pt idx="602">
                  <c:v>297.19479999999999</c:v>
                </c:pt>
                <c:pt idx="603">
                  <c:v>298.37299999999999</c:v>
                </c:pt>
                <c:pt idx="604">
                  <c:v>299.50891000000001</c:v>
                </c:pt>
                <c:pt idx="605">
                  <c:v>300.15383000000003</c:v>
                </c:pt>
                <c:pt idx="606">
                  <c:v>301.26569000000001</c:v>
                </c:pt>
                <c:pt idx="607">
                  <c:v>302.14198000000005</c:v>
                </c:pt>
                <c:pt idx="608">
                  <c:v>302.88280000000003</c:v>
                </c:pt>
                <c:pt idx="609">
                  <c:v>303.86036999999999</c:v>
                </c:pt>
                <c:pt idx="610">
                  <c:v>304.62213000000003</c:v>
                </c:pt>
                <c:pt idx="611">
                  <c:v>305.61162000000002</c:v>
                </c:pt>
                <c:pt idx="612">
                  <c:v>306.71021000000002</c:v>
                </c:pt>
                <c:pt idx="613">
                  <c:v>307.50909999999999</c:v>
                </c:pt>
                <c:pt idx="614">
                  <c:v>308.52570000000003</c:v>
                </c:pt>
                <c:pt idx="615">
                  <c:v>309.40532999999999</c:v>
                </c:pt>
                <c:pt idx="616">
                  <c:v>310.42750000000001</c:v>
                </c:pt>
                <c:pt idx="617">
                  <c:v>436.37600000000003</c:v>
                </c:pt>
                <c:pt idx="618">
                  <c:v>340.791</c:v>
                </c:pt>
                <c:pt idx="619">
                  <c:v>370.23199999999997</c:v>
                </c:pt>
                <c:pt idx="620">
                  <c:v>324.34399999999999</c:v>
                </c:pt>
                <c:pt idx="621">
                  <c:v>327.23</c:v>
                </c:pt>
                <c:pt idx="622">
                  <c:v>327.93599999999998</c:v>
                </c:pt>
                <c:pt idx="623">
                  <c:v>326.57799999999997</c:v>
                </c:pt>
                <c:pt idx="624">
                  <c:v>327.43</c:v>
                </c:pt>
                <c:pt idx="625">
                  <c:v>327.39999999999998</c:v>
                </c:pt>
                <c:pt idx="626">
                  <c:v>326.601</c:v>
                </c:pt>
                <c:pt idx="627">
                  <c:v>326.52600000000001</c:v>
                </c:pt>
                <c:pt idx="628">
                  <c:v>326.11599999999999</c:v>
                </c:pt>
                <c:pt idx="629">
                  <c:v>325.66499999999996</c:v>
                </c:pt>
                <c:pt idx="630">
                  <c:v>325.08800000000002</c:v>
                </c:pt>
                <c:pt idx="631">
                  <c:v>324.69</c:v>
                </c:pt>
                <c:pt idx="632">
                  <c:v>324.13300000000004</c:v>
                </c:pt>
                <c:pt idx="633">
                  <c:v>323.53899999999999</c:v>
                </c:pt>
                <c:pt idx="634">
                  <c:v>323.57100000000003</c:v>
                </c:pt>
                <c:pt idx="635">
                  <c:v>322.96699999999998</c:v>
                </c:pt>
                <c:pt idx="636">
                  <c:v>322.38599999999997</c:v>
                </c:pt>
                <c:pt idx="637">
                  <c:v>322.33500000000004</c:v>
                </c:pt>
                <c:pt idx="638">
                  <c:v>322.30099999999999</c:v>
                </c:pt>
                <c:pt idx="639">
                  <c:v>321.86800000000005</c:v>
                </c:pt>
                <c:pt idx="640">
                  <c:v>321.97500000000002</c:v>
                </c:pt>
                <c:pt idx="641">
                  <c:v>321.31</c:v>
                </c:pt>
                <c:pt idx="642">
                  <c:v>320.92399999999998</c:v>
                </c:pt>
                <c:pt idx="643">
                  <c:v>321.274</c:v>
                </c:pt>
                <c:pt idx="644">
                  <c:v>321.63499999999999</c:v>
                </c:pt>
                <c:pt idx="645">
                  <c:v>321.25299999999999</c:v>
                </c:pt>
                <c:pt idx="646">
                  <c:v>321.28700000000003</c:v>
                </c:pt>
                <c:pt idx="647">
                  <c:v>320.99199999999996</c:v>
                </c:pt>
                <c:pt idx="648">
                  <c:v>320.72399999999999</c:v>
                </c:pt>
                <c:pt idx="649">
                  <c:v>321.02199999999999</c:v>
                </c:pt>
                <c:pt idx="650">
                  <c:v>320.36599999999999</c:v>
                </c:pt>
                <c:pt idx="651">
                  <c:v>320.10599999999999</c:v>
                </c:pt>
                <c:pt idx="652">
                  <c:v>320.017</c:v>
                </c:pt>
                <c:pt idx="653">
                  <c:v>319.97699999999998</c:v>
                </c:pt>
                <c:pt idx="654">
                  <c:v>319.411</c:v>
                </c:pt>
                <c:pt idx="655">
                  <c:v>319.05700000000002</c:v>
                </c:pt>
                <c:pt idx="656">
                  <c:v>317.82499999999999</c:v>
                </c:pt>
                <c:pt idx="657">
                  <c:v>317.91999999999996</c:v>
                </c:pt>
                <c:pt idx="658">
                  <c:v>317.87</c:v>
                </c:pt>
                <c:pt idx="659">
                  <c:v>317.41399999999999</c:v>
                </c:pt>
                <c:pt idx="660">
                  <c:v>317.59500000000003</c:v>
                </c:pt>
                <c:pt idx="661">
                  <c:v>317.77600000000001</c:v>
                </c:pt>
                <c:pt idx="662">
                  <c:v>317.61799999999999</c:v>
                </c:pt>
                <c:pt idx="663">
                  <c:v>317.45799999999997</c:v>
                </c:pt>
                <c:pt idx="664">
                  <c:v>316.94900000000001</c:v>
                </c:pt>
                <c:pt idx="665">
                  <c:v>316.88400000000001</c:v>
                </c:pt>
                <c:pt idx="666">
                  <c:v>316.74799999999999</c:v>
                </c:pt>
                <c:pt idx="667">
                  <c:v>317.096</c:v>
                </c:pt>
                <c:pt idx="668">
                  <c:v>317.51</c:v>
                </c:pt>
                <c:pt idx="669">
                  <c:v>317.31</c:v>
                </c:pt>
                <c:pt idx="670">
                  <c:v>317.04700000000003</c:v>
                </c:pt>
                <c:pt idx="671">
                  <c:v>317.392</c:v>
                </c:pt>
                <c:pt idx="672">
                  <c:v>317.08100000000002</c:v>
                </c:pt>
                <c:pt idx="673">
                  <c:v>316.24299999999999</c:v>
                </c:pt>
                <c:pt idx="674">
                  <c:v>316.02299999999997</c:v>
                </c:pt>
                <c:pt idx="675">
                  <c:v>315.79399999999998</c:v>
                </c:pt>
                <c:pt idx="676">
                  <c:v>315.36799999999999</c:v>
                </c:pt>
                <c:pt idx="677">
                  <c:v>316.084</c:v>
                </c:pt>
                <c:pt idx="678">
                  <c:v>315.63499999999999</c:v>
                </c:pt>
                <c:pt idx="679">
                  <c:v>316.16200000000003</c:v>
                </c:pt>
                <c:pt idx="680">
                  <c:v>316.54399999999998</c:v>
                </c:pt>
                <c:pt idx="681">
                  <c:v>315.95100000000002</c:v>
                </c:pt>
                <c:pt idx="682">
                  <c:v>315.65699999999998</c:v>
                </c:pt>
                <c:pt idx="683">
                  <c:v>316.291</c:v>
                </c:pt>
                <c:pt idx="684">
                  <c:v>315.53700000000003</c:v>
                </c:pt>
                <c:pt idx="685">
                  <c:v>315.62900000000002</c:v>
                </c:pt>
                <c:pt idx="686">
                  <c:v>315.66399999999999</c:v>
                </c:pt>
                <c:pt idx="687">
                  <c:v>315.20499999999998</c:v>
                </c:pt>
                <c:pt idx="688">
                  <c:v>315.096</c:v>
                </c:pt>
                <c:pt idx="689">
                  <c:v>315.238</c:v>
                </c:pt>
                <c:pt idx="690">
                  <c:v>315.30599999999998</c:v>
                </c:pt>
                <c:pt idx="691">
                  <c:v>314.01099999999997</c:v>
                </c:pt>
                <c:pt idx="692">
                  <c:v>313.92700000000002</c:v>
                </c:pt>
                <c:pt idx="693">
                  <c:v>313.63900000000001</c:v>
                </c:pt>
                <c:pt idx="694">
                  <c:v>313.57</c:v>
                </c:pt>
                <c:pt idx="695">
                  <c:v>313.74299999999999</c:v>
                </c:pt>
                <c:pt idx="696">
                  <c:v>313.52700000000004</c:v>
                </c:pt>
                <c:pt idx="697">
                  <c:v>314.34199999999998</c:v>
                </c:pt>
                <c:pt idx="698">
                  <c:v>314.63200000000001</c:v>
                </c:pt>
                <c:pt idx="699">
                  <c:v>314.55099999999999</c:v>
                </c:pt>
                <c:pt idx="700">
                  <c:v>314.22699999999998</c:v>
                </c:pt>
                <c:pt idx="701">
                  <c:v>314.17399999999998</c:v>
                </c:pt>
                <c:pt idx="702">
                  <c:v>314.14300000000003</c:v>
                </c:pt>
                <c:pt idx="703">
                  <c:v>313.72559999999999</c:v>
                </c:pt>
                <c:pt idx="704">
                  <c:v>313.2081</c:v>
                </c:pt>
                <c:pt idx="705">
                  <c:v>313.32100000000003</c:v>
                </c:pt>
                <c:pt idx="706">
                  <c:v>313.25490000000002</c:v>
                </c:pt>
                <c:pt idx="707">
                  <c:v>313.15960000000001</c:v>
                </c:pt>
                <c:pt idx="708">
                  <c:v>313.04830000000004</c:v>
                </c:pt>
                <c:pt idx="709">
                  <c:v>312.75970000000001</c:v>
                </c:pt>
                <c:pt idx="710">
                  <c:v>312.4033</c:v>
                </c:pt>
                <c:pt idx="711">
                  <c:v>312.58949999999999</c:v>
                </c:pt>
                <c:pt idx="712">
                  <c:v>312.5401</c:v>
                </c:pt>
                <c:pt idx="713">
                  <c:v>312.65409999999997</c:v>
                </c:pt>
                <c:pt idx="714">
                  <c:v>312.91739999999999</c:v>
                </c:pt>
                <c:pt idx="715">
                  <c:v>313.2056</c:v>
                </c:pt>
                <c:pt idx="716">
                  <c:v>313.08170000000001</c:v>
                </c:pt>
                <c:pt idx="717">
                  <c:v>313.24900000000002</c:v>
                </c:pt>
                <c:pt idx="718">
                  <c:v>312.97820000000002</c:v>
                </c:pt>
                <c:pt idx="719">
                  <c:v>312.47810000000004</c:v>
                </c:pt>
                <c:pt idx="720">
                  <c:v>313.25369999999998</c:v>
                </c:pt>
                <c:pt idx="721">
                  <c:v>312.10989999999998</c:v>
                </c:pt>
                <c:pt idx="722">
                  <c:v>311.59780000000001</c:v>
                </c:pt>
                <c:pt idx="723">
                  <c:v>311.96879999999999</c:v>
                </c:pt>
                <c:pt idx="724">
                  <c:v>311.5444</c:v>
                </c:pt>
                <c:pt idx="725">
                  <c:v>311.19119999999998</c:v>
                </c:pt>
                <c:pt idx="726">
                  <c:v>311.35629999999998</c:v>
                </c:pt>
                <c:pt idx="727">
                  <c:v>311.67250000000001</c:v>
                </c:pt>
                <c:pt idx="728">
                  <c:v>311.06659999999999</c:v>
                </c:pt>
                <c:pt idx="729">
                  <c:v>311.08550000000002</c:v>
                </c:pt>
                <c:pt idx="730">
                  <c:v>310.9486</c:v>
                </c:pt>
                <c:pt idx="731">
                  <c:v>310.50260000000003</c:v>
                </c:pt>
                <c:pt idx="732">
                  <c:v>311.04140000000001</c:v>
                </c:pt>
                <c:pt idx="733">
                  <c:v>311.6705</c:v>
                </c:pt>
                <c:pt idx="734">
                  <c:v>311.51229999999998</c:v>
                </c:pt>
                <c:pt idx="735">
                  <c:v>312.04399999999998</c:v>
                </c:pt>
                <c:pt idx="736">
                  <c:v>311.83170000000001</c:v>
                </c:pt>
                <c:pt idx="737">
                  <c:v>311.87369999999999</c:v>
                </c:pt>
                <c:pt idx="738">
                  <c:v>311.8623</c:v>
                </c:pt>
                <c:pt idx="739">
                  <c:v>311.0564</c:v>
                </c:pt>
                <c:pt idx="740">
                  <c:v>310.40279999999996</c:v>
                </c:pt>
                <c:pt idx="741">
                  <c:v>310.02940000000001</c:v>
                </c:pt>
                <c:pt idx="742">
                  <c:v>310.68259999999998</c:v>
                </c:pt>
                <c:pt idx="743">
                  <c:v>310.68700000000001</c:v>
                </c:pt>
                <c:pt idx="744">
                  <c:v>310.44880000000001</c:v>
                </c:pt>
                <c:pt idx="745">
                  <c:v>310.63740000000001</c:v>
                </c:pt>
                <c:pt idx="746">
                  <c:v>310.52929999999998</c:v>
                </c:pt>
                <c:pt idx="747">
                  <c:v>310.39019999999999</c:v>
                </c:pt>
                <c:pt idx="748">
                  <c:v>310.80410000000001</c:v>
                </c:pt>
                <c:pt idx="749">
                  <c:v>310.58629999999999</c:v>
                </c:pt>
                <c:pt idx="750">
                  <c:v>310.6927</c:v>
                </c:pt>
                <c:pt idx="751">
                  <c:v>310.28880000000004</c:v>
                </c:pt>
                <c:pt idx="752">
                  <c:v>309.99799999999999</c:v>
                </c:pt>
                <c:pt idx="753">
                  <c:v>310.04649999999998</c:v>
                </c:pt>
                <c:pt idx="754">
                  <c:v>310.1626</c:v>
                </c:pt>
                <c:pt idx="755">
                  <c:v>310.06889999999999</c:v>
                </c:pt>
                <c:pt idx="756">
                  <c:v>309.84230000000002</c:v>
                </c:pt>
                <c:pt idx="757">
                  <c:v>310.1567</c:v>
                </c:pt>
                <c:pt idx="758">
                  <c:v>310.08949999999999</c:v>
                </c:pt>
                <c:pt idx="759">
                  <c:v>310.0043</c:v>
                </c:pt>
                <c:pt idx="760">
                  <c:v>310.1438</c:v>
                </c:pt>
                <c:pt idx="761">
                  <c:v>310.04840000000002</c:v>
                </c:pt>
                <c:pt idx="762">
                  <c:v>309.53399999999999</c:v>
                </c:pt>
                <c:pt idx="763">
                  <c:v>309.5693</c:v>
                </c:pt>
                <c:pt idx="764">
                  <c:v>309.41430000000003</c:v>
                </c:pt>
                <c:pt idx="765">
                  <c:v>309.3535</c:v>
                </c:pt>
                <c:pt idx="766">
                  <c:v>309.32349999999997</c:v>
                </c:pt>
                <c:pt idx="767">
                  <c:v>309.41410000000002</c:v>
                </c:pt>
                <c:pt idx="768">
                  <c:v>309.48419999999999</c:v>
                </c:pt>
                <c:pt idx="769">
                  <c:v>309.30709999999999</c:v>
                </c:pt>
                <c:pt idx="770">
                  <c:v>309.41370000000001</c:v>
                </c:pt>
                <c:pt idx="771">
                  <c:v>309.29379999999998</c:v>
                </c:pt>
                <c:pt idx="772">
                  <c:v>309.41570000000002</c:v>
                </c:pt>
                <c:pt idx="773">
                  <c:v>309.33339999999998</c:v>
                </c:pt>
                <c:pt idx="774">
                  <c:v>309.291</c:v>
                </c:pt>
                <c:pt idx="775">
                  <c:v>309.35759999999999</c:v>
                </c:pt>
                <c:pt idx="776">
                  <c:v>309.34570000000002</c:v>
                </c:pt>
                <c:pt idx="777">
                  <c:v>309.41820000000001</c:v>
                </c:pt>
                <c:pt idx="778">
                  <c:v>309.4753</c:v>
                </c:pt>
                <c:pt idx="779">
                  <c:v>309.40729999999996</c:v>
                </c:pt>
                <c:pt idx="780">
                  <c:v>309.13720000000001</c:v>
                </c:pt>
                <c:pt idx="781">
                  <c:v>309.07589999999999</c:v>
                </c:pt>
                <c:pt idx="782">
                  <c:v>309.30840000000001</c:v>
                </c:pt>
                <c:pt idx="783">
                  <c:v>309.17099999999999</c:v>
                </c:pt>
                <c:pt idx="784">
                  <c:v>308.85469999999998</c:v>
                </c:pt>
                <c:pt idx="785">
                  <c:v>309.08420000000001</c:v>
                </c:pt>
                <c:pt idx="786">
                  <c:v>308.9366</c:v>
                </c:pt>
                <c:pt idx="787">
                  <c:v>308.86799999999999</c:v>
                </c:pt>
                <c:pt idx="788">
                  <c:v>308.89710000000002</c:v>
                </c:pt>
                <c:pt idx="789">
                  <c:v>308.99360000000001</c:v>
                </c:pt>
                <c:pt idx="790">
                  <c:v>308.98360000000002</c:v>
                </c:pt>
                <c:pt idx="791">
                  <c:v>308.81880000000001</c:v>
                </c:pt>
                <c:pt idx="792">
                  <c:v>308.86079999999998</c:v>
                </c:pt>
                <c:pt idx="793">
                  <c:v>308.59029999999996</c:v>
                </c:pt>
                <c:pt idx="794">
                  <c:v>308.59989999999999</c:v>
                </c:pt>
                <c:pt idx="795">
                  <c:v>308.31650000000002</c:v>
                </c:pt>
                <c:pt idx="796">
                  <c:v>308.26189999999997</c:v>
                </c:pt>
                <c:pt idx="797">
                  <c:v>308.32550000000003</c:v>
                </c:pt>
                <c:pt idx="798">
                  <c:v>308.72989999999999</c:v>
                </c:pt>
                <c:pt idx="799">
                  <c:v>308.09129999999999</c:v>
                </c:pt>
                <c:pt idx="800">
                  <c:v>308.2808</c:v>
                </c:pt>
                <c:pt idx="801">
                  <c:v>308.40570000000002</c:v>
                </c:pt>
                <c:pt idx="802">
                  <c:v>308.0831</c:v>
                </c:pt>
                <c:pt idx="803">
                  <c:v>308.10590000000002</c:v>
                </c:pt>
                <c:pt idx="804">
                  <c:v>308.14409999999998</c:v>
                </c:pt>
                <c:pt idx="805">
                  <c:v>307.8716</c:v>
                </c:pt>
                <c:pt idx="806">
                  <c:v>308.17439999999999</c:v>
                </c:pt>
                <c:pt idx="807">
                  <c:v>308.40480000000002</c:v>
                </c:pt>
                <c:pt idx="808">
                  <c:v>308.14949999999999</c:v>
                </c:pt>
                <c:pt idx="809">
                  <c:v>308.31529999999998</c:v>
                </c:pt>
                <c:pt idx="810">
                  <c:v>307.88679999999999</c:v>
                </c:pt>
                <c:pt idx="811">
                  <c:v>307.65570000000002</c:v>
                </c:pt>
                <c:pt idx="812">
                  <c:v>307.76089999999999</c:v>
                </c:pt>
                <c:pt idx="813">
                  <c:v>307.78539999999998</c:v>
                </c:pt>
                <c:pt idx="814">
                  <c:v>307.38339999999999</c:v>
                </c:pt>
                <c:pt idx="815">
                  <c:v>307.66589999999997</c:v>
                </c:pt>
                <c:pt idx="816">
                  <c:v>307.89109999999999</c:v>
                </c:pt>
                <c:pt idx="817">
                  <c:v>307.7756</c:v>
                </c:pt>
                <c:pt idx="818">
                  <c:v>307.81729999999999</c:v>
                </c:pt>
                <c:pt idx="819">
                  <c:v>307.85389999999995</c:v>
                </c:pt>
                <c:pt idx="820">
                  <c:v>307.59159999999997</c:v>
                </c:pt>
                <c:pt idx="821">
                  <c:v>307.34350000000001</c:v>
                </c:pt>
                <c:pt idx="822">
                  <c:v>307.47159999999997</c:v>
                </c:pt>
                <c:pt idx="823">
                  <c:v>307.47339999999997</c:v>
                </c:pt>
                <c:pt idx="824">
                  <c:v>307.10599999999999</c:v>
                </c:pt>
                <c:pt idx="825">
                  <c:v>307.59440000000001</c:v>
                </c:pt>
                <c:pt idx="826">
                  <c:v>307.33050000000003</c:v>
                </c:pt>
                <c:pt idx="827">
                  <c:v>307.0147</c:v>
                </c:pt>
                <c:pt idx="828">
                  <c:v>307.50779999999997</c:v>
                </c:pt>
                <c:pt idx="829">
                  <c:v>307.41340000000002</c:v>
                </c:pt>
                <c:pt idx="830">
                  <c:v>307.26120000000003</c:v>
                </c:pt>
                <c:pt idx="831">
                  <c:v>307.40589999999997</c:v>
                </c:pt>
                <c:pt idx="832">
                  <c:v>307.32320000000004</c:v>
                </c:pt>
                <c:pt idx="833">
                  <c:v>308.10879999999997</c:v>
                </c:pt>
                <c:pt idx="834">
                  <c:v>308.1551</c:v>
                </c:pt>
                <c:pt idx="835">
                  <c:v>308.15859999999998</c:v>
                </c:pt>
                <c:pt idx="836">
                  <c:v>308.23230000000001</c:v>
                </c:pt>
                <c:pt idx="837">
                  <c:v>308.1592</c:v>
                </c:pt>
                <c:pt idx="838">
                  <c:v>308.16789999999997</c:v>
                </c:pt>
                <c:pt idx="839">
                  <c:v>307.90969999999999</c:v>
                </c:pt>
                <c:pt idx="840">
                  <c:v>308.11009999999999</c:v>
                </c:pt>
                <c:pt idx="841">
                  <c:v>308.22239999999999</c:v>
                </c:pt>
                <c:pt idx="842">
                  <c:v>307.892</c:v>
                </c:pt>
                <c:pt idx="843">
                  <c:v>308.03989999999999</c:v>
                </c:pt>
                <c:pt idx="844">
                  <c:v>308.13909999999998</c:v>
                </c:pt>
                <c:pt idx="845">
                  <c:v>306.85410000000002</c:v>
                </c:pt>
                <c:pt idx="846">
                  <c:v>306.92320000000001</c:v>
                </c:pt>
                <c:pt idx="847">
                  <c:v>306.85790000000003</c:v>
                </c:pt>
                <c:pt idx="848">
                  <c:v>306.72839999999997</c:v>
                </c:pt>
                <c:pt idx="849">
                  <c:v>306.68790000000001</c:v>
                </c:pt>
                <c:pt idx="850">
                  <c:v>306.72460000000001</c:v>
                </c:pt>
                <c:pt idx="851">
                  <c:v>306.55549999999999</c:v>
                </c:pt>
                <c:pt idx="852">
                  <c:v>306.53380000000004</c:v>
                </c:pt>
                <c:pt idx="853">
                  <c:v>306.35149999999999</c:v>
                </c:pt>
                <c:pt idx="854">
                  <c:v>306.59659999999997</c:v>
                </c:pt>
                <c:pt idx="855">
                  <c:v>306.25440000000003</c:v>
                </c:pt>
                <c:pt idx="856">
                  <c:v>306.6524</c:v>
                </c:pt>
                <c:pt idx="857">
                  <c:v>307.34659999999997</c:v>
                </c:pt>
                <c:pt idx="858">
                  <c:v>307.26519999999999</c:v>
                </c:pt>
                <c:pt idx="859">
                  <c:v>307.13800000000003</c:v>
                </c:pt>
                <c:pt idx="860">
                  <c:v>307.06970000000001</c:v>
                </c:pt>
                <c:pt idx="861">
                  <c:v>306.93770000000001</c:v>
                </c:pt>
                <c:pt idx="862">
                  <c:v>307.51830000000001</c:v>
                </c:pt>
                <c:pt idx="863">
                  <c:v>307.03399999999999</c:v>
                </c:pt>
                <c:pt idx="864">
                  <c:v>306.90219999999999</c:v>
                </c:pt>
                <c:pt idx="865">
                  <c:v>307.02999999999997</c:v>
                </c:pt>
                <c:pt idx="866">
                  <c:v>307.22620000000001</c:v>
                </c:pt>
                <c:pt idx="867">
                  <c:v>307.11680000000001</c:v>
                </c:pt>
                <c:pt idx="868">
                  <c:v>307.60759999999999</c:v>
                </c:pt>
                <c:pt idx="869">
                  <c:v>307.29989999999998</c:v>
                </c:pt>
                <c:pt idx="870">
                  <c:v>307.18389999999999</c:v>
                </c:pt>
                <c:pt idx="871">
                  <c:v>307.33069999999998</c:v>
                </c:pt>
                <c:pt idx="872">
                  <c:v>307.28969999999998</c:v>
                </c:pt>
                <c:pt idx="873">
                  <c:v>306.91579999999999</c:v>
                </c:pt>
                <c:pt idx="874">
                  <c:v>306.48849999999999</c:v>
                </c:pt>
                <c:pt idx="875">
                  <c:v>305.46680000000003</c:v>
                </c:pt>
                <c:pt idx="876">
                  <c:v>305.68869999999998</c:v>
                </c:pt>
                <c:pt idx="877">
                  <c:v>305.88729999999998</c:v>
                </c:pt>
                <c:pt idx="878">
                  <c:v>306.0009</c:v>
                </c:pt>
                <c:pt idx="879">
                  <c:v>305.64510000000001</c:v>
                </c:pt>
                <c:pt idx="880">
                  <c:v>306.4008</c:v>
                </c:pt>
                <c:pt idx="881">
                  <c:v>307.01510000000002</c:v>
                </c:pt>
                <c:pt idx="882">
                  <c:v>306.62850000000003</c:v>
                </c:pt>
                <c:pt idx="883">
                  <c:v>306.8775</c:v>
                </c:pt>
                <c:pt idx="884">
                  <c:v>306.78680000000003</c:v>
                </c:pt>
                <c:pt idx="885">
                  <c:v>306.18299999999999</c:v>
                </c:pt>
                <c:pt idx="886">
                  <c:v>306.44290000000001</c:v>
                </c:pt>
                <c:pt idx="887">
                  <c:v>306.83300000000003</c:v>
                </c:pt>
                <c:pt idx="888">
                  <c:v>306.55870000000004</c:v>
                </c:pt>
                <c:pt idx="889">
                  <c:v>306.55089999999996</c:v>
                </c:pt>
                <c:pt idx="890">
                  <c:v>306.70760000000001</c:v>
                </c:pt>
                <c:pt idx="891">
                  <c:v>306.7955</c:v>
                </c:pt>
                <c:pt idx="892">
                  <c:v>306.3408</c:v>
                </c:pt>
                <c:pt idx="893">
                  <c:v>306.40160000000003</c:v>
                </c:pt>
                <c:pt idx="894">
                  <c:v>306.19760000000002</c:v>
                </c:pt>
                <c:pt idx="895">
                  <c:v>306.13240000000002</c:v>
                </c:pt>
                <c:pt idx="896">
                  <c:v>306.70910000000003</c:v>
                </c:pt>
                <c:pt idx="897">
                  <c:v>306.17679999999996</c:v>
                </c:pt>
                <c:pt idx="898">
                  <c:v>306.22070000000002</c:v>
                </c:pt>
                <c:pt idx="899">
                  <c:v>306.12430000000001</c:v>
                </c:pt>
                <c:pt idx="900">
                  <c:v>305.84250000000003</c:v>
                </c:pt>
                <c:pt idx="901">
                  <c:v>305.95269999999999</c:v>
                </c:pt>
                <c:pt idx="902">
                  <c:v>306.22840000000002</c:v>
                </c:pt>
                <c:pt idx="903">
                  <c:v>306.11540000000002</c:v>
                </c:pt>
                <c:pt idx="904">
                  <c:v>305.87210000000005</c:v>
                </c:pt>
                <c:pt idx="905">
                  <c:v>306.22149999999999</c:v>
                </c:pt>
                <c:pt idx="906">
                  <c:v>306.21619999999996</c:v>
                </c:pt>
                <c:pt idx="907">
                  <c:v>305.80290000000002</c:v>
                </c:pt>
                <c:pt idx="908">
                  <c:v>306.0145</c:v>
                </c:pt>
                <c:pt idx="909">
                  <c:v>306.15859999999998</c:v>
                </c:pt>
                <c:pt idx="910">
                  <c:v>305.73329999999999</c:v>
                </c:pt>
                <c:pt idx="911">
                  <c:v>306.0403</c:v>
                </c:pt>
                <c:pt idx="912">
                  <c:v>305.85289999999998</c:v>
                </c:pt>
                <c:pt idx="913">
                  <c:v>305.74239999999998</c:v>
                </c:pt>
                <c:pt idx="914">
                  <c:v>306.10020000000003</c:v>
                </c:pt>
                <c:pt idx="915">
                  <c:v>305.9812</c:v>
                </c:pt>
                <c:pt idx="916">
                  <c:v>305.33969999999999</c:v>
                </c:pt>
                <c:pt idx="917">
                  <c:v>305.62509999999997</c:v>
                </c:pt>
                <c:pt idx="918">
                  <c:v>306.1241</c:v>
                </c:pt>
                <c:pt idx="919">
                  <c:v>305.1225</c:v>
                </c:pt>
                <c:pt idx="920">
                  <c:v>305.55849999999998</c:v>
                </c:pt>
                <c:pt idx="921">
                  <c:v>306.66489999999999</c:v>
                </c:pt>
                <c:pt idx="922">
                  <c:v>304.61329999999998</c:v>
                </c:pt>
                <c:pt idx="923">
                  <c:v>306.15480000000002</c:v>
                </c:pt>
                <c:pt idx="924">
                  <c:v>307.57909999999998</c:v>
                </c:pt>
                <c:pt idx="925">
                  <c:v>304.51260000000002</c:v>
                </c:pt>
                <c:pt idx="926">
                  <c:v>302.46209999999996</c:v>
                </c:pt>
                <c:pt idx="927">
                  <c:v>301.85609999999997</c:v>
                </c:pt>
                <c:pt idx="928">
                  <c:v>308.13420000000002</c:v>
                </c:pt>
                <c:pt idx="929">
                  <c:v>306.22820000000002</c:v>
                </c:pt>
                <c:pt idx="930">
                  <c:v>303.15440000000001</c:v>
                </c:pt>
                <c:pt idx="931">
                  <c:v>303.0299</c:v>
                </c:pt>
                <c:pt idx="932">
                  <c:v>305.3091</c:v>
                </c:pt>
                <c:pt idx="933">
                  <c:v>305.6429</c:v>
                </c:pt>
                <c:pt idx="934">
                  <c:v>304.21859999999998</c:v>
                </c:pt>
                <c:pt idx="935">
                  <c:v>304.28700000000003</c:v>
                </c:pt>
                <c:pt idx="936">
                  <c:v>304.61329999999998</c:v>
                </c:pt>
                <c:pt idx="937">
                  <c:v>304.15730000000002</c:v>
                </c:pt>
                <c:pt idx="938">
                  <c:v>304.26670000000001</c:v>
                </c:pt>
                <c:pt idx="939">
                  <c:v>303.89889999999997</c:v>
                </c:pt>
                <c:pt idx="940">
                  <c:v>303.89820000000003</c:v>
                </c:pt>
                <c:pt idx="941">
                  <c:v>304.33260000000001</c:v>
                </c:pt>
                <c:pt idx="942">
                  <c:v>304.57470000000001</c:v>
                </c:pt>
                <c:pt idx="943">
                  <c:v>304.52710000000002</c:v>
                </c:pt>
                <c:pt idx="944">
                  <c:v>304.1481</c:v>
                </c:pt>
                <c:pt idx="945">
                  <c:v>303.9008</c:v>
                </c:pt>
                <c:pt idx="946">
                  <c:v>303.98680000000002</c:v>
                </c:pt>
                <c:pt idx="947">
                  <c:v>303.91020000000003</c:v>
                </c:pt>
                <c:pt idx="948">
                  <c:v>303.839</c:v>
                </c:pt>
                <c:pt idx="949">
                  <c:v>304.36439999999999</c:v>
                </c:pt>
                <c:pt idx="950">
                  <c:v>304.45439999999996</c:v>
                </c:pt>
                <c:pt idx="951">
                  <c:v>304.94110000000001</c:v>
                </c:pt>
                <c:pt idx="952">
                  <c:v>304.7876</c:v>
                </c:pt>
                <c:pt idx="953">
                  <c:v>305.08600000000001</c:v>
                </c:pt>
                <c:pt idx="954">
                  <c:v>304.80149999999998</c:v>
                </c:pt>
                <c:pt idx="955">
                  <c:v>304.64570000000003</c:v>
                </c:pt>
                <c:pt idx="956">
                  <c:v>304.7629</c:v>
                </c:pt>
                <c:pt idx="957">
                  <c:v>304.983</c:v>
                </c:pt>
                <c:pt idx="958">
                  <c:v>305.19389999999999</c:v>
                </c:pt>
                <c:pt idx="959">
                  <c:v>305.0027</c:v>
                </c:pt>
                <c:pt idx="960">
                  <c:v>304.86160000000001</c:v>
                </c:pt>
                <c:pt idx="961">
                  <c:v>305.25670000000002</c:v>
                </c:pt>
                <c:pt idx="962">
                  <c:v>305.71530000000001</c:v>
                </c:pt>
                <c:pt idx="963">
                  <c:v>306.78430000000003</c:v>
                </c:pt>
                <c:pt idx="964">
                  <c:v>306.12119999999999</c:v>
                </c:pt>
                <c:pt idx="965">
                  <c:v>302.67629999999997</c:v>
                </c:pt>
                <c:pt idx="966">
                  <c:v>301.79769999999996</c:v>
                </c:pt>
                <c:pt idx="967">
                  <c:v>304.4726</c:v>
                </c:pt>
                <c:pt idx="968">
                  <c:v>301.22309999999999</c:v>
                </c:pt>
                <c:pt idx="969">
                  <c:v>301.0856</c:v>
                </c:pt>
                <c:pt idx="970">
                  <c:v>301.0351</c:v>
                </c:pt>
                <c:pt idx="971">
                  <c:v>300.86320000000001</c:v>
                </c:pt>
                <c:pt idx="972">
                  <c:v>300.62099999999998</c:v>
                </c:pt>
                <c:pt idx="973">
                  <c:v>301.8535</c:v>
                </c:pt>
                <c:pt idx="974">
                  <c:v>304.26069999999999</c:v>
                </c:pt>
                <c:pt idx="975">
                  <c:v>300.8861</c:v>
                </c:pt>
                <c:pt idx="976">
                  <c:v>302.03050000000002</c:v>
                </c:pt>
                <c:pt idx="977">
                  <c:v>304.8861</c:v>
                </c:pt>
                <c:pt idx="978">
                  <c:v>305.14229999999998</c:v>
                </c:pt>
                <c:pt idx="979">
                  <c:v>305.80110000000002</c:v>
                </c:pt>
                <c:pt idx="980">
                  <c:v>305.54679999999996</c:v>
                </c:pt>
                <c:pt idx="981">
                  <c:v>306.42169999999999</c:v>
                </c:pt>
                <c:pt idx="982">
                  <c:v>306.22090000000003</c:v>
                </c:pt>
                <c:pt idx="983">
                  <c:v>305.81189999999998</c:v>
                </c:pt>
                <c:pt idx="984">
                  <c:v>306.31209999999999</c:v>
                </c:pt>
                <c:pt idx="985">
                  <c:v>306.0856</c:v>
                </c:pt>
                <c:pt idx="986">
                  <c:v>305.87469999999996</c:v>
                </c:pt>
                <c:pt idx="987">
                  <c:v>305.56020000000001</c:v>
                </c:pt>
                <c:pt idx="988">
                  <c:v>305.18720000000002</c:v>
                </c:pt>
                <c:pt idx="989">
                  <c:v>304.96569999999997</c:v>
                </c:pt>
                <c:pt idx="990">
                  <c:v>304.98290000000003</c:v>
                </c:pt>
                <c:pt idx="991">
                  <c:v>305.78589999999997</c:v>
                </c:pt>
                <c:pt idx="992">
                  <c:v>305.4948</c:v>
                </c:pt>
                <c:pt idx="993">
                  <c:v>305.10989999999998</c:v>
                </c:pt>
                <c:pt idx="994">
                  <c:v>305.23109999999997</c:v>
                </c:pt>
                <c:pt idx="995">
                  <c:v>305.01679999999999</c:v>
                </c:pt>
                <c:pt idx="996">
                  <c:v>305.17520000000002</c:v>
                </c:pt>
                <c:pt idx="997">
                  <c:v>305.62650000000002</c:v>
                </c:pt>
                <c:pt idx="998">
                  <c:v>305.46360000000004</c:v>
                </c:pt>
                <c:pt idx="999">
                  <c:v>306.56189999999998</c:v>
                </c:pt>
                <c:pt idx="1000">
                  <c:v>307.02819999999997</c:v>
                </c:pt>
                <c:pt idx="1001">
                  <c:v>306.54140000000001</c:v>
                </c:pt>
                <c:pt idx="1002">
                  <c:v>306.60239999999999</c:v>
                </c:pt>
                <c:pt idx="1003">
                  <c:v>306.47220000000004</c:v>
                </c:pt>
                <c:pt idx="1004">
                  <c:v>306.89769999999999</c:v>
                </c:pt>
                <c:pt idx="1005">
                  <c:v>306.2432</c:v>
                </c:pt>
                <c:pt idx="1006">
                  <c:v>306.37209999999999</c:v>
                </c:pt>
                <c:pt idx="1007">
                  <c:v>306.47980000000001</c:v>
                </c:pt>
                <c:pt idx="1008">
                  <c:v>306.20499999999998</c:v>
                </c:pt>
                <c:pt idx="1009">
                  <c:v>306.28999999999996</c:v>
                </c:pt>
                <c:pt idx="1010">
                  <c:v>306.18790000000001</c:v>
                </c:pt>
                <c:pt idx="1011">
                  <c:v>305.42329999999998</c:v>
                </c:pt>
                <c:pt idx="1012">
                  <c:v>306.30759999999998</c:v>
                </c:pt>
                <c:pt idx="1013">
                  <c:v>305.99040000000002</c:v>
                </c:pt>
                <c:pt idx="1014">
                  <c:v>305.89479999999998</c:v>
                </c:pt>
                <c:pt idx="1015">
                  <c:v>305.43790000000001</c:v>
                </c:pt>
                <c:pt idx="1016">
                  <c:v>306.28679999999997</c:v>
                </c:pt>
                <c:pt idx="1017">
                  <c:v>306.6404</c:v>
                </c:pt>
                <c:pt idx="1018">
                  <c:v>307.2398</c:v>
                </c:pt>
                <c:pt idx="1019">
                  <c:v>306.97370000000001</c:v>
                </c:pt>
                <c:pt idx="1020">
                  <c:v>306.69439999999997</c:v>
                </c:pt>
                <c:pt idx="1021">
                  <c:v>306.19990000000001</c:v>
                </c:pt>
                <c:pt idx="1022">
                  <c:v>306.6909</c:v>
                </c:pt>
                <c:pt idx="1023">
                  <c:v>306.54740000000004</c:v>
                </c:pt>
                <c:pt idx="1024">
                  <c:v>306.6721</c:v>
                </c:pt>
                <c:pt idx="1025">
                  <c:v>306.96210000000002</c:v>
                </c:pt>
                <c:pt idx="1026">
                  <c:v>307.09889999999996</c:v>
                </c:pt>
                <c:pt idx="1027">
                  <c:v>306.61020000000002</c:v>
                </c:pt>
                <c:pt idx="1028">
                  <c:v>306.96069999999997</c:v>
                </c:pt>
                <c:pt idx="1029">
                  <c:v>306.7722</c:v>
                </c:pt>
                <c:pt idx="1030">
                  <c:v>306.87299999999999</c:v>
                </c:pt>
                <c:pt idx="1031">
                  <c:v>307.5197</c:v>
                </c:pt>
                <c:pt idx="1032">
                  <c:v>307.31630000000001</c:v>
                </c:pt>
                <c:pt idx="1033">
                  <c:v>307.1508</c:v>
                </c:pt>
                <c:pt idx="1034">
                  <c:v>307.0086</c:v>
                </c:pt>
                <c:pt idx="1035">
                  <c:v>306.83889999999997</c:v>
                </c:pt>
                <c:pt idx="1036">
                  <c:v>306.42070000000001</c:v>
                </c:pt>
                <c:pt idx="1037">
                  <c:v>305.41359999999997</c:v>
                </c:pt>
                <c:pt idx="1038">
                  <c:v>308.77</c:v>
                </c:pt>
                <c:pt idx="1039">
                  <c:v>308.20800000000003</c:v>
                </c:pt>
                <c:pt idx="1040">
                  <c:v>306.72140000000002</c:v>
                </c:pt>
                <c:pt idx="1041">
                  <c:v>302.3698</c:v>
                </c:pt>
                <c:pt idx="1042">
                  <c:v>299.39370000000002</c:v>
                </c:pt>
                <c:pt idx="1043">
                  <c:v>303.2054</c:v>
                </c:pt>
                <c:pt idx="1044">
                  <c:v>304.36380000000003</c:v>
                </c:pt>
                <c:pt idx="1045">
                  <c:v>303.39499999999998</c:v>
                </c:pt>
                <c:pt idx="1046">
                  <c:v>302.15179999999998</c:v>
                </c:pt>
                <c:pt idx="1047">
                  <c:v>300.88329999999996</c:v>
                </c:pt>
                <c:pt idx="1048">
                  <c:v>302.5308</c:v>
                </c:pt>
                <c:pt idx="1049">
                  <c:v>302.42039999999997</c:v>
                </c:pt>
                <c:pt idx="1050">
                  <c:v>303.6044</c:v>
                </c:pt>
                <c:pt idx="1051">
                  <c:v>304.07799999999997</c:v>
                </c:pt>
                <c:pt idx="1052">
                  <c:v>303.05849999999998</c:v>
                </c:pt>
                <c:pt idx="1053">
                  <c:v>302.6112</c:v>
                </c:pt>
                <c:pt idx="1054">
                  <c:v>302.92059999999998</c:v>
                </c:pt>
                <c:pt idx="1055">
                  <c:v>304.06290000000001</c:v>
                </c:pt>
                <c:pt idx="1056">
                  <c:v>303.13400000000001</c:v>
                </c:pt>
                <c:pt idx="1057">
                  <c:v>303.38229999999999</c:v>
                </c:pt>
                <c:pt idx="1058">
                  <c:v>303.28429999999997</c:v>
                </c:pt>
                <c:pt idx="1059">
                  <c:v>302.19010000000003</c:v>
                </c:pt>
                <c:pt idx="1060">
                  <c:v>302.45240000000001</c:v>
                </c:pt>
                <c:pt idx="1061">
                  <c:v>303.54340000000002</c:v>
                </c:pt>
                <c:pt idx="1062">
                  <c:v>303.47429999999997</c:v>
                </c:pt>
                <c:pt idx="1063">
                  <c:v>303.45999999999998</c:v>
                </c:pt>
                <c:pt idx="1064">
                  <c:v>303.8184</c:v>
                </c:pt>
                <c:pt idx="1065">
                  <c:v>302.97360000000003</c:v>
                </c:pt>
                <c:pt idx="1066">
                  <c:v>301.64120000000003</c:v>
                </c:pt>
                <c:pt idx="1067">
                  <c:v>303.50810000000001</c:v>
                </c:pt>
                <c:pt idx="1068">
                  <c:v>303.1952</c:v>
                </c:pt>
                <c:pt idx="1069">
                  <c:v>303.01819999999998</c:v>
                </c:pt>
                <c:pt idx="1070">
                  <c:v>303.7706</c:v>
                </c:pt>
                <c:pt idx="1071">
                  <c:v>303.25940000000003</c:v>
                </c:pt>
                <c:pt idx="1072">
                  <c:v>303.4914</c:v>
                </c:pt>
                <c:pt idx="1073">
                  <c:v>302.59690000000001</c:v>
                </c:pt>
                <c:pt idx="1074">
                  <c:v>302.96899999999999</c:v>
                </c:pt>
                <c:pt idx="1075">
                  <c:v>303.5351</c:v>
                </c:pt>
                <c:pt idx="1076">
                  <c:v>303.02479999999997</c:v>
                </c:pt>
                <c:pt idx="1077">
                  <c:v>302.2432</c:v>
                </c:pt>
                <c:pt idx="1078">
                  <c:v>302.93540000000002</c:v>
                </c:pt>
                <c:pt idx="1079">
                  <c:v>302.88290000000001</c:v>
                </c:pt>
                <c:pt idx="1080">
                  <c:v>302.10309999999998</c:v>
                </c:pt>
                <c:pt idx="1081">
                  <c:v>303.15409999999997</c:v>
                </c:pt>
                <c:pt idx="1082">
                  <c:v>303.4178</c:v>
                </c:pt>
                <c:pt idx="1083">
                  <c:v>302.56309999999996</c:v>
                </c:pt>
                <c:pt idx="1084">
                  <c:v>302.43130000000002</c:v>
                </c:pt>
                <c:pt idx="1085">
                  <c:v>302.90120000000002</c:v>
                </c:pt>
                <c:pt idx="1086">
                  <c:v>302.15879999999999</c:v>
                </c:pt>
                <c:pt idx="1087">
                  <c:v>302.52809999999999</c:v>
                </c:pt>
                <c:pt idx="1088">
                  <c:v>303.04789999999997</c:v>
                </c:pt>
                <c:pt idx="1089">
                  <c:v>302.63479999999998</c:v>
                </c:pt>
                <c:pt idx="1090">
                  <c:v>302.24899999999997</c:v>
                </c:pt>
                <c:pt idx="1091">
                  <c:v>302.46350000000001</c:v>
                </c:pt>
                <c:pt idx="1092">
                  <c:v>302.0514</c:v>
                </c:pt>
                <c:pt idx="1093">
                  <c:v>302.15719999999999</c:v>
                </c:pt>
                <c:pt idx="1094">
                  <c:v>302.34780000000001</c:v>
                </c:pt>
                <c:pt idx="1095">
                  <c:v>301.71969999999999</c:v>
                </c:pt>
                <c:pt idx="1096">
                  <c:v>302.7561</c:v>
                </c:pt>
                <c:pt idx="1097">
                  <c:v>303.02909999999997</c:v>
                </c:pt>
                <c:pt idx="1098">
                  <c:v>302.62170000000003</c:v>
                </c:pt>
                <c:pt idx="1099">
                  <c:v>302.25659999999999</c:v>
                </c:pt>
                <c:pt idx="1100">
                  <c:v>302.84399999999999</c:v>
                </c:pt>
                <c:pt idx="1101">
                  <c:v>303.71609999999998</c:v>
                </c:pt>
                <c:pt idx="1102">
                  <c:v>303.45679999999999</c:v>
                </c:pt>
                <c:pt idx="1103">
                  <c:v>302.12850000000003</c:v>
                </c:pt>
                <c:pt idx="1104">
                  <c:v>302.19220000000001</c:v>
                </c:pt>
                <c:pt idx="1105">
                  <c:v>302.33530000000002</c:v>
                </c:pt>
                <c:pt idx="1106">
                  <c:v>303.19330000000002</c:v>
                </c:pt>
                <c:pt idx="1107">
                  <c:v>302.37419999999997</c:v>
                </c:pt>
                <c:pt idx="1108">
                  <c:v>301.53469999999999</c:v>
                </c:pt>
                <c:pt idx="1109">
                  <c:v>302.31889999999999</c:v>
                </c:pt>
                <c:pt idx="1110">
                  <c:v>303.32749999999999</c:v>
                </c:pt>
                <c:pt idx="1111">
                  <c:v>302.44939999999997</c:v>
                </c:pt>
                <c:pt idx="1112">
                  <c:v>302.36369999999999</c:v>
                </c:pt>
                <c:pt idx="1113">
                  <c:v>302.96289999999999</c:v>
                </c:pt>
                <c:pt idx="1114">
                  <c:v>302.37889999999999</c:v>
                </c:pt>
                <c:pt idx="1115">
                  <c:v>302.38460000000003</c:v>
                </c:pt>
                <c:pt idx="1116">
                  <c:v>302.58749999999998</c:v>
                </c:pt>
                <c:pt idx="1117">
                  <c:v>301.83080000000001</c:v>
                </c:pt>
                <c:pt idx="1118">
                  <c:v>301.69240000000002</c:v>
                </c:pt>
                <c:pt idx="1119">
                  <c:v>302.73720000000003</c:v>
                </c:pt>
                <c:pt idx="1120">
                  <c:v>302.75870000000003</c:v>
                </c:pt>
                <c:pt idx="1121">
                  <c:v>303.28919999999999</c:v>
                </c:pt>
                <c:pt idx="1122">
                  <c:v>303.11329999999998</c:v>
                </c:pt>
                <c:pt idx="1123">
                  <c:v>302.02679999999998</c:v>
                </c:pt>
                <c:pt idx="1124">
                  <c:v>301.66919999999999</c:v>
                </c:pt>
                <c:pt idx="1125">
                  <c:v>302.26130000000001</c:v>
                </c:pt>
                <c:pt idx="1126">
                  <c:v>302.59969999999998</c:v>
                </c:pt>
                <c:pt idx="1127">
                  <c:v>301.93799999999999</c:v>
                </c:pt>
                <c:pt idx="1128">
                  <c:v>301.90570000000002</c:v>
                </c:pt>
                <c:pt idx="1129">
                  <c:v>302.34890000000001</c:v>
                </c:pt>
                <c:pt idx="1130">
                  <c:v>302.51009999999997</c:v>
                </c:pt>
                <c:pt idx="1131">
                  <c:v>301.9187</c:v>
                </c:pt>
                <c:pt idx="1132">
                  <c:v>301.69369999999998</c:v>
                </c:pt>
                <c:pt idx="1133">
                  <c:v>301.64269999999999</c:v>
                </c:pt>
                <c:pt idx="1134">
                  <c:v>302.77549999999997</c:v>
                </c:pt>
                <c:pt idx="1135">
                  <c:v>302.16840000000002</c:v>
                </c:pt>
                <c:pt idx="1136">
                  <c:v>301.67539999999997</c:v>
                </c:pt>
                <c:pt idx="1137">
                  <c:v>302.12889999999999</c:v>
                </c:pt>
                <c:pt idx="1138">
                  <c:v>301.58420000000001</c:v>
                </c:pt>
                <c:pt idx="1139">
                  <c:v>301.44720000000001</c:v>
                </c:pt>
                <c:pt idx="1140">
                  <c:v>301.54539999999997</c:v>
                </c:pt>
                <c:pt idx="1141">
                  <c:v>301.70049999999998</c:v>
                </c:pt>
                <c:pt idx="1142">
                  <c:v>301.40120000000002</c:v>
                </c:pt>
                <c:pt idx="1143">
                  <c:v>302.03250000000003</c:v>
                </c:pt>
                <c:pt idx="1144">
                  <c:v>301.88870000000003</c:v>
                </c:pt>
                <c:pt idx="1145">
                  <c:v>301.5206</c:v>
                </c:pt>
                <c:pt idx="1146">
                  <c:v>302.31290000000001</c:v>
                </c:pt>
                <c:pt idx="1147">
                  <c:v>301.90789999999998</c:v>
                </c:pt>
                <c:pt idx="1148">
                  <c:v>300.85699999999997</c:v>
                </c:pt>
                <c:pt idx="1149">
                  <c:v>300.88560000000001</c:v>
                </c:pt>
                <c:pt idx="1150">
                  <c:v>301.85129999999998</c:v>
                </c:pt>
                <c:pt idx="1151">
                  <c:v>301.7079</c:v>
                </c:pt>
                <c:pt idx="1152">
                  <c:v>301.8716</c:v>
                </c:pt>
                <c:pt idx="1153">
                  <c:v>301.46389999999997</c:v>
                </c:pt>
                <c:pt idx="1154">
                  <c:v>301.23410000000001</c:v>
                </c:pt>
                <c:pt idx="1155">
                  <c:v>301.99400000000003</c:v>
                </c:pt>
                <c:pt idx="1156">
                  <c:v>302.23759999999999</c:v>
                </c:pt>
                <c:pt idx="1157">
                  <c:v>301.72809999999998</c:v>
                </c:pt>
                <c:pt idx="1158">
                  <c:v>301.68290000000002</c:v>
                </c:pt>
                <c:pt idx="1159">
                  <c:v>301.83049999999997</c:v>
                </c:pt>
                <c:pt idx="1160">
                  <c:v>300.608</c:v>
                </c:pt>
                <c:pt idx="1161">
                  <c:v>300.76589999999999</c:v>
                </c:pt>
                <c:pt idx="1162">
                  <c:v>302.78449999999998</c:v>
                </c:pt>
                <c:pt idx="1163">
                  <c:v>302.55599999999998</c:v>
                </c:pt>
                <c:pt idx="1164">
                  <c:v>300.79379999999998</c:v>
                </c:pt>
                <c:pt idx="1165">
                  <c:v>300.37380000000002</c:v>
                </c:pt>
                <c:pt idx="1166">
                  <c:v>300.4751</c:v>
                </c:pt>
                <c:pt idx="1167">
                  <c:v>300.42129999999997</c:v>
                </c:pt>
                <c:pt idx="1168">
                  <c:v>299.63389999999998</c:v>
                </c:pt>
                <c:pt idx="1169">
                  <c:v>300.17219999999998</c:v>
                </c:pt>
                <c:pt idx="1170">
                  <c:v>300.99240000000003</c:v>
                </c:pt>
                <c:pt idx="1171">
                  <c:v>301.60969999999998</c:v>
                </c:pt>
                <c:pt idx="1172">
                  <c:v>301.2663</c:v>
                </c:pt>
                <c:pt idx="1173">
                  <c:v>301.81129999999996</c:v>
                </c:pt>
                <c:pt idx="1174">
                  <c:v>301.83019999999999</c:v>
                </c:pt>
                <c:pt idx="1175">
                  <c:v>301.8005</c:v>
                </c:pt>
                <c:pt idx="1176">
                  <c:v>301.55790000000002</c:v>
                </c:pt>
                <c:pt idx="1177">
                  <c:v>301.23</c:v>
                </c:pt>
                <c:pt idx="1178">
                  <c:v>302.02179999999998</c:v>
                </c:pt>
                <c:pt idx="1179">
                  <c:v>302.20210000000003</c:v>
                </c:pt>
                <c:pt idx="1180">
                  <c:v>301.40370000000001</c:v>
                </c:pt>
                <c:pt idx="1181">
                  <c:v>301.25709999999998</c:v>
                </c:pt>
                <c:pt idx="1182">
                  <c:v>301.2527</c:v>
                </c:pt>
                <c:pt idx="1183">
                  <c:v>301.47410000000002</c:v>
                </c:pt>
                <c:pt idx="1184">
                  <c:v>301.90789999999998</c:v>
                </c:pt>
                <c:pt idx="1185">
                  <c:v>301.29160000000002</c:v>
                </c:pt>
                <c:pt idx="1186">
                  <c:v>301.05770000000001</c:v>
                </c:pt>
                <c:pt idx="1187">
                  <c:v>301.5598</c:v>
                </c:pt>
                <c:pt idx="1188">
                  <c:v>300.95780000000002</c:v>
                </c:pt>
                <c:pt idx="1189">
                  <c:v>300.71500000000003</c:v>
                </c:pt>
                <c:pt idx="1190">
                  <c:v>301.0634</c:v>
                </c:pt>
                <c:pt idx="1191">
                  <c:v>301.40190000000001</c:v>
                </c:pt>
                <c:pt idx="1192">
                  <c:v>302.01679999999999</c:v>
                </c:pt>
                <c:pt idx="1193">
                  <c:v>301.66030000000001</c:v>
                </c:pt>
                <c:pt idx="1194">
                  <c:v>299.78309999999999</c:v>
                </c:pt>
                <c:pt idx="1195">
                  <c:v>299.71710000000002</c:v>
                </c:pt>
                <c:pt idx="1196">
                  <c:v>300.4717</c:v>
                </c:pt>
                <c:pt idx="1197">
                  <c:v>300.17830000000004</c:v>
                </c:pt>
                <c:pt idx="1198">
                  <c:v>299.32150000000001</c:v>
                </c:pt>
                <c:pt idx="1199">
                  <c:v>300.7287</c:v>
                </c:pt>
                <c:pt idx="1200">
                  <c:v>301.88720000000001</c:v>
                </c:pt>
                <c:pt idx="1201">
                  <c:v>301.14920000000001</c:v>
                </c:pt>
                <c:pt idx="1202">
                  <c:v>300.99009999999998</c:v>
                </c:pt>
                <c:pt idx="1203">
                  <c:v>300.3759</c:v>
                </c:pt>
                <c:pt idx="1204">
                  <c:v>301.03989999999999</c:v>
                </c:pt>
                <c:pt idx="1205">
                  <c:v>301.97930000000002</c:v>
                </c:pt>
                <c:pt idx="1206">
                  <c:v>301.096</c:v>
                </c:pt>
                <c:pt idx="1207">
                  <c:v>300.0616</c:v>
                </c:pt>
                <c:pt idx="1208">
                  <c:v>300.83519999999999</c:v>
                </c:pt>
                <c:pt idx="1209">
                  <c:v>301.45619999999997</c:v>
                </c:pt>
                <c:pt idx="1210">
                  <c:v>301.0668</c:v>
                </c:pt>
                <c:pt idx="1211">
                  <c:v>300.85410000000002</c:v>
                </c:pt>
                <c:pt idx="1212">
                  <c:v>300.57929999999999</c:v>
                </c:pt>
                <c:pt idx="1213">
                  <c:v>300.3852</c:v>
                </c:pt>
                <c:pt idx="1214">
                  <c:v>300.8596</c:v>
                </c:pt>
                <c:pt idx="1215">
                  <c:v>301.11200000000002</c:v>
                </c:pt>
                <c:pt idx="1216">
                  <c:v>300.73320000000001</c:v>
                </c:pt>
                <c:pt idx="1217">
                  <c:v>300.10059999999999</c:v>
                </c:pt>
                <c:pt idx="1218">
                  <c:v>300.9298</c:v>
                </c:pt>
                <c:pt idx="1219">
                  <c:v>301.80500000000001</c:v>
                </c:pt>
                <c:pt idx="1220">
                  <c:v>300.83269999999999</c:v>
                </c:pt>
                <c:pt idx="1221">
                  <c:v>300.41579999999999</c:v>
                </c:pt>
                <c:pt idx="1222">
                  <c:v>300.51150000000001</c:v>
                </c:pt>
                <c:pt idx="1223">
                  <c:v>300.87360000000001</c:v>
                </c:pt>
                <c:pt idx="1224">
                  <c:v>300.43799999999999</c:v>
                </c:pt>
                <c:pt idx="1225">
                  <c:v>299.97329999999999</c:v>
                </c:pt>
                <c:pt idx="1226">
                  <c:v>301.0204</c:v>
                </c:pt>
                <c:pt idx="1227">
                  <c:v>300.84469999999999</c:v>
                </c:pt>
                <c:pt idx="1228">
                  <c:v>300.06420000000003</c:v>
                </c:pt>
                <c:pt idx="1229">
                  <c:v>300.40280000000001</c:v>
                </c:pt>
                <c:pt idx="1230">
                  <c:v>301.346</c:v>
                </c:pt>
                <c:pt idx="1231">
                  <c:v>301.20960000000002</c:v>
                </c:pt>
                <c:pt idx="1232">
                  <c:v>300.416</c:v>
                </c:pt>
                <c:pt idx="1233">
                  <c:v>300.63380000000001</c:v>
                </c:pt>
                <c:pt idx="1234">
                  <c:v>300.17849999999999</c:v>
                </c:pt>
                <c:pt idx="1235">
                  <c:v>300.6893</c:v>
                </c:pt>
                <c:pt idx="1236">
                  <c:v>301.02719999999999</c:v>
                </c:pt>
                <c:pt idx="1237">
                  <c:v>300.28300000000002</c:v>
                </c:pt>
                <c:pt idx="1238">
                  <c:v>301.0471</c:v>
                </c:pt>
                <c:pt idx="1239">
                  <c:v>301.12</c:v>
                </c:pt>
                <c:pt idx="1240">
                  <c:v>300.69099999999997</c:v>
                </c:pt>
                <c:pt idx="1241">
                  <c:v>300.8193</c:v>
                </c:pt>
                <c:pt idx="1242">
                  <c:v>300.64839999999998</c:v>
                </c:pt>
                <c:pt idx="1243">
                  <c:v>299.82749999999999</c:v>
                </c:pt>
                <c:pt idx="1244">
                  <c:v>301.15520000000004</c:v>
                </c:pt>
                <c:pt idx="1245">
                  <c:v>301.42529999999999</c:v>
                </c:pt>
                <c:pt idx="1246">
                  <c:v>300.88689999999997</c:v>
                </c:pt>
                <c:pt idx="1247">
                  <c:v>300.74299999999999</c:v>
                </c:pt>
                <c:pt idx="1248">
                  <c:v>300.65170000000001</c:v>
                </c:pt>
                <c:pt idx="1249">
                  <c:v>300.05309999999997</c:v>
                </c:pt>
                <c:pt idx="1250">
                  <c:v>300.279</c:v>
                </c:pt>
                <c:pt idx="1251">
                  <c:v>301.69440000000003</c:v>
                </c:pt>
                <c:pt idx="1252">
                  <c:v>301.05419999999998</c:v>
                </c:pt>
                <c:pt idx="1253">
                  <c:v>300.26370000000003</c:v>
                </c:pt>
                <c:pt idx="1254">
                  <c:v>300.46089999999998</c:v>
                </c:pt>
                <c:pt idx="1255">
                  <c:v>300.0462</c:v>
                </c:pt>
                <c:pt idx="1256">
                  <c:v>299.9692</c:v>
                </c:pt>
                <c:pt idx="1257">
                  <c:v>300.6438</c:v>
                </c:pt>
                <c:pt idx="1258">
                  <c:v>300.38339999999999</c:v>
                </c:pt>
                <c:pt idx="1259">
                  <c:v>299.91199999999998</c:v>
                </c:pt>
                <c:pt idx="1260">
                  <c:v>300.34340000000003</c:v>
                </c:pt>
                <c:pt idx="1261">
                  <c:v>300.8768</c:v>
                </c:pt>
                <c:pt idx="1262">
                  <c:v>300.7208</c:v>
                </c:pt>
                <c:pt idx="1263">
                  <c:v>300.22899999999998</c:v>
                </c:pt>
                <c:pt idx="1264">
                  <c:v>300.15629999999999</c:v>
                </c:pt>
                <c:pt idx="1265">
                  <c:v>300.98289999999997</c:v>
                </c:pt>
                <c:pt idx="1266">
                  <c:v>302.11059999999998</c:v>
                </c:pt>
                <c:pt idx="1267">
                  <c:v>301.03469999999999</c:v>
                </c:pt>
                <c:pt idx="1268">
                  <c:v>299.78960000000001</c:v>
                </c:pt>
                <c:pt idx="1269">
                  <c:v>299.81400000000002</c:v>
                </c:pt>
                <c:pt idx="1270">
                  <c:v>298.71280000000002</c:v>
                </c:pt>
                <c:pt idx="1271">
                  <c:v>300.81700000000001</c:v>
                </c:pt>
                <c:pt idx="1272">
                  <c:v>306.43790000000001</c:v>
                </c:pt>
                <c:pt idx="1273">
                  <c:v>307.05459999999999</c:v>
                </c:pt>
                <c:pt idx="1274">
                  <c:v>1238.2478000000001</c:v>
                </c:pt>
                <c:pt idx="1275">
                  <c:v>3090.9955</c:v>
                </c:pt>
                <c:pt idx="1276">
                  <c:v>2378.098</c:v>
                </c:pt>
                <c:pt idx="1277">
                  <c:v>-1178.3099999999997</c:v>
                </c:pt>
                <c:pt idx="1278">
                  <c:v>-2286.4049999999997</c:v>
                </c:pt>
                <c:pt idx="1279">
                  <c:v>-822.14100000000008</c:v>
                </c:pt>
                <c:pt idx="1280">
                  <c:v>-172.6985</c:v>
                </c:pt>
                <c:pt idx="1281">
                  <c:v>-52.107500000000002</c:v>
                </c:pt>
                <c:pt idx="1282">
                  <c:v>7.6772299999999998</c:v>
                </c:pt>
                <c:pt idx="1283">
                  <c:v>41.841299999999997</c:v>
                </c:pt>
                <c:pt idx="1284">
                  <c:v>62.067900000000002</c:v>
                </c:pt>
                <c:pt idx="1285">
                  <c:v>73.886300000000006</c:v>
                </c:pt>
                <c:pt idx="1286">
                  <c:v>79.22</c:v>
                </c:pt>
                <c:pt idx="1287">
                  <c:v>82.334299999999999</c:v>
                </c:pt>
                <c:pt idx="1288">
                  <c:v>86.3108</c:v>
                </c:pt>
                <c:pt idx="1289">
                  <c:v>88.032499999999999</c:v>
                </c:pt>
                <c:pt idx="1290">
                  <c:v>88.811599999999999</c:v>
                </c:pt>
                <c:pt idx="1291">
                  <c:v>89.557999999999993</c:v>
                </c:pt>
                <c:pt idx="1292">
                  <c:v>89.112899999999996</c:v>
                </c:pt>
                <c:pt idx="1293">
                  <c:v>89.187099999999987</c:v>
                </c:pt>
                <c:pt idx="1294">
                  <c:v>89.9602</c:v>
                </c:pt>
                <c:pt idx="1295">
                  <c:v>89.338899999999995</c:v>
                </c:pt>
                <c:pt idx="1296">
                  <c:v>88.456800000000001</c:v>
                </c:pt>
                <c:pt idx="1297">
                  <c:v>88.752999999999986</c:v>
                </c:pt>
                <c:pt idx="1298">
                  <c:v>88.364000000000004</c:v>
                </c:pt>
                <c:pt idx="1299">
                  <c:v>87.398299999999992</c:v>
                </c:pt>
                <c:pt idx="1300">
                  <c:v>88.003500000000003</c:v>
                </c:pt>
                <c:pt idx="1301">
                  <c:v>88.126100000000008</c:v>
                </c:pt>
                <c:pt idx="1302">
                  <c:v>86.943899999999999</c:v>
                </c:pt>
                <c:pt idx="1303">
                  <c:v>86.845699999999994</c:v>
                </c:pt>
                <c:pt idx="1304">
                  <c:v>86.923850000000002</c:v>
                </c:pt>
                <c:pt idx="1305">
                  <c:v>86.667030000000011</c:v>
                </c:pt>
                <c:pt idx="1306">
                  <c:v>86.078649999999996</c:v>
                </c:pt>
                <c:pt idx="1307">
                  <c:v>85.570810000000009</c:v>
                </c:pt>
                <c:pt idx="1308">
                  <c:v>85.486770000000007</c:v>
                </c:pt>
                <c:pt idx="1309">
                  <c:v>85.250450000000001</c:v>
                </c:pt>
                <c:pt idx="1310">
                  <c:v>85.348179999999999</c:v>
                </c:pt>
                <c:pt idx="1311">
                  <c:v>84.650379999999998</c:v>
                </c:pt>
                <c:pt idx="1312">
                  <c:v>83.815399999999997</c:v>
                </c:pt>
                <c:pt idx="1313">
                  <c:v>83.976589999999987</c:v>
                </c:pt>
                <c:pt idx="1314">
                  <c:v>84.132339999999999</c:v>
                </c:pt>
                <c:pt idx="1315">
                  <c:v>84.120090000000005</c:v>
                </c:pt>
                <c:pt idx="1316">
                  <c:v>84.435999999999993</c:v>
                </c:pt>
                <c:pt idx="1317">
                  <c:v>83.545850000000002</c:v>
                </c:pt>
                <c:pt idx="1318">
                  <c:v>82.713300000000004</c:v>
                </c:pt>
                <c:pt idx="1319">
                  <c:v>83.157700000000006</c:v>
                </c:pt>
                <c:pt idx="1320">
                  <c:v>82.763199999999998</c:v>
                </c:pt>
                <c:pt idx="1321">
                  <c:v>81.6006</c:v>
                </c:pt>
                <c:pt idx="1322">
                  <c:v>82.294399999999996</c:v>
                </c:pt>
                <c:pt idx="1323">
                  <c:v>82.203100000000006</c:v>
                </c:pt>
                <c:pt idx="1324">
                  <c:v>81.194800000000001</c:v>
                </c:pt>
                <c:pt idx="1325">
                  <c:v>81.6494</c:v>
                </c:pt>
                <c:pt idx="1326">
                  <c:v>81.742199999999997</c:v>
                </c:pt>
                <c:pt idx="1327">
                  <c:v>81.296800000000005</c:v>
                </c:pt>
                <c:pt idx="1328">
                  <c:v>81.289500000000004</c:v>
                </c:pt>
                <c:pt idx="1329">
                  <c:v>81.1113</c:v>
                </c:pt>
                <c:pt idx="1330">
                  <c:v>80.646000000000001</c:v>
                </c:pt>
                <c:pt idx="1331">
                  <c:v>81.103999999999999</c:v>
                </c:pt>
                <c:pt idx="1332">
                  <c:v>80.561099999999996</c:v>
                </c:pt>
                <c:pt idx="1333">
                  <c:v>79.757300000000001</c:v>
                </c:pt>
                <c:pt idx="1334">
                  <c:v>80.387699999999995</c:v>
                </c:pt>
                <c:pt idx="1335">
                  <c:v>79.873599999999996</c:v>
                </c:pt>
                <c:pt idx="1336">
                  <c:v>79.215400000000002</c:v>
                </c:pt>
                <c:pt idx="1337">
                  <c:v>79.867699999999999</c:v>
                </c:pt>
                <c:pt idx="1338">
                  <c:v>80.022500000000008</c:v>
                </c:pt>
                <c:pt idx="1339">
                  <c:v>79.679200000000009</c:v>
                </c:pt>
                <c:pt idx="1340">
                  <c:v>79.48490000000001</c:v>
                </c:pt>
                <c:pt idx="1341">
                  <c:v>78.206500000000005</c:v>
                </c:pt>
                <c:pt idx="1342">
                  <c:v>77.498500000000007</c:v>
                </c:pt>
                <c:pt idx="1343">
                  <c:v>77.321799999999996</c:v>
                </c:pt>
                <c:pt idx="1344">
                  <c:v>77.846699999999998</c:v>
                </c:pt>
                <c:pt idx="1345">
                  <c:v>76.705600000000004</c:v>
                </c:pt>
                <c:pt idx="1346">
                  <c:v>76.465299999999999</c:v>
                </c:pt>
                <c:pt idx="1347">
                  <c:v>78.147400000000005</c:v>
                </c:pt>
                <c:pt idx="1348">
                  <c:v>77.827100000000002</c:v>
                </c:pt>
                <c:pt idx="1349">
                  <c:v>77.450699999999998</c:v>
                </c:pt>
                <c:pt idx="1350">
                  <c:v>77.357900000000001</c:v>
                </c:pt>
                <c:pt idx="1351">
                  <c:v>77.311599999999999</c:v>
                </c:pt>
                <c:pt idx="1352">
                  <c:v>77.311999999999998</c:v>
                </c:pt>
                <c:pt idx="1353">
                  <c:v>77.597200000000001</c:v>
                </c:pt>
                <c:pt idx="1354">
                  <c:v>77.382900000000006</c:v>
                </c:pt>
                <c:pt idx="1355">
                  <c:v>77.034099999999995</c:v>
                </c:pt>
                <c:pt idx="1356">
                  <c:v>76.907700000000006</c:v>
                </c:pt>
                <c:pt idx="1357">
                  <c:v>76.8369</c:v>
                </c:pt>
                <c:pt idx="1358">
                  <c:v>76.071799999999996</c:v>
                </c:pt>
                <c:pt idx="1359">
                  <c:v>76.298299999999998</c:v>
                </c:pt>
                <c:pt idx="1360">
                  <c:v>76.896500000000003</c:v>
                </c:pt>
                <c:pt idx="1361">
                  <c:v>76.079599999999999</c:v>
                </c:pt>
                <c:pt idx="1362">
                  <c:v>76.084999999999994</c:v>
                </c:pt>
                <c:pt idx="1363">
                  <c:v>76.037599999999998</c:v>
                </c:pt>
                <c:pt idx="1364">
                  <c:v>75.999099999999999</c:v>
                </c:pt>
                <c:pt idx="1365">
                  <c:v>76.238200000000006</c:v>
                </c:pt>
                <c:pt idx="1366">
                  <c:v>75.758800000000008</c:v>
                </c:pt>
                <c:pt idx="1367">
                  <c:v>74.956999999999994</c:v>
                </c:pt>
                <c:pt idx="1368">
                  <c:v>75.627499999999998</c:v>
                </c:pt>
                <c:pt idx="1369">
                  <c:v>75.730400000000003</c:v>
                </c:pt>
                <c:pt idx="1370">
                  <c:v>75.174300000000002</c:v>
                </c:pt>
                <c:pt idx="1371">
                  <c:v>74.899900000000002</c:v>
                </c:pt>
                <c:pt idx="1372">
                  <c:v>75.2637</c:v>
                </c:pt>
                <c:pt idx="1373">
                  <c:v>75.024900000000002</c:v>
                </c:pt>
                <c:pt idx="1374">
                  <c:v>74.324200000000005</c:v>
                </c:pt>
                <c:pt idx="1375">
                  <c:v>74.592299999999994</c:v>
                </c:pt>
                <c:pt idx="1376">
                  <c:v>74.496600000000001</c:v>
                </c:pt>
                <c:pt idx="1377">
                  <c:v>74.883300000000006</c:v>
                </c:pt>
                <c:pt idx="1378">
                  <c:v>74.679600000000008</c:v>
                </c:pt>
                <c:pt idx="1379">
                  <c:v>73.809600000000003</c:v>
                </c:pt>
                <c:pt idx="1380">
                  <c:v>74.08395999999999</c:v>
                </c:pt>
                <c:pt idx="1381">
                  <c:v>74.629890000000003</c:v>
                </c:pt>
                <c:pt idx="1382">
                  <c:v>73.960399999999993</c:v>
                </c:pt>
                <c:pt idx="1383">
                  <c:v>73.672869999999989</c:v>
                </c:pt>
                <c:pt idx="1384">
                  <c:v>73.904290000000003</c:v>
                </c:pt>
                <c:pt idx="1385">
                  <c:v>73.356909999999999</c:v>
                </c:pt>
                <c:pt idx="1386">
                  <c:v>73.095209999999994</c:v>
                </c:pt>
                <c:pt idx="1387">
                  <c:v>73.459000000000003</c:v>
                </c:pt>
                <c:pt idx="1388">
                  <c:v>73.254359999999991</c:v>
                </c:pt>
                <c:pt idx="1389">
                  <c:v>72.89018999999999</c:v>
                </c:pt>
                <c:pt idx="1390">
                  <c:v>73.326180000000008</c:v>
                </c:pt>
                <c:pt idx="1391">
                  <c:v>72.571780000000004</c:v>
                </c:pt>
                <c:pt idx="1392">
                  <c:v>75.28465700000001</c:v>
                </c:pt>
                <c:pt idx="1393">
                  <c:v>75.705077000000003</c:v>
                </c:pt>
                <c:pt idx="1394">
                  <c:v>-503.23867000000001</c:v>
                </c:pt>
                <c:pt idx="1395">
                  <c:v>-2229.4192800000001</c:v>
                </c:pt>
                <c:pt idx="1396">
                  <c:v>-612.34800000000007</c:v>
                </c:pt>
                <c:pt idx="1397">
                  <c:v>1740.2850000000001</c:v>
                </c:pt>
                <c:pt idx="1398">
                  <c:v>-374.80000000000018</c:v>
                </c:pt>
                <c:pt idx="1399">
                  <c:v>-150.84999999999991</c:v>
                </c:pt>
                <c:pt idx="1400">
                  <c:v>301.07999999999993</c:v>
                </c:pt>
                <c:pt idx="1401">
                  <c:v>224.42000000000007</c:v>
                </c:pt>
                <c:pt idx="1402">
                  <c:v>176.69000000000005</c:v>
                </c:pt>
                <c:pt idx="1403">
                  <c:v>146.76999999999998</c:v>
                </c:pt>
                <c:pt idx="1404">
                  <c:v>131.20000000000005</c:v>
                </c:pt>
                <c:pt idx="1405">
                  <c:v>122.73000000000002</c:v>
                </c:pt>
                <c:pt idx="1406">
                  <c:v>118.06000000000017</c:v>
                </c:pt>
                <c:pt idx="1407">
                  <c:v>115.65000000000009</c:v>
                </c:pt>
                <c:pt idx="1408">
                  <c:v>114.71000000000004</c:v>
                </c:pt>
                <c:pt idx="1409">
                  <c:v>113.69000000000005</c:v>
                </c:pt>
                <c:pt idx="1410">
                  <c:v>112.60000000000014</c:v>
                </c:pt>
                <c:pt idx="1411">
                  <c:v>113.28999999999996</c:v>
                </c:pt>
                <c:pt idx="1412">
                  <c:v>113.1099999999999</c:v>
                </c:pt>
                <c:pt idx="1413">
                  <c:v>112.98000000000002</c:v>
                </c:pt>
                <c:pt idx="1414">
                  <c:v>112.45000000000005</c:v>
                </c:pt>
                <c:pt idx="1415">
                  <c:v>112.69000000000005</c:v>
                </c:pt>
                <c:pt idx="1416">
                  <c:v>111.77999999999997</c:v>
                </c:pt>
                <c:pt idx="1417">
                  <c:v>112.30999999999995</c:v>
                </c:pt>
                <c:pt idx="1418">
                  <c:v>113.11000000000013</c:v>
                </c:pt>
                <c:pt idx="1419">
                  <c:v>112.18999999999983</c:v>
                </c:pt>
                <c:pt idx="1420">
                  <c:v>112.70000000000005</c:v>
                </c:pt>
                <c:pt idx="1421">
                  <c:v>113.20000000000005</c:v>
                </c:pt>
                <c:pt idx="1422">
                  <c:v>112.31999999999994</c:v>
                </c:pt>
                <c:pt idx="1423">
                  <c:v>112.14999999999986</c:v>
                </c:pt>
                <c:pt idx="1424">
                  <c:v>112.96000000000004</c:v>
                </c:pt>
                <c:pt idx="1425">
                  <c:v>112.69000000000005</c:v>
                </c:pt>
                <c:pt idx="1426">
                  <c:v>111.90999999999985</c:v>
                </c:pt>
                <c:pt idx="1427">
                  <c:v>112.08000000000015</c:v>
                </c:pt>
                <c:pt idx="1428">
                  <c:v>112.15000000000009</c:v>
                </c:pt>
                <c:pt idx="1429">
                  <c:v>111.97000000000003</c:v>
                </c:pt>
                <c:pt idx="1430">
                  <c:v>112.90999999999985</c:v>
                </c:pt>
                <c:pt idx="1431">
                  <c:v>113.97000000000003</c:v>
                </c:pt>
                <c:pt idx="1432">
                  <c:v>110.73000000000002</c:v>
                </c:pt>
                <c:pt idx="1433">
                  <c:v>109.45000000000005</c:v>
                </c:pt>
                <c:pt idx="1434">
                  <c:v>110.92000000000007</c:v>
                </c:pt>
                <c:pt idx="1435">
                  <c:v>111.01999999999998</c:v>
                </c:pt>
                <c:pt idx="1436">
                  <c:v>117.46000000000004</c:v>
                </c:pt>
                <c:pt idx="1437">
                  <c:v>121.75</c:v>
                </c:pt>
                <c:pt idx="1438">
                  <c:v>116.66999999999985</c:v>
                </c:pt>
                <c:pt idx="1439">
                  <c:v>106.96000000000004</c:v>
                </c:pt>
                <c:pt idx="1440">
                  <c:v>109.27999999999997</c:v>
                </c:pt>
                <c:pt idx="1441">
                  <c:v>119.66000000000008</c:v>
                </c:pt>
                <c:pt idx="1442">
                  <c:v>117.47000000000003</c:v>
                </c:pt>
                <c:pt idx="1443">
                  <c:v>110.59000000000015</c:v>
                </c:pt>
                <c:pt idx="1444">
                  <c:v>110.25</c:v>
                </c:pt>
                <c:pt idx="1445">
                  <c:v>113.16999999999985</c:v>
                </c:pt>
                <c:pt idx="1446">
                  <c:v>113.18000000000006</c:v>
                </c:pt>
                <c:pt idx="1447">
                  <c:v>112.15999999999985</c:v>
                </c:pt>
                <c:pt idx="1448">
                  <c:v>112.46000000000004</c:v>
                </c:pt>
                <c:pt idx="1449">
                  <c:v>113.23000000000002</c:v>
                </c:pt>
                <c:pt idx="1450">
                  <c:v>112.65999999999985</c:v>
                </c:pt>
                <c:pt idx="1451">
                  <c:v>112.57999999999993</c:v>
                </c:pt>
                <c:pt idx="1452">
                  <c:v>112.88000000000011</c:v>
                </c:pt>
                <c:pt idx="1453">
                  <c:v>112.21000000000004</c:v>
                </c:pt>
                <c:pt idx="1454">
                  <c:v>112.93000000000006</c:v>
                </c:pt>
                <c:pt idx="1455">
                  <c:v>113.30999999999995</c:v>
                </c:pt>
                <c:pt idx="1456">
                  <c:v>112.96000000000004</c:v>
                </c:pt>
                <c:pt idx="1457">
                  <c:v>111.97000000000003</c:v>
                </c:pt>
                <c:pt idx="1458">
                  <c:v>113.03999999999996</c:v>
                </c:pt>
                <c:pt idx="1459">
                  <c:v>113.69999999999982</c:v>
                </c:pt>
                <c:pt idx="1460">
                  <c:v>113.00999999999999</c:v>
                </c:pt>
                <c:pt idx="1461">
                  <c:v>113.14999999999986</c:v>
                </c:pt>
                <c:pt idx="1462">
                  <c:v>113.00999999999999</c:v>
                </c:pt>
                <c:pt idx="1463">
                  <c:v>112.67000000000007</c:v>
                </c:pt>
                <c:pt idx="1464">
                  <c:v>112.96000000000004</c:v>
                </c:pt>
                <c:pt idx="1465">
                  <c:v>113.55999999999995</c:v>
                </c:pt>
                <c:pt idx="1466">
                  <c:v>112.41999999999985</c:v>
                </c:pt>
                <c:pt idx="1467">
                  <c:v>112.63999999999987</c:v>
                </c:pt>
                <c:pt idx="1468">
                  <c:v>113.29999999999995</c:v>
                </c:pt>
                <c:pt idx="1469">
                  <c:v>113</c:v>
                </c:pt>
                <c:pt idx="1470">
                  <c:v>112.84999999999991</c:v>
                </c:pt>
                <c:pt idx="1471">
                  <c:v>112.72000000000003</c:v>
                </c:pt>
                <c:pt idx="1472">
                  <c:v>112.92000000000007</c:v>
                </c:pt>
                <c:pt idx="1473">
                  <c:v>112.88999999999987</c:v>
                </c:pt>
                <c:pt idx="1474">
                  <c:v>113.21000000000004</c:v>
                </c:pt>
                <c:pt idx="1475">
                  <c:v>113.5</c:v>
                </c:pt>
                <c:pt idx="1476">
                  <c:v>112.93999999999983</c:v>
                </c:pt>
                <c:pt idx="1477">
                  <c:v>113.98000000000002</c:v>
                </c:pt>
                <c:pt idx="1478">
                  <c:v>112.75999999999999</c:v>
                </c:pt>
                <c:pt idx="1479">
                  <c:v>112.70000000000005</c:v>
                </c:pt>
                <c:pt idx="1480">
                  <c:v>112.75</c:v>
                </c:pt>
                <c:pt idx="1481">
                  <c:v>112.65000000000009</c:v>
                </c:pt>
                <c:pt idx="1482">
                  <c:v>112.70000000000005</c:v>
                </c:pt>
                <c:pt idx="1483">
                  <c:v>112.40000000000009</c:v>
                </c:pt>
                <c:pt idx="1484">
                  <c:v>112.95000000000005</c:v>
                </c:pt>
                <c:pt idx="1485">
                  <c:v>112.75</c:v>
                </c:pt>
                <c:pt idx="1486">
                  <c:v>110.75999999999999</c:v>
                </c:pt>
                <c:pt idx="1487">
                  <c:v>111.42000000000007</c:v>
                </c:pt>
                <c:pt idx="1488">
                  <c:v>116.88999999999987</c:v>
                </c:pt>
                <c:pt idx="1489">
                  <c:v>117.20000000000005</c:v>
                </c:pt>
                <c:pt idx="1490">
                  <c:v>111.51999999999998</c:v>
                </c:pt>
                <c:pt idx="1491">
                  <c:v>108.81999999999994</c:v>
                </c:pt>
                <c:pt idx="1492">
                  <c:v>110.84999999999991</c:v>
                </c:pt>
                <c:pt idx="1493">
                  <c:v>111.98000000000002</c:v>
                </c:pt>
                <c:pt idx="1494">
                  <c:v>111.61000000000013</c:v>
                </c:pt>
                <c:pt idx="1495">
                  <c:v>112.84999999999991</c:v>
                </c:pt>
                <c:pt idx="1496">
                  <c:v>113.37000000000012</c:v>
                </c:pt>
                <c:pt idx="1497">
                  <c:v>113.2199999999998</c:v>
                </c:pt>
                <c:pt idx="1498">
                  <c:v>113.11000000000013</c:v>
                </c:pt>
                <c:pt idx="1499">
                  <c:v>112.24000000000001</c:v>
                </c:pt>
                <c:pt idx="1500">
                  <c:v>112.96000000000004</c:v>
                </c:pt>
                <c:pt idx="1501">
                  <c:v>113.65000000000009</c:v>
                </c:pt>
                <c:pt idx="1502">
                  <c:v>112.65000000000009</c:v>
                </c:pt>
                <c:pt idx="1503">
                  <c:v>112.31000000000017</c:v>
                </c:pt>
                <c:pt idx="1504">
                  <c:v>112.66000000000008</c:v>
                </c:pt>
                <c:pt idx="1505">
                  <c:v>112.18999999999983</c:v>
                </c:pt>
                <c:pt idx="1506">
                  <c:v>111.50999999999999</c:v>
                </c:pt>
                <c:pt idx="1507">
                  <c:v>112.73000000000002</c:v>
                </c:pt>
                <c:pt idx="1508">
                  <c:v>112.94000000000005</c:v>
                </c:pt>
                <c:pt idx="1509">
                  <c:v>112.47000000000003</c:v>
                </c:pt>
                <c:pt idx="1510">
                  <c:v>112.59999999999991</c:v>
                </c:pt>
                <c:pt idx="1511">
                  <c:v>112.73000000000002</c:v>
                </c:pt>
                <c:pt idx="1512">
                  <c:v>112.41999999999985</c:v>
                </c:pt>
                <c:pt idx="1513">
                  <c:v>112.62000000000012</c:v>
                </c:pt>
                <c:pt idx="1514">
                  <c:v>113.16000000000008</c:v>
                </c:pt>
                <c:pt idx="1515">
                  <c:v>112.44000000000005</c:v>
                </c:pt>
                <c:pt idx="1516">
                  <c:v>112.75999999999999</c:v>
                </c:pt>
                <c:pt idx="1517">
                  <c:v>112.34999999999991</c:v>
                </c:pt>
                <c:pt idx="1518">
                  <c:v>112.62999999999988</c:v>
                </c:pt>
                <c:pt idx="1519">
                  <c:v>113.27999999999997</c:v>
                </c:pt>
                <c:pt idx="1520">
                  <c:v>113.20000000000005</c:v>
                </c:pt>
                <c:pt idx="1521">
                  <c:v>112.55000000000018</c:v>
                </c:pt>
                <c:pt idx="1522">
                  <c:v>112.48000000000002</c:v>
                </c:pt>
                <c:pt idx="1523">
                  <c:v>112.48000000000002</c:v>
                </c:pt>
                <c:pt idx="1524">
                  <c:v>113.86000000000013</c:v>
                </c:pt>
                <c:pt idx="1525">
                  <c:v>114.35000000000014</c:v>
                </c:pt>
                <c:pt idx="1526">
                  <c:v>114.40999999999985</c:v>
                </c:pt>
                <c:pt idx="1527">
                  <c:v>113.38999999999987</c:v>
                </c:pt>
                <c:pt idx="1528">
                  <c:v>113.54999999999995</c:v>
                </c:pt>
                <c:pt idx="1529">
                  <c:v>112.21000000000004</c:v>
                </c:pt>
                <c:pt idx="1530">
                  <c:v>110.33999999999992</c:v>
                </c:pt>
                <c:pt idx="1531">
                  <c:v>113.31000000000017</c:v>
                </c:pt>
                <c:pt idx="1532">
                  <c:v>116.68000000000006</c:v>
                </c:pt>
                <c:pt idx="1533">
                  <c:v>115.74000000000001</c:v>
                </c:pt>
                <c:pt idx="1534">
                  <c:v>111.01999999999998</c:v>
                </c:pt>
                <c:pt idx="1535">
                  <c:v>109.34000000000015</c:v>
                </c:pt>
                <c:pt idx="1536">
                  <c:v>112.24000000000001</c:v>
                </c:pt>
                <c:pt idx="1537">
                  <c:v>114.79000000000019</c:v>
                </c:pt>
                <c:pt idx="1538">
                  <c:v>114.98999999999978</c:v>
                </c:pt>
                <c:pt idx="1539">
                  <c:v>113.07999999999993</c:v>
                </c:pt>
                <c:pt idx="1540">
                  <c:v>112.74000000000001</c:v>
                </c:pt>
                <c:pt idx="1541">
                  <c:v>114.27999999999997</c:v>
                </c:pt>
                <c:pt idx="1542">
                  <c:v>113.65999999999985</c:v>
                </c:pt>
                <c:pt idx="1543">
                  <c:v>112.23000000000002</c:v>
                </c:pt>
                <c:pt idx="1544">
                  <c:v>112.45000000000005</c:v>
                </c:pt>
                <c:pt idx="1545">
                  <c:v>112.3900000000001</c:v>
                </c:pt>
                <c:pt idx="1546">
                  <c:v>111.37999999999988</c:v>
                </c:pt>
                <c:pt idx="1547">
                  <c:v>112.20000000000005</c:v>
                </c:pt>
                <c:pt idx="1548">
                  <c:v>113.31999999999994</c:v>
                </c:pt>
                <c:pt idx="1549">
                  <c:v>113.29999999999995</c:v>
                </c:pt>
                <c:pt idx="1550">
                  <c:v>113.29999999999995</c:v>
                </c:pt>
                <c:pt idx="1551">
                  <c:v>113.26999999999998</c:v>
                </c:pt>
                <c:pt idx="1552">
                  <c:v>111.68000000000006</c:v>
                </c:pt>
                <c:pt idx="1553">
                  <c:v>111.3900000000001</c:v>
                </c:pt>
                <c:pt idx="1554">
                  <c:v>113.26999999999998</c:v>
                </c:pt>
                <c:pt idx="1555">
                  <c:v>113.44000000000005</c:v>
                </c:pt>
                <c:pt idx="1556">
                  <c:v>112.75999999999999</c:v>
                </c:pt>
                <c:pt idx="1557">
                  <c:v>112.67000000000007</c:v>
                </c:pt>
                <c:pt idx="1558">
                  <c:v>111.89999999999986</c:v>
                </c:pt>
                <c:pt idx="1559">
                  <c:v>111.95999999999981</c:v>
                </c:pt>
                <c:pt idx="1560">
                  <c:v>113.22000000000003</c:v>
                </c:pt>
                <c:pt idx="1561">
                  <c:v>112.76999999999998</c:v>
                </c:pt>
                <c:pt idx="1562">
                  <c:v>112.60000000000014</c:v>
                </c:pt>
                <c:pt idx="1563">
                  <c:v>112.70000000000005</c:v>
                </c:pt>
                <c:pt idx="1564">
                  <c:v>112.28999999999996</c:v>
                </c:pt>
                <c:pt idx="1565">
                  <c:v>112.21000000000004</c:v>
                </c:pt>
                <c:pt idx="1566">
                  <c:v>113.28999999999996</c:v>
                </c:pt>
                <c:pt idx="1567">
                  <c:v>113.41999999999985</c:v>
                </c:pt>
                <c:pt idx="1568">
                  <c:v>112.22000000000003</c:v>
                </c:pt>
                <c:pt idx="1569">
                  <c:v>113.18000000000006</c:v>
                </c:pt>
                <c:pt idx="1570">
                  <c:v>113.22000000000003</c:v>
                </c:pt>
                <c:pt idx="1571">
                  <c:v>112.81000000000017</c:v>
                </c:pt>
                <c:pt idx="1572">
                  <c:v>112.72000000000003</c:v>
                </c:pt>
                <c:pt idx="1573">
                  <c:v>112.16000000000008</c:v>
                </c:pt>
                <c:pt idx="1574">
                  <c:v>112.73000000000002</c:v>
                </c:pt>
                <c:pt idx="1575">
                  <c:v>112.40999999999985</c:v>
                </c:pt>
                <c:pt idx="1576">
                  <c:v>112.25</c:v>
                </c:pt>
                <c:pt idx="1577">
                  <c:v>112.91000000000008</c:v>
                </c:pt>
                <c:pt idx="1578">
                  <c:v>113.27999999999997</c:v>
                </c:pt>
                <c:pt idx="1579">
                  <c:v>113.25999999999999</c:v>
                </c:pt>
                <c:pt idx="1580">
                  <c:v>113.21000000000004</c:v>
                </c:pt>
                <c:pt idx="1581">
                  <c:v>113.45999999999981</c:v>
                </c:pt>
                <c:pt idx="1582">
                  <c:v>112.33999999999992</c:v>
                </c:pt>
                <c:pt idx="1583">
                  <c:v>112.6099999999999</c:v>
                </c:pt>
                <c:pt idx="1584">
                  <c:v>112.73000000000002</c:v>
                </c:pt>
                <c:pt idx="1585">
                  <c:v>112.24000000000001</c:v>
                </c:pt>
                <c:pt idx="1586">
                  <c:v>112.91000000000008</c:v>
                </c:pt>
                <c:pt idx="1587">
                  <c:v>111.78999999999996</c:v>
                </c:pt>
                <c:pt idx="1588">
                  <c:v>111.5</c:v>
                </c:pt>
                <c:pt idx="1589">
                  <c:v>112.01999999999998</c:v>
                </c:pt>
                <c:pt idx="1590">
                  <c:v>112.38000000000011</c:v>
                </c:pt>
                <c:pt idx="1591">
                  <c:v>111.97000000000003</c:v>
                </c:pt>
                <c:pt idx="1592">
                  <c:v>112.28999999999996</c:v>
                </c:pt>
                <c:pt idx="1593">
                  <c:v>112.90999999999985</c:v>
                </c:pt>
                <c:pt idx="1594">
                  <c:v>112.93000000000006</c:v>
                </c:pt>
                <c:pt idx="1595">
                  <c:v>113.1400000000001</c:v>
                </c:pt>
                <c:pt idx="1596">
                  <c:v>112.65999999999985</c:v>
                </c:pt>
                <c:pt idx="1597">
                  <c:v>111.40000000000009</c:v>
                </c:pt>
                <c:pt idx="1598">
                  <c:v>111.45000000000005</c:v>
                </c:pt>
                <c:pt idx="1599">
                  <c:v>111.94000000000005</c:v>
                </c:pt>
                <c:pt idx="1600">
                  <c:v>112.67000000000007</c:v>
                </c:pt>
                <c:pt idx="1601">
                  <c:v>112.75</c:v>
                </c:pt>
                <c:pt idx="1602">
                  <c:v>112.54999999999995</c:v>
                </c:pt>
                <c:pt idx="1603">
                  <c:v>113.66000000000008</c:v>
                </c:pt>
                <c:pt idx="1604">
                  <c:v>114.00999999999999</c:v>
                </c:pt>
                <c:pt idx="1605">
                  <c:v>113.70000000000005</c:v>
                </c:pt>
                <c:pt idx="1606">
                  <c:v>113.99000000000001</c:v>
                </c:pt>
                <c:pt idx="1607">
                  <c:v>113.1400000000001</c:v>
                </c:pt>
                <c:pt idx="1608">
                  <c:v>113.52999999999997</c:v>
                </c:pt>
                <c:pt idx="1609">
                  <c:v>114.09999999999991</c:v>
                </c:pt>
                <c:pt idx="1610">
                  <c:v>113.53999999999996</c:v>
                </c:pt>
                <c:pt idx="1611">
                  <c:v>112.79999999999995</c:v>
                </c:pt>
                <c:pt idx="1612">
                  <c:v>113.47000000000003</c:v>
                </c:pt>
                <c:pt idx="1613">
                  <c:v>113.68000000000006</c:v>
                </c:pt>
                <c:pt idx="1614">
                  <c:v>113.51999999999998</c:v>
                </c:pt>
                <c:pt idx="1615">
                  <c:v>113.66000000000008</c:v>
                </c:pt>
                <c:pt idx="1616">
                  <c:v>112.70000000000005</c:v>
                </c:pt>
                <c:pt idx="1617">
                  <c:v>112.73000000000002</c:v>
                </c:pt>
                <c:pt idx="1618">
                  <c:v>113.51999999999998</c:v>
                </c:pt>
                <c:pt idx="1619">
                  <c:v>112.81999999999994</c:v>
                </c:pt>
                <c:pt idx="1620">
                  <c:v>113.1400000000001</c:v>
                </c:pt>
                <c:pt idx="1621">
                  <c:v>113.6099999999999</c:v>
                </c:pt>
                <c:pt idx="1622">
                  <c:v>113.65000000000009</c:v>
                </c:pt>
                <c:pt idx="1623">
                  <c:v>112.70999999999981</c:v>
                </c:pt>
                <c:pt idx="1624">
                  <c:v>113</c:v>
                </c:pt>
                <c:pt idx="1625">
                  <c:v>112.81000000000017</c:v>
                </c:pt>
                <c:pt idx="1626">
                  <c:v>112.28999999999996</c:v>
                </c:pt>
                <c:pt idx="1627">
                  <c:v>112.8599999999999</c:v>
                </c:pt>
                <c:pt idx="1628">
                  <c:v>113.69000000000005</c:v>
                </c:pt>
                <c:pt idx="1629">
                  <c:v>113.00999999999999</c:v>
                </c:pt>
                <c:pt idx="1630">
                  <c:v>112.3900000000001</c:v>
                </c:pt>
                <c:pt idx="1631">
                  <c:v>112.25</c:v>
                </c:pt>
                <c:pt idx="1632">
                  <c:v>112.20000000000005</c:v>
                </c:pt>
                <c:pt idx="1633">
                  <c:v>112.6099999999999</c:v>
                </c:pt>
                <c:pt idx="1634">
                  <c:v>111.77999999999997</c:v>
                </c:pt>
                <c:pt idx="1635">
                  <c:v>111.6099999999999</c:v>
                </c:pt>
                <c:pt idx="1636">
                  <c:v>112.99000000000001</c:v>
                </c:pt>
                <c:pt idx="1637">
                  <c:v>113.17999999999984</c:v>
                </c:pt>
                <c:pt idx="1638">
                  <c:v>112.95000000000005</c:v>
                </c:pt>
                <c:pt idx="1639">
                  <c:v>113.43000000000006</c:v>
                </c:pt>
                <c:pt idx="1640">
                  <c:v>112.92000000000007</c:v>
                </c:pt>
                <c:pt idx="1641">
                  <c:v>111.50999999999999</c:v>
                </c:pt>
                <c:pt idx="1642">
                  <c:v>112.37000000000012</c:v>
                </c:pt>
                <c:pt idx="1643">
                  <c:v>113.75999999999999</c:v>
                </c:pt>
                <c:pt idx="1644">
                  <c:v>112.48000000000002</c:v>
                </c:pt>
                <c:pt idx="1645">
                  <c:v>112.20000000000005</c:v>
                </c:pt>
                <c:pt idx="1646">
                  <c:v>113.80999999999995</c:v>
                </c:pt>
                <c:pt idx="1647">
                  <c:v>113.82999999999993</c:v>
                </c:pt>
                <c:pt idx="1648">
                  <c:v>113.55000000000018</c:v>
                </c:pt>
                <c:pt idx="1649">
                  <c:v>113.48000000000002</c:v>
                </c:pt>
                <c:pt idx="1650">
                  <c:v>113.45999999999981</c:v>
                </c:pt>
                <c:pt idx="1651">
                  <c:v>112.69000000000005</c:v>
                </c:pt>
                <c:pt idx="1652">
                  <c:v>112.94999999999982</c:v>
                </c:pt>
                <c:pt idx="1653">
                  <c:v>112.82999999999993</c:v>
                </c:pt>
                <c:pt idx="1654">
                  <c:v>112.73000000000002</c:v>
                </c:pt>
                <c:pt idx="1655">
                  <c:v>113.13000000000011</c:v>
                </c:pt>
                <c:pt idx="1656">
                  <c:v>113.03999999999996</c:v>
                </c:pt>
                <c:pt idx="1657">
                  <c:v>112.91000000000008</c:v>
                </c:pt>
                <c:pt idx="1658">
                  <c:v>113.57999999999993</c:v>
                </c:pt>
                <c:pt idx="1659">
                  <c:v>113.48000000000002</c:v>
                </c:pt>
                <c:pt idx="1660">
                  <c:v>113.40000000000009</c:v>
                </c:pt>
                <c:pt idx="1661">
                  <c:v>113.55999999999995</c:v>
                </c:pt>
                <c:pt idx="1662">
                  <c:v>113.01999999999998</c:v>
                </c:pt>
                <c:pt idx="1663">
                  <c:v>112.44000000000005</c:v>
                </c:pt>
                <c:pt idx="1664">
                  <c:v>113.49000000000001</c:v>
                </c:pt>
                <c:pt idx="1665">
                  <c:v>113.08999999999992</c:v>
                </c:pt>
                <c:pt idx="1666">
                  <c:v>113.03999999999996</c:v>
                </c:pt>
                <c:pt idx="1667">
                  <c:v>113.42999999999984</c:v>
                </c:pt>
                <c:pt idx="1668">
                  <c:v>112.69000000000005</c:v>
                </c:pt>
                <c:pt idx="1669">
                  <c:v>112.44000000000005</c:v>
                </c:pt>
                <c:pt idx="1670">
                  <c:v>113.5</c:v>
                </c:pt>
                <c:pt idx="1671">
                  <c:v>113.5</c:v>
                </c:pt>
                <c:pt idx="1672">
                  <c:v>112.94000000000005</c:v>
                </c:pt>
                <c:pt idx="1673">
                  <c:v>112.82999999999993</c:v>
                </c:pt>
                <c:pt idx="1674">
                  <c:v>113.42000000000007</c:v>
                </c:pt>
                <c:pt idx="1675">
                  <c:v>112.63000000000011</c:v>
                </c:pt>
                <c:pt idx="1676">
                  <c:v>112.42000000000007</c:v>
                </c:pt>
                <c:pt idx="1677">
                  <c:v>113.28999999999996</c:v>
                </c:pt>
                <c:pt idx="1678">
                  <c:v>113.47000000000003</c:v>
                </c:pt>
                <c:pt idx="1679">
                  <c:v>113.12999999999988</c:v>
                </c:pt>
                <c:pt idx="1680">
                  <c:v>113.30999999999995</c:v>
                </c:pt>
                <c:pt idx="1681">
                  <c:v>112.80999999999995</c:v>
                </c:pt>
                <c:pt idx="1682">
                  <c:v>112.58999999999992</c:v>
                </c:pt>
                <c:pt idx="1683">
                  <c:v>112.86999999999989</c:v>
                </c:pt>
                <c:pt idx="1684">
                  <c:v>112.21000000000004</c:v>
                </c:pt>
                <c:pt idx="1685">
                  <c:v>113.45000000000005</c:v>
                </c:pt>
                <c:pt idx="1686">
                  <c:v>114.15000000000009</c:v>
                </c:pt>
                <c:pt idx="1687">
                  <c:v>112.94000000000005</c:v>
                </c:pt>
                <c:pt idx="1688">
                  <c:v>112.89999999999986</c:v>
                </c:pt>
                <c:pt idx="1689">
                  <c:v>113.30999999999995</c:v>
                </c:pt>
                <c:pt idx="1690">
                  <c:v>112.54999999999995</c:v>
                </c:pt>
                <c:pt idx="1691">
                  <c:v>112.43000000000006</c:v>
                </c:pt>
                <c:pt idx="1692">
                  <c:v>112.88000000000011</c:v>
                </c:pt>
                <c:pt idx="1693">
                  <c:v>112.56999999999994</c:v>
                </c:pt>
                <c:pt idx="1694">
                  <c:v>112.44999999999982</c:v>
                </c:pt>
                <c:pt idx="1695">
                  <c:v>113</c:v>
                </c:pt>
                <c:pt idx="1696">
                  <c:v>113.23000000000002</c:v>
                </c:pt>
                <c:pt idx="1697">
                  <c:v>112.79000000000019</c:v>
                </c:pt>
                <c:pt idx="1698">
                  <c:v>112.57999999999993</c:v>
                </c:pt>
                <c:pt idx="1699">
                  <c:v>111.98000000000002</c:v>
                </c:pt>
                <c:pt idx="1700">
                  <c:v>111.99000000000001</c:v>
                </c:pt>
                <c:pt idx="1701">
                  <c:v>113.17000000000007</c:v>
                </c:pt>
                <c:pt idx="1702">
                  <c:v>113.25</c:v>
                </c:pt>
                <c:pt idx="1703">
                  <c:v>112.73000000000002</c:v>
                </c:pt>
                <c:pt idx="1704">
                  <c:v>113</c:v>
                </c:pt>
                <c:pt idx="1705">
                  <c:v>113.17000000000007</c:v>
                </c:pt>
                <c:pt idx="1706">
                  <c:v>111.68999999999983</c:v>
                </c:pt>
                <c:pt idx="1707">
                  <c:v>112.49000000000001</c:v>
                </c:pt>
                <c:pt idx="1708">
                  <c:v>113.50999999999999</c:v>
                </c:pt>
                <c:pt idx="1709">
                  <c:v>113.04999999999995</c:v>
                </c:pt>
                <c:pt idx="1710">
                  <c:v>113.36000000000013</c:v>
                </c:pt>
                <c:pt idx="1711">
                  <c:v>113.32000000000016</c:v>
                </c:pt>
                <c:pt idx="1712">
                  <c:v>112.49000000000001</c:v>
                </c:pt>
                <c:pt idx="1713">
                  <c:v>112.43999999999983</c:v>
                </c:pt>
                <c:pt idx="1714">
                  <c:v>113.33999999999992</c:v>
                </c:pt>
                <c:pt idx="1715">
                  <c:v>113.07999999999993</c:v>
                </c:pt>
                <c:pt idx="1716">
                  <c:v>112.82999999999993</c:v>
                </c:pt>
                <c:pt idx="1717">
                  <c:v>113.5</c:v>
                </c:pt>
                <c:pt idx="1718">
                  <c:v>112.80999999999995</c:v>
                </c:pt>
                <c:pt idx="1719">
                  <c:v>112.92000000000007</c:v>
                </c:pt>
                <c:pt idx="1720">
                  <c:v>113.34999999999991</c:v>
                </c:pt>
                <c:pt idx="1721">
                  <c:v>112.79999999999995</c:v>
                </c:pt>
                <c:pt idx="1722">
                  <c:v>112.84999999999991</c:v>
                </c:pt>
                <c:pt idx="1723">
                  <c:v>113.43000000000006</c:v>
                </c:pt>
                <c:pt idx="1724">
                  <c:v>112.70000000000005</c:v>
                </c:pt>
                <c:pt idx="1725">
                  <c:v>112.04999999999995</c:v>
                </c:pt>
                <c:pt idx="1726">
                  <c:v>112.8900000000001</c:v>
                </c:pt>
                <c:pt idx="1727">
                  <c:v>112.22999999999979</c:v>
                </c:pt>
                <c:pt idx="1728">
                  <c:v>112.3900000000001</c:v>
                </c:pt>
                <c:pt idx="1729">
                  <c:v>112.47000000000003</c:v>
                </c:pt>
                <c:pt idx="1730">
                  <c:v>112.37999999999988</c:v>
                </c:pt>
                <c:pt idx="1731">
                  <c:v>112.60000000000014</c:v>
                </c:pt>
                <c:pt idx="1732">
                  <c:v>113.1400000000001</c:v>
                </c:pt>
                <c:pt idx="1733">
                  <c:v>112.44000000000005</c:v>
                </c:pt>
                <c:pt idx="1734">
                  <c:v>112.6400000000001</c:v>
                </c:pt>
                <c:pt idx="1735">
                  <c:v>113.94999999999982</c:v>
                </c:pt>
                <c:pt idx="1736">
                  <c:v>113.01999999999998</c:v>
                </c:pt>
                <c:pt idx="1737">
                  <c:v>113</c:v>
                </c:pt>
                <c:pt idx="1738">
                  <c:v>113.39999999999986</c:v>
                </c:pt>
                <c:pt idx="1739">
                  <c:v>113.31000000000017</c:v>
                </c:pt>
                <c:pt idx="1740">
                  <c:v>112.11999999999989</c:v>
                </c:pt>
                <c:pt idx="1741">
                  <c:v>112.40000000000009</c:v>
                </c:pt>
                <c:pt idx="1742">
                  <c:v>113.25</c:v>
                </c:pt>
                <c:pt idx="1743">
                  <c:v>112.32999999999993</c:v>
                </c:pt>
                <c:pt idx="1744">
                  <c:v>112.57999999999993</c:v>
                </c:pt>
                <c:pt idx="1745">
                  <c:v>112.74000000000001</c:v>
                </c:pt>
                <c:pt idx="1746">
                  <c:v>112.72000000000003</c:v>
                </c:pt>
                <c:pt idx="1747">
                  <c:v>113.62999999999988</c:v>
                </c:pt>
                <c:pt idx="1748">
                  <c:v>113.56000000000017</c:v>
                </c:pt>
                <c:pt idx="1749">
                  <c:v>112.21000000000004</c:v>
                </c:pt>
                <c:pt idx="1750">
                  <c:v>112.72000000000003</c:v>
                </c:pt>
                <c:pt idx="1751">
                  <c:v>112.22000000000003</c:v>
                </c:pt>
                <c:pt idx="1752">
                  <c:v>112.07999999999993</c:v>
                </c:pt>
                <c:pt idx="1753">
                  <c:v>113.69000000000005</c:v>
                </c:pt>
                <c:pt idx="1754">
                  <c:v>112.84000000000015</c:v>
                </c:pt>
                <c:pt idx="1755">
                  <c:v>111.40999999999985</c:v>
                </c:pt>
                <c:pt idx="1756">
                  <c:v>111.95000000000005</c:v>
                </c:pt>
                <c:pt idx="1757">
                  <c:v>112.34999999999991</c:v>
                </c:pt>
                <c:pt idx="1758">
                  <c:v>111.94999999999982</c:v>
                </c:pt>
                <c:pt idx="1759">
                  <c:v>113.34999999999991</c:v>
                </c:pt>
                <c:pt idx="1760">
                  <c:v>112.52999999999997</c:v>
                </c:pt>
                <c:pt idx="1761">
                  <c:v>112.15000000000009</c:v>
                </c:pt>
                <c:pt idx="1762">
                  <c:v>112.53999999999996</c:v>
                </c:pt>
                <c:pt idx="1763">
                  <c:v>109.99000000000001</c:v>
                </c:pt>
                <c:pt idx="1764">
                  <c:v>113.58999999999992</c:v>
                </c:pt>
                <c:pt idx="1765">
                  <c:v>-414.28</c:v>
                </c:pt>
                <c:pt idx="1766">
                  <c:v>-3881.8</c:v>
                </c:pt>
                <c:pt idx="1767">
                  <c:v>-5554.48</c:v>
                </c:pt>
                <c:pt idx="1768">
                  <c:v>1664.1899999999996</c:v>
                </c:pt>
                <c:pt idx="1769">
                  <c:v>3483.1800000000003</c:v>
                </c:pt>
                <c:pt idx="1770">
                  <c:v>2503.7600000000002</c:v>
                </c:pt>
                <c:pt idx="1771">
                  <c:v>1679.84</c:v>
                </c:pt>
                <c:pt idx="1772">
                  <c:v>1094.22</c:v>
                </c:pt>
                <c:pt idx="1773">
                  <c:v>702.84999999999991</c:v>
                </c:pt>
                <c:pt idx="1774">
                  <c:v>453.67000000000007</c:v>
                </c:pt>
                <c:pt idx="1775">
                  <c:v>306.79100000000005</c:v>
                </c:pt>
                <c:pt idx="1776">
                  <c:v>223.23400000000004</c:v>
                </c:pt>
                <c:pt idx="1777">
                  <c:v>178.73900000000003</c:v>
                </c:pt>
                <c:pt idx="1778">
                  <c:v>150.98300000000006</c:v>
                </c:pt>
                <c:pt idx="1779">
                  <c:v>134.19499999999994</c:v>
                </c:pt>
                <c:pt idx="1780">
                  <c:v>123.01800000000003</c:v>
                </c:pt>
                <c:pt idx="1781">
                  <c:v>116.95699999999999</c:v>
                </c:pt>
                <c:pt idx="1782">
                  <c:v>112.56799999999998</c:v>
                </c:pt>
                <c:pt idx="1783">
                  <c:v>109.21599999999989</c:v>
                </c:pt>
                <c:pt idx="1784">
                  <c:v>107.28600000000006</c:v>
                </c:pt>
                <c:pt idx="1785">
                  <c:v>106.16899999999998</c:v>
                </c:pt>
                <c:pt idx="1786">
                  <c:v>104.976</c:v>
                </c:pt>
                <c:pt idx="1787">
                  <c:v>103.69899999999996</c:v>
                </c:pt>
                <c:pt idx="1788">
                  <c:v>103.44299999999998</c:v>
                </c:pt>
                <c:pt idx="1789">
                  <c:v>102.48800000000006</c:v>
                </c:pt>
                <c:pt idx="1790">
                  <c:v>102.73400000000004</c:v>
                </c:pt>
                <c:pt idx="1791">
                  <c:v>102.173</c:v>
                </c:pt>
                <c:pt idx="1792">
                  <c:v>101.91000000000008</c:v>
                </c:pt>
                <c:pt idx="1793">
                  <c:v>101.75900000000001</c:v>
                </c:pt>
                <c:pt idx="1794">
                  <c:v>101.89200000000005</c:v>
                </c:pt>
                <c:pt idx="1795">
                  <c:v>101.64400000000001</c:v>
                </c:pt>
                <c:pt idx="1796">
                  <c:v>100.85300000000007</c:v>
                </c:pt>
                <c:pt idx="1797">
                  <c:v>100.59100000000001</c:v>
                </c:pt>
                <c:pt idx="1798">
                  <c:v>99.974999999999909</c:v>
                </c:pt>
                <c:pt idx="1799">
                  <c:v>100.91700000000003</c:v>
                </c:pt>
                <c:pt idx="1800">
                  <c:v>101.04399999999998</c:v>
                </c:pt>
                <c:pt idx="1801">
                  <c:v>98.718999999999937</c:v>
                </c:pt>
                <c:pt idx="1802">
                  <c:v>98.507000000000062</c:v>
                </c:pt>
                <c:pt idx="1803">
                  <c:v>98.369000000000028</c:v>
                </c:pt>
                <c:pt idx="1804">
                  <c:v>97.349000000000046</c:v>
                </c:pt>
                <c:pt idx="1805">
                  <c:v>96.75</c:v>
                </c:pt>
                <c:pt idx="1806">
                  <c:v>97.745000000000005</c:v>
                </c:pt>
                <c:pt idx="1807">
                  <c:v>98.778999999999996</c:v>
                </c:pt>
                <c:pt idx="1808">
                  <c:v>98.380999999999972</c:v>
                </c:pt>
                <c:pt idx="1809">
                  <c:v>98.356999999999971</c:v>
                </c:pt>
                <c:pt idx="1810">
                  <c:v>98.330000000000041</c:v>
                </c:pt>
                <c:pt idx="1811">
                  <c:v>98.02800000000002</c:v>
                </c:pt>
                <c:pt idx="1812">
                  <c:v>98.331999999999994</c:v>
                </c:pt>
                <c:pt idx="1813">
                  <c:v>98.278999999999996</c:v>
                </c:pt>
                <c:pt idx="1814">
                  <c:v>97.561000000000035</c:v>
                </c:pt>
                <c:pt idx="1815">
                  <c:v>97.958000000000084</c:v>
                </c:pt>
                <c:pt idx="1816">
                  <c:v>97.702999999999975</c:v>
                </c:pt>
                <c:pt idx="1817">
                  <c:v>97.668000000000006</c:v>
                </c:pt>
                <c:pt idx="1818">
                  <c:v>98.12</c:v>
                </c:pt>
                <c:pt idx="1819">
                  <c:v>98.212999999999965</c:v>
                </c:pt>
                <c:pt idx="1820">
                  <c:v>98.259999999999991</c:v>
                </c:pt>
                <c:pt idx="1821">
                  <c:v>98.050999999999931</c:v>
                </c:pt>
                <c:pt idx="1822">
                  <c:v>97.807000000000016</c:v>
                </c:pt>
                <c:pt idx="1823">
                  <c:v>97.595000000000027</c:v>
                </c:pt>
                <c:pt idx="1824">
                  <c:v>97.991999999999962</c:v>
                </c:pt>
                <c:pt idx="1825">
                  <c:v>98.022000000000048</c:v>
                </c:pt>
                <c:pt idx="1826">
                  <c:v>97.55600000000004</c:v>
                </c:pt>
                <c:pt idx="1827">
                  <c:v>97.403999999999996</c:v>
                </c:pt>
                <c:pt idx="1828">
                  <c:v>97.870999999999981</c:v>
                </c:pt>
                <c:pt idx="1829">
                  <c:v>97.277000000000044</c:v>
                </c:pt>
                <c:pt idx="1830">
                  <c:v>97.422000000000025</c:v>
                </c:pt>
                <c:pt idx="1831">
                  <c:v>97.453000000000088</c:v>
                </c:pt>
                <c:pt idx="1832">
                  <c:v>96.518000000000029</c:v>
                </c:pt>
                <c:pt idx="1833">
                  <c:v>96.279999999999973</c:v>
                </c:pt>
                <c:pt idx="1834">
                  <c:v>96.723999999999933</c:v>
                </c:pt>
                <c:pt idx="1835">
                  <c:v>96.19500000000005</c:v>
                </c:pt>
                <c:pt idx="1836">
                  <c:v>96.331000000000017</c:v>
                </c:pt>
                <c:pt idx="1837">
                  <c:v>96.663000000000011</c:v>
                </c:pt>
                <c:pt idx="1838">
                  <c:v>96.385999999999967</c:v>
                </c:pt>
                <c:pt idx="1839">
                  <c:v>96.13900000000001</c:v>
                </c:pt>
                <c:pt idx="1840">
                  <c:v>96.772000000000048</c:v>
                </c:pt>
                <c:pt idx="1841">
                  <c:v>96.822000000000003</c:v>
                </c:pt>
                <c:pt idx="1842">
                  <c:v>96.34599999999989</c:v>
                </c:pt>
                <c:pt idx="1843">
                  <c:v>96.865999999999985</c:v>
                </c:pt>
                <c:pt idx="1844">
                  <c:v>96.341000000000008</c:v>
                </c:pt>
                <c:pt idx="1845">
                  <c:v>95.781999999999925</c:v>
                </c:pt>
                <c:pt idx="1846">
                  <c:v>96.338999999999942</c:v>
                </c:pt>
                <c:pt idx="1847">
                  <c:v>96.567999999999984</c:v>
                </c:pt>
                <c:pt idx="1848">
                  <c:v>95.960000000000036</c:v>
                </c:pt>
                <c:pt idx="1849">
                  <c:v>96.463000000000079</c:v>
                </c:pt>
                <c:pt idx="1850">
                  <c:v>96.240999999999985</c:v>
                </c:pt>
                <c:pt idx="1851">
                  <c:v>95.556999999999903</c:v>
                </c:pt>
                <c:pt idx="1852">
                  <c:v>95.783000000000015</c:v>
                </c:pt>
                <c:pt idx="1853">
                  <c:v>95.985000000000014</c:v>
                </c:pt>
                <c:pt idx="1854">
                  <c:v>95.703999999999951</c:v>
                </c:pt>
                <c:pt idx="1855">
                  <c:v>95.797000000000025</c:v>
                </c:pt>
                <c:pt idx="1856">
                  <c:v>95.865000000000009</c:v>
                </c:pt>
                <c:pt idx="1857">
                  <c:v>95.421000000000049</c:v>
                </c:pt>
                <c:pt idx="1858">
                  <c:v>95.830000000000041</c:v>
                </c:pt>
                <c:pt idx="1859">
                  <c:v>95.59800000000007</c:v>
                </c:pt>
                <c:pt idx="1860">
                  <c:v>95.245000000000005</c:v>
                </c:pt>
                <c:pt idx="1861">
                  <c:v>95.788000000000011</c:v>
                </c:pt>
                <c:pt idx="1862">
                  <c:v>96.098999999999933</c:v>
                </c:pt>
                <c:pt idx="1863">
                  <c:v>95.783999999999992</c:v>
                </c:pt>
                <c:pt idx="1864">
                  <c:v>96.118999999999915</c:v>
                </c:pt>
                <c:pt idx="1865">
                  <c:v>95.634999999999991</c:v>
                </c:pt>
                <c:pt idx="1866">
                  <c:v>93.5</c:v>
                </c:pt>
                <c:pt idx="1867">
                  <c:v>93.466000000000008</c:v>
                </c:pt>
                <c:pt idx="1868">
                  <c:v>94.427999999999997</c:v>
                </c:pt>
                <c:pt idx="1869">
                  <c:v>94.109000000000037</c:v>
                </c:pt>
                <c:pt idx="1870">
                  <c:v>93.076999999999998</c:v>
                </c:pt>
                <c:pt idx="1871">
                  <c:v>94.115000000000009</c:v>
                </c:pt>
                <c:pt idx="1872">
                  <c:v>95.011999999999944</c:v>
                </c:pt>
                <c:pt idx="1873">
                  <c:v>95.004000000000019</c:v>
                </c:pt>
                <c:pt idx="1874">
                  <c:v>95.230999999999995</c:v>
                </c:pt>
                <c:pt idx="1875">
                  <c:v>94.670999999999935</c:v>
                </c:pt>
                <c:pt idx="1876">
                  <c:v>95.090000000000032</c:v>
                </c:pt>
                <c:pt idx="1877">
                  <c:v>96.036999999999921</c:v>
                </c:pt>
                <c:pt idx="1878">
                  <c:v>95.404999999999973</c:v>
                </c:pt>
                <c:pt idx="1879">
                  <c:v>95.430000000000064</c:v>
                </c:pt>
                <c:pt idx="1880">
                  <c:v>95.955000000000041</c:v>
                </c:pt>
                <c:pt idx="1881">
                  <c:v>95.312999999999988</c:v>
                </c:pt>
                <c:pt idx="1882">
                  <c:v>95.751999999999953</c:v>
                </c:pt>
                <c:pt idx="1883">
                  <c:v>96.15199999999993</c:v>
                </c:pt>
                <c:pt idx="1884">
                  <c:v>95.407000000000039</c:v>
                </c:pt>
                <c:pt idx="1885">
                  <c:v>96.778999999999996</c:v>
                </c:pt>
                <c:pt idx="1886">
                  <c:v>91.572000000000003</c:v>
                </c:pt>
                <c:pt idx="1887">
                  <c:v>1855.9580000000001</c:v>
                </c:pt>
                <c:pt idx="1888">
                  <c:v>5008.4370000000008</c:v>
                </c:pt>
                <c:pt idx="1889">
                  <c:v>2426.63</c:v>
                </c:pt>
                <c:pt idx="1890">
                  <c:v>-2020.04</c:v>
                </c:pt>
                <c:pt idx="1891">
                  <c:v>-1955.6800000000003</c:v>
                </c:pt>
                <c:pt idx="1892">
                  <c:v>-1619.5010000000002</c:v>
                </c:pt>
                <c:pt idx="1893">
                  <c:v>-1051.3875</c:v>
                </c:pt>
                <c:pt idx="1894">
                  <c:v>-647.87300000000005</c:v>
                </c:pt>
                <c:pt idx="1895">
                  <c:v>-372.71899999999999</c:v>
                </c:pt>
                <c:pt idx="1896">
                  <c:v>-184.91700000000003</c:v>
                </c:pt>
                <c:pt idx="1897">
                  <c:v>-67.459999999999923</c:v>
                </c:pt>
                <c:pt idx="1898">
                  <c:v>10.419999999999845</c:v>
                </c:pt>
                <c:pt idx="1899">
                  <c:v>53.979999999999791</c:v>
                </c:pt>
                <c:pt idx="1900">
                  <c:v>73.240000000000009</c:v>
                </c:pt>
                <c:pt idx="1901">
                  <c:v>87.25</c:v>
                </c:pt>
                <c:pt idx="1902">
                  <c:v>98.630000000000109</c:v>
                </c:pt>
                <c:pt idx="1903">
                  <c:v>103.44000000000005</c:v>
                </c:pt>
                <c:pt idx="1904">
                  <c:v>107.25999999999999</c:v>
                </c:pt>
                <c:pt idx="1905">
                  <c:v>109.41000000000008</c:v>
                </c:pt>
                <c:pt idx="1906">
                  <c:v>111.40999999999985</c:v>
                </c:pt>
                <c:pt idx="1907">
                  <c:v>111.62000000000012</c:v>
                </c:pt>
                <c:pt idx="1908">
                  <c:v>113</c:v>
                </c:pt>
                <c:pt idx="1909">
                  <c:v>113.15999999999985</c:v>
                </c:pt>
                <c:pt idx="1910">
                  <c:v>113.21000000000004</c:v>
                </c:pt>
                <c:pt idx="1911">
                  <c:v>114.34999999999991</c:v>
                </c:pt>
                <c:pt idx="1912">
                  <c:v>113.1400000000001</c:v>
                </c:pt>
                <c:pt idx="1913">
                  <c:v>112.92000000000007</c:v>
                </c:pt>
                <c:pt idx="1914">
                  <c:v>113.5</c:v>
                </c:pt>
                <c:pt idx="1915">
                  <c:v>114.12000000000012</c:v>
                </c:pt>
                <c:pt idx="1916">
                  <c:v>113.63000000000011</c:v>
                </c:pt>
                <c:pt idx="1917">
                  <c:v>113.67000000000007</c:v>
                </c:pt>
                <c:pt idx="1918">
                  <c:v>114.06999999999994</c:v>
                </c:pt>
                <c:pt idx="1919">
                  <c:v>113.21000000000004</c:v>
                </c:pt>
                <c:pt idx="1920">
                  <c:v>113.52999999999997</c:v>
                </c:pt>
                <c:pt idx="1921">
                  <c:v>113.83999999999992</c:v>
                </c:pt>
                <c:pt idx="1922">
                  <c:v>113.40000000000009</c:v>
                </c:pt>
                <c:pt idx="1923">
                  <c:v>120.86999999999989</c:v>
                </c:pt>
                <c:pt idx="1924">
                  <c:v>112.50999999999999</c:v>
                </c:pt>
                <c:pt idx="1925">
                  <c:v>109.79999999999995</c:v>
                </c:pt>
                <c:pt idx="1926">
                  <c:v>118.43999999999983</c:v>
                </c:pt>
                <c:pt idx="1927">
                  <c:v>111.67999999999984</c:v>
                </c:pt>
                <c:pt idx="1928">
                  <c:v>109.45000000000005</c:v>
                </c:pt>
                <c:pt idx="1929">
                  <c:v>119.38000000000011</c:v>
                </c:pt>
                <c:pt idx="1930">
                  <c:v>126.73000000000002</c:v>
                </c:pt>
                <c:pt idx="1931">
                  <c:v>117.5</c:v>
                </c:pt>
                <c:pt idx="1932">
                  <c:v>97.399999999999864</c:v>
                </c:pt>
                <c:pt idx="1933">
                  <c:v>112.6099999999999</c:v>
                </c:pt>
                <c:pt idx="1934">
                  <c:v>125</c:v>
                </c:pt>
                <c:pt idx="1935">
                  <c:v>116.53999999999996</c:v>
                </c:pt>
                <c:pt idx="1936">
                  <c:v>109.1400000000001</c:v>
                </c:pt>
                <c:pt idx="1937">
                  <c:v>109.05999999999995</c:v>
                </c:pt>
                <c:pt idx="1938">
                  <c:v>111.27999999999997</c:v>
                </c:pt>
                <c:pt idx="1939">
                  <c:v>111.8599999999999</c:v>
                </c:pt>
                <c:pt idx="1940">
                  <c:v>111.24000000000001</c:v>
                </c:pt>
                <c:pt idx="1941">
                  <c:v>111.91999999999985</c:v>
                </c:pt>
                <c:pt idx="1942">
                  <c:v>112.59999999999991</c:v>
                </c:pt>
                <c:pt idx="1943">
                  <c:v>113.62000000000012</c:v>
                </c:pt>
                <c:pt idx="1944">
                  <c:v>113.93000000000006</c:v>
                </c:pt>
                <c:pt idx="1945">
                  <c:v>114.05999999999995</c:v>
                </c:pt>
                <c:pt idx="1946">
                  <c:v>113.51999999999998</c:v>
                </c:pt>
                <c:pt idx="1947">
                  <c:v>113.5</c:v>
                </c:pt>
                <c:pt idx="1948">
                  <c:v>113.90000000000009</c:v>
                </c:pt>
                <c:pt idx="1949">
                  <c:v>111.82999999999993</c:v>
                </c:pt>
                <c:pt idx="1950">
                  <c:v>111.62999999999988</c:v>
                </c:pt>
                <c:pt idx="1951">
                  <c:v>112.27000000000021</c:v>
                </c:pt>
                <c:pt idx="1952">
                  <c:v>111.99000000000001</c:v>
                </c:pt>
                <c:pt idx="1953">
                  <c:v>111.82000000000016</c:v>
                </c:pt>
                <c:pt idx="1954">
                  <c:v>112.58999999999992</c:v>
                </c:pt>
                <c:pt idx="1955">
                  <c:v>112.81999999999994</c:v>
                </c:pt>
                <c:pt idx="1956">
                  <c:v>113.75</c:v>
                </c:pt>
                <c:pt idx="1957">
                  <c:v>114.01999999999998</c:v>
                </c:pt>
                <c:pt idx="1958">
                  <c:v>113.19000000000005</c:v>
                </c:pt>
                <c:pt idx="1959">
                  <c:v>113.43999999999983</c:v>
                </c:pt>
                <c:pt idx="1960">
                  <c:v>113.52999999999997</c:v>
                </c:pt>
                <c:pt idx="1961">
                  <c:v>112.80999999999995</c:v>
                </c:pt>
                <c:pt idx="1962">
                  <c:v>112.52999999999997</c:v>
                </c:pt>
                <c:pt idx="1963">
                  <c:v>113.27999999999997</c:v>
                </c:pt>
                <c:pt idx="1964">
                  <c:v>113.96000000000004</c:v>
                </c:pt>
                <c:pt idx="1965">
                  <c:v>113.23000000000002</c:v>
                </c:pt>
                <c:pt idx="1966">
                  <c:v>113.02999999999997</c:v>
                </c:pt>
                <c:pt idx="1967">
                  <c:v>112.74000000000001</c:v>
                </c:pt>
                <c:pt idx="1968">
                  <c:v>112.55999999999995</c:v>
                </c:pt>
                <c:pt idx="1969">
                  <c:v>113.66000000000008</c:v>
                </c:pt>
                <c:pt idx="1970">
                  <c:v>113.45000000000005</c:v>
                </c:pt>
                <c:pt idx="1971">
                  <c:v>113.00999999999999</c:v>
                </c:pt>
                <c:pt idx="1972">
                  <c:v>113.43000000000006</c:v>
                </c:pt>
                <c:pt idx="1973">
                  <c:v>114.04000000000019</c:v>
                </c:pt>
                <c:pt idx="1974">
                  <c:v>114.01999999999998</c:v>
                </c:pt>
                <c:pt idx="1975">
                  <c:v>112.99000000000001</c:v>
                </c:pt>
                <c:pt idx="1976">
                  <c:v>113.66000000000008</c:v>
                </c:pt>
                <c:pt idx="1977">
                  <c:v>113.61999999999989</c:v>
                </c:pt>
                <c:pt idx="1978">
                  <c:v>113.18000000000006</c:v>
                </c:pt>
                <c:pt idx="1979">
                  <c:v>110.3599999999999</c:v>
                </c:pt>
                <c:pt idx="1980">
                  <c:v>113.99000000000001</c:v>
                </c:pt>
                <c:pt idx="1981">
                  <c:v>117.74000000000001</c:v>
                </c:pt>
                <c:pt idx="1982">
                  <c:v>115.93000000000006</c:v>
                </c:pt>
                <c:pt idx="1983">
                  <c:v>116.28999999999996</c:v>
                </c:pt>
                <c:pt idx="1984">
                  <c:v>116.47000000000003</c:v>
                </c:pt>
                <c:pt idx="1985">
                  <c:v>117.23000000000002</c:v>
                </c:pt>
                <c:pt idx="1986">
                  <c:v>115.03999999999996</c:v>
                </c:pt>
                <c:pt idx="1987">
                  <c:v>110.66000000000008</c:v>
                </c:pt>
                <c:pt idx="1988">
                  <c:v>109.25</c:v>
                </c:pt>
                <c:pt idx="1989">
                  <c:v>111.98999999999978</c:v>
                </c:pt>
                <c:pt idx="1990">
                  <c:v>113.68999999999983</c:v>
                </c:pt>
                <c:pt idx="1991">
                  <c:v>113.83999999999992</c:v>
                </c:pt>
                <c:pt idx="1992">
                  <c:v>113.91999999999985</c:v>
                </c:pt>
                <c:pt idx="1993">
                  <c:v>113.61000000000013</c:v>
                </c:pt>
                <c:pt idx="1994">
                  <c:v>113.80999999999995</c:v>
                </c:pt>
                <c:pt idx="1995">
                  <c:v>113.36999999999989</c:v>
                </c:pt>
                <c:pt idx="1996">
                  <c:v>112.41999999999985</c:v>
                </c:pt>
                <c:pt idx="1997">
                  <c:v>113.50999999999999</c:v>
                </c:pt>
                <c:pt idx="1998">
                  <c:v>113.5</c:v>
                </c:pt>
                <c:pt idx="1999">
                  <c:v>113.4699999999998</c:v>
                </c:pt>
                <c:pt idx="2000">
                  <c:v>114.05999999999995</c:v>
                </c:pt>
                <c:pt idx="2001">
                  <c:v>113.13000000000011</c:v>
                </c:pt>
                <c:pt idx="2002">
                  <c:v>113.46000000000004</c:v>
                </c:pt>
                <c:pt idx="2003">
                  <c:v>113.75999999999999</c:v>
                </c:pt>
                <c:pt idx="2004">
                  <c:v>113.51999999999998</c:v>
                </c:pt>
                <c:pt idx="2005">
                  <c:v>113</c:v>
                </c:pt>
                <c:pt idx="2006">
                  <c:v>113.68000000000006</c:v>
                </c:pt>
                <c:pt idx="2007">
                  <c:v>113.92999999999984</c:v>
                </c:pt>
                <c:pt idx="2008">
                  <c:v>113.45000000000005</c:v>
                </c:pt>
                <c:pt idx="2009">
                  <c:v>113.81999999999994</c:v>
                </c:pt>
                <c:pt idx="2010">
                  <c:v>113.20000000000005</c:v>
                </c:pt>
                <c:pt idx="2011">
                  <c:v>112.97000000000003</c:v>
                </c:pt>
                <c:pt idx="2012">
                  <c:v>113.93000000000006</c:v>
                </c:pt>
                <c:pt idx="2013">
                  <c:v>114.41000000000008</c:v>
                </c:pt>
                <c:pt idx="2014">
                  <c:v>113</c:v>
                </c:pt>
                <c:pt idx="2015">
                  <c:v>112.62999999999988</c:v>
                </c:pt>
                <c:pt idx="2016">
                  <c:v>113.48999999999978</c:v>
                </c:pt>
                <c:pt idx="2017">
                  <c:v>113.29999999999995</c:v>
                </c:pt>
                <c:pt idx="2018">
                  <c:v>113.73000000000002</c:v>
                </c:pt>
                <c:pt idx="2019">
                  <c:v>113.6400000000001</c:v>
                </c:pt>
                <c:pt idx="2020">
                  <c:v>112.76999999999998</c:v>
                </c:pt>
                <c:pt idx="2021">
                  <c:v>113.51999999999998</c:v>
                </c:pt>
                <c:pt idx="2022">
                  <c:v>113.02999999999997</c:v>
                </c:pt>
                <c:pt idx="2023">
                  <c:v>112.58999999999992</c:v>
                </c:pt>
                <c:pt idx="2024">
                  <c:v>113.18000000000006</c:v>
                </c:pt>
                <c:pt idx="2025">
                  <c:v>114.01999999999998</c:v>
                </c:pt>
                <c:pt idx="2026">
                  <c:v>113.52999999999997</c:v>
                </c:pt>
                <c:pt idx="2027">
                  <c:v>113.32999999999993</c:v>
                </c:pt>
                <c:pt idx="2028">
                  <c:v>113.20000000000005</c:v>
                </c:pt>
                <c:pt idx="2029">
                  <c:v>112.16000000000008</c:v>
                </c:pt>
                <c:pt idx="2030">
                  <c:v>113.2199999999998</c:v>
                </c:pt>
                <c:pt idx="2031">
                  <c:v>114.1099999999999</c:v>
                </c:pt>
                <c:pt idx="2032">
                  <c:v>113.58999999999992</c:v>
                </c:pt>
                <c:pt idx="2033">
                  <c:v>113.38999999999987</c:v>
                </c:pt>
                <c:pt idx="2034">
                  <c:v>113.81999999999994</c:v>
                </c:pt>
                <c:pt idx="2035">
                  <c:v>113.05999999999995</c:v>
                </c:pt>
                <c:pt idx="2036">
                  <c:v>112.93000000000006</c:v>
                </c:pt>
                <c:pt idx="2037">
                  <c:v>113.91000000000008</c:v>
                </c:pt>
                <c:pt idx="2038">
                  <c:v>113.98000000000002</c:v>
                </c:pt>
                <c:pt idx="2039">
                  <c:v>113.72000000000003</c:v>
                </c:pt>
                <c:pt idx="2040">
                  <c:v>113.58999999999992</c:v>
                </c:pt>
                <c:pt idx="2041">
                  <c:v>113.33000000000015</c:v>
                </c:pt>
                <c:pt idx="2042">
                  <c:v>112.88000000000011</c:v>
                </c:pt>
                <c:pt idx="2043">
                  <c:v>113.02999999999997</c:v>
                </c:pt>
                <c:pt idx="2044">
                  <c:v>113.56000000000017</c:v>
                </c:pt>
                <c:pt idx="2045">
                  <c:v>113.38000000000011</c:v>
                </c:pt>
                <c:pt idx="2046">
                  <c:v>113.49000000000001</c:v>
                </c:pt>
                <c:pt idx="2047">
                  <c:v>113.77999999999997</c:v>
                </c:pt>
                <c:pt idx="2048">
                  <c:v>113.08000000000015</c:v>
                </c:pt>
                <c:pt idx="2049">
                  <c:v>113.13000000000011</c:v>
                </c:pt>
                <c:pt idx="2050">
                  <c:v>113.61000000000013</c:v>
                </c:pt>
                <c:pt idx="2051">
                  <c:v>113.09000000000015</c:v>
                </c:pt>
                <c:pt idx="2052">
                  <c:v>113.15000000000009</c:v>
                </c:pt>
                <c:pt idx="2053">
                  <c:v>113.86000000000013</c:v>
                </c:pt>
                <c:pt idx="2054">
                  <c:v>113.03999999999996</c:v>
                </c:pt>
                <c:pt idx="2055">
                  <c:v>113.27999999999997</c:v>
                </c:pt>
                <c:pt idx="2056">
                  <c:v>113.74000000000001</c:v>
                </c:pt>
                <c:pt idx="2057">
                  <c:v>113.07999999999993</c:v>
                </c:pt>
                <c:pt idx="2058">
                  <c:v>112.78999999999996</c:v>
                </c:pt>
                <c:pt idx="2059">
                  <c:v>113.27000000000021</c:v>
                </c:pt>
                <c:pt idx="2060">
                  <c:v>113.22000000000003</c:v>
                </c:pt>
                <c:pt idx="2061">
                  <c:v>112.98000000000002</c:v>
                </c:pt>
                <c:pt idx="2062">
                  <c:v>113.73000000000002</c:v>
                </c:pt>
                <c:pt idx="2063">
                  <c:v>113.28999999999996</c:v>
                </c:pt>
                <c:pt idx="2064">
                  <c:v>113.38999999999987</c:v>
                </c:pt>
                <c:pt idx="2065">
                  <c:v>113.58000000000015</c:v>
                </c:pt>
                <c:pt idx="2066">
                  <c:v>112.51999999999998</c:v>
                </c:pt>
                <c:pt idx="2067">
                  <c:v>112.52999999999997</c:v>
                </c:pt>
                <c:pt idx="2068">
                  <c:v>112.7199999999998</c:v>
                </c:pt>
                <c:pt idx="2069">
                  <c:v>112.40999999999985</c:v>
                </c:pt>
                <c:pt idx="2070">
                  <c:v>111.67000000000007</c:v>
                </c:pt>
                <c:pt idx="2071">
                  <c:v>112.63999999999987</c:v>
                </c:pt>
                <c:pt idx="2072">
                  <c:v>113.57999999999993</c:v>
                </c:pt>
                <c:pt idx="2073">
                  <c:v>112.86999999999989</c:v>
                </c:pt>
                <c:pt idx="2074">
                  <c:v>113.57000000000016</c:v>
                </c:pt>
                <c:pt idx="2075">
                  <c:v>113.23000000000002</c:v>
                </c:pt>
                <c:pt idx="2076">
                  <c:v>113.41999999999985</c:v>
                </c:pt>
                <c:pt idx="2077">
                  <c:v>113.37000000000012</c:v>
                </c:pt>
                <c:pt idx="2078">
                  <c:v>112.16000000000008</c:v>
                </c:pt>
                <c:pt idx="2079">
                  <c:v>112</c:v>
                </c:pt>
                <c:pt idx="2080">
                  <c:v>112.62999999999988</c:v>
                </c:pt>
                <c:pt idx="2081">
                  <c:v>112.55000000000018</c:v>
                </c:pt>
                <c:pt idx="2082">
                  <c:v>111.70000000000005</c:v>
                </c:pt>
                <c:pt idx="2083">
                  <c:v>112.52999999999997</c:v>
                </c:pt>
                <c:pt idx="2084">
                  <c:v>112.46000000000004</c:v>
                </c:pt>
                <c:pt idx="2085">
                  <c:v>112.05999999999995</c:v>
                </c:pt>
                <c:pt idx="2086">
                  <c:v>110.73000000000002</c:v>
                </c:pt>
                <c:pt idx="2087">
                  <c:v>108.82999999999993</c:v>
                </c:pt>
                <c:pt idx="2088">
                  <c:v>112.97000000000003</c:v>
                </c:pt>
                <c:pt idx="2089">
                  <c:v>117.79999999999995</c:v>
                </c:pt>
              </c:numCache>
            </c:numRef>
          </c:yVal>
          <c:smooth val="1"/>
          <c:extLst>
            <c:ext xmlns:c16="http://schemas.microsoft.com/office/drawing/2014/chart" uri="{C3380CC4-5D6E-409C-BE32-E72D297353CC}">
              <c16:uniqueId val="{00000002-CA52-3C4B-B718-F96FFF993D22}"/>
            </c:ext>
          </c:extLst>
        </c:ser>
        <c:ser>
          <c:idx val="3"/>
          <c:order val="3"/>
          <c:tx>
            <c:strRef>
              <c:f>'Rank 1-5'!$E$1:$E$2</c:f>
              <c:strCache>
                <c:ptCount val="1"/>
                <c:pt idx="0">
                  <c:v>Rank 4 R2-10</c:v>
                </c:pt>
              </c:strCache>
            </c:strRef>
          </c:tx>
          <c:marker>
            <c:symbol val="none"/>
          </c:marker>
          <c:xVal>
            <c:numRef>
              <c:f>'Rank 1-5'!$A$3:$A$2092</c:f>
              <c:numCache>
                <c:formatCode>General</c:formatCode>
                <c:ptCount val="209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numCache>
            </c:numRef>
          </c:xVal>
          <c:yVal>
            <c:numRef>
              <c:f>'Rank 1-5'!$E$3:$E$2092</c:f>
              <c:numCache>
                <c:formatCode>General</c:formatCode>
                <c:ptCount val="2090"/>
                <c:pt idx="0">
                  <c:v>-16.779999999999973</c:v>
                </c:pt>
                <c:pt idx="1">
                  <c:v>-16.769999999999982</c:v>
                </c:pt>
                <c:pt idx="2">
                  <c:v>-16.480000000000018</c:v>
                </c:pt>
                <c:pt idx="3">
                  <c:v>-16.310000000000173</c:v>
                </c:pt>
                <c:pt idx="4">
                  <c:v>-16.220000000000027</c:v>
                </c:pt>
                <c:pt idx="5">
                  <c:v>-16.300000000000182</c:v>
                </c:pt>
                <c:pt idx="6">
                  <c:v>-16.549999999999955</c:v>
                </c:pt>
                <c:pt idx="7">
                  <c:v>-16.460000000000036</c:v>
                </c:pt>
                <c:pt idx="8">
                  <c:v>-16.420000000000073</c:v>
                </c:pt>
                <c:pt idx="9">
                  <c:v>-16.470000000000027</c:v>
                </c:pt>
                <c:pt idx="10">
                  <c:v>-16.940000000000055</c:v>
                </c:pt>
                <c:pt idx="11">
                  <c:v>-16.730000000000018</c:v>
                </c:pt>
                <c:pt idx="12">
                  <c:v>-16.619999999999891</c:v>
                </c:pt>
                <c:pt idx="13">
                  <c:v>-16.700000000000045</c:v>
                </c:pt>
                <c:pt idx="14">
                  <c:v>-16.910000000000082</c:v>
                </c:pt>
                <c:pt idx="15">
                  <c:v>-16.940000000000055</c:v>
                </c:pt>
                <c:pt idx="16">
                  <c:v>-16.799999999999955</c:v>
                </c:pt>
                <c:pt idx="17">
                  <c:v>-17.029999999999973</c:v>
                </c:pt>
                <c:pt idx="18">
                  <c:v>-16.930000000000064</c:v>
                </c:pt>
                <c:pt idx="19">
                  <c:v>-16.579999999999927</c:v>
                </c:pt>
                <c:pt idx="20">
                  <c:v>-17</c:v>
                </c:pt>
                <c:pt idx="21">
                  <c:v>-17.230000000000018</c:v>
                </c:pt>
                <c:pt idx="22">
                  <c:v>-17.129999999999882</c:v>
                </c:pt>
                <c:pt idx="23">
                  <c:v>-17.129999999999882</c:v>
                </c:pt>
                <c:pt idx="24">
                  <c:v>-17.240000000000009</c:v>
                </c:pt>
                <c:pt idx="25">
                  <c:v>-17.039999999999964</c:v>
                </c:pt>
                <c:pt idx="26">
                  <c:v>-17.060000000000173</c:v>
                </c:pt>
                <c:pt idx="27">
                  <c:v>-16.700000000000045</c:v>
                </c:pt>
                <c:pt idx="28">
                  <c:v>-16.900000000000091</c:v>
                </c:pt>
                <c:pt idx="29">
                  <c:v>-16.459999999999809</c:v>
                </c:pt>
                <c:pt idx="30">
                  <c:v>-17.130000000000109</c:v>
                </c:pt>
                <c:pt idx="31">
                  <c:v>-17.079999999999927</c:v>
                </c:pt>
                <c:pt idx="32">
                  <c:v>-17.039999999999964</c:v>
                </c:pt>
                <c:pt idx="33">
                  <c:v>-17.379999999999882</c:v>
                </c:pt>
                <c:pt idx="34">
                  <c:v>-16.429999999999836</c:v>
                </c:pt>
                <c:pt idx="35">
                  <c:v>-17.049999999999955</c:v>
                </c:pt>
                <c:pt idx="36">
                  <c:v>-17.410000000000082</c:v>
                </c:pt>
                <c:pt idx="37">
                  <c:v>-16.930000000000064</c:v>
                </c:pt>
                <c:pt idx="38">
                  <c:v>-17.039999999999964</c:v>
                </c:pt>
                <c:pt idx="39">
                  <c:v>-16.75</c:v>
                </c:pt>
                <c:pt idx="40">
                  <c:v>-16.559999999999945</c:v>
                </c:pt>
                <c:pt idx="41">
                  <c:v>-17.370000000000118</c:v>
                </c:pt>
                <c:pt idx="42">
                  <c:v>-17.130000000000109</c:v>
                </c:pt>
                <c:pt idx="43">
                  <c:v>-17.720000000000027</c:v>
                </c:pt>
                <c:pt idx="44">
                  <c:v>-17.159999999999854</c:v>
                </c:pt>
                <c:pt idx="45">
                  <c:v>-17.259999999999991</c:v>
                </c:pt>
                <c:pt idx="46">
                  <c:v>-16.490000000000009</c:v>
                </c:pt>
                <c:pt idx="47">
                  <c:v>-17.139999999999873</c:v>
                </c:pt>
                <c:pt idx="48">
                  <c:v>-16.920000000000073</c:v>
                </c:pt>
                <c:pt idx="49">
                  <c:v>-17.069999999999936</c:v>
                </c:pt>
                <c:pt idx="50">
                  <c:v>-16.950000000000045</c:v>
                </c:pt>
                <c:pt idx="51">
                  <c:v>-17.070000000000164</c:v>
                </c:pt>
                <c:pt idx="52">
                  <c:v>-16.799999999999955</c:v>
                </c:pt>
                <c:pt idx="53">
                  <c:v>-17.059999999999945</c:v>
                </c:pt>
                <c:pt idx="54">
                  <c:v>-17.099999999999909</c:v>
                </c:pt>
                <c:pt idx="55">
                  <c:v>-16.950000000000045</c:v>
                </c:pt>
                <c:pt idx="56">
                  <c:v>-16.910000000000082</c:v>
                </c:pt>
                <c:pt idx="57">
                  <c:v>-17.080000000000155</c:v>
                </c:pt>
                <c:pt idx="58">
                  <c:v>-17.120000000000118</c:v>
                </c:pt>
                <c:pt idx="59">
                  <c:v>-17.3599999999999</c:v>
                </c:pt>
                <c:pt idx="60">
                  <c:v>-17.269999999999982</c:v>
                </c:pt>
                <c:pt idx="61">
                  <c:v>-17.129999999999882</c:v>
                </c:pt>
                <c:pt idx="62">
                  <c:v>-17.129999999999882</c:v>
                </c:pt>
                <c:pt idx="63">
                  <c:v>-16.849999999999909</c:v>
                </c:pt>
                <c:pt idx="64">
                  <c:v>-17.409999999999854</c:v>
                </c:pt>
                <c:pt idx="65">
                  <c:v>-17.059999999999945</c:v>
                </c:pt>
                <c:pt idx="66">
                  <c:v>-16.720000000000027</c:v>
                </c:pt>
                <c:pt idx="67">
                  <c:v>-17.020000000000209</c:v>
                </c:pt>
                <c:pt idx="68">
                  <c:v>-16.990000000000009</c:v>
                </c:pt>
                <c:pt idx="69">
                  <c:v>-17.970000000000027</c:v>
                </c:pt>
                <c:pt idx="70">
                  <c:v>-27.420000000000073</c:v>
                </c:pt>
                <c:pt idx="71">
                  <c:v>-34.75</c:v>
                </c:pt>
                <c:pt idx="72">
                  <c:v>-37.329999999999927</c:v>
                </c:pt>
                <c:pt idx="73">
                  <c:v>-38.990000000000009</c:v>
                </c:pt>
                <c:pt idx="74">
                  <c:v>-39.929999999999836</c:v>
                </c:pt>
                <c:pt idx="75">
                  <c:v>-40.25</c:v>
                </c:pt>
                <c:pt idx="76">
                  <c:v>-40.579999999999927</c:v>
                </c:pt>
                <c:pt idx="77">
                  <c:v>-40.870000000000118</c:v>
                </c:pt>
                <c:pt idx="78">
                  <c:v>-40.770000000000209</c:v>
                </c:pt>
                <c:pt idx="79">
                  <c:v>-40.760000000000218</c:v>
                </c:pt>
                <c:pt idx="80">
                  <c:v>-40.809999999999945</c:v>
                </c:pt>
                <c:pt idx="81">
                  <c:v>-40.740000000000009</c:v>
                </c:pt>
                <c:pt idx="82">
                  <c:v>-41.059999999999945</c:v>
                </c:pt>
                <c:pt idx="83">
                  <c:v>-40.590000000000146</c:v>
                </c:pt>
                <c:pt idx="84">
                  <c:v>-40.600000000000136</c:v>
                </c:pt>
                <c:pt idx="85">
                  <c:v>-40.779999999999973</c:v>
                </c:pt>
                <c:pt idx="86">
                  <c:v>-40.420000000000073</c:v>
                </c:pt>
                <c:pt idx="87">
                  <c:v>-40.620000000000118</c:v>
                </c:pt>
                <c:pt idx="88">
                  <c:v>-40.450000000000045</c:v>
                </c:pt>
                <c:pt idx="89">
                  <c:v>-40.409999999999854</c:v>
                </c:pt>
                <c:pt idx="90">
                  <c:v>-40.220000000000027</c:v>
                </c:pt>
                <c:pt idx="91">
                  <c:v>-40.420000000000073</c:v>
                </c:pt>
                <c:pt idx="92">
                  <c:v>-40.190000000000055</c:v>
                </c:pt>
                <c:pt idx="93">
                  <c:v>-40.050000000000182</c:v>
                </c:pt>
                <c:pt idx="94">
                  <c:v>-40.039999999999964</c:v>
                </c:pt>
                <c:pt idx="95">
                  <c:v>-39.990000000000009</c:v>
                </c:pt>
                <c:pt idx="96">
                  <c:v>-39.489999999999895</c:v>
                </c:pt>
                <c:pt idx="97">
                  <c:v>-39.589999999999918</c:v>
                </c:pt>
                <c:pt idx="98">
                  <c:v>-39.67999999999995</c:v>
                </c:pt>
                <c:pt idx="99">
                  <c:v>-39.390999999999849</c:v>
                </c:pt>
                <c:pt idx="100">
                  <c:v>-39.607999999999947</c:v>
                </c:pt>
                <c:pt idx="101">
                  <c:v>-39.432000000000016</c:v>
                </c:pt>
                <c:pt idx="102">
                  <c:v>-39.127000000000066</c:v>
                </c:pt>
                <c:pt idx="103">
                  <c:v>-39.095000000000027</c:v>
                </c:pt>
                <c:pt idx="104">
                  <c:v>-39.088000000000079</c:v>
                </c:pt>
                <c:pt idx="105">
                  <c:v>-38.936999999999898</c:v>
                </c:pt>
                <c:pt idx="106">
                  <c:v>-38.740000000000009</c:v>
                </c:pt>
                <c:pt idx="107">
                  <c:v>-38.941000000000031</c:v>
                </c:pt>
                <c:pt idx="108">
                  <c:v>-38.730999999999995</c:v>
                </c:pt>
                <c:pt idx="109">
                  <c:v>-38.219000000000051</c:v>
                </c:pt>
                <c:pt idx="110">
                  <c:v>-38.441000000000031</c:v>
                </c:pt>
                <c:pt idx="111">
                  <c:v>-38.096000000000004</c:v>
                </c:pt>
                <c:pt idx="112">
                  <c:v>-38.360000000000014</c:v>
                </c:pt>
                <c:pt idx="113">
                  <c:v>-38.658999999999992</c:v>
                </c:pt>
                <c:pt idx="114">
                  <c:v>-38.150000000000091</c:v>
                </c:pt>
                <c:pt idx="115">
                  <c:v>-38.131000000000085</c:v>
                </c:pt>
                <c:pt idx="116">
                  <c:v>-37.751999999999953</c:v>
                </c:pt>
                <c:pt idx="117">
                  <c:v>-37.474000000000046</c:v>
                </c:pt>
                <c:pt idx="118">
                  <c:v>-37.07000000000005</c:v>
                </c:pt>
                <c:pt idx="119">
                  <c:v>-37.112999999999943</c:v>
                </c:pt>
                <c:pt idx="120">
                  <c:v>-37.125</c:v>
                </c:pt>
                <c:pt idx="121">
                  <c:v>-37.243999999999915</c:v>
                </c:pt>
                <c:pt idx="122">
                  <c:v>-37.267000000000053</c:v>
                </c:pt>
                <c:pt idx="123">
                  <c:v>-36.562000000000012</c:v>
                </c:pt>
                <c:pt idx="124">
                  <c:v>-36.474999999999909</c:v>
                </c:pt>
                <c:pt idx="125">
                  <c:v>-37.097999999999956</c:v>
                </c:pt>
                <c:pt idx="126">
                  <c:v>-36.829999999999927</c:v>
                </c:pt>
                <c:pt idx="127">
                  <c:v>-36.197000000000003</c:v>
                </c:pt>
                <c:pt idx="128">
                  <c:v>-36.524999999999977</c:v>
                </c:pt>
                <c:pt idx="129">
                  <c:v>-36.23599999999999</c:v>
                </c:pt>
                <c:pt idx="130">
                  <c:v>-36.297000000000025</c:v>
                </c:pt>
                <c:pt idx="131">
                  <c:v>-36.08400000000006</c:v>
                </c:pt>
                <c:pt idx="132">
                  <c:v>-36.057000000000016</c:v>
                </c:pt>
                <c:pt idx="133">
                  <c:v>-36.051000000000045</c:v>
                </c:pt>
                <c:pt idx="134">
                  <c:v>-35.88900000000001</c:v>
                </c:pt>
                <c:pt idx="135">
                  <c:v>-35.761000000000081</c:v>
                </c:pt>
                <c:pt idx="136">
                  <c:v>-35.501999999999953</c:v>
                </c:pt>
                <c:pt idx="137">
                  <c:v>-35.251999999999953</c:v>
                </c:pt>
                <c:pt idx="138">
                  <c:v>-35.251999999999953</c:v>
                </c:pt>
                <c:pt idx="139">
                  <c:v>-34.950999999999908</c:v>
                </c:pt>
                <c:pt idx="140">
                  <c:v>-34.650000000000091</c:v>
                </c:pt>
                <c:pt idx="141">
                  <c:v>-34.340000000000032</c:v>
                </c:pt>
                <c:pt idx="142">
                  <c:v>-34.447000000000003</c:v>
                </c:pt>
                <c:pt idx="143">
                  <c:v>-34.643000000000029</c:v>
                </c:pt>
                <c:pt idx="144">
                  <c:v>-34.254000000000019</c:v>
                </c:pt>
                <c:pt idx="145">
                  <c:v>-34.140999999999963</c:v>
                </c:pt>
                <c:pt idx="146">
                  <c:v>-34.120999999999981</c:v>
                </c:pt>
                <c:pt idx="147">
                  <c:v>-33.951999999999998</c:v>
                </c:pt>
                <c:pt idx="148">
                  <c:v>-33.764999999999986</c:v>
                </c:pt>
                <c:pt idx="149">
                  <c:v>-33.564999999999941</c:v>
                </c:pt>
                <c:pt idx="150">
                  <c:v>-33.640999999999963</c:v>
                </c:pt>
                <c:pt idx="151">
                  <c:v>-33.321000000000026</c:v>
                </c:pt>
                <c:pt idx="152">
                  <c:v>-32.989000000000033</c:v>
                </c:pt>
                <c:pt idx="153">
                  <c:v>-33.119000000000028</c:v>
                </c:pt>
                <c:pt idx="154">
                  <c:v>-32.934999999999945</c:v>
                </c:pt>
                <c:pt idx="155">
                  <c:v>-32.731000000000108</c:v>
                </c:pt>
                <c:pt idx="156">
                  <c:v>-32.772999999999911</c:v>
                </c:pt>
                <c:pt idx="157">
                  <c:v>-32.277000000000044</c:v>
                </c:pt>
                <c:pt idx="158">
                  <c:v>-32.173999999999978</c:v>
                </c:pt>
                <c:pt idx="159">
                  <c:v>-32.203000000000088</c:v>
                </c:pt>
                <c:pt idx="160">
                  <c:v>-32.003999999999905</c:v>
                </c:pt>
                <c:pt idx="161">
                  <c:v>-31.810999999999922</c:v>
                </c:pt>
                <c:pt idx="162">
                  <c:v>-31.615000000000009</c:v>
                </c:pt>
                <c:pt idx="163">
                  <c:v>-31.442999999999984</c:v>
                </c:pt>
                <c:pt idx="164">
                  <c:v>-31.226999999999975</c:v>
                </c:pt>
                <c:pt idx="165">
                  <c:v>-31.268000000000029</c:v>
                </c:pt>
                <c:pt idx="166">
                  <c:v>-31.025000000000034</c:v>
                </c:pt>
                <c:pt idx="167">
                  <c:v>-30.725000000000023</c:v>
                </c:pt>
                <c:pt idx="168">
                  <c:v>-30.812999999999988</c:v>
                </c:pt>
                <c:pt idx="169">
                  <c:v>-30.861999999999966</c:v>
                </c:pt>
                <c:pt idx="170">
                  <c:v>-30.754000000000019</c:v>
                </c:pt>
                <c:pt idx="171">
                  <c:v>-30.742000000000019</c:v>
                </c:pt>
                <c:pt idx="172">
                  <c:v>-30.635000000000048</c:v>
                </c:pt>
                <c:pt idx="173">
                  <c:v>-30.43300000000005</c:v>
                </c:pt>
                <c:pt idx="174">
                  <c:v>-30.552999999999997</c:v>
                </c:pt>
                <c:pt idx="175">
                  <c:v>-30.236999999999966</c:v>
                </c:pt>
                <c:pt idx="176">
                  <c:v>-30.375</c:v>
                </c:pt>
                <c:pt idx="177">
                  <c:v>-30.322999999999979</c:v>
                </c:pt>
                <c:pt idx="178">
                  <c:v>-29.959000000000003</c:v>
                </c:pt>
                <c:pt idx="179">
                  <c:v>-29.896999999999991</c:v>
                </c:pt>
                <c:pt idx="180">
                  <c:v>-29.454999999999984</c:v>
                </c:pt>
                <c:pt idx="181">
                  <c:v>-29.689000000000021</c:v>
                </c:pt>
                <c:pt idx="182">
                  <c:v>-29.846000000000004</c:v>
                </c:pt>
                <c:pt idx="183">
                  <c:v>-29.504999999999995</c:v>
                </c:pt>
                <c:pt idx="184">
                  <c:v>-29.273000000000025</c:v>
                </c:pt>
                <c:pt idx="185">
                  <c:v>-29.120999999999981</c:v>
                </c:pt>
                <c:pt idx="186">
                  <c:v>-29.36099999999999</c:v>
                </c:pt>
                <c:pt idx="187">
                  <c:v>-29.444000000000017</c:v>
                </c:pt>
                <c:pt idx="188">
                  <c:v>-29.129000000000019</c:v>
                </c:pt>
                <c:pt idx="189">
                  <c:v>-29.234999999999957</c:v>
                </c:pt>
                <c:pt idx="190">
                  <c:v>-28.940999999999974</c:v>
                </c:pt>
                <c:pt idx="191">
                  <c:v>-28.956999999999994</c:v>
                </c:pt>
                <c:pt idx="192">
                  <c:v>-28.771999999999991</c:v>
                </c:pt>
                <c:pt idx="193">
                  <c:v>-28.861000000000047</c:v>
                </c:pt>
                <c:pt idx="194">
                  <c:v>-28.608000000000004</c:v>
                </c:pt>
                <c:pt idx="195">
                  <c:v>-28.415999999999997</c:v>
                </c:pt>
                <c:pt idx="196">
                  <c:v>-28.108000000000004</c:v>
                </c:pt>
                <c:pt idx="197">
                  <c:v>-27.849000000000046</c:v>
                </c:pt>
                <c:pt idx="198">
                  <c:v>-27.887</c:v>
                </c:pt>
                <c:pt idx="199">
                  <c:v>-28.283000000000015</c:v>
                </c:pt>
                <c:pt idx="200">
                  <c:v>-27.892999999999972</c:v>
                </c:pt>
                <c:pt idx="201">
                  <c:v>-27.875</c:v>
                </c:pt>
                <c:pt idx="202">
                  <c:v>-28.180000000000007</c:v>
                </c:pt>
                <c:pt idx="203">
                  <c:v>-27.701000000000022</c:v>
                </c:pt>
                <c:pt idx="204">
                  <c:v>-27.463000000000022</c:v>
                </c:pt>
                <c:pt idx="205">
                  <c:v>-27.569999999999993</c:v>
                </c:pt>
                <c:pt idx="206">
                  <c:v>-27.444999999999993</c:v>
                </c:pt>
                <c:pt idx="207">
                  <c:v>-27.099000000000018</c:v>
                </c:pt>
                <c:pt idx="208">
                  <c:v>-27.210999999999984</c:v>
                </c:pt>
                <c:pt idx="209">
                  <c:v>-26.948999999999984</c:v>
                </c:pt>
                <c:pt idx="210">
                  <c:v>-27.024999999999977</c:v>
                </c:pt>
                <c:pt idx="211">
                  <c:v>-26.791000000000025</c:v>
                </c:pt>
                <c:pt idx="212">
                  <c:v>-26.509999999999991</c:v>
                </c:pt>
                <c:pt idx="213">
                  <c:v>-26.509999999999991</c:v>
                </c:pt>
                <c:pt idx="214">
                  <c:v>-26.288000000000011</c:v>
                </c:pt>
                <c:pt idx="215">
                  <c:v>-26.22</c:v>
                </c:pt>
                <c:pt idx="216">
                  <c:v>-26.113</c:v>
                </c:pt>
                <c:pt idx="217">
                  <c:v>-25.972000000000008</c:v>
                </c:pt>
                <c:pt idx="218">
                  <c:v>-26.051999999999992</c:v>
                </c:pt>
                <c:pt idx="219">
                  <c:v>-25.769000000000005</c:v>
                </c:pt>
                <c:pt idx="220">
                  <c:v>-25.687999999999988</c:v>
                </c:pt>
                <c:pt idx="221">
                  <c:v>-25.546999999999997</c:v>
                </c:pt>
                <c:pt idx="222">
                  <c:v>-25.513999999999982</c:v>
                </c:pt>
                <c:pt idx="223">
                  <c:v>-25.304000000000002</c:v>
                </c:pt>
                <c:pt idx="224">
                  <c:v>-25.515999999999991</c:v>
                </c:pt>
                <c:pt idx="225">
                  <c:v>-25.094999999999985</c:v>
                </c:pt>
                <c:pt idx="226">
                  <c:v>-25.065000000000012</c:v>
                </c:pt>
                <c:pt idx="227">
                  <c:v>-25.083999999999989</c:v>
                </c:pt>
                <c:pt idx="228">
                  <c:v>-24.629000000000005</c:v>
                </c:pt>
                <c:pt idx="229">
                  <c:v>-24.529700000000005</c:v>
                </c:pt>
                <c:pt idx="230">
                  <c:v>-24.439599999999999</c:v>
                </c:pt>
                <c:pt idx="231">
                  <c:v>-24.310100000000006</c:v>
                </c:pt>
                <c:pt idx="232">
                  <c:v>-24.30510000000001</c:v>
                </c:pt>
                <c:pt idx="233">
                  <c:v>-24.492199999999997</c:v>
                </c:pt>
                <c:pt idx="234">
                  <c:v>-24.218699999999998</c:v>
                </c:pt>
                <c:pt idx="235">
                  <c:v>-24.080000000000005</c:v>
                </c:pt>
                <c:pt idx="236">
                  <c:v>-24.242199999999997</c:v>
                </c:pt>
                <c:pt idx="237">
                  <c:v>-23.8262</c:v>
                </c:pt>
                <c:pt idx="238">
                  <c:v>-23.923899999999996</c:v>
                </c:pt>
                <c:pt idx="239">
                  <c:v>-23.523499999999999</c:v>
                </c:pt>
                <c:pt idx="240">
                  <c:v>-23.959000000000003</c:v>
                </c:pt>
                <c:pt idx="241">
                  <c:v>-23.720700000000001</c:v>
                </c:pt>
                <c:pt idx="242">
                  <c:v>-23.336000000000002</c:v>
                </c:pt>
                <c:pt idx="243">
                  <c:v>-23.709000000000003</c:v>
                </c:pt>
                <c:pt idx="244">
                  <c:v>-23.705100000000002</c:v>
                </c:pt>
                <c:pt idx="245">
                  <c:v>-23.45701</c:v>
                </c:pt>
                <c:pt idx="246">
                  <c:v>-23.121102</c:v>
                </c:pt>
                <c:pt idx="247">
                  <c:v>-22.994160000000001</c:v>
                </c:pt>
                <c:pt idx="248">
                  <c:v>-23.095700000000001</c:v>
                </c:pt>
                <c:pt idx="249">
                  <c:v>-22.75976</c:v>
                </c:pt>
                <c:pt idx="250">
                  <c:v>-22.3691</c:v>
                </c:pt>
                <c:pt idx="251">
                  <c:v>-22.60351</c:v>
                </c:pt>
                <c:pt idx="252">
                  <c:v>-22.261749999999999</c:v>
                </c:pt>
                <c:pt idx="253">
                  <c:v>-14.914000000000001</c:v>
                </c:pt>
                <c:pt idx="254">
                  <c:v>-8.2206700000000001</c:v>
                </c:pt>
                <c:pt idx="255">
                  <c:v>-3.6992200000000004</c:v>
                </c:pt>
                <c:pt idx="256">
                  <c:v>-1.4531300000000003</c:v>
                </c:pt>
                <c:pt idx="257">
                  <c:v>-0.51953140000000009</c:v>
                </c:pt>
                <c:pt idx="258">
                  <c:v>-7.4218000000000006E-2</c:v>
                </c:pt>
                <c:pt idx="259">
                  <c:v>-0.11132999999999993</c:v>
                </c:pt>
                <c:pt idx="260">
                  <c:v>0.23632999999999993</c:v>
                </c:pt>
                <c:pt idx="261">
                  <c:v>0.3456999999999999</c:v>
                </c:pt>
                <c:pt idx="262">
                  <c:v>0.5918000000000001</c:v>
                </c:pt>
                <c:pt idx="263">
                  <c:v>0.76171999999999995</c:v>
                </c:pt>
                <c:pt idx="264">
                  <c:v>0.66406000000000009</c:v>
                </c:pt>
                <c:pt idx="265">
                  <c:v>0.61133000000000015</c:v>
                </c:pt>
                <c:pt idx="266">
                  <c:v>0.54688000000000003</c:v>
                </c:pt>
                <c:pt idx="267">
                  <c:v>0.39649000000000001</c:v>
                </c:pt>
                <c:pt idx="268">
                  <c:v>0.49414000000000002</c:v>
                </c:pt>
                <c:pt idx="269">
                  <c:v>0.57618000000000014</c:v>
                </c:pt>
                <c:pt idx="270">
                  <c:v>0.35156000000000009</c:v>
                </c:pt>
                <c:pt idx="271">
                  <c:v>0.19921899999999992</c:v>
                </c:pt>
                <c:pt idx="272">
                  <c:v>0.63086100000000012</c:v>
                </c:pt>
                <c:pt idx="273">
                  <c:v>0.15039000000000002</c:v>
                </c:pt>
                <c:pt idx="274">
                  <c:v>0.79687100000000011</c:v>
                </c:pt>
                <c:pt idx="275">
                  <c:v>0.33789499999999995</c:v>
                </c:pt>
                <c:pt idx="276">
                  <c:v>0.12695999999999996</c:v>
                </c:pt>
                <c:pt idx="277">
                  <c:v>-4.1009999999999991E-2</c:v>
                </c:pt>
                <c:pt idx="278">
                  <c:v>0.91796399999999989</c:v>
                </c:pt>
                <c:pt idx="279">
                  <c:v>1.0136699999999998</c:v>
                </c:pt>
                <c:pt idx="280">
                  <c:v>0.7793000000000001</c:v>
                </c:pt>
                <c:pt idx="281">
                  <c:v>1.3847617190000001</c:v>
                </c:pt>
                <c:pt idx="282">
                  <c:v>0.63280900000000007</c:v>
                </c:pt>
                <c:pt idx="283">
                  <c:v>0.67187499999999989</c:v>
                </c:pt>
                <c:pt idx="284">
                  <c:v>0.67382400000000009</c:v>
                </c:pt>
                <c:pt idx="285">
                  <c:v>-0.3300785</c:v>
                </c:pt>
                <c:pt idx="286">
                  <c:v>1.00976</c:v>
                </c:pt>
                <c:pt idx="287">
                  <c:v>1.5586000000000002</c:v>
                </c:pt>
                <c:pt idx="288">
                  <c:v>1.5332100000000004</c:v>
                </c:pt>
                <c:pt idx="289">
                  <c:v>2.875</c:v>
                </c:pt>
                <c:pt idx="290">
                  <c:v>2.3711000000000002</c:v>
                </c:pt>
                <c:pt idx="291">
                  <c:v>0.29492999999999991</c:v>
                </c:pt>
                <c:pt idx="292">
                  <c:v>-1.3125</c:v>
                </c:pt>
                <c:pt idx="293">
                  <c:v>-1.9570314</c:v>
                </c:pt>
                <c:pt idx="294">
                  <c:v>1.1464799999999995</c:v>
                </c:pt>
                <c:pt idx="295">
                  <c:v>1.4921899999999999</c:v>
                </c:pt>
                <c:pt idx="296">
                  <c:v>0.32617000000000007</c:v>
                </c:pt>
                <c:pt idx="297">
                  <c:v>0.57812799999999998</c:v>
                </c:pt>
                <c:pt idx="298">
                  <c:v>0.33398900000000009</c:v>
                </c:pt>
                <c:pt idx="299">
                  <c:v>7.8120000000000411E-3</c:v>
                </c:pt>
                <c:pt idx="300">
                  <c:v>0.17968800000000007</c:v>
                </c:pt>
                <c:pt idx="301">
                  <c:v>0.68944800000000006</c:v>
                </c:pt>
                <c:pt idx="302">
                  <c:v>0.62695300000000009</c:v>
                </c:pt>
                <c:pt idx="303">
                  <c:v>0.50780999999999987</c:v>
                </c:pt>
                <c:pt idx="304">
                  <c:v>0.44532000000000016</c:v>
                </c:pt>
                <c:pt idx="305">
                  <c:v>0.35546999999999995</c:v>
                </c:pt>
                <c:pt idx="306">
                  <c:v>0.71483999999999992</c:v>
                </c:pt>
                <c:pt idx="307">
                  <c:v>9.375E-2</c:v>
                </c:pt>
                <c:pt idx="308">
                  <c:v>0.81836100000000001</c:v>
                </c:pt>
                <c:pt idx="309">
                  <c:v>0.31641000000000008</c:v>
                </c:pt>
                <c:pt idx="310">
                  <c:v>-0.22265000000000001</c:v>
                </c:pt>
                <c:pt idx="311">
                  <c:v>-3.125E-2</c:v>
                </c:pt>
                <c:pt idx="312">
                  <c:v>0.66210999999999998</c:v>
                </c:pt>
                <c:pt idx="313">
                  <c:v>0.48242599999999991</c:v>
                </c:pt>
                <c:pt idx="314">
                  <c:v>0.40234599999999998</c:v>
                </c:pt>
                <c:pt idx="315">
                  <c:v>0.87695000000000012</c:v>
                </c:pt>
                <c:pt idx="316">
                  <c:v>-4.6869999999999967E-2</c:v>
                </c:pt>
                <c:pt idx="317">
                  <c:v>-0.29883000000000015</c:v>
                </c:pt>
                <c:pt idx="318">
                  <c:v>0.15234999999999976</c:v>
                </c:pt>
                <c:pt idx="319">
                  <c:v>0.40039000000000025</c:v>
                </c:pt>
                <c:pt idx="320">
                  <c:v>0.48828000000000005</c:v>
                </c:pt>
                <c:pt idx="321">
                  <c:v>0.57812999999999981</c:v>
                </c:pt>
                <c:pt idx="322">
                  <c:v>0.9628899999999998</c:v>
                </c:pt>
                <c:pt idx="323">
                  <c:v>0.81835999999999998</c:v>
                </c:pt>
                <c:pt idx="324">
                  <c:v>0.9706999999999999</c:v>
                </c:pt>
                <c:pt idx="325">
                  <c:v>0.7773399999999997</c:v>
                </c:pt>
                <c:pt idx="326">
                  <c:v>0.45312000000000019</c:v>
                </c:pt>
                <c:pt idx="327">
                  <c:v>0.6875</c:v>
                </c:pt>
                <c:pt idx="328">
                  <c:v>0.62110000000000021</c:v>
                </c:pt>
                <c:pt idx="329">
                  <c:v>0.43359999999999999</c:v>
                </c:pt>
                <c:pt idx="330">
                  <c:v>0.48828000000000005</c:v>
                </c:pt>
                <c:pt idx="331">
                  <c:v>0.375</c:v>
                </c:pt>
                <c:pt idx="332">
                  <c:v>0.54686999999999997</c:v>
                </c:pt>
                <c:pt idx="333">
                  <c:v>0.97802999999999995</c:v>
                </c:pt>
                <c:pt idx="334">
                  <c:v>0.81201999999999974</c:v>
                </c:pt>
                <c:pt idx="335">
                  <c:v>0.56299199999999994</c:v>
                </c:pt>
                <c:pt idx="336">
                  <c:v>1.47119</c:v>
                </c:pt>
                <c:pt idx="337">
                  <c:v>-1.739751</c:v>
                </c:pt>
                <c:pt idx="338">
                  <c:v>4.9799999999999844E-2</c:v>
                </c:pt>
                <c:pt idx="339">
                  <c:v>-0.13866999999999985</c:v>
                </c:pt>
                <c:pt idx="340">
                  <c:v>3.2460970000000002</c:v>
                </c:pt>
                <c:pt idx="341">
                  <c:v>-0.12695300000000009</c:v>
                </c:pt>
                <c:pt idx="342">
                  <c:v>-1.9560520000000001</c:v>
                </c:pt>
                <c:pt idx="343">
                  <c:v>1.9050000000000011E-2</c:v>
                </c:pt>
                <c:pt idx="344">
                  <c:v>0.57812000000000019</c:v>
                </c:pt>
                <c:pt idx="345">
                  <c:v>2.1616170000000001</c:v>
                </c:pt>
                <c:pt idx="346">
                  <c:v>0.51074000000000008</c:v>
                </c:pt>
                <c:pt idx="347">
                  <c:v>-1.3190000000000035E-2</c:v>
                </c:pt>
                <c:pt idx="348">
                  <c:v>0.15186000000000011</c:v>
                </c:pt>
                <c:pt idx="349">
                  <c:v>0.20116999999999985</c:v>
                </c:pt>
                <c:pt idx="350">
                  <c:v>9.9609999999999976E-2</c:v>
                </c:pt>
                <c:pt idx="351">
                  <c:v>-0.18554000000000004</c:v>
                </c:pt>
                <c:pt idx="352">
                  <c:v>-0.19188999999999989</c:v>
                </c:pt>
                <c:pt idx="353">
                  <c:v>-0.67871199999999998</c:v>
                </c:pt>
                <c:pt idx="354">
                  <c:v>-0.28076000000000012</c:v>
                </c:pt>
                <c:pt idx="355">
                  <c:v>0.12646999999999986</c:v>
                </c:pt>
                <c:pt idx="356">
                  <c:v>4.5900000000000052E-2</c:v>
                </c:pt>
                <c:pt idx="357">
                  <c:v>-0.2866200000000001</c:v>
                </c:pt>
                <c:pt idx="358">
                  <c:v>0.51171999999999995</c:v>
                </c:pt>
                <c:pt idx="359">
                  <c:v>0.29052000000000011</c:v>
                </c:pt>
                <c:pt idx="360">
                  <c:v>0.22704999999999997</c:v>
                </c:pt>
                <c:pt idx="361">
                  <c:v>-0.35302000000000011</c:v>
                </c:pt>
                <c:pt idx="362">
                  <c:v>0.26367000000000007</c:v>
                </c:pt>
                <c:pt idx="363">
                  <c:v>2.9299999999998771E-3</c:v>
                </c:pt>
                <c:pt idx="364">
                  <c:v>-0.28369</c:v>
                </c:pt>
                <c:pt idx="365">
                  <c:v>-0.533694</c:v>
                </c:pt>
                <c:pt idx="366">
                  <c:v>-0.53466400000000003</c:v>
                </c:pt>
                <c:pt idx="367">
                  <c:v>-0.29834000000000005</c:v>
                </c:pt>
                <c:pt idx="368">
                  <c:v>-0.27489999999999992</c:v>
                </c:pt>
                <c:pt idx="369">
                  <c:v>-0.47754000000000008</c:v>
                </c:pt>
                <c:pt idx="370">
                  <c:v>-0.31738699999999997</c:v>
                </c:pt>
                <c:pt idx="371">
                  <c:v>-0.45117300000000005</c:v>
                </c:pt>
                <c:pt idx="372">
                  <c:v>4.2969000000000035E-2</c:v>
                </c:pt>
                <c:pt idx="373">
                  <c:v>0.15722500000000006</c:v>
                </c:pt>
                <c:pt idx="374">
                  <c:v>0.27246100000000006</c:v>
                </c:pt>
                <c:pt idx="375">
                  <c:v>1.0566433</c:v>
                </c:pt>
                <c:pt idx="376">
                  <c:v>-0.23046799999999995</c:v>
                </c:pt>
                <c:pt idx="377">
                  <c:v>0.18896499999999994</c:v>
                </c:pt>
                <c:pt idx="378">
                  <c:v>0.48193399999999997</c:v>
                </c:pt>
                <c:pt idx="379">
                  <c:v>0.45556700000000006</c:v>
                </c:pt>
                <c:pt idx="380">
                  <c:v>0.44531199999999999</c:v>
                </c:pt>
                <c:pt idx="381">
                  <c:v>0.50146399999999991</c:v>
                </c:pt>
                <c:pt idx="382">
                  <c:v>0.33740200000000004</c:v>
                </c:pt>
                <c:pt idx="383">
                  <c:v>8.2031000000000021E-2</c:v>
                </c:pt>
                <c:pt idx="384">
                  <c:v>-0.25097599999999998</c:v>
                </c:pt>
                <c:pt idx="385">
                  <c:v>8.105400000000007E-2</c:v>
                </c:pt>
                <c:pt idx="386">
                  <c:v>-2.6855000000000073E-2</c:v>
                </c:pt>
                <c:pt idx="387">
                  <c:v>-0.22021499999999999</c:v>
                </c:pt>
                <c:pt idx="388">
                  <c:v>0.11181600000000003</c:v>
                </c:pt>
                <c:pt idx="389">
                  <c:v>7.2754000000000096E-2</c:v>
                </c:pt>
                <c:pt idx="390">
                  <c:v>0.11767499999999997</c:v>
                </c:pt>
                <c:pt idx="391">
                  <c:v>-2.197300000000002E-2</c:v>
                </c:pt>
                <c:pt idx="392">
                  <c:v>0.13769499999999996</c:v>
                </c:pt>
                <c:pt idx="393">
                  <c:v>0.22900400000000004</c:v>
                </c:pt>
                <c:pt idx="394">
                  <c:v>0.15429699999999996</c:v>
                </c:pt>
                <c:pt idx="395">
                  <c:v>-9.7700000000000564E-4</c:v>
                </c:pt>
                <c:pt idx="396">
                  <c:v>-7.0801000000000003E-2</c:v>
                </c:pt>
                <c:pt idx="397">
                  <c:v>-2.8808999999999974E-2</c:v>
                </c:pt>
                <c:pt idx="398">
                  <c:v>-6.4452999999999983E-2</c:v>
                </c:pt>
                <c:pt idx="399">
                  <c:v>-2.1972000000000047E-2</c:v>
                </c:pt>
                <c:pt idx="400">
                  <c:v>-6.5917999999999921E-2</c:v>
                </c:pt>
                <c:pt idx="401">
                  <c:v>-0.12353399999999992</c:v>
                </c:pt>
                <c:pt idx="402">
                  <c:v>0.17578300000000002</c:v>
                </c:pt>
                <c:pt idx="403">
                  <c:v>0.371583</c:v>
                </c:pt>
                <c:pt idx="404">
                  <c:v>0.34716800000000003</c:v>
                </c:pt>
                <c:pt idx="405">
                  <c:v>4.540999999999995E-2</c:v>
                </c:pt>
                <c:pt idx="406">
                  <c:v>0.2866240000000001</c:v>
                </c:pt>
                <c:pt idx="407">
                  <c:v>0.32226599999999994</c:v>
                </c:pt>
                <c:pt idx="408">
                  <c:v>0.55566399999999994</c:v>
                </c:pt>
                <c:pt idx="409">
                  <c:v>0.20166000000000006</c:v>
                </c:pt>
                <c:pt idx="410">
                  <c:v>0.24267610000000001</c:v>
                </c:pt>
                <c:pt idx="411">
                  <c:v>0.4682616</c:v>
                </c:pt>
                <c:pt idx="412">
                  <c:v>0.601074</c:v>
                </c:pt>
                <c:pt idx="413">
                  <c:v>0.20166029999999999</c:v>
                </c:pt>
                <c:pt idx="414">
                  <c:v>3.5156000000000021E-2</c:v>
                </c:pt>
                <c:pt idx="415">
                  <c:v>0.32421899999999998</c:v>
                </c:pt>
                <c:pt idx="416">
                  <c:v>0.102051</c:v>
                </c:pt>
                <c:pt idx="417">
                  <c:v>-8.4960999999999981E-2</c:v>
                </c:pt>
                <c:pt idx="418">
                  <c:v>-8.6425899999999986E-2</c:v>
                </c:pt>
                <c:pt idx="419">
                  <c:v>-0.28613279999999996</c:v>
                </c:pt>
                <c:pt idx="420">
                  <c:v>-0.1069336</c:v>
                </c:pt>
                <c:pt idx="421">
                  <c:v>-0.17578089999999999</c:v>
                </c:pt>
                <c:pt idx="422">
                  <c:v>-0.20019483999999999</c:v>
                </c:pt>
                <c:pt idx="423">
                  <c:v>0.38232409000000001</c:v>
                </c:pt>
                <c:pt idx="424">
                  <c:v>3.4668000000000004E-2</c:v>
                </c:pt>
                <c:pt idx="425">
                  <c:v>-0.10449249999999999</c:v>
                </c:pt>
                <c:pt idx="426">
                  <c:v>-0.33984380000000003</c:v>
                </c:pt>
                <c:pt idx="427">
                  <c:v>0.82861300000000004</c:v>
                </c:pt>
                <c:pt idx="428">
                  <c:v>-0.31445299999999998</c:v>
                </c:pt>
                <c:pt idx="429">
                  <c:v>-0.16406199999999999</c:v>
                </c:pt>
                <c:pt idx="430">
                  <c:v>-0.16406280000000001</c:v>
                </c:pt>
                <c:pt idx="431">
                  <c:v>-0.29150369999999998</c:v>
                </c:pt>
                <c:pt idx="432">
                  <c:v>-0.26855500000000004</c:v>
                </c:pt>
                <c:pt idx="433">
                  <c:v>-0.27880879999999997</c:v>
                </c:pt>
                <c:pt idx="434">
                  <c:v>9.0331999999999996E-2</c:v>
                </c:pt>
                <c:pt idx="435">
                  <c:v>-0.10791000000000001</c:v>
                </c:pt>
                <c:pt idx="436">
                  <c:v>-0.4462910000000001</c:v>
                </c:pt>
                <c:pt idx="437">
                  <c:v>0.33789000000000002</c:v>
                </c:pt>
                <c:pt idx="438">
                  <c:v>52.767200000000003</c:v>
                </c:pt>
                <c:pt idx="439">
                  <c:v>-4.4979999999999905</c:v>
                </c:pt>
                <c:pt idx="440">
                  <c:v>15.853000000000009</c:v>
                </c:pt>
                <c:pt idx="441">
                  <c:v>26.830000000000013</c:v>
                </c:pt>
                <c:pt idx="442">
                  <c:v>36.165000000000006</c:v>
                </c:pt>
                <c:pt idx="443">
                  <c:v>44.408000000000015</c:v>
                </c:pt>
                <c:pt idx="444">
                  <c:v>52.507000000000005</c:v>
                </c:pt>
                <c:pt idx="445">
                  <c:v>59.938999999999993</c:v>
                </c:pt>
                <c:pt idx="446">
                  <c:v>67.581999999999994</c:v>
                </c:pt>
                <c:pt idx="447">
                  <c:v>74.981999999999999</c:v>
                </c:pt>
                <c:pt idx="448">
                  <c:v>82.966599999999985</c:v>
                </c:pt>
                <c:pt idx="449">
                  <c:v>90.414699999999996</c:v>
                </c:pt>
                <c:pt idx="450">
                  <c:v>98.026799999999994</c:v>
                </c:pt>
                <c:pt idx="451">
                  <c:v>104.88760000000001</c:v>
                </c:pt>
                <c:pt idx="452">
                  <c:v>112.1174</c:v>
                </c:pt>
                <c:pt idx="453">
                  <c:v>119.1228</c:v>
                </c:pt>
                <c:pt idx="454">
                  <c:v>126.2272</c:v>
                </c:pt>
                <c:pt idx="455">
                  <c:v>132.84050000000002</c:v>
                </c:pt>
                <c:pt idx="456">
                  <c:v>140.0188</c:v>
                </c:pt>
                <c:pt idx="457">
                  <c:v>146.38720000000001</c:v>
                </c:pt>
                <c:pt idx="458">
                  <c:v>153.2174</c:v>
                </c:pt>
                <c:pt idx="459">
                  <c:v>159.5403</c:v>
                </c:pt>
                <c:pt idx="460">
                  <c:v>165.9265</c:v>
                </c:pt>
                <c:pt idx="461">
                  <c:v>172.06110000000001</c:v>
                </c:pt>
                <c:pt idx="462">
                  <c:v>178.31819999999999</c:v>
                </c:pt>
                <c:pt idx="463">
                  <c:v>184.203</c:v>
                </c:pt>
                <c:pt idx="464">
                  <c:v>190.47110000000001</c:v>
                </c:pt>
                <c:pt idx="465">
                  <c:v>196.0427</c:v>
                </c:pt>
                <c:pt idx="466">
                  <c:v>201.96450000000002</c:v>
                </c:pt>
                <c:pt idx="467">
                  <c:v>208.1155</c:v>
                </c:pt>
                <c:pt idx="468">
                  <c:v>213.36279999999999</c:v>
                </c:pt>
                <c:pt idx="469">
                  <c:v>219.09863999999999</c:v>
                </c:pt>
                <c:pt idx="470">
                  <c:v>223.9838</c:v>
                </c:pt>
                <c:pt idx="471">
                  <c:v>229.60476</c:v>
                </c:pt>
                <c:pt idx="472">
                  <c:v>235.03428</c:v>
                </c:pt>
                <c:pt idx="473">
                  <c:v>240.5575</c:v>
                </c:pt>
                <c:pt idx="474">
                  <c:v>245.4323</c:v>
                </c:pt>
                <c:pt idx="475">
                  <c:v>250.6525</c:v>
                </c:pt>
                <c:pt idx="476">
                  <c:v>255.846</c:v>
                </c:pt>
                <c:pt idx="477">
                  <c:v>260.54430000000002</c:v>
                </c:pt>
                <c:pt idx="478">
                  <c:v>265.39330000000001</c:v>
                </c:pt>
                <c:pt idx="479">
                  <c:v>269.92070000000001</c:v>
                </c:pt>
                <c:pt idx="480">
                  <c:v>274.82959999999997</c:v>
                </c:pt>
                <c:pt idx="481">
                  <c:v>279.39519999999999</c:v>
                </c:pt>
                <c:pt idx="482">
                  <c:v>283.92129999999997</c:v>
                </c:pt>
                <c:pt idx="483">
                  <c:v>288.62430000000001</c:v>
                </c:pt>
                <c:pt idx="484">
                  <c:v>293.43049999999999</c:v>
                </c:pt>
                <c:pt idx="485">
                  <c:v>297.44929999999999</c:v>
                </c:pt>
                <c:pt idx="486">
                  <c:v>301.33929999999998</c:v>
                </c:pt>
                <c:pt idx="487">
                  <c:v>305.77049999999997</c:v>
                </c:pt>
                <c:pt idx="488">
                  <c:v>309.96510000000001</c:v>
                </c:pt>
                <c:pt idx="489">
                  <c:v>314.11090000000002</c:v>
                </c:pt>
                <c:pt idx="490">
                  <c:v>317.99310000000003</c:v>
                </c:pt>
                <c:pt idx="491">
                  <c:v>322.1309</c:v>
                </c:pt>
                <c:pt idx="492">
                  <c:v>326.23310000000004</c:v>
                </c:pt>
                <c:pt idx="493">
                  <c:v>330.27879999999999</c:v>
                </c:pt>
                <c:pt idx="494">
                  <c:v>334.19889999999998</c:v>
                </c:pt>
                <c:pt idx="495">
                  <c:v>337.99260000000004</c:v>
                </c:pt>
                <c:pt idx="496">
                  <c:v>341.5754</c:v>
                </c:pt>
                <c:pt idx="497">
                  <c:v>345.10980000000001</c:v>
                </c:pt>
                <c:pt idx="498">
                  <c:v>348.86270000000002</c:v>
                </c:pt>
                <c:pt idx="499">
                  <c:v>352.03539999999998</c:v>
                </c:pt>
                <c:pt idx="500">
                  <c:v>355.56290000000001</c:v>
                </c:pt>
                <c:pt idx="501">
                  <c:v>359.15300000000002</c:v>
                </c:pt>
                <c:pt idx="502">
                  <c:v>362.83299999999997</c:v>
                </c:pt>
                <c:pt idx="503">
                  <c:v>365.9</c:v>
                </c:pt>
                <c:pt idx="504">
                  <c:v>368.96100000000001</c:v>
                </c:pt>
                <c:pt idx="505">
                  <c:v>372.25300000000004</c:v>
                </c:pt>
                <c:pt idx="506">
                  <c:v>375.76799999999997</c:v>
                </c:pt>
                <c:pt idx="507">
                  <c:v>378.81099999999998</c:v>
                </c:pt>
                <c:pt idx="508">
                  <c:v>382.077</c:v>
                </c:pt>
                <c:pt idx="509">
                  <c:v>385.15300000000002</c:v>
                </c:pt>
                <c:pt idx="510">
                  <c:v>388.28500000000003</c:v>
                </c:pt>
                <c:pt idx="511">
                  <c:v>390.935</c:v>
                </c:pt>
                <c:pt idx="512">
                  <c:v>394.23400000000004</c:v>
                </c:pt>
                <c:pt idx="513">
                  <c:v>397.13400000000001</c:v>
                </c:pt>
                <c:pt idx="514">
                  <c:v>399.73299999999995</c:v>
                </c:pt>
                <c:pt idx="515">
                  <c:v>402.69799999999998</c:v>
                </c:pt>
                <c:pt idx="516">
                  <c:v>405.52099999999996</c:v>
                </c:pt>
                <c:pt idx="517">
                  <c:v>407.988</c:v>
                </c:pt>
                <c:pt idx="518">
                  <c:v>411.08799999999997</c:v>
                </c:pt>
                <c:pt idx="519">
                  <c:v>413.71400000000006</c:v>
                </c:pt>
                <c:pt idx="520">
                  <c:v>416.101</c:v>
                </c:pt>
                <c:pt idx="521">
                  <c:v>418.79199999999997</c:v>
                </c:pt>
                <c:pt idx="522">
                  <c:v>421.48199999999997</c:v>
                </c:pt>
                <c:pt idx="523">
                  <c:v>423.66500000000002</c:v>
                </c:pt>
                <c:pt idx="524">
                  <c:v>426.37700000000001</c:v>
                </c:pt>
                <c:pt idx="525">
                  <c:v>428.79200000000003</c:v>
                </c:pt>
                <c:pt idx="526">
                  <c:v>431.23900000000003</c:v>
                </c:pt>
                <c:pt idx="527">
                  <c:v>433.81100000000004</c:v>
                </c:pt>
                <c:pt idx="528">
                  <c:v>435.80799999999999</c:v>
                </c:pt>
                <c:pt idx="529">
                  <c:v>437.99800000000005</c:v>
                </c:pt>
                <c:pt idx="530">
                  <c:v>440.30899999999997</c:v>
                </c:pt>
                <c:pt idx="531">
                  <c:v>442.971</c:v>
                </c:pt>
                <c:pt idx="532">
                  <c:v>445.12700000000007</c:v>
                </c:pt>
                <c:pt idx="533">
                  <c:v>447.18600000000004</c:v>
                </c:pt>
                <c:pt idx="534">
                  <c:v>449.51099999999997</c:v>
                </c:pt>
                <c:pt idx="535">
                  <c:v>451.63200000000006</c:v>
                </c:pt>
                <c:pt idx="536">
                  <c:v>453.74599999999998</c:v>
                </c:pt>
                <c:pt idx="537">
                  <c:v>455.77300000000002</c:v>
                </c:pt>
                <c:pt idx="538">
                  <c:v>457.76599999999996</c:v>
                </c:pt>
                <c:pt idx="539">
                  <c:v>459.68600000000004</c:v>
                </c:pt>
                <c:pt idx="540">
                  <c:v>461.64699999999999</c:v>
                </c:pt>
                <c:pt idx="541">
                  <c:v>463.49700000000001</c:v>
                </c:pt>
                <c:pt idx="542">
                  <c:v>465.55500000000001</c:v>
                </c:pt>
                <c:pt idx="543">
                  <c:v>467.48699999999997</c:v>
                </c:pt>
                <c:pt idx="544">
                  <c:v>469.27099999999996</c:v>
                </c:pt>
                <c:pt idx="545">
                  <c:v>471.04199999999997</c:v>
                </c:pt>
                <c:pt idx="546">
                  <c:v>472.74300000000005</c:v>
                </c:pt>
                <c:pt idx="547">
                  <c:v>474.71</c:v>
                </c:pt>
                <c:pt idx="548">
                  <c:v>476.23200000000003</c:v>
                </c:pt>
                <c:pt idx="549">
                  <c:v>478.041</c:v>
                </c:pt>
                <c:pt idx="550">
                  <c:v>479.50800000000004</c:v>
                </c:pt>
                <c:pt idx="551">
                  <c:v>481.19099999999997</c:v>
                </c:pt>
                <c:pt idx="552">
                  <c:v>483.05100000000004</c:v>
                </c:pt>
                <c:pt idx="553">
                  <c:v>484.94000000000005</c:v>
                </c:pt>
                <c:pt idx="554">
                  <c:v>486.59100000000001</c:v>
                </c:pt>
                <c:pt idx="555">
                  <c:v>488.16199999999998</c:v>
                </c:pt>
                <c:pt idx="556">
                  <c:v>489.58900000000006</c:v>
                </c:pt>
                <c:pt idx="557">
                  <c:v>491.07299999999998</c:v>
                </c:pt>
                <c:pt idx="558">
                  <c:v>492.69799999999998</c:v>
                </c:pt>
                <c:pt idx="559">
                  <c:v>494.17100000000005</c:v>
                </c:pt>
                <c:pt idx="560">
                  <c:v>495.56399999999996</c:v>
                </c:pt>
                <c:pt idx="561">
                  <c:v>497.15</c:v>
                </c:pt>
                <c:pt idx="562">
                  <c:v>498.392</c:v>
                </c:pt>
                <c:pt idx="563">
                  <c:v>499.81700000000001</c:v>
                </c:pt>
                <c:pt idx="564">
                  <c:v>501.26099999999997</c:v>
                </c:pt>
                <c:pt idx="565">
                  <c:v>502.81399999999996</c:v>
                </c:pt>
                <c:pt idx="566">
                  <c:v>503.59799999999996</c:v>
                </c:pt>
                <c:pt idx="567">
                  <c:v>504.995</c:v>
                </c:pt>
                <c:pt idx="568">
                  <c:v>506.2</c:v>
                </c:pt>
                <c:pt idx="569">
                  <c:v>507.51400000000001</c:v>
                </c:pt>
                <c:pt idx="570">
                  <c:v>508.649</c:v>
                </c:pt>
                <c:pt idx="571">
                  <c:v>509.73199999999997</c:v>
                </c:pt>
                <c:pt idx="572">
                  <c:v>511.07799999999997</c:v>
                </c:pt>
                <c:pt idx="573">
                  <c:v>511.98500000000001</c:v>
                </c:pt>
                <c:pt idx="574">
                  <c:v>513.14400000000001</c:v>
                </c:pt>
                <c:pt idx="575">
                  <c:v>514.48699999999997</c:v>
                </c:pt>
                <c:pt idx="576">
                  <c:v>515.48699999999997</c:v>
                </c:pt>
                <c:pt idx="577">
                  <c:v>516.60400000000004</c:v>
                </c:pt>
                <c:pt idx="578">
                  <c:v>517.50599999999997</c:v>
                </c:pt>
                <c:pt idx="579">
                  <c:v>518.84999999999991</c:v>
                </c:pt>
                <c:pt idx="580">
                  <c:v>520.09799999999996</c:v>
                </c:pt>
                <c:pt idx="581">
                  <c:v>521.16100000000006</c:v>
                </c:pt>
                <c:pt idx="582">
                  <c:v>522.16600000000005</c:v>
                </c:pt>
                <c:pt idx="583">
                  <c:v>523.274</c:v>
                </c:pt>
                <c:pt idx="584">
                  <c:v>524.26</c:v>
                </c:pt>
                <c:pt idx="585">
                  <c:v>525.00800000000004</c:v>
                </c:pt>
                <c:pt idx="586">
                  <c:v>526.03899999999999</c:v>
                </c:pt>
                <c:pt idx="587">
                  <c:v>527.22500000000002</c:v>
                </c:pt>
                <c:pt idx="588">
                  <c:v>528.04700000000003</c:v>
                </c:pt>
                <c:pt idx="589">
                  <c:v>529.01400000000001</c:v>
                </c:pt>
                <c:pt idx="590">
                  <c:v>529.89300000000003</c:v>
                </c:pt>
                <c:pt idx="591">
                  <c:v>530.71800000000007</c:v>
                </c:pt>
                <c:pt idx="592">
                  <c:v>531.68899999999996</c:v>
                </c:pt>
                <c:pt idx="593">
                  <c:v>532.58899999999994</c:v>
                </c:pt>
                <c:pt idx="594">
                  <c:v>533.62300000000005</c:v>
                </c:pt>
                <c:pt idx="595">
                  <c:v>534.48</c:v>
                </c:pt>
                <c:pt idx="596">
                  <c:v>535.51</c:v>
                </c:pt>
                <c:pt idx="597">
                  <c:v>536.00800000000004</c:v>
                </c:pt>
                <c:pt idx="598">
                  <c:v>537.06799999999998</c:v>
                </c:pt>
                <c:pt idx="599">
                  <c:v>537.52800000000002</c:v>
                </c:pt>
                <c:pt idx="600">
                  <c:v>538.33899999999994</c:v>
                </c:pt>
                <c:pt idx="601">
                  <c:v>539.39200000000005</c:v>
                </c:pt>
                <c:pt idx="602">
                  <c:v>540.58000000000004</c:v>
                </c:pt>
                <c:pt idx="603">
                  <c:v>541.01599999999996</c:v>
                </c:pt>
                <c:pt idx="604">
                  <c:v>542.40600000000006</c:v>
                </c:pt>
                <c:pt idx="605">
                  <c:v>543.39700000000005</c:v>
                </c:pt>
                <c:pt idx="606">
                  <c:v>544.08699999999999</c:v>
                </c:pt>
                <c:pt idx="607">
                  <c:v>544.86500000000001</c:v>
                </c:pt>
                <c:pt idx="608">
                  <c:v>545.48099999999999</c:v>
                </c:pt>
                <c:pt idx="609">
                  <c:v>546.19100000000003</c:v>
                </c:pt>
                <c:pt idx="610">
                  <c:v>547.11200000000008</c:v>
                </c:pt>
                <c:pt idx="611">
                  <c:v>547.78399999999999</c:v>
                </c:pt>
                <c:pt idx="612">
                  <c:v>548.63599999999997</c:v>
                </c:pt>
                <c:pt idx="613">
                  <c:v>549.14200000000005</c:v>
                </c:pt>
                <c:pt idx="614">
                  <c:v>549.91100000000006</c:v>
                </c:pt>
                <c:pt idx="615">
                  <c:v>550.51400000000001</c:v>
                </c:pt>
                <c:pt idx="616">
                  <c:v>551.32299999999998</c:v>
                </c:pt>
                <c:pt idx="617">
                  <c:v>551.94200000000001</c:v>
                </c:pt>
                <c:pt idx="618">
                  <c:v>499.98300000000006</c:v>
                </c:pt>
                <c:pt idx="619">
                  <c:v>555.04600000000005</c:v>
                </c:pt>
                <c:pt idx="620">
                  <c:v>543.87900000000002</c:v>
                </c:pt>
                <c:pt idx="621">
                  <c:v>547.34199999999998</c:v>
                </c:pt>
                <c:pt idx="622">
                  <c:v>548.03199999999993</c:v>
                </c:pt>
                <c:pt idx="623">
                  <c:v>547.88900000000001</c:v>
                </c:pt>
                <c:pt idx="624">
                  <c:v>547.69399999999996</c:v>
                </c:pt>
                <c:pt idx="625">
                  <c:v>547.47299999999996</c:v>
                </c:pt>
                <c:pt idx="626">
                  <c:v>546.65300000000002</c:v>
                </c:pt>
                <c:pt idx="627">
                  <c:v>546.68200000000002</c:v>
                </c:pt>
                <c:pt idx="628">
                  <c:v>545.99</c:v>
                </c:pt>
                <c:pt idx="629">
                  <c:v>545.43700000000001</c:v>
                </c:pt>
                <c:pt idx="630">
                  <c:v>544.90200000000004</c:v>
                </c:pt>
                <c:pt idx="631">
                  <c:v>544.14</c:v>
                </c:pt>
                <c:pt idx="632">
                  <c:v>543.51300000000003</c:v>
                </c:pt>
                <c:pt idx="633">
                  <c:v>542.89200000000005</c:v>
                </c:pt>
                <c:pt idx="634">
                  <c:v>542.91499999999996</c:v>
                </c:pt>
                <c:pt idx="635">
                  <c:v>542.18200000000002</c:v>
                </c:pt>
                <c:pt idx="636">
                  <c:v>541.923</c:v>
                </c:pt>
                <c:pt idx="637">
                  <c:v>541.25199999999995</c:v>
                </c:pt>
                <c:pt idx="638">
                  <c:v>540.85900000000004</c:v>
                </c:pt>
                <c:pt idx="639">
                  <c:v>540.52800000000002</c:v>
                </c:pt>
                <c:pt idx="640">
                  <c:v>540.07299999999998</c:v>
                </c:pt>
                <c:pt idx="641">
                  <c:v>539.47199999999998</c:v>
                </c:pt>
                <c:pt idx="642">
                  <c:v>539.09400000000005</c:v>
                </c:pt>
                <c:pt idx="643">
                  <c:v>538.36500000000001</c:v>
                </c:pt>
                <c:pt idx="644">
                  <c:v>538.23500000000001</c:v>
                </c:pt>
                <c:pt idx="645">
                  <c:v>537.82299999999998</c:v>
                </c:pt>
                <c:pt idx="646">
                  <c:v>537.61200000000008</c:v>
                </c:pt>
                <c:pt idx="647">
                  <c:v>537.17499999999995</c:v>
                </c:pt>
                <c:pt idx="648">
                  <c:v>537.13</c:v>
                </c:pt>
                <c:pt idx="649">
                  <c:v>536.98500000000001</c:v>
                </c:pt>
                <c:pt idx="650">
                  <c:v>536.28800000000001</c:v>
                </c:pt>
                <c:pt idx="651">
                  <c:v>535.82600000000002</c:v>
                </c:pt>
                <c:pt idx="652">
                  <c:v>535.30899999999997</c:v>
                </c:pt>
                <c:pt idx="653">
                  <c:v>535.27</c:v>
                </c:pt>
                <c:pt idx="654">
                  <c:v>534.67200000000003</c:v>
                </c:pt>
                <c:pt idx="655">
                  <c:v>534.75299999999993</c:v>
                </c:pt>
                <c:pt idx="656">
                  <c:v>534.03499999999997</c:v>
                </c:pt>
                <c:pt idx="657">
                  <c:v>533.74099999999999</c:v>
                </c:pt>
                <c:pt idx="658">
                  <c:v>533.44000000000005</c:v>
                </c:pt>
                <c:pt idx="659">
                  <c:v>533.20400000000006</c:v>
                </c:pt>
                <c:pt idx="660">
                  <c:v>533.17499999999995</c:v>
                </c:pt>
                <c:pt idx="661">
                  <c:v>532.99</c:v>
                </c:pt>
                <c:pt idx="662">
                  <c:v>532.79600000000005</c:v>
                </c:pt>
                <c:pt idx="663">
                  <c:v>532.39400000000001</c:v>
                </c:pt>
                <c:pt idx="664">
                  <c:v>531.86400000000003</c:v>
                </c:pt>
                <c:pt idx="665">
                  <c:v>531.46500000000003</c:v>
                </c:pt>
                <c:pt idx="666">
                  <c:v>531.18000000000006</c:v>
                </c:pt>
                <c:pt idx="667">
                  <c:v>531.41599999999994</c:v>
                </c:pt>
                <c:pt idx="668">
                  <c:v>531.17100000000005</c:v>
                </c:pt>
                <c:pt idx="669">
                  <c:v>530.92100000000005</c:v>
                </c:pt>
                <c:pt idx="670">
                  <c:v>530.75099999999998</c:v>
                </c:pt>
                <c:pt idx="671">
                  <c:v>530.38900000000001</c:v>
                </c:pt>
                <c:pt idx="672">
                  <c:v>530.23700000000008</c:v>
                </c:pt>
                <c:pt idx="673">
                  <c:v>530.27200000000005</c:v>
                </c:pt>
                <c:pt idx="674">
                  <c:v>530.04099999999994</c:v>
                </c:pt>
                <c:pt idx="675">
                  <c:v>529.82500000000005</c:v>
                </c:pt>
                <c:pt idx="676">
                  <c:v>529.52700000000004</c:v>
                </c:pt>
                <c:pt idx="677">
                  <c:v>529.23199999999997</c:v>
                </c:pt>
                <c:pt idx="678">
                  <c:v>529.13699999999994</c:v>
                </c:pt>
                <c:pt idx="679">
                  <c:v>529.25199999999995</c:v>
                </c:pt>
                <c:pt idx="680">
                  <c:v>528.79099999999994</c:v>
                </c:pt>
                <c:pt idx="681">
                  <c:v>528.32299999999998</c:v>
                </c:pt>
                <c:pt idx="682">
                  <c:v>528.10199999999998</c:v>
                </c:pt>
                <c:pt idx="683">
                  <c:v>528.58100000000002</c:v>
                </c:pt>
                <c:pt idx="684">
                  <c:v>527.96</c:v>
                </c:pt>
                <c:pt idx="685">
                  <c:v>527.89499999999998</c:v>
                </c:pt>
                <c:pt idx="686">
                  <c:v>527.59500000000003</c:v>
                </c:pt>
                <c:pt idx="687">
                  <c:v>527.12200000000007</c:v>
                </c:pt>
                <c:pt idx="688">
                  <c:v>527.298</c:v>
                </c:pt>
                <c:pt idx="689">
                  <c:v>526.85900000000004</c:v>
                </c:pt>
                <c:pt idx="690">
                  <c:v>527</c:v>
                </c:pt>
                <c:pt idx="691">
                  <c:v>526.81100000000004</c:v>
                </c:pt>
                <c:pt idx="692">
                  <c:v>526.46100000000001</c:v>
                </c:pt>
                <c:pt idx="693">
                  <c:v>526.21299999999997</c:v>
                </c:pt>
                <c:pt idx="694">
                  <c:v>526.14700000000005</c:v>
                </c:pt>
                <c:pt idx="695">
                  <c:v>526.26199999999994</c:v>
                </c:pt>
                <c:pt idx="696">
                  <c:v>526.06100000000004</c:v>
                </c:pt>
                <c:pt idx="697">
                  <c:v>525.67200000000003</c:v>
                </c:pt>
                <c:pt idx="698">
                  <c:v>525.54399999999998</c:v>
                </c:pt>
                <c:pt idx="699">
                  <c:v>525.44299999999998</c:v>
                </c:pt>
                <c:pt idx="700">
                  <c:v>525.15200000000004</c:v>
                </c:pt>
                <c:pt idx="701">
                  <c:v>525.00199999999995</c:v>
                </c:pt>
                <c:pt idx="702">
                  <c:v>525.08799999999997</c:v>
                </c:pt>
                <c:pt idx="703">
                  <c:v>524.93259999999998</c:v>
                </c:pt>
                <c:pt idx="704">
                  <c:v>524.62210000000005</c:v>
                </c:pt>
                <c:pt idx="705">
                  <c:v>524.85400000000004</c:v>
                </c:pt>
                <c:pt idx="706">
                  <c:v>524.45590000000004</c:v>
                </c:pt>
                <c:pt idx="707">
                  <c:v>524.75459999999998</c:v>
                </c:pt>
                <c:pt idx="708">
                  <c:v>524.56129999999996</c:v>
                </c:pt>
                <c:pt idx="709">
                  <c:v>523.96370000000002</c:v>
                </c:pt>
                <c:pt idx="710">
                  <c:v>523.8143</c:v>
                </c:pt>
                <c:pt idx="711">
                  <c:v>523.77149999999995</c:v>
                </c:pt>
                <c:pt idx="712">
                  <c:v>523.46709999999996</c:v>
                </c:pt>
                <c:pt idx="713">
                  <c:v>523.90809999999999</c:v>
                </c:pt>
                <c:pt idx="714">
                  <c:v>523.50139999999999</c:v>
                </c:pt>
                <c:pt idx="715">
                  <c:v>523.33659999999998</c:v>
                </c:pt>
                <c:pt idx="716">
                  <c:v>523.20170000000007</c:v>
                </c:pt>
                <c:pt idx="717">
                  <c:v>523.05899999999997</c:v>
                </c:pt>
                <c:pt idx="718">
                  <c:v>522.74120000000005</c:v>
                </c:pt>
                <c:pt idx="719">
                  <c:v>522.63409999999999</c:v>
                </c:pt>
                <c:pt idx="720">
                  <c:v>522.68470000000002</c:v>
                </c:pt>
                <c:pt idx="721">
                  <c:v>522.30689999999993</c:v>
                </c:pt>
                <c:pt idx="722">
                  <c:v>522.72180000000003</c:v>
                </c:pt>
                <c:pt idx="723">
                  <c:v>522.39179999999999</c:v>
                </c:pt>
                <c:pt idx="724">
                  <c:v>521.92240000000004</c:v>
                </c:pt>
                <c:pt idx="725">
                  <c:v>521.84320000000002</c:v>
                </c:pt>
                <c:pt idx="726">
                  <c:v>521.81830000000002</c:v>
                </c:pt>
                <c:pt idx="727">
                  <c:v>521.77250000000004</c:v>
                </c:pt>
                <c:pt idx="728">
                  <c:v>521.60059999999999</c:v>
                </c:pt>
                <c:pt idx="729">
                  <c:v>521.2355</c:v>
                </c:pt>
                <c:pt idx="730">
                  <c:v>521.22360000000003</c:v>
                </c:pt>
                <c:pt idx="731">
                  <c:v>520.90560000000005</c:v>
                </c:pt>
                <c:pt idx="732">
                  <c:v>520.9674</c:v>
                </c:pt>
                <c:pt idx="733">
                  <c:v>520.87049999999999</c:v>
                </c:pt>
                <c:pt idx="734">
                  <c:v>520.46130000000005</c:v>
                </c:pt>
                <c:pt idx="735">
                  <c:v>520.79899999999998</c:v>
                </c:pt>
                <c:pt idx="736">
                  <c:v>520.7577</c:v>
                </c:pt>
                <c:pt idx="737">
                  <c:v>520.08770000000004</c:v>
                </c:pt>
                <c:pt idx="738">
                  <c:v>520.17430000000002</c:v>
                </c:pt>
                <c:pt idx="739">
                  <c:v>520.31740000000002</c:v>
                </c:pt>
                <c:pt idx="740">
                  <c:v>519.52379999999994</c:v>
                </c:pt>
                <c:pt idx="741">
                  <c:v>519.24040000000002</c:v>
                </c:pt>
                <c:pt idx="742">
                  <c:v>519.61360000000002</c:v>
                </c:pt>
                <c:pt idx="743">
                  <c:v>519.86599999999999</c:v>
                </c:pt>
                <c:pt idx="744">
                  <c:v>519.50879999999995</c:v>
                </c:pt>
                <c:pt idx="745">
                  <c:v>519.46040000000005</c:v>
                </c:pt>
                <c:pt idx="746">
                  <c:v>519.55029999999999</c:v>
                </c:pt>
                <c:pt idx="747">
                  <c:v>519.57820000000004</c:v>
                </c:pt>
                <c:pt idx="748">
                  <c:v>519.44809999999995</c:v>
                </c:pt>
                <c:pt idx="749">
                  <c:v>519.33429999999998</c:v>
                </c:pt>
                <c:pt idx="750">
                  <c:v>519.37469999999996</c:v>
                </c:pt>
                <c:pt idx="751">
                  <c:v>519.15380000000005</c:v>
                </c:pt>
                <c:pt idx="752">
                  <c:v>518.78</c:v>
                </c:pt>
                <c:pt idx="753">
                  <c:v>518.7165</c:v>
                </c:pt>
                <c:pt idx="754">
                  <c:v>518.66060000000004</c:v>
                </c:pt>
                <c:pt idx="755">
                  <c:v>518.21789999999999</c:v>
                </c:pt>
                <c:pt idx="756">
                  <c:v>518.33029999999997</c:v>
                </c:pt>
                <c:pt idx="757">
                  <c:v>518.44970000000001</c:v>
                </c:pt>
                <c:pt idx="758">
                  <c:v>518.24549999999999</c:v>
                </c:pt>
                <c:pt idx="759">
                  <c:v>518.44929999999999</c:v>
                </c:pt>
                <c:pt idx="760">
                  <c:v>518.29480000000001</c:v>
                </c:pt>
                <c:pt idx="761">
                  <c:v>518.13040000000001</c:v>
                </c:pt>
                <c:pt idx="762">
                  <c:v>518.10699999999997</c:v>
                </c:pt>
                <c:pt idx="763">
                  <c:v>517.66629999999998</c:v>
                </c:pt>
                <c:pt idx="764">
                  <c:v>517.48929999999996</c:v>
                </c:pt>
                <c:pt idx="765">
                  <c:v>517.5865</c:v>
                </c:pt>
                <c:pt idx="766">
                  <c:v>517.22350000000006</c:v>
                </c:pt>
                <c:pt idx="767">
                  <c:v>517.4991</c:v>
                </c:pt>
                <c:pt idx="768">
                  <c:v>517.44119999999998</c:v>
                </c:pt>
                <c:pt idx="769">
                  <c:v>517.07510000000002</c:v>
                </c:pt>
                <c:pt idx="770">
                  <c:v>516.92570000000001</c:v>
                </c:pt>
                <c:pt idx="771">
                  <c:v>517.02779999999996</c:v>
                </c:pt>
                <c:pt idx="772">
                  <c:v>517.15769999999998</c:v>
                </c:pt>
                <c:pt idx="773">
                  <c:v>516.87840000000006</c:v>
                </c:pt>
                <c:pt idx="774">
                  <c:v>516.84500000000003</c:v>
                </c:pt>
                <c:pt idx="775">
                  <c:v>516.84660000000008</c:v>
                </c:pt>
                <c:pt idx="776">
                  <c:v>516.16669999999999</c:v>
                </c:pt>
                <c:pt idx="777">
                  <c:v>516.44619999999998</c:v>
                </c:pt>
                <c:pt idx="778">
                  <c:v>516.4443</c:v>
                </c:pt>
                <c:pt idx="779">
                  <c:v>516.33929999999998</c:v>
                </c:pt>
                <c:pt idx="780">
                  <c:v>516.17219999999998</c:v>
                </c:pt>
                <c:pt idx="781">
                  <c:v>515.68190000000004</c:v>
                </c:pt>
                <c:pt idx="782">
                  <c:v>516.06039999999996</c:v>
                </c:pt>
                <c:pt idx="783">
                  <c:v>515.89599999999996</c:v>
                </c:pt>
                <c:pt idx="784">
                  <c:v>515.58370000000002</c:v>
                </c:pt>
                <c:pt idx="785">
                  <c:v>515.90719999999999</c:v>
                </c:pt>
                <c:pt idx="786">
                  <c:v>515.60760000000005</c:v>
                </c:pt>
                <c:pt idx="787">
                  <c:v>515.78399999999999</c:v>
                </c:pt>
                <c:pt idx="788">
                  <c:v>515.71510000000001</c:v>
                </c:pt>
                <c:pt idx="789">
                  <c:v>515.73659999999995</c:v>
                </c:pt>
                <c:pt idx="790">
                  <c:v>515.68859999999995</c:v>
                </c:pt>
                <c:pt idx="791">
                  <c:v>515.49680000000001</c:v>
                </c:pt>
                <c:pt idx="792">
                  <c:v>515.28980000000001</c:v>
                </c:pt>
                <c:pt idx="793">
                  <c:v>515.30230000000006</c:v>
                </c:pt>
                <c:pt idx="794">
                  <c:v>515.18790000000001</c:v>
                </c:pt>
                <c:pt idx="795">
                  <c:v>514.87850000000003</c:v>
                </c:pt>
                <c:pt idx="796">
                  <c:v>514.61789999999996</c:v>
                </c:pt>
                <c:pt idx="797">
                  <c:v>514.99849999999992</c:v>
                </c:pt>
                <c:pt idx="798">
                  <c:v>514.77589999999998</c:v>
                </c:pt>
                <c:pt idx="799">
                  <c:v>514.22630000000004</c:v>
                </c:pt>
                <c:pt idx="800">
                  <c:v>514.19779999999992</c:v>
                </c:pt>
                <c:pt idx="801">
                  <c:v>514.20870000000002</c:v>
                </c:pt>
                <c:pt idx="802">
                  <c:v>514.38509999999997</c:v>
                </c:pt>
                <c:pt idx="803">
                  <c:v>514.0779</c:v>
                </c:pt>
                <c:pt idx="804">
                  <c:v>513.97709999999995</c:v>
                </c:pt>
                <c:pt idx="805">
                  <c:v>513.93460000000005</c:v>
                </c:pt>
                <c:pt idx="806">
                  <c:v>514.30740000000003</c:v>
                </c:pt>
                <c:pt idx="807">
                  <c:v>514.14279999999997</c:v>
                </c:pt>
                <c:pt idx="808">
                  <c:v>514.13149999999996</c:v>
                </c:pt>
                <c:pt idx="809">
                  <c:v>513.9683</c:v>
                </c:pt>
                <c:pt idx="810">
                  <c:v>513.85079999999994</c:v>
                </c:pt>
                <c:pt idx="811">
                  <c:v>513.7047</c:v>
                </c:pt>
                <c:pt idx="812">
                  <c:v>513.4769</c:v>
                </c:pt>
                <c:pt idx="813">
                  <c:v>513.35839999999996</c:v>
                </c:pt>
                <c:pt idx="814">
                  <c:v>513.37839999999994</c:v>
                </c:pt>
                <c:pt idx="815">
                  <c:v>513.28189999999995</c:v>
                </c:pt>
                <c:pt idx="816">
                  <c:v>513.45209999999997</c:v>
                </c:pt>
                <c:pt idx="817">
                  <c:v>513.31359999999995</c:v>
                </c:pt>
                <c:pt idx="818">
                  <c:v>513.33330000000001</c:v>
                </c:pt>
                <c:pt idx="819">
                  <c:v>513.25289999999995</c:v>
                </c:pt>
                <c:pt idx="820">
                  <c:v>513.25459999999998</c:v>
                </c:pt>
                <c:pt idx="821">
                  <c:v>513.08249999999998</c:v>
                </c:pt>
                <c:pt idx="822">
                  <c:v>512.86559999999997</c:v>
                </c:pt>
                <c:pt idx="823">
                  <c:v>513.01839999999993</c:v>
                </c:pt>
                <c:pt idx="824">
                  <c:v>512.55899999999997</c:v>
                </c:pt>
                <c:pt idx="825">
                  <c:v>512.70140000000004</c:v>
                </c:pt>
                <c:pt idx="826">
                  <c:v>512.57449999999994</c:v>
                </c:pt>
                <c:pt idx="827">
                  <c:v>512.54570000000001</c:v>
                </c:pt>
                <c:pt idx="828">
                  <c:v>512.6508</c:v>
                </c:pt>
                <c:pt idx="829">
                  <c:v>512.17740000000003</c:v>
                </c:pt>
                <c:pt idx="830">
                  <c:v>512.40719999999999</c:v>
                </c:pt>
                <c:pt idx="831">
                  <c:v>512.56989999999996</c:v>
                </c:pt>
                <c:pt idx="832">
                  <c:v>512.10220000000004</c:v>
                </c:pt>
                <c:pt idx="833">
                  <c:v>512.28179999999998</c:v>
                </c:pt>
                <c:pt idx="834">
                  <c:v>512.16210000000001</c:v>
                </c:pt>
                <c:pt idx="835">
                  <c:v>511.87560000000002</c:v>
                </c:pt>
                <c:pt idx="836">
                  <c:v>512.05330000000004</c:v>
                </c:pt>
                <c:pt idx="837">
                  <c:v>512.05520000000001</c:v>
                </c:pt>
                <c:pt idx="838">
                  <c:v>511.58390000000003</c:v>
                </c:pt>
                <c:pt idx="839">
                  <c:v>511.58069999999998</c:v>
                </c:pt>
                <c:pt idx="840">
                  <c:v>511.7321</c:v>
                </c:pt>
                <c:pt idx="841">
                  <c:v>511.67439999999999</c:v>
                </c:pt>
                <c:pt idx="842">
                  <c:v>511.40699999999998</c:v>
                </c:pt>
                <c:pt idx="843">
                  <c:v>511.42990000000003</c:v>
                </c:pt>
                <c:pt idx="844">
                  <c:v>511.50509999999997</c:v>
                </c:pt>
                <c:pt idx="845">
                  <c:v>511.27909999999997</c:v>
                </c:pt>
                <c:pt idx="846">
                  <c:v>511.47919999999999</c:v>
                </c:pt>
                <c:pt idx="847">
                  <c:v>511.1379</c:v>
                </c:pt>
                <c:pt idx="848">
                  <c:v>511.25040000000001</c:v>
                </c:pt>
                <c:pt idx="849">
                  <c:v>511.04290000000003</c:v>
                </c:pt>
                <c:pt idx="850">
                  <c:v>510.78860000000003</c:v>
                </c:pt>
                <c:pt idx="851">
                  <c:v>510.70150000000001</c:v>
                </c:pt>
                <c:pt idx="852">
                  <c:v>510.69280000000003</c:v>
                </c:pt>
                <c:pt idx="853">
                  <c:v>510.37549999999999</c:v>
                </c:pt>
                <c:pt idx="854">
                  <c:v>510.76859999999999</c:v>
                </c:pt>
                <c:pt idx="855">
                  <c:v>510.29340000000002</c:v>
                </c:pt>
                <c:pt idx="856">
                  <c:v>510.23040000000003</c:v>
                </c:pt>
                <c:pt idx="857">
                  <c:v>510.45060000000001</c:v>
                </c:pt>
                <c:pt idx="858">
                  <c:v>510.12020000000001</c:v>
                </c:pt>
                <c:pt idx="859">
                  <c:v>510.041</c:v>
                </c:pt>
                <c:pt idx="860">
                  <c:v>510.10769999999997</c:v>
                </c:pt>
                <c:pt idx="861">
                  <c:v>509.86369999999999</c:v>
                </c:pt>
                <c:pt idx="862">
                  <c:v>510.08630000000005</c:v>
                </c:pt>
                <c:pt idx="863">
                  <c:v>510.05799999999999</c:v>
                </c:pt>
                <c:pt idx="864">
                  <c:v>510.22020000000003</c:v>
                </c:pt>
                <c:pt idx="865">
                  <c:v>509.67499999999995</c:v>
                </c:pt>
                <c:pt idx="866">
                  <c:v>509.63220000000001</c:v>
                </c:pt>
                <c:pt idx="867">
                  <c:v>509.61380000000003</c:v>
                </c:pt>
                <c:pt idx="868">
                  <c:v>509.77059999999994</c:v>
                </c:pt>
                <c:pt idx="869">
                  <c:v>509.70589999999999</c:v>
                </c:pt>
                <c:pt idx="870">
                  <c:v>509.84989999999999</c:v>
                </c:pt>
                <c:pt idx="871">
                  <c:v>509.91269999999997</c:v>
                </c:pt>
                <c:pt idx="872">
                  <c:v>509.52569999999997</c:v>
                </c:pt>
                <c:pt idx="873">
                  <c:v>509.67379999999997</c:v>
                </c:pt>
                <c:pt idx="874">
                  <c:v>509.28449999999998</c:v>
                </c:pt>
                <c:pt idx="875">
                  <c:v>509.36779999999999</c:v>
                </c:pt>
                <c:pt idx="876">
                  <c:v>509.44369999999998</c:v>
                </c:pt>
                <c:pt idx="877">
                  <c:v>509.10730000000001</c:v>
                </c:pt>
                <c:pt idx="878">
                  <c:v>509.02689999999996</c:v>
                </c:pt>
                <c:pt idx="879">
                  <c:v>509.05810000000002</c:v>
                </c:pt>
                <c:pt idx="880">
                  <c:v>509.29079999999999</c:v>
                </c:pt>
                <c:pt idx="881">
                  <c:v>509.1431</c:v>
                </c:pt>
                <c:pt idx="882">
                  <c:v>509.00849999999997</c:v>
                </c:pt>
                <c:pt idx="883">
                  <c:v>509.0335</c:v>
                </c:pt>
                <c:pt idx="884">
                  <c:v>508.79379999999998</c:v>
                </c:pt>
                <c:pt idx="885">
                  <c:v>508.46600000000001</c:v>
                </c:pt>
                <c:pt idx="886">
                  <c:v>508.66290000000004</c:v>
                </c:pt>
                <c:pt idx="887">
                  <c:v>508.524</c:v>
                </c:pt>
                <c:pt idx="888">
                  <c:v>508.52870000000001</c:v>
                </c:pt>
                <c:pt idx="889">
                  <c:v>508.25490000000002</c:v>
                </c:pt>
                <c:pt idx="890">
                  <c:v>508.23559999999998</c:v>
                </c:pt>
                <c:pt idx="891">
                  <c:v>508.27550000000002</c:v>
                </c:pt>
                <c:pt idx="892">
                  <c:v>508.1728</c:v>
                </c:pt>
                <c:pt idx="893">
                  <c:v>507.8476</c:v>
                </c:pt>
                <c:pt idx="894">
                  <c:v>508.05459999999999</c:v>
                </c:pt>
                <c:pt idx="895">
                  <c:v>507.97840000000002</c:v>
                </c:pt>
                <c:pt idx="896">
                  <c:v>507.96109999999999</c:v>
                </c:pt>
                <c:pt idx="897">
                  <c:v>507.67579999999998</c:v>
                </c:pt>
                <c:pt idx="898">
                  <c:v>507.87869999999998</c:v>
                </c:pt>
                <c:pt idx="899">
                  <c:v>507.38630000000001</c:v>
                </c:pt>
                <c:pt idx="900">
                  <c:v>507.49450000000002</c:v>
                </c:pt>
                <c:pt idx="901">
                  <c:v>507.58870000000002</c:v>
                </c:pt>
                <c:pt idx="902">
                  <c:v>507.65640000000002</c:v>
                </c:pt>
                <c:pt idx="903">
                  <c:v>507.4864</c:v>
                </c:pt>
                <c:pt idx="904">
                  <c:v>507.27009999999996</c:v>
                </c:pt>
                <c:pt idx="905">
                  <c:v>507.36149999999998</c:v>
                </c:pt>
                <c:pt idx="906">
                  <c:v>507.31119999999999</c:v>
                </c:pt>
                <c:pt idx="907">
                  <c:v>507.27089999999998</c:v>
                </c:pt>
                <c:pt idx="908">
                  <c:v>507.2715</c:v>
                </c:pt>
                <c:pt idx="909">
                  <c:v>507.21159999999998</c:v>
                </c:pt>
                <c:pt idx="910">
                  <c:v>506.96530000000001</c:v>
                </c:pt>
                <c:pt idx="911">
                  <c:v>507.06630000000001</c:v>
                </c:pt>
                <c:pt idx="912">
                  <c:v>506.48789999999997</c:v>
                </c:pt>
                <c:pt idx="913">
                  <c:v>506.69039999999995</c:v>
                </c:pt>
                <c:pt idx="914">
                  <c:v>506.99020000000002</c:v>
                </c:pt>
                <c:pt idx="915">
                  <c:v>506.64120000000003</c:v>
                </c:pt>
                <c:pt idx="916">
                  <c:v>506.27869999999996</c:v>
                </c:pt>
                <c:pt idx="917">
                  <c:v>506.39609999999999</c:v>
                </c:pt>
                <c:pt idx="918">
                  <c:v>506.67809999999997</c:v>
                </c:pt>
                <c:pt idx="919">
                  <c:v>506.81849999999997</c:v>
                </c:pt>
                <c:pt idx="920">
                  <c:v>506.90949999999998</c:v>
                </c:pt>
                <c:pt idx="921">
                  <c:v>506.65189999999996</c:v>
                </c:pt>
                <c:pt idx="922">
                  <c:v>506.38229999999999</c:v>
                </c:pt>
                <c:pt idx="923">
                  <c:v>506.64179999999999</c:v>
                </c:pt>
                <c:pt idx="924">
                  <c:v>504.95409999999998</c:v>
                </c:pt>
                <c:pt idx="925">
                  <c:v>505.42760000000004</c:v>
                </c:pt>
                <c:pt idx="926">
                  <c:v>505.64009999999996</c:v>
                </c:pt>
                <c:pt idx="927">
                  <c:v>507.28710000000001</c:v>
                </c:pt>
                <c:pt idx="928">
                  <c:v>505.78320000000002</c:v>
                </c:pt>
                <c:pt idx="929">
                  <c:v>505.19819999999999</c:v>
                </c:pt>
                <c:pt idx="930">
                  <c:v>505.20339999999999</c:v>
                </c:pt>
                <c:pt idx="931">
                  <c:v>506.69490000000002</c:v>
                </c:pt>
                <c:pt idx="932">
                  <c:v>505.97410000000002</c:v>
                </c:pt>
                <c:pt idx="933">
                  <c:v>505.60989999999998</c:v>
                </c:pt>
                <c:pt idx="934">
                  <c:v>505.68559999999997</c:v>
                </c:pt>
                <c:pt idx="935">
                  <c:v>506.00300000000004</c:v>
                </c:pt>
                <c:pt idx="936">
                  <c:v>505.83929999999998</c:v>
                </c:pt>
                <c:pt idx="937">
                  <c:v>505.30029999999999</c:v>
                </c:pt>
                <c:pt idx="938">
                  <c:v>505.3587</c:v>
                </c:pt>
                <c:pt idx="939">
                  <c:v>505.20089999999999</c:v>
                </c:pt>
                <c:pt idx="940">
                  <c:v>505.41019999999997</c:v>
                </c:pt>
                <c:pt idx="941">
                  <c:v>505.54559999999998</c:v>
                </c:pt>
                <c:pt idx="942">
                  <c:v>505.29169999999999</c:v>
                </c:pt>
                <c:pt idx="943">
                  <c:v>504.83910000000003</c:v>
                </c:pt>
                <c:pt idx="944">
                  <c:v>504.77709999999996</c:v>
                </c:pt>
                <c:pt idx="945">
                  <c:v>505.13979999999998</c:v>
                </c:pt>
                <c:pt idx="946">
                  <c:v>504.95080000000002</c:v>
                </c:pt>
                <c:pt idx="947">
                  <c:v>505.3032</c:v>
                </c:pt>
                <c:pt idx="948">
                  <c:v>504.66800000000001</c:v>
                </c:pt>
                <c:pt idx="949">
                  <c:v>504.63040000000001</c:v>
                </c:pt>
                <c:pt idx="950">
                  <c:v>504.9914</c:v>
                </c:pt>
                <c:pt idx="951">
                  <c:v>504.99809999999997</c:v>
                </c:pt>
                <c:pt idx="952">
                  <c:v>504.52260000000001</c:v>
                </c:pt>
                <c:pt idx="953">
                  <c:v>505.00700000000001</c:v>
                </c:pt>
                <c:pt idx="954">
                  <c:v>504.32650000000001</c:v>
                </c:pt>
                <c:pt idx="955">
                  <c:v>504.1087</c:v>
                </c:pt>
                <c:pt idx="956">
                  <c:v>504.42990000000003</c:v>
                </c:pt>
                <c:pt idx="957">
                  <c:v>504.74700000000001</c:v>
                </c:pt>
                <c:pt idx="958">
                  <c:v>504.47089999999997</c:v>
                </c:pt>
                <c:pt idx="959">
                  <c:v>504.75870000000003</c:v>
                </c:pt>
                <c:pt idx="960">
                  <c:v>504.77460000000002</c:v>
                </c:pt>
                <c:pt idx="961">
                  <c:v>504.35169999999999</c:v>
                </c:pt>
                <c:pt idx="962">
                  <c:v>504.4443</c:v>
                </c:pt>
                <c:pt idx="963">
                  <c:v>504.14930000000004</c:v>
                </c:pt>
                <c:pt idx="964">
                  <c:v>503.65219999999999</c:v>
                </c:pt>
                <c:pt idx="965">
                  <c:v>502.96129999999999</c:v>
                </c:pt>
                <c:pt idx="966">
                  <c:v>504.3777</c:v>
                </c:pt>
                <c:pt idx="967">
                  <c:v>504.11560000000003</c:v>
                </c:pt>
                <c:pt idx="968">
                  <c:v>503.24610000000001</c:v>
                </c:pt>
                <c:pt idx="969">
                  <c:v>503.94759999999997</c:v>
                </c:pt>
                <c:pt idx="970">
                  <c:v>503.5421</c:v>
                </c:pt>
                <c:pt idx="971">
                  <c:v>503.7312</c:v>
                </c:pt>
                <c:pt idx="972">
                  <c:v>503.69900000000001</c:v>
                </c:pt>
                <c:pt idx="973">
                  <c:v>504.72950000000003</c:v>
                </c:pt>
                <c:pt idx="974">
                  <c:v>504.10669999999999</c:v>
                </c:pt>
                <c:pt idx="975">
                  <c:v>503.51310000000001</c:v>
                </c:pt>
                <c:pt idx="976">
                  <c:v>504.78750000000002</c:v>
                </c:pt>
                <c:pt idx="977">
                  <c:v>504.8451</c:v>
                </c:pt>
                <c:pt idx="978">
                  <c:v>503.8553</c:v>
                </c:pt>
                <c:pt idx="979">
                  <c:v>504.45710000000003</c:v>
                </c:pt>
                <c:pt idx="980">
                  <c:v>503.95280000000002</c:v>
                </c:pt>
                <c:pt idx="981">
                  <c:v>503.6737</c:v>
                </c:pt>
                <c:pt idx="982">
                  <c:v>503.32589999999999</c:v>
                </c:pt>
                <c:pt idx="983">
                  <c:v>502.58890000000002</c:v>
                </c:pt>
                <c:pt idx="984">
                  <c:v>503.62009999999998</c:v>
                </c:pt>
                <c:pt idx="985">
                  <c:v>502.89459999999997</c:v>
                </c:pt>
                <c:pt idx="986">
                  <c:v>502.36569999999995</c:v>
                </c:pt>
                <c:pt idx="987">
                  <c:v>503.12520000000001</c:v>
                </c:pt>
                <c:pt idx="988">
                  <c:v>503.15120000000002</c:v>
                </c:pt>
                <c:pt idx="989">
                  <c:v>502.61769999999996</c:v>
                </c:pt>
                <c:pt idx="990">
                  <c:v>502.85090000000002</c:v>
                </c:pt>
                <c:pt idx="991">
                  <c:v>503.09089999999998</c:v>
                </c:pt>
                <c:pt idx="992">
                  <c:v>503.1798</c:v>
                </c:pt>
                <c:pt idx="993">
                  <c:v>502.81689999999998</c:v>
                </c:pt>
                <c:pt idx="994">
                  <c:v>502.60109999999997</c:v>
                </c:pt>
                <c:pt idx="995">
                  <c:v>502.35379999999998</c:v>
                </c:pt>
                <c:pt idx="996">
                  <c:v>502.81319999999999</c:v>
                </c:pt>
                <c:pt idx="997">
                  <c:v>502.60849999999999</c:v>
                </c:pt>
                <c:pt idx="998">
                  <c:v>502.5086</c:v>
                </c:pt>
                <c:pt idx="999">
                  <c:v>502.07689999999997</c:v>
                </c:pt>
                <c:pt idx="1000">
                  <c:v>502.62720000000002</c:v>
                </c:pt>
                <c:pt idx="1001">
                  <c:v>501.8904</c:v>
                </c:pt>
                <c:pt idx="1002">
                  <c:v>502.1644</c:v>
                </c:pt>
                <c:pt idx="1003">
                  <c:v>501.93219999999997</c:v>
                </c:pt>
                <c:pt idx="1004">
                  <c:v>501.83770000000004</c:v>
                </c:pt>
                <c:pt idx="1005">
                  <c:v>502.00419999999997</c:v>
                </c:pt>
                <c:pt idx="1006">
                  <c:v>502.22409999999996</c:v>
                </c:pt>
                <c:pt idx="1007">
                  <c:v>501.92079999999999</c:v>
                </c:pt>
                <c:pt idx="1008">
                  <c:v>501.81600000000003</c:v>
                </c:pt>
                <c:pt idx="1009">
                  <c:v>501.45</c:v>
                </c:pt>
                <c:pt idx="1010">
                  <c:v>501.99990000000003</c:v>
                </c:pt>
                <c:pt idx="1011">
                  <c:v>501.49530000000004</c:v>
                </c:pt>
                <c:pt idx="1012">
                  <c:v>501.70060000000001</c:v>
                </c:pt>
                <c:pt idx="1013">
                  <c:v>501.4674</c:v>
                </c:pt>
                <c:pt idx="1014">
                  <c:v>501.32579999999996</c:v>
                </c:pt>
                <c:pt idx="1015">
                  <c:v>501.49890000000005</c:v>
                </c:pt>
                <c:pt idx="1016">
                  <c:v>501.70980000000003</c:v>
                </c:pt>
                <c:pt idx="1017">
                  <c:v>501.19439999999997</c:v>
                </c:pt>
                <c:pt idx="1018">
                  <c:v>501.43680000000001</c:v>
                </c:pt>
                <c:pt idx="1019">
                  <c:v>501.17869999999999</c:v>
                </c:pt>
                <c:pt idx="1020">
                  <c:v>501.10840000000002</c:v>
                </c:pt>
                <c:pt idx="1021">
                  <c:v>500.55590000000001</c:v>
                </c:pt>
                <c:pt idx="1022">
                  <c:v>501.07990000000001</c:v>
                </c:pt>
                <c:pt idx="1023">
                  <c:v>500.1884</c:v>
                </c:pt>
                <c:pt idx="1024">
                  <c:v>500.7131</c:v>
                </c:pt>
                <c:pt idx="1025">
                  <c:v>500.37209999999999</c:v>
                </c:pt>
                <c:pt idx="1026">
                  <c:v>500.53289999999998</c:v>
                </c:pt>
                <c:pt idx="1027">
                  <c:v>500.40219999999999</c:v>
                </c:pt>
                <c:pt idx="1028">
                  <c:v>500.8107</c:v>
                </c:pt>
                <c:pt idx="1029">
                  <c:v>500.94119999999998</c:v>
                </c:pt>
                <c:pt idx="1030">
                  <c:v>500.80499999999995</c:v>
                </c:pt>
                <c:pt idx="1031">
                  <c:v>500.94970000000001</c:v>
                </c:pt>
                <c:pt idx="1032">
                  <c:v>500.58330000000001</c:v>
                </c:pt>
                <c:pt idx="1033">
                  <c:v>500.67380000000003</c:v>
                </c:pt>
                <c:pt idx="1034">
                  <c:v>500.76160000000004</c:v>
                </c:pt>
                <c:pt idx="1035">
                  <c:v>500.36489999999998</c:v>
                </c:pt>
                <c:pt idx="1036">
                  <c:v>500.6277</c:v>
                </c:pt>
                <c:pt idx="1037">
                  <c:v>500.63960000000003</c:v>
                </c:pt>
                <c:pt idx="1038">
                  <c:v>500.62200000000001</c:v>
                </c:pt>
                <c:pt idx="1039">
                  <c:v>499.78199999999998</c:v>
                </c:pt>
                <c:pt idx="1040">
                  <c:v>499.38739999999996</c:v>
                </c:pt>
                <c:pt idx="1041">
                  <c:v>499.59879999999998</c:v>
                </c:pt>
                <c:pt idx="1042">
                  <c:v>501.02370000000002</c:v>
                </c:pt>
                <c:pt idx="1043">
                  <c:v>502.82240000000002</c:v>
                </c:pt>
                <c:pt idx="1044">
                  <c:v>500.86079999999998</c:v>
                </c:pt>
                <c:pt idx="1045">
                  <c:v>499.75200000000001</c:v>
                </c:pt>
                <c:pt idx="1046">
                  <c:v>500.22680000000003</c:v>
                </c:pt>
                <c:pt idx="1047">
                  <c:v>500.3963</c:v>
                </c:pt>
                <c:pt idx="1048">
                  <c:v>501.2638</c:v>
                </c:pt>
                <c:pt idx="1049">
                  <c:v>500.76940000000002</c:v>
                </c:pt>
                <c:pt idx="1050">
                  <c:v>500.73040000000003</c:v>
                </c:pt>
                <c:pt idx="1051">
                  <c:v>500.863</c:v>
                </c:pt>
                <c:pt idx="1052">
                  <c:v>501.22149999999999</c:v>
                </c:pt>
                <c:pt idx="1053">
                  <c:v>500.53520000000003</c:v>
                </c:pt>
                <c:pt idx="1054">
                  <c:v>500.03359999999998</c:v>
                </c:pt>
                <c:pt idx="1055">
                  <c:v>500.18090000000001</c:v>
                </c:pt>
                <c:pt idx="1056">
                  <c:v>500.178</c:v>
                </c:pt>
                <c:pt idx="1057">
                  <c:v>500.71230000000003</c:v>
                </c:pt>
                <c:pt idx="1058">
                  <c:v>499.6773</c:v>
                </c:pt>
                <c:pt idx="1059">
                  <c:v>499.79910000000001</c:v>
                </c:pt>
                <c:pt idx="1060">
                  <c:v>499.97039999999998</c:v>
                </c:pt>
                <c:pt idx="1061">
                  <c:v>499.97640000000001</c:v>
                </c:pt>
                <c:pt idx="1062">
                  <c:v>499.69329999999997</c:v>
                </c:pt>
                <c:pt idx="1063">
                  <c:v>500.68600000000004</c:v>
                </c:pt>
                <c:pt idx="1064">
                  <c:v>500.56439999999998</c:v>
                </c:pt>
                <c:pt idx="1065">
                  <c:v>499.55160000000001</c:v>
                </c:pt>
                <c:pt idx="1066">
                  <c:v>500.04920000000004</c:v>
                </c:pt>
                <c:pt idx="1067">
                  <c:v>500.86510000000004</c:v>
                </c:pt>
                <c:pt idx="1068">
                  <c:v>499.83319999999998</c:v>
                </c:pt>
                <c:pt idx="1069">
                  <c:v>499.55219999999997</c:v>
                </c:pt>
                <c:pt idx="1070">
                  <c:v>500.36560000000003</c:v>
                </c:pt>
                <c:pt idx="1071">
                  <c:v>500.03640000000001</c:v>
                </c:pt>
                <c:pt idx="1072">
                  <c:v>499.8904</c:v>
                </c:pt>
                <c:pt idx="1073">
                  <c:v>499.72090000000003</c:v>
                </c:pt>
                <c:pt idx="1074">
                  <c:v>500.31699999999995</c:v>
                </c:pt>
                <c:pt idx="1075">
                  <c:v>499.84810000000004</c:v>
                </c:pt>
                <c:pt idx="1076">
                  <c:v>499.6748</c:v>
                </c:pt>
                <c:pt idx="1077">
                  <c:v>499.50819999999999</c:v>
                </c:pt>
                <c:pt idx="1078">
                  <c:v>499.3614</c:v>
                </c:pt>
                <c:pt idx="1079">
                  <c:v>499.34090000000003</c:v>
                </c:pt>
                <c:pt idx="1080">
                  <c:v>499.26010000000002</c:v>
                </c:pt>
                <c:pt idx="1081">
                  <c:v>499.08109999999999</c:v>
                </c:pt>
                <c:pt idx="1082">
                  <c:v>499.33780000000002</c:v>
                </c:pt>
                <c:pt idx="1083">
                  <c:v>499.80610000000001</c:v>
                </c:pt>
                <c:pt idx="1084">
                  <c:v>499.14330000000001</c:v>
                </c:pt>
                <c:pt idx="1085">
                  <c:v>499.30019999999996</c:v>
                </c:pt>
                <c:pt idx="1086">
                  <c:v>498.8458</c:v>
                </c:pt>
                <c:pt idx="1087">
                  <c:v>499.02910000000003</c:v>
                </c:pt>
                <c:pt idx="1088">
                  <c:v>498.84690000000001</c:v>
                </c:pt>
                <c:pt idx="1089">
                  <c:v>498.48779999999999</c:v>
                </c:pt>
                <c:pt idx="1090">
                  <c:v>499.351</c:v>
                </c:pt>
                <c:pt idx="1091">
                  <c:v>499.8295</c:v>
                </c:pt>
                <c:pt idx="1092">
                  <c:v>499.1474</c:v>
                </c:pt>
                <c:pt idx="1093">
                  <c:v>498.52120000000002</c:v>
                </c:pt>
                <c:pt idx="1094">
                  <c:v>498.86180000000002</c:v>
                </c:pt>
                <c:pt idx="1095">
                  <c:v>498.98469999999998</c:v>
                </c:pt>
                <c:pt idx="1096">
                  <c:v>499.86310000000003</c:v>
                </c:pt>
                <c:pt idx="1097">
                  <c:v>499.2201</c:v>
                </c:pt>
                <c:pt idx="1098">
                  <c:v>498.44869999999997</c:v>
                </c:pt>
                <c:pt idx="1099">
                  <c:v>498.81360000000001</c:v>
                </c:pt>
                <c:pt idx="1100">
                  <c:v>499.12599999999998</c:v>
                </c:pt>
                <c:pt idx="1101">
                  <c:v>499.00010000000003</c:v>
                </c:pt>
                <c:pt idx="1102">
                  <c:v>498.6628</c:v>
                </c:pt>
                <c:pt idx="1103">
                  <c:v>497.8725</c:v>
                </c:pt>
                <c:pt idx="1104">
                  <c:v>498.60320000000002</c:v>
                </c:pt>
                <c:pt idx="1105">
                  <c:v>498.85829999999999</c:v>
                </c:pt>
                <c:pt idx="1106">
                  <c:v>498.53929999999997</c:v>
                </c:pt>
                <c:pt idx="1107">
                  <c:v>498.07220000000001</c:v>
                </c:pt>
                <c:pt idx="1108">
                  <c:v>498.52570000000003</c:v>
                </c:pt>
                <c:pt idx="1109">
                  <c:v>499.03589999999997</c:v>
                </c:pt>
                <c:pt idx="1110">
                  <c:v>499.13650000000001</c:v>
                </c:pt>
                <c:pt idx="1111">
                  <c:v>498.2944</c:v>
                </c:pt>
                <c:pt idx="1112">
                  <c:v>498.2867</c:v>
                </c:pt>
                <c:pt idx="1113">
                  <c:v>498.54390000000001</c:v>
                </c:pt>
                <c:pt idx="1114">
                  <c:v>497.62889999999999</c:v>
                </c:pt>
                <c:pt idx="1115">
                  <c:v>497.99360000000001</c:v>
                </c:pt>
                <c:pt idx="1116">
                  <c:v>498.2715</c:v>
                </c:pt>
                <c:pt idx="1117">
                  <c:v>497.92680000000001</c:v>
                </c:pt>
                <c:pt idx="1118">
                  <c:v>497.65640000000002</c:v>
                </c:pt>
                <c:pt idx="1119">
                  <c:v>498.03620000000001</c:v>
                </c:pt>
                <c:pt idx="1120">
                  <c:v>498.87470000000002</c:v>
                </c:pt>
                <c:pt idx="1121">
                  <c:v>499.19119999999998</c:v>
                </c:pt>
                <c:pt idx="1122">
                  <c:v>497.77929999999998</c:v>
                </c:pt>
                <c:pt idx="1123">
                  <c:v>497.9248</c:v>
                </c:pt>
                <c:pt idx="1124">
                  <c:v>498.05619999999999</c:v>
                </c:pt>
                <c:pt idx="1125">
                  <c:v>497.78729999999996</c:v>
                </c:pt>
                <c:pt idx="1126">
                  <c:v>497.90569999999997</c:v>
                </c:pt>
                <c:pt idx="1127">
                  <c:v>497.52100000000002</c:v>
                </c:pt>
                <c:pt idx="1128">
                  <c:v>497.21370000000002</c:v>
                </c:pt>
                <c:pt idx="1129">
                  <c:v>497.7509</c:v>
                </c:pt>
                <c:pt idx="1130">
                  <c:v>498.38310000000001</c:v>
                </c:pt>
                <c:pt idx="1131">
                  <c:v>497.37670000000003</c:v>
                </c:pt>
                <c:pt idx="1132">
                  <c:v>496.99270000000001</c:v>
                </c:pt>
                <c:pt idx="1133">
                  <c:v>497.81470000000002</c:v>
                </c:pt>
                <c:pt idx="1134">
                  <c:v>498.33349999999996</c:v>
                </c:pt>
                <c:pt idx="1135">
                  <c:v>497.30240000000003</c:v>
                </c:pt>
                <c:pt idx="1136">
                  <c:v>497.12639999999999</c:v>
                </c:pt>
                <c:pt idx="1137">
                  <c:v>497.59189999999995</c:v>
                </c:pt>
                <c:pt idx="1138">
                  <c:v>496.8322</c:v>
                </c:pt>
                <c:pt idx="1139">
                  <c:v>497.38919999999996</c:v>
                </c:pt>
                <c:pt idx="1140">
                  <c:v>496.87639999999999</c:v>
                </c:pt>
                <c:pt idx="1141">
                  <c:v>497.03250000000003</c:v>
                </c:pt>
                <c:pt idx="1142">
                  <c:v>497.89819999999997</c:v>
                </c:pt>
                <c:pt idx="1143">
                  <c:v>497.7715</c:v>
                </c:pt>
                <c:pt idx="1144">
                  <c:v>496.51170000000002</c:v>
                </c:pt>
                <c:pt idx="1145">
                  <c:v>496.59960000000001</c:v>
                </c:pt>
                <c:pt idx="1146">
                  <c:v>497.17689999999999</c:v>
                </c:pt>
                <c:pt idx="1147">
                  <c:v>496.35489999999999</c:v>
                </c:pt>
                <c:pt idx="1148">
                  <c:v>495.89299999999997</c:v>
                </c:pt>
                <c:pt idx="1149">
                  <c:v>497.07560000000001</c:v>
                </c:pt>
                <c:pt idx="1150">
                  <c:v>497.7593</c:v>
                </c:pt>
                <c:pt idx="1151">
                  <c:v>496.43090000000001</c:v>
                </c:pt>
                <c:pt idx="1152">
                  <c:v>496.67259999999999</c:v>
                </c:pt>
                <c:pt idx="1153">
                  <c:v>496.64190000000002</c:v>
                </c:pt>
                <c:pt idx="1154">
                  <c:v>496.97409999999996</c:v>
                </c:pt>
                <c:pt idx="1155">
                  <c:v>496.47500000000002</c:v>
                </c:pt>
                <c:pt idx="1156">
                  <c:v>496.07059999999996</c:v>
                </c:pt>
                <c:pt idx="1157">
                  <c:v>496.86610000000002</c:v>
                </c:pt>
                <c:pt idx="1158">
                  <c:v>496.72489999999999</c:v>
                </c:pt>
                <c:pt idx="1159">
                  <c:v>495.98449999999997</c:v>
                </c:pt>
                <c:pt idx="1160">
                  <c:v>495.87599999999998</c:v>
                </c:pt>
                <c:pt idx="1161">
                  <c:v>495.78489999999999</c:v>
                </c:pt>
                <c:pt idx="1162">
                  <c:v>495.98349999999999</c:v>
                </c:pt>
                <c:pt idx="1163">
                  <c:v>496.29399999999998</c:v>
                </c:pt>
                <c:pt idx="1164">
                  <c:v>496.99279999999999</c:v>
                </c:pt>
                <c:pt idx="1165">
                  <c:v>496.19979999999998</c:v>
                </c:pt>
                <c:pt idx="1166">
                  <c:v>496.4101</c:v>
                </c:pt>
                <c:pt idx="1167">
                  <c:v>496.37530000000004</c:v>
                </c:pt>
                <c:pt idx="1168">
                  <c:v>495.26389999999998</c:v>
                </c:pt>
                <c:pt idx="1169">
                  <c:v>495.6662</c:v>
                </c:pt>
                <c:pt idx="1170">
                  <c:v>496.07940000000002</c:v>
                </c:pt>
                <c:pt idx="1171">
                  <c:v>495.8467</c:v>
                </c:pt>
                <c:pt idx="1172">
                  <c:v>495.16629999999998</c:v>
                </c:pt>
                <c:pt idx="1173">
                  <c:v>496.26829999999995</c:v>
                </c:pt>
                <c:pt idx="1174">
                  <c:v>496.24620000000004</c:v>
                </c:pt>
                <c:pt idx="1175">
                  <c:v>495.64550000000003</c:v>
                </c:pt>
                <c:pt idx="1176">
                  <c:v>495.47990000000004</c:v>
                </c:pt>
                <c:pt idx="1177">
                  <c:v>495.67099999999999</c:v>
                </c:pt>
                <c:pt idx="1178">
                  <c:v>496.8048</c:v>
                </c:pt>
                <c:pt idx="1179">
                  <c:v>496.39609999999999</c:v>
                </c:pt>
                <c:pt idx="1180">
                  <c:v>495.85469999999998</c:v>
                </c:pt>
                <c:pt idx="1181">
                  <c:v>496.37110000000001</c:v>
                </c:pt>
                <c:pt idx="1182">
                  <c:v>496.02769999999998</c:v>
                </c:pt>
                <c:pt idx="1183">
                  <c:v>495.87210000000005</c:v>
                </c:pt>
                <c:pt idx="1184">
                  <c:v>496.2029</c:v>
                </c:pt>
                <c:pt idx="1185">
                  <c:v>495.63760000000002</c:v>
                </c:pt>
                <c:pt idx="1186">
                  <c:v>495.35769999999997</c:v>
                </c:pt>
                <c:pt idx="1187">
                  <c:v>495.99379999999996</c:v>
                </c:pt>
                <c:pt idx="1188">
                  <c:v>495.9708</c:v>
                </c:pt>
                <c:pt idx="1189">
                  <c:v>495.43</c:v>
                </c:pt>
                <c:pt idx="1190">
                  <c:v>495.11240000000004</c:v>
                </c:pt>
                <c:pt idx="1191">
                  <c:v>495.18089999999995</c:v>
                </c:pt>
                <c:pt idx="1192">
                  <c:v>495.8218</c:v>
                </c:pt>
                <c:pt idx="1193">
                  <c:v>495.55329999999998</c:v>
                </c:pt>
                <c:pt idx="1194">
                  <c:v>494.8741</c:v>
                </c:pt>
                <c:pt idx="1195">
                  <c:v>494.37310000000002</c:v>
                </c:pt>
                <c:pt idx="1196">
                  <c:v>495.33269999999999</c:v>
                </c:pt>
                <c:pt idx="1197">
                  <c:v>495.28330000000005</c:v>
                </c:pt>
                <c:pt idx="1198">
                  <c:v>495.45150000000001</c:v>
                </c:pt>
                <c:pt idx="1199">
                  <c:v>495.95170000000002</c:v>
                </c:pt>
                <c:pt idx="1200">
                  <c:v>495.64120000000003</c:v>
                </c:pt>
                <c:pt idx="1201">
                  <c:v>494.98519999999996</c:v>
                </c:pt>
                <c:pt idx="1202">
                  <c:v>494.95209999999997</c:v>
                </c:pt>
                <c:pt idx="1203">
                  <c:v>494.25889999999998</c:v>
                </c:pt>
                <c:pt idx="1204">
                  <c:v>494.61490000000003</c:v>
                </c:pt>
                <c:pt idx="1205">
                  <c:v>495.25329999999997</c:v>
                </c:pt>
                <c:pt idx="1206">
                  <c:v>494.94800000000004</c:v>
                </c:pt>
                <c:pt idx="1207">
                  <c:v>494.74259999999998</c:v>
                </c:pt>
                <c:pt idx="1208">
                  <c:v>495.25220000000002</c:v>
                </c:pt>
                <c:pt idx="1209">
                  <c:v>494.81619999999998</c:v>
                </c:pt>
                <c:pt idx="1210">
                  <c:v>494.43579999999997</c:v>
                </c:pt>
                <c:pt idx="1211">
                  <c:v>494.53909999999996</c:v>
                </c:pt>
                <c:pt idx="1212">
                  <c:v>495.06330000000003</c:v>
                </c:pt>
                <c:pt idx="1213">
                  <c:v>494.8732</c:v>
                </c:pt>
                <c:pt idx="1214">
                  <c:v>495.06760000000003</c:v>
                </c:pt>
                <c:pt idx="1215">
                  <c:v>494.17</c:v>
                </c:pt>
                <c:pt idx="1216">
                  <c:v>493.94820000000004</c:v>
                </c:pt>
                <c:pt idx="1217">
                  <c:v>493.93259999999998</c:v>
                </c:pt>
                <c:pt idx="1218">
                  <c:v>494.52280000000002</c:v>
                </c:pt>
                <c:pt idx="1219">
                  <c:v>495.42200000000003</c:v>
                </c:pt>
                <c:pt idx="1220">
                  <c:v>494.66370000000001</c:v>
                </c:pt>
                <c:pt idx="1221">
                  <c:v>494.33980000000003</c:v>
                </c:pt>
                <c:pt idx="1222">
                  <c:v>494.36250000000001</c:v>
                </c:pt>
                <c:pt idx="1223">
                  <c:v>494.69960000000003</c:v>
                </c:pt>
                <c:pt idx="1224">
                  <c:v>494.27300000000002</c:v>
                </c:pt>
                <c:pt idx="1225">
                  <c:v>494.53029999999995</c:v>
                </c:pt>
                <c:pt idx="1226">
                  <c:v>494.97239999999999</c:v>
                </c:pt>
                <c:pt idx="1227">
                  <c:v>494.07170000000002</c:v>
                </c:pt>
                <c:pt idx="1228">
                  <c:v>493.7962</c:v>
                </c:pt>
                <c:pt idx="1229">
                  <c:v>493.84780000000001</c:v>
                </c:pt>
                <c:pt idx="1230">
                  <c:v>494.50800000000004</c:v>
                </c:pt>
                <c:pt idx="1231">
                  <c:v>494.65860000000004</c:v>
                </c:pt>
                <c:pt idx="1232">
                  <c:v>494.68300000000005</c:v>
                </c:pt>
                <c:pt idx="1233">
                  <c:v>494.40879999999999</c:v>
                </c:pt>
                <c:pt idx="1234">
                  <c:v>493.88650000000001</c:v>
                </c:pt>
                <c:pt idx="1235">
                  <c:v>494.6173</c:v>
                </c:pt>
                <c:pt idx="1236">
                  <c:v>493.90020000000004</c:v>
                </c:pt>
                <c:pt idx="1237">
                  <c:v>494.13299999999998</c:v>
                </c:pt>
                <c:pt idx="1238">
                  <c:v>494.72210000000001</c:v>
                </c:pt>
                <c:pt idx="1239">
                  <c:v>494.07299999999998</c:v>
                </c:pt>
                <c:pt idx="1240">
                  <c:v>494.02600000000001</c:v>
                </c:pt>
                <c:pt idx="1241">
                  <c:v>494.0573</c:v>
                </c:pt>
                <c:pt idx="1242">
                  <c:v>493.44240000000002</c:v>
                </c:pt>
                <c:pt idx="1243">
                  <c:v>493.73749999999995</c:v>
                </c:pt>
                <c:pt idx="1244">
                  <c:v>494.55920000000003</c:v>
                </c:pt>
                <c:pt idx="1245">
                  <c:v>493.7663</c:v>
                </c:pt>
                <c:pt idx="1246">
                  <c:v>493.68389999999999</c:v>
                </c:pt>
                <c:pt idx="1247">
                  <c:v>494.084</c:v>
                </c:pt>
                <c:pt idx="1248">
                  <c:v>493.86670000000004</c:v>
                </c:pt>
                <c:pt idx="1249">
                  <c:v>493.23609999999996</c:v>
                </c:pt>
                <c:pt idx="1250">
                  <c:v>493.084</c:v>
                </c:pt>
                <c:pt idx="1251">
                  <c:v>493.58640000000003</c:v>
                </c:pt>
                <c:pt idx="1252">
                  <c:v>493.32220000000001</c:v>
                </c:pt>
                <c:pt idx="1253">
                  <c:v>493.34870000000001</c:v>
                </c:pt>
                <c:pt idx="1254">
                  <c:v>493.48390000000001</c:v>
                </c:pt>
                <c:pt idx="1255">
                  <c:v>492.60919999999999</c:v>
                </c:pt>
                <c:pt idx="1256">
                  <c:v>492.83619999999996</c:v>
                </c:pt>
                <c:pt idx="1257">
                  <c:v>493.82180000000005</c:v>
                </c:pt>
                <c:pt idx="1258">
                  <c:v>493.2944</c:v>
                </c:pt>
                <c:pt idx="1259">
                  <c:v>493.29199999999997</c:v>
                </c:pt>
                <c:pt idx="1260">
                  <c:v>493.15940000000001</c:v>
                </c:pt>
                <c:pt idx="1261">
                  <c:v>493.2518</c:v>
                </c:pt>
                <c:pt idx="1262">
                  <c:v>493.3048</c:v>
                </c:pt>
                <c:pt idx="1263">
                  <c:v>492.97199999999998</c:v>
                </c:pt>
                <c:pt idx="1264">
                  <c:v>492.94630000000001</c:v>
                </c:pt>
                <c:pt idx="1265">
                  <c:v>493.51089999999999</c:v>
                </c:pt>
                <c:pt idx="1266">
                  <c:v>493.23259999999999</c:v>
                </c:pt>
                <c:pt idx="1267">
                  <c:v>492.59369999999996</c:v>
                </c:pt>
                <c:pt idx="1268">
                  <c:v>492.81759999999997</c:v>
                </c:pt>
                <c:pt idx="1269">
                  <c:v>493.56400000000002</c:v>
                </c:pt>
                <c:pt idx="1270">
                  <c:v>493.0428</c:v>
                </c:pt>
                <c:pt idx="1271">
                  <c:v>494.18299999999999</c:v>
                </c:pt>
                <c:pt idx="1272">
                  <c:v>493.01790000000005</c:v>
                </c:pt>
                <c:pt idx="1273">
                  <c:v>491.6046</c:v>
                </c:pt>
                <c:pt idx="1274">
                  <c:v>494.28379999999999</c:v>
                </c:pt>
                <c:pt idx="1275">
                  <c:v>482.86250000000001</c:v>
                </c:pt>
                <c:pt idx="1276">
                  <c:v>-50.569999999999993</c:v>
                </c:pt>
                <c:pt idx="1277">
                  <c:v>-962.83999999999992</c:v>
                </c:pt>
                <c:pt idx="1278">
                  <c:v>795.98</c:v>
                </c:pt>
                <c:pt idx="1279">
                  <c:v>2085.5349999999999</c:v>
                </c:pt>
                <c:pt idx="1280">
                  <c:v>1305.7809999999999</c:v>
                </c:pt>
                <c:pt idx="1281">
                  <c:v>229.18629999999999</c:v>
                </c:pt>
                <c:pt idx="1282">
                  <c:v>98.607900000000001</c:v>
                </c:pt>
                <c:pt idx="1283">
                  <c:v>68.488320000000002</c:v>
                </c:pt>
                <c:pt idx="1284">
                  <c:v>53.568800000000003</c:v>
                </c:pt>
                <c:pt idx="1285">
                  <c:v>45.057700000000004</c:v>
                </c:pt>
                <c:pt idx="1286">
                  <c:v>39.14139999999999</c:v>
                </c:pt>
                <c:pt idx="1287">
                  <c:v>35.506200000000007</c:v>
                </c:pt>
                <c:pt idx="1288">
                  <c:v>33.779499999999999</c:v>
                </c:pt>
                <c:pt idx="1289">
                  <c:v>32.6477</c:v>
                </c:pt>
                <c:pt idx="1290">
                  <c:v>32.4298</c:v>
                </c:pt>
                <c:pt idx="1291">
                  <c:v>31.828000000000003</c:v>
                </c:pt>
                <c:pt idx="1292">
                  <c:v>31.250600000000006</c:v>
                </c:pt>
                <c:pt idx="1293">
                  <c:v>31.742299999999986</c:v>
                </c:pt>
                <c:pt idx="1294">
                  <c:v>32.4499</c:v>
                </c:pt>
                <c:pt idx="1295">
                  <c:v>32.141099999999994</c:v>
                </c:pt>
                <c:pt idx="1296">
                  <c:v>32.491399999999999</c:v>
                </c:pt>
                <c:pt idx="1297">
                  <c:v>32.534700000000001</c:v>
                </c:pt>
                <c:pt idx="1298">
                  <c:v>32.2727</c:v>
                </c:pt>
                <c:pt idx="1299">
                  <c:v>32.527199999999993</c:v>
                </c:pt>
                <c:pt idx="1300">
                  <c:v>33.315000000000012</c:v>
                </c:pt>
                <c:pt idx="1301">
                  <c:v>33.401899999999998</c:v>
                </c:pt>
                <c:pt idx="1302">
                  <c:v>33.245599999999996</c:v>
                </c:pt>
                <c:pt idx="1303">
                  <c:v>33.659699999999994</c:v>
                </c:pt>
                <c:pt idx="1304">
                  <c:v>33.990700000000004</c:v>
                </c:pt>
                <c:pt idx="1305">
                  <c:v>34.440000000000005</c:v>
                </c:pt>
                <c:pt idx="1306">
                  <c:v>34.305199999999999</c:v>
                </c:pt>
                <c:pt idx="1307">
                  <c:v>34.069300000000005</c:v>
                </c:pt>
                <c:pt idx="1308">
                  <c:v>34.838800000000006</c:v>
                </c:pt>
                <c:pt idx="1309">
                  <c:v>35.052699999999994</c:v>
                </c:pt>
                <c:pt idx="1310">
                  <c:v>34.959999999999994</c:v>
                </c:pt>
                <c:pt idx="1311">
                  <c:v>35.251499999999993</c:v>
                </c:pt>
                <c:pt idx="1312">
                  <c:v>35.545400000000001</c:v>
                </c:pt>
                <c:pt idx="1313">
                  <c:v>35.752999999999993</c:v>
                </c:pt>
                <c:pt idx="1314">
                  <c:v>35.822300000000006</c:v>
                </c:pt>
                <c:pt idx="1315">
                  <c:v>36.365699999999997</c:v>
                </c:pt>
                <c:pt idx="1316">
                  <c:v>36.770499999999998</c:v>
                </c:pt>
                <c:pt idx="1317">
                  <c:v>36.684999999999995</c:v>
                </c:pt>
                <c:pt idx="1318">
                  <c:v>36.886700000000005</c:v>
                </c:pt>
                <c:pt idx="1319">
                  <c:v>37.2973</c:v>
                </c:pt>
                <c:pt idx="1320">
                  <c:v>36.927799999999998</c:v>
                </c:pt>
                <c:pt idx="1321">
                  <c:v>37.061500000000002</c:v>
                </c:pt>
                <c:pt idx="1322">
                  <c:v>37.506800000000005</c:v>
                </c:pt>
                <c:pt idx="1323">
                  <c:v>37.741700000000002</c:v>
                </c:pt>
                <c:pt idx="1324">
                  <c:v>38.080599999999997</c:v>
                </c:pt>
                <c:pt idx="1325">
                  <c:v>38.499499999999998</c:v>
                </c:pt>
                <c:pt idx="1326">
                  <c:v>38.459000000000003</c:v>
                </c:pt>
                <c:pt idx="1327">
                  <c:v>39.016600000000004</c:v>
                </c:pt>
                <c:pt idx="1328">
                  <c:v>38.871600000000001</c:v>
                </c:pt>
                <c:pt idx="1329">
                  <c:v>38.866200000000006</c:v>
                </c:pt>
                <c:pt idx="1330">
                  <c:v>39.269500000000001</c:v>
                </c:pt>
                <c:pt idx="1331">
                  <c:v>39.445299999999996</c:v>
                </c:pt>
                <c:pt idx="1332">
                  <c:v>39.240299999999998</c:v>
                </c:pt>
                <c:pt idx="1333">
                  <c:v>39.618600000000001</c:v>
                </c:pt>
                <c:pt idx="1334">
                  <c:v>40.079599999999999</c:v>
                </c:pt>
                <c:pt idx="1335">
                  <c:v>39.886749999999999</c:v>
                </c:pt>
                <c:pt idx="1336">
                  <c:v>39.646030000000003</c:v>
                </c:pt>
                <c:pt idx="1337">
                  <c:v>39.925330000000002</c:v>
                </c:pt>
                <c:pt idx="1338">
                  <c:v>40.619160000000001</c:v>
                </c:pt>
                <c:pt idx="1339">
                  <c:v>40.745109999999997</c:v>
                </c:pt>
                <c:pt idx="1340">
                  <c:v>40.725589999999997</c:v>
                </c:pt>
                <c:pt idx="1341">
                  <c:v>40.959470000000003</c:v>
                </c:pt>
                <c:pt idx="1342">
                  <c:v>40.715779000000005</c:v>
                </c:pt>
                <c:pt idx="1343">
                  <c:v>40.773415999999997</c:v>
                </c:pt>
                <c:pt idx="1344">
                  <c:v>41.24559</c:v>
                </c:pt>
                <c:pt idx="1345">
                  <c:v>41.369660000000003</c:v>
                </c:pt>
                <c:pt idx="1346">
                  <c:v>41.862319999999997</c:v>
                </c:pt>
                <c:pt idx="1347">
                  <c:v>42.172330000000002</c:v>
                </c:pt>
                <c:pt idx="1348">
                  <c:v>42.027830000000002</c:v>
                </c:pt>
                <c:pt idx="1349">
                  <c:v>42.671900000000001</c:v>
                </c:pt>
                <c:pt idx="1350">
                  <c:v>41.945270000000001</c:v>
                </c:pt>
                <c:pt idx="1351">
                  <c:v>41.928750000000001</c:v>
                </c:pt>
                <c:pt idx="1352">
                  <c:v>42.75</c:v>
                </c:pt>
                <c:pt idx="1353">
                  <c:v>42.679699999999997</c:v>
                </c:pt>
                <c:pt idx="1354">
                  <c:v>43.165100000000002</c:v>
                </c:pt>
                <c:pt idx="1355">
                  <c:v>43.439900000000002</c:v>
                </c:pt>
                <c:pt idx="1356">
                  <c:v>43.243099999999998</c:v>
                </c:pt>
                <c:pt idx="1357">
                  <c:v>43.171899999999994</c:v>
                </c:pt>
                <c:pt idx="1358">
                  <c:v>43.164100000000005</c:v>
                </c:pt>
                <c:pt idx="1359">
                  <c:v>43.2363</c:v>
                </c:pt>
                <c:pt idx="1360">
                  <c:v>44.321300000000001</c:v>
                </c:pt>
                <c:pt idx="1361">
                  <c:v>44.022500000000001</c:v>
                </c:pt>
                <c:pt idx="1362">
                  <c:v>43.692899999999995</c:v>
                </c:pt>
                <c:pt idx="1363">
                  <c:v>43.9512</c:v>
                </c:pt>
                <c:pt idx="1364">
                  <c:v>44.401399999999995</c:v>
                </c:pt>
                <c:pt idx="1365">
                  <c:v>44.558599999999998</c:v>
                </c:pt>
                <c:pt idx="1366">
                  <c:v>44.197800000000001</c:v>
                </c:pt>
                <c:pt idx="1367">
                  <c:v>44.123100000000001</c:v>
                </c:pt>
                <c:pt idx="1368">
                  <c:v>44.507899999999999</c:v>
                </c:pt>
                <c:pt idx="1369">
                  <c:v>44.503900000000002</c:v>
                </c:pt>
                <c:pt idx="1370">
                  <c:v>44.933099999999996</c:v>
                </c:pt>
                <c:pt idx="1371">
                  <c:v>45.1158</c:v>
                </c:pt>
                <c:pt idx="1372">
                  <c:v>45.586399999999998</c:v>
                </c:pt>
                <c:pt idx="1373">
                  <c:v>45.376999999999995</c:v>
                </c:pt>
                <c:pt idx="1374">
                  <c:v>44.856400000000001</c:v>
                </c:pt>
                <c:pt idx="1375">
                  <c:v>45.165099999999995</c:v>
                </c:pt>
                <c:pt idx="1376">
                  <c:v>45.521500000000003</c:v>
                </c:pt>
                <c:pt idx="1377">
                  <c:v>45.870100000000001</c:v>
                </c:pt>
                <c:pt idx="1378">
                  <c:v>46.002900000000004</c:v>
                </c:pt>
                <c:pt idx="1379">
                  <c:v>45.895000000000003</c:v>
                </c:pt>
                <c:pt idx="1380">
                  <c:v>45.974159999999998</c:v>
                </c:pt>
                <c:pt idx="1381">
                  <c:v>46.026389999999999</c:v>
                </c:pt>
                <c:pt idx="1382">
                  <c:v>46.472200000000001</c:v>
                </c:pt>
                <c:pt idx="1383">
                  <c:v>46.734870000000001</c:v>
                </c:pt>
                <c:pt idx="1384">
                  <c:v>46.544389999999993</c:v>
                </c:pt>
                <c:pt idx="1385">
                  <c:v>46.522509999999997</c:v>
                </c:pt>
                <c:pt idx="1386">
                  <c:v>46.785109999999996</c:v>
                </c:pt>
                <c:pt idx="1387">
                  <c:v>46.746099999999998</c:v>
                </c:pt>
                <c:pt idx="1388">
                  <c:v>46.742660000000001</c:v>
                </c:pt>
                <c:pt idx="1389">
                  <c:v>47.142089999999996</c:v>
                </c:pt>
                <c:pt idx="1390">
                  <c:v>47.021979999999999</c:v>
                </c:pt>
                <c:pt idx="1391">
                  <c:v>46.999980000000001</c:v>
                </c:pt>
                <c:pt idx="1392">
                  <c:v>47.139657</c:v>
                </c:pt>
                <c:pt idx="1393">
                  <c:v>46.605976999999996</c:v>
                </c:pt>
                <c:pt idx="1394">
                  <c:v>45.471230000000006</c:v>
                </c:pt>
                <c:pt idx="1395">
                  <c:v>59.088419999999999</c:v>
                </c:pt>
                <c:pt idx="1396">
                  <c:v>630.84119999999996</c:v>
                </c:pt>
                <c:pt idx="1397">
                  <c:v>1512.1000000000001</c:v>
                </c:pt>
                <c:pt idx="1398">
                  <c:v>-1422.1200000000001</c:v>
                </c:pt>
                <c:pt idx="1399">
                  <c:v>566.46799999999996</c:v>
                </c:pt>
                <c:pt idx="1400">
                  <c:v>24.579999999999927</c:v>
                </c:pt>
                <c:pt idx="1401">
                  <c:v>-83.490000000000009</c:v>
                </c:pt>
                <c:pt idx="1402">
                  <c:v>-47.059999999999945</c:v>
                </c:pt>
                <c:pt idx="1403">
                  <c:v>-24.099999999999909</c:v>
                </c:pt>
                <c:pt idx="1404">
                  <c:v>-12.200000000000045</c:v>
                </c:pt>
                <c:pt idx="1405">
                  <c:v>-7.1099999999999</c:v>
                </c:pt>
                <c:pt idx="1406">
                  <c:v>-4.4199999999998454</c:v>
                </c:pt>
                <c:pt idx="1407">
                  <c:v>-2.2200000000000273</c:v>
                </c:pt>
                <c:pt idx="1408">
                  <c:v>-1.4400000000000546</c:v>
                </c:pt>
                <c:pt idx="1409">
                  <c:v>-1.3999999999998636</c:v>
                </c:pt>
                <c:pt idx="1410">
                  <c:v>-0.9499999999998181</c:v>
                </c:pt>
                <c:pt idx="1411">
                  <c:v>-0.26999999999998181</c:v>
                </c:pt>
                <c:pt idx="1412">
                  <c:v>-0.86000000000012733</c:v>
                </c:pt>
                <c:pt idx="1413">
                  <c:v>-0.63999999999987267</c:v>
                </c:pt>
                <c:pt idx="1414">
                  <c:v>-1.1600000000000819</c:v>
                </c:pt>
                <c:pt idx="1415">
                  <c:v>-1.4800000000000182</c:v>
                </c:pt>
                <c:pt idx="1416">
                  <c:v>-1.2100000000000364</c:v>
                </c:pt>
                <c:pt idx="1417">
                  <c:v>-1.4099999999998545</c:v>
                </c:pt>
                <c:pt idx="1418">
                  <c:v>-1.1199999999998909</c:v>
                </c:pt>
                <c:pt idx="1419">
                  <c:v>-2.0200000000002092</c:v>
                </c:pt>
                <c:pt idx="1420">
                  <c:v>-1.3699999999998909</c:v>
                </c:pt>
                <c:pt idx="1421">
                  <c:v>-1.2100000000000364</c:v>
                </c:pt>
                <c:pt idx="1422">
                  <c:v>-1.8500000000001364</c:v>
                </c:pt>
                <c:pt idx="1423">
                  <c:v>-1.7300000000000182</c:v>
                </c:pt>
                <c:pt idx="1424">
                  <c:v>-1.8400000000001455</c:v>
                </c:pt>
                <c:pt idx="1425">
                  <c:v>-1.9099999999998545</c:v>
                </c:pt>
                <c:pt idx="1426">
                  <c:v>-2.0199999999999818</c:v>
                </c:pt>
                <c:pt idx="1427">
                  <c:v>-2.5</c:v>
                </c:pt>
                <c:pt idx="1428">
                  <c:v>-1.8599999999999</c:v>
                </c:pt>
                <c:pt idx="1429">
                  <c:v>-1.8199999999999363</c:v>
                </c:pt>
                <c:pt idx="1430">
                  <c:v>-2.2899999999999636</c:v>
                </c:pt>
                <c:pt idx="1431">
                  <c:v>-2.0399999999999636</c:v>
                </c:pt>
                <c:pt idx="1432">
                  <c:v>-4.1700000000000728</c:v>
                </c:pt>
                <c:pt idx="1433">
                  <c:v>-2.1400000000001</c:v>
                </c:pt>
                <c:pt idx="1434">
                  <c:v>1.0999999999999091</c:v>
                </c:pt>
                <c:pt idx="1435">
                  <c:v>-1.6800000000000637</c:v>
                </c:pt>
                <c:pt idx="1436">
                  <c:v>0.78999999999996362</c:v>
                </c:pt>
                <c:pt idx="1437">
                  <c:v>-2.5700000000001637</c:v>
                </c:pt>
                <c:pt idx="1438">
                  <c:v>-7.0900000000001455</c:v>
                </c:pt>
                <c:pt idx="1439">
                  <c:v>-7.0399999999999636</c:v>
                </c:pt>
                <c:pt idx="1440">
                  <c:v>0.31999999999993634</c:v>
                </c:pt>
                <c:pt idx="1441">
                  <c:v>1.5199999999999818</c:v>
                </c:pt>
                <c:pt idx="1442">
                  <c:v>-6.7199999999997999</c:v>
                </c:pt>
                <c:pt idx="1443">
                  <c:v>-4.2899999999999636</c:v>
                </c:pt>
                <c:pt idx="1444">
                  <c:v>-2.4400000000000546</c:v>
                </c:pt>
                <c:pt idx="1445">
                  <c:v>-1.1600000000000819</c:v>
                </c:pt>
                <c:pt idx="1446">
                  <c:v>-1.7799999999999727</c:v>
                </c:pt>
                <c:pt idx="1447">
                  <c:v>-2.6500000000000909</c:v>
                </c:pt>
                <c:pt idx="1448">
                  <c:v>-2.5299999999999727</c:v>
                </c:pt>
                <c:pt idx="1449">
                  <c:v>-2.5699999999999363</c:v>
                </c:pt>
                <c:pt idx="1450">
                  <c:v>-2.5700000000001637</c:v>
                </c:pt>
                <c:pt idx="1451">
                  <c:v>-2.4900000000000091</c:v>
                </c:pt>
                <c:pt idx="1452">
                  <c:v>-3.0799999999999272</c:v>
                </c:pt>
                <c:pt idx="1453">
                  <c:v>-3.3899999999998727</c:v>
                </c:pt>
                <c:pt idx="1454">
                  <c:v>-2.6699999999998454</c:v>
                </c:pt>
                <c:pt idx="1455">
                  <c:v>-2.1300000000001091</c:v>
                </c:pt>
                <c:pt idx="1456">
                  <c:v>-2.1500000000000909</c:v>
                </c:pt>
                <c:pt idx="1457">
                  <c:v>-3.2100000000000364</c:v>
                </c:pt>
                <c:pt idx="1458">
                  <c:v>-3.3300000000001546</c:v>
                </c:pt>
                <c:pt idx="1459">
                  <c:v>-2.9000000000000909</c:v>
                </c:pt>
                <c:pt idx="1460">
                  <c:v>-2.6099999999999</c:v>
                </c:pt>
                <c:pt idx="1461">
                  <c:v>-3.2200000000000273</c:v>
                </c:pt>
                <c:pt idx="1462">
                  <c:v>-2.7200000000000273</c:v>
                </c:pt>
                <c:pt idx="1463">
                  <c:v>-2.8799999999998818</c:v>
                </c:pt>
                <c:pt idx="1464">
                  <c:v>-3.2599999999999909</c:v>
                </c:pt>
                <c:pt idx="1465">
                  <c:v>-3.2100000000000364</c:v>
                </c:pt>
                <c:pt idx="1466">
                  <c:v>-3.25</c:v>
                </c:pt>
                <c:pt idx="1467">
                  <c:v>-2.9100000000000819</c:v>
                </c:pt>
                <c:pt idx="1468">
                  <c:v>-3.3200000000001637</c:v>
                </c:pt>
                <c:pt idx="1469">
                  <c:v>-2.7800000000002001</c:v>
                </c:pt>
                <c:pt idx="1470">
                  <c:v>-2.6600000000000819</c:v>
                </c:pt>
                <c:pt idx="1471">
                  <c:v>-3.5999999999999091</c:v>
                </c:pt>
                <c:pt idx="1472">
                  <c:v>-3.1699999999998454</c:v>
                </c:pt>
                <c:pt idx="1473">
                  <c:v>-3.0800000000001546</c:v>
                </c:pt>
                <c:pt idx="1474">
                  <c:v>-3.1900000000000546</c:v>
                </c:pt>
                <c:pt idx="1475">
                  <c:v>-2.290000000000191</c:v>
                </c:pt>
                <c:pt idx="1476">
                  <c:v>-2.9300000000000637</c:v>
                </c:pt>
                <c:pt idx="1477">
                  <c:v>-3.5499999999999545</c:v>
                </c:pt>
                <c:pt idx="1478">
                  <c:v>-3.3700000000001182</c:v>
                </c:pt>
                <c:pt idx="1479">
                  <c:v>-2.9200000000000728</c:v>
                </c:pt>
                <c:pt idx="1480">
                  <c:v>-3.4700000000000273</c:v>
                </c:pt>
                <c:pt idx="1481">
                  <c:v>-3.1800000000000637</c:v>
                </c:pt>
                <c:pt idx="1482">
                  <c:v>-2.3800000000001091</c:v>
                </c:pt>
                <c:pt idx="1483">
                  <c:v>-3.2899999999999636</c:v>
                </c:pt>
                <c:pt idx="1484">
                  <c:v>-3.3099999999999454</c:v>
                </c:pt>
                <c:pt idx="1485">
                  <c:v>-2.6600000000000819</c:v>
                </c:pt>
                <c:pt idx="1486">
                  <c:v>-3.0299999999999727</c:v>
                </c:pt>
                <c:pt idx="1487">
                  <c:v>-3.1600000000000819</c:v>
                </c:pt>
                <c:pt idx="1488">
                  <c:v>-2.8099999999999454</c:v>
                </c:pt>
                <c:pt idx="1489">
                  <c:v>-4.1900000000000546</c:v>
                </c:pt>
                <c:pt idx="1490">
                  <c:v>-5.1000000000001364</c:v>
                </c:pt>
                <c:pt idx="1491">
                  <c:v>-3.5199999999999818</c:v>
                </c:pt>
                <c:pt idx="1492">
                  <c:v>-1.9200000000000728</c:v>
                </c:pt>
                <c:pt idx="1493">
                  <c:v>-2.4300000000000637</c:v>
                </c:pt>
                <c:pt idx="1494">
                  <c:v>-2.5599999999999454</c:v>
                </c:pt>
                <c:pt idx="1495">
                  <c:v>-2.2200000000000273</c:v>
                </c:pt>
                <c:pt idx="1496">
                  <c:v>-2.4300000000000637</c:v>
                </c:pt>
                <c:pt idx="1497">
                  <c:v>-2.5300000000002001</c:v>
                </c:pt>
                <c:pt idx="1498">
                  <c:v>-2.959999999999809</c:v>
                </c:pt>
                <c:pt idx="1499">
                  <c:v>-3.5799999999999272</c:v>
                </c:pt>
                <c:pt idx="1500">
                  <c:v>-2.6600000000000819</c:v>
                </c:pt>
                <c:pt idx="1501">
                  <c:v>-2.9400000000000546</c:v>
                </c:pt>
                <c:pt idx="1502">
                  <c:v>-3.4800000000000182</c:v>
                </c:pt>
                <c:pt idx="1503">
                  <c:v>-3.0599999999999454</c:v>
                </c:pt>
                <c:pt idx="1504">
                  <c:v>-3.0999999999999091</c:v>
                </c:pt>
                <c:pt idx="1505">
                  <c:v>-3.4600000000000364</c:v>
                </c:pt>
                <c:pt idx="1506">
                  <c:v>-3.4100000000000819</c:v>
                </c:pt>
                <c:pt idx="1507">
                  <c:v>-3.5</c:v>
                </c:pt>
                <c:pt idx="1508">
                  <c:v>-3.6599999999998545</c:v>
                </c:pt>
                <c:pt idx="1509">
                  <c:v>-3.3500000000001364</c:v>
                </c:pt>
                <c:pt idx="1510">
                  <c:v>-3.1800000000000637</c:v>
                </c:pt>
                <c:pt idx="1511">
                  <c:v>-3.2599999999999909</c:v>
                </c:pt>
                <c:pt idx="1512">
                  <c:v>-3.3500000000001364</c:v>
                </c:pt>
                <c:pt idx="1513">
                  <c:v>-3.6399999999998727</c:v>
                </c:pt>
                <c:pt idx="1514">
                  <c:v>-3.4199999999998454</c:v>
                </c:pt>
                <c:pt idx="1515">
                  <c:v>-3.7200000000000273</c:v>
                </c:pt>
                <c:pt idx="1516">
                  <c:v>-2.8099999999999454</c:v>
                </c:pt>
                <c:pt idx="1517">
                  <c:v>-3.3300000000001546</c:v>
                </c:pt>
                <c:pt idx="1518">
                  <c:v>-3.4000000000000909</c:v>
                </c:pt>
                <c:pt idx="1519">
                  <c:v>-3.0599999999999454</c:v>
                </c:pt>
                <c:pt idx="1520">
                  <c:v>-2.9800000000000182</c:v>
                </c:pt>
                <c:pt idx="1521">
                  <c:v>-3.0899999999999181</c:v>
                </c:pt>
                <c:pt idx="1522">
                  <c:v>-3.0099999999999909</c:v>
                </c:pt>
                <c:pt idx="1523">
                  <c:v>-3.1000000000001364</c:v>
                </c:pt>
                <c:pt idx="1524">
                  <c:v>-2.9500000000000455</c:v>
                </c:pt>
                <c:pt idx="1525">
                  <c:v>-3.3299999999999272</c:v>
                </c:pt>
                <c:pt idx="1526">
                  <c:v>-3.0600000000001728</c:v>
                </c:pt>
                <c:pt idx="1527">
                  <c:v>-3.5600000000001728</c:v>
                </c:pt>
                <c:pt idx="1528">
                  <c:v>-4.2200000000000273</c:v>
                </c:pt>
                <c:pt idx="1529">
                  <c:v>-3.5299999999999727</c:v>
                </c:pt>
                <c:pt idx="1530">
                  <c:v>-2.8500000000001364</c:v>
                </c:pt>
                <c:pt idx="1531">
                  <c:v>-3.1699999999998454</c:v>
                </c:pt>
                <c:pt idx="1532">
                  <c:v>-4.2699999999999818</c:v>
                </c:pt>
                <c:pt idx="1533">
                  <c:v>-4.7699999999999818</c:v>
                </c:pt>
                <c:pt idx="1534">
                  <c:v>-4.8099999999999454</c:v>
                </c:pt>
                <c:pt idx="1535">
                  <c:v>-2.8999999999998636</c:v>
                </c:pt>
                <c:pt idx="1536">
                  <c:v>-1.5</c:v>
                </c:pt>
                <c:pt idx="1537">
                  <c:v>-2.6599999999998545</c:v>
                </c:pt>
                <c:pt idx="1538">
                  <c:v>-3.5700000000001637</c:v>
                </c:pt>
                <c:pt idx="1539">
                  <c:v>-3.6800000000000637</c:v>
                </c:pt>
                <c:pt idx="1540">
                  <c:v>-3.0399999999999636</c:v>
                </c:pt>
                <c:pt idx="1541">
                  <c:v>-2.8800000000001091</c:v>
                </c:pt>
                <c:pt idx="1542">
                  <c:v>-3.1700000000000728</c:v>
                </c:pt>
                <c:pt idx="1543">
                  <c:v>-3.2799999999999727</c:v>
                </c:pt>
                <c:pt idx="1544">
                  <c:v>-3.5900000000001455</c:v>
                </c:pt>
                <c:pt idx="1545">
                  <c:v>-3.0999999999999091</c:v>
                </c:pt>
                <c:pt idx="1546">
                  <c:v>-3.75</c:v>
                </c:pt>
                <c:pt idx="1547">
                  <c:v>-3.5999999999999091</c:v>
                </c:pt>
                <c:pt idx="1548">
                  <c:v>-3.5299999999999727</c:v>
                </c:pt>
                <c:pt idx="1549">
                  <c:v>-3.8699999999998909</c:v>
                </c:pt>
                <c:pt idx="1550">
                  <c:v>-3.1599999999998545</c:v>
                </c:pt>
                <c:pt idx="1551">
                  <c:v>-2.9400000000000546</c:v>
                </c:pt>
                <c:pt idx="1552">
                  <c:v>-3.5299999999999727</c:v>
                </c:pt>
                <c:pt idx="1553">
                  <c:v>-4.1499999999998636</c:v>
                </c:pt>
                <c:pt idx="1554">
                  <c:v>-3.5500000000001819</c:v>
                </c:pt>
                <c:pt idx="1555">
                  <c:v>-3.4400000000000546</c:v>
                </c:pt>
                <c:pt idx="1556">
                  <c:v>-3.0900000000001455</c:v>
                </c:pt>
                <c:pt idx="1557">
                  <c:v>-3.5099999999999909</c:v>
                </c:pt>
                <c:pt idx="1558">
                  <c:v>-3.9600000000000364</c:v>
                </c:pt>
                <c:pt idx="1559">
                  <c:v>-3.5099999999999909</c:v>
                </c:pt>
                <c:pt idx="1560">
                  <c:v>-2.8699999999998909</c:v>
                </c:pt>
                <c:pt idx="1561">
                  <c:v>-3.7599999999999909</c:v>
                </c:pt>
                <c:pt idx="1562">
                  <c:v>-3.6199999999998909</c:v>
                </c:pt>
                <c:pt idx="1563">
                  <c:v>-3.3600000000001273</c:v>
                </c:pt>
                <c:pt idx="1564">
                  <c:v>-3.2599999999999909</c:v>
                </c:pt>
                <c:pt idx="1565">
                  <c:v>-3.459999999999809</c:v>
                </c:pt>
                <c:pt idx="1566">
                  <c:v>-3.5</c:v>
                </c:pt>
                <c:pt idx="1567">
                  <c:v>-3.0900000000001455</c:v>
                </c:pt>
                <c:pt idx="1568">
                  <c:v>-2.9600000000000364</c:v>
                </c:pt>
                <c:pt idx="1569">
                  <c:v>-3.2200000000000273</c:v>
                </c:pt>
                <c:pt idx="1570">
                  <c:v>-3.1999999999998181</c:v>
                </c:pt>
                <c:pt idx="1571">
                  <c:v>-3.8499999999999091</c:v>
                </c:pt>
                <c:pt idx="1572">
                  <c:v>-3.5099999999999909</c:v>
                </c:pt>
                <c:pt idx="1573">
                  <c:v>-4.0799999999999272</c:v>
                </c:pt>
                <c:pt idx="1574">
                  <c:v>-3.9900000000000091</c:v>
                </c:pt>
                <c:pt idx="1575">
                  <c:v>-3.7699999999999818</c:v>
                </c:pt>
                <c:pt idx="1576">
                  <c:v>-4.3899999999998727</c:v>
                </c:pt>
                <c:pt idx="1577">
                  <c:v>-3.4299999999998363</c:v>
                </c:pt>
                <c:pt idx="1578">
                  <c:v>-2.8099999999999454</c:v>
                </c:pt>
                <c:pt idx="1579">
                  <c:v>-2.7300000000000182</c:v>
                </c:pt>
                <c:pt idx="1580">
                  <c:v>-2.8499999999999091</c:v>
                </c:pt>
                <c:pt idx="1581">
                  <c:v>-3.6500000000000909</c:v>
                </c:pt>
                <c:pt idx="1582">
                  <c:v>-3.9100000000000819</c:v>
                </c:pt>
                <c:pt idx="1583">
                  <c:v>-3.0700000000001637</c:v>
                </c:pt>
                <c:pt idx="1584">
                  <c:v>-3.7200000000000273</c:v>
                </c:pt>
                <c:pt idx="1585">
                  <c:v>-4.7899999999999636</c:v>
                </c:pt>
                <c:pt idx="1586">
                  <c:v>-3.4300000000000637</c:v>
                </c:pt>
                <c:pt idx="1587">
                  <c:v>-3.5999999999999091</c:v>
                </c:pt>
                <c:pt idx="1588">
                  <c:v>-4.2100000000000364</c:v>
                </c:pt>
                <c:pt idx="1589">
                  <c:v>-3.6600000000000819</c:v>
                </c:pt>
                <c:pt idx="1590">
                  <c:v>-3.8499999999999091</c:v>
                </c:pt>
                <c:pt idx="1591">
                  <c:v>-3.4800000000000182</c:v>
                </c:pt>
                <c:pt idx="1592">
                  <c:v>-3.7400000000000091</c:v>
                </c:pt>
                <c:pt idx="1593">
                  <c:v>-3.9300000000000637</c:v>
                </c:pt>
                <c:pt idx="1594">
                  <c:v>-4.1299999999998818</c:v>
                </c:pt>
                <c:pt idx="1595">
                  <c:v>-3.2100000000000364</c:v>
                </c:pt>
                <c:pt idx="1596">
                  <c:v>-3.25</c:v>
                </c:pt>
                <c:pt idx="1597">
                  <c:v>-4.1499999999998636</c:v>
                </c:pt>
                <c:pt idx="1598">
                  <c:v>-3.4200000000000728</c:v>
                </c:pt>
                <c:pt idx="1599">
                  <c:v>-3.6700000000000728</c:v>
                </c:pt>
                <c:pt idx="1600">
                  <c:v>-3.4900000000000091</c:v>
                </c:pt>
                <c:pt idx="1601">
                  <c:v>-3.5599999999999454</c:v>
                </c:pt>
                <c:pt idx="1602">
                  <c:v>-3.8099999999999454</c:v>
                </c:pt>
                <c:pt idx="1603">
                  <c:v>-2.8699999999998909</c:v>
                </c:pt>
                <c:pt idx="1604">
                  <c:v>-3.459999999999809</c:v>
                </c:pt>
                <c:pt idx="1605">
                  <c:v>-3.9800000000000182</c:v>
                </c:pt>
                <c:pt idx="1606">
                  <c:v>-3.8000000000001819</c:v>
                </c:pt>
                <c:pt idx="1607">
                  <c:v>-4.1700000000000728</c:v>
                </c:pt>
                <c:pt idx="1608">
                  <c:v>-3.9400000000000546</c:v>
                </c:pt>
                <c:pt idx="1609">
                  <c:v>-3.3099999999999454</c:v>
                </c:pt>
                <c:pt idx="1610">
                  <c:v>-3.4200000000000728</c:v>
                </c:pt>
                <c:pt idx="1611">
                  <c:v>-3.7000000000000455</c:v>
                </c:pt>
                <c:pt idx="1612">
                  <c:v>-3.3699999999998909</c:v>
                </c:pt>
                <c:pt idx="1613">
                  <c:v>-3.8599999999999</c:v>
                </c:pt>
                <c:pt idx="1614">
                  <c:v>-3.3500000000001364</c:v>
                </c:pt>
                <c:pt idx="1615">
                  <c:v>-3.1499999999998636</c:v>
                </c:pt>
                <c:pt idx="1616">
                  <c:v>-4.2400000000000091</c:v>
                </c:pt>
                <c:pt idx="1617">
                  <c:v>-4.4299999999998363</c:v>
                </c:pt>
                <c:pt idx="1618">
                  <c:v>-3.8199999999999363</c:v>
                </c:pt>
                <c:pt idx="1619">
                  <c:v>-3.5899999999999181</c:v>
                </c:pt>
                <c:pt idx="1620">
                  <c:v>-3.0899999999999181</c:v>
                </c:pt>
                <c:pt idx="1621">
                  <c:v>-3.5</c:v>
                </c:pt>
                <c:pt idx="1622">
                  <c:v>-3.5999999999999091</c:v>
                </c:pt>
                <c:pt idx="1623">
                  <c:v>-4.0200000000002092</c:v>
                </c:pt>
                <c:pt idx="1624">
                  <c:v>-3.4499999999998181</c:v>
                </c:pt>
                <c:pt idx="1625">
                  <c:v>-3.8999999999998636</c:v>
                </c:pt>
                <c:pt idx="1626">
                  <c:v>-4.3800000000001091</c:v>
                </c:pt>
                <c:pt idx="1627">
                  <c:v>-4.3600000000001273</c:v>
                </c:pt>
                <c:pt idx="1628">
                  <c:v>-3.3799999999998818</c:v>
                </c:pt>
                <c:pt idx="1629">
                  <c:v>-3.6100000000001273</c:v>
                </c:pt>
                <c:pt idx="1630">
                  <c:v>-4.0599999999999454</c:v>
                </c:pt>
                <c:pt idx="1631">
                  <c:v>-3.7100000000000364</c:v>
                </c:pt>
                <c:pt idx="1632">
                  <c:v>-3.5899999999999181</c:v>
                </c:pt>
                <c:pt idx="1633">
                  <c:v>-3.6400000000001</c:v>
                </c:pt>
                <c:pt idx="1634">
                  <c:v>-3.5900000000001455</c:v>
                </c:pt>
                <c:pt idx="1635">
                  <c:v>-3.3200000000001637</c:v>
                </c:pt>
                <c:pt idx="1636">
                  <c:v>-4.0499999999999545</c:v>
                </c:pt>
                <c:pt idx="1637">
                  <c:v>-4.2200000000000273</c:v>
                </c:pt>
                <c:pt idx="1638">
                  <c:v>-3.5099999999999909</c:v>
                </c:pt>
                <c:pt idx="1639">
                  <c:v>-3.25</c:v>
                </c:pt>
                <c:pt idx="1640">
                  <c:v>-3.5599999999999454</c:v>
                </c:pt>
                <c:pt idx="1641">
                  <c:v>-4.5399999999999636</c:v>
                </c:pt>
                <c:pt idx="1642">
                  <c:v>-3.2799999999999727</c:v>
                </c:pt>
                <c:pt idx="1643">
                  <c:v>-2.6499999999998636</c:v>
                </c:pt>
                <c:pt idx="1644">
                  <c:v>-3.6399999999998727</c:v>
                </c:pt>
                <c:pt idx="1645">
                  <c:v>-3.2399999999997817</c:v>
                </c:pt>
                <c:pt idx="1646">
                  <c:v>-3.0499999999999545</c:v>
                </c:pt>
                <c:pt idx="1647">
                  <c:v>-3.3600000000001273</c:v>
                </c:pt>
                <c:pt idx="1648">
                  <c:v>-3.6399999999998727</c:v>
                </c:pt>
                <c:pt idx="1649">
                  <c:v>-4.1700000000000728</c:v>
                </c:pt>
                <c:pt idx="1650">
                  <c:v>-3.6400000000001</c:v>
                </c:pt>
                <c:pt idx="1651">
                  <c:v>-3.7699999999999818</c:v>
                </c:pt>
                <c:pt idx="1652">
                  <c:v>-3.5600000000001728</c:v>
                </c:pt>
                <c:pt idx="1653">
                  <c:v>-3.4000000000000909</c:v>
                </c:pt>
                <c:pt idx="1654">
                  <c:v>-3.1499999999998636</c:v>
                </c:pt>
                <c:pt idx="1655">
                  <c:v>-3.8799999999998818</c:v>
                </c:pt>
                <c:pt idx="1656">
                  <c:v>-3.8799999999998818</c:v>
                </c:pt>
                <c:pt idx="1657">
                  <c:v>-2.9200000000000728</c:v>
                </c:pt>
                <c:pt idx="1658">
                  <c:v>-2.6400000000001</c:v>
                </c:pt>
                <c:pt idx="1659">
                  <c:v>-3.3599999999999</c:v>
                </c:pt>
                <c:pt idx="1660">
                  <c:v>-2.6700000000000728</c:v>
                </c:pt>
                <c:pt idx="1661">
                  <c:v>-3.2699999999999818</c:v>
                </c:pt>
                <c:pt idx="1662">
                  <c:v>-3.7599999999999909</c:v>
                </c:pt>
                <c:pt idx="1663">
                  <c:v>-3.2699999999999818</c:v>
                </c:pt>
                <c:pt idx="1664">
                  <c:v>-3.0699999999999363</c:v>
                </c:pt>
                <c:pt idx="1665">
                  <c:v>-3.6300000000001091</c:v>
                </c:pt>
                <c:pt idx="1666">
                  <c:v>-3.5800000000001546</c:v>
                </c:pt>
                <c:pt idx="1667">
                  <c:v>-3.8700000000001182</c:v>
                </c:pt>
                <c:pt idx="1668">
                  <c:v>-3.7899999999999636</c:v>
                </c:pt>
                <c:pt idx="1669">
                  <c:v>-3.9000000000000909</c:v>
                </c:pt>
                <c:pt idx="1670">
                  <c:v>-3.5</c:v>
                </c:pt>
                <c:pt idx="1671">
                  <c:v>-2.9300000000000637</c:v>
                </c:pt>
                <c:pt idx="1672">
                  <c:v>-3.8099999999999454</c:v>
                </c:pt>
                <c:pt idx="1673">
                  <c:v>-4.0599999999999454</c:v>
                </c:pt>
                <c:pt idx="1674">
                  <c:v>-3.9200000000000728</c:v>
                </c:pt>
                <c:pt idx="1675">
                  <c:v>-3.7699999999999818</c:v>
                </c:pt>
                <c:pt idx="1676">
                  <c:v>-4.1800000000000637</c:v>
                </c:pt>
                <c:pt idx="1677">
                  <c:v>-4.3500000000001364</c:v>
                </c:pt>
                <c:pt idx="1678">
                  <c:v>-3.8899999999998727</c:v>
                </c:pt>
                <c:pt idx="1679">
                  <c:v>-3.75</c:v>
                </c:pt>
                <c:pt idx="1680">
                  <c:v>-4.0299999999999727</c:v>
                </c:pt>
                <c:pt idx="1681">
                  <c:v>-4.0499999999999545</c:v>
                </c:pt>
                <c:pt idx="1682">
                  <c:v>-3.7799999999999727</c:v>
                </c:pt>
                <c:pt idx="1683">
                  <c:v>-4.3399999999999181</c:v>
                </c:pt>
                <c:pt idx="1684">
                  <c:v>-3.8099999999999454</c:v>
                </c:pt>
                <c:pt idx="1685">
                  <c:v>-3.4500000000000455</c:v>
                </c:pt>
                <c:pt idx="1686">
                  <c:v>-3.5899999999999181</c:v>
                </c:pt>
                <c:pt idx="1687">
                  <c:v>-3.6700000000000728</c:v>
                </c:pt>
                <c:pt idx="1688">
                  <c:v>-3.6900000000000546</c:v>
                </c:pt>
                <c:pt idx="1689">
                  <c:v>-3.3500000000001364</c:v>
                </c:pt>
                <c:pt idx="1690">
                  <c:v>-3.4400000000000546</c:v>
                </c:pt>
                <c:pt idx="1691">
                  <c:v>-3.5499999999999545</c:v>
                </c:pt>
                <c:pt idx="1692">
                  <c:v>-3.5499999999999545</c:v>
                </c:pt>
                <c:pt idx="1693">
                  <c:v>-4.1700000000000728</c:v>
                </c:pt>
                <c:pt idx="1694">
                  <c:v>-4.0500000000001819</c:v>
                </c:pt>
                <c:pt idx="1695">
                  <c:v>-3.3299999999999272</c:v>
                </c:pt>
                <c:pt idx="1696">
                  <c:v>-3.3799999999998818</c:v>
                </c:pt>
                <c:pt idx="1697">
                  <c:v>-3.9099999999998545</c:v>
                </c:pt>
                <c:pt idx="1698">
                  <c:v>-3.3400000000001455</c:v>
                </c:pt>
                <c:pt idx="1699">
                  <c:v>-3.2899999999999636</c:v>
                </c:pt>
                <c:pt idx="1700">
                  <c:v>-3.8400000000001455</c:v>
                </c:pt>
                <c:pt idx="1701">
                  <c:v>-2.9900000000000091</c:v>
                </c:pt>
                <c:pt idx="1702">
                  <c:v>-3.7400000000000091</c:v>
                </c:pt>
                <c:pt idx="1703">
                  <c:v>-3.8599999999999</c:v>
                </c:pt>
                <c:pt idx="1704">
                  <c:v>-3.1099999999999</c:v>
                </c:pt>
                <c:pt idx="1705">
                  <c:v>-3.1599999999998545</c:v>
                </c:pt>
                <c:pt idx="1706">
                  <c:v>-3.2200000000000273</c:v>
                </c:pt>
                <c:pt idx="1707">
                  <c:v>-3.0599999999999454</c:v>
                </c:pt>
                <c:pt idx="1708">
                  <c:v>-3.3300000000001546</c:v>
                </c:pt>
                <c:pt idx="1709">
                  <c:v>-2.7100000000000364</c:v>
                </c:pt>
                <c:pt idx="1710">
                  <c:v>-3.2899999999999636</c:v>
                </c:pt>
                <c:pt idx="1711">
                  <c:v>-3.8199999999999363</c:v>
                </c:pt>
                <c:pt idx="1712">
                  <c:v>-3.5900000000001455</c:v>
                </c:pt>
                <c:pt idx="1713">
                  <c:v>-3.2400000000000091</c:v>
                </c:pt>
                <c:pt idx="1714">
                  <c:v>-3.0900000000001455</c:v>
                </c:pt>
                <c:pt idx="1715">
                  <c:v>-3.4200000000000728</c:v>
                </c:pt>
                <c:pt idx="1716">
                  <c:v>-3.0199999999999818</c:v>
                </c:pt>
                <c:pt idx="1717">
                  <c:v>-2.4100000000000819</c:v>
                </c:pt>
                <c:pt idx="1718">
                  <c:v>-3.6300000000001091</c:v>
                </c:pt>
                <c:pt idx="1719">
                  <c:v>-3.25</c:v>
                </c:pt>
                <c:pt idx="1720">
                  <c:v>-4.1100000000001273</c:v>
                </c:pt>
                <c:pt idx="1721">
                  <c:v>-3.8100000000001728</c:v>
                </c:pt>
                <c:pt idx="1722">
                  <c:v>-3.3900000000001</c:v>
                </c:pt>
                <c:pt idx="1723">
                  <c:v>-3.5399999999999636</c:v>
                </c:pt>
                <c:pt idx="1724">
                  <c:v>-3.8099999999999454</c:v>
                </c:pt>
                <c:pt idx="1725">
                  <c:v>-4.1500000000000909</c:v>
                </c:pt>
                <c:pt idx="1726">
                  <c:v>-3.2899999999999636</c:v>
                </c:pt>
                <c:pt idx="1727">
                  <c:v>-4.0800000000001546</c:v>
                </c:pt>
                <c:pt idx="1728">
                  <c:v>-3.75</c:v>
                </c:pt>
                <c:pt idx="1729">
                  <c:v>-3.9600000000000364</c:v>
                </c:pt>
                <c:pt idx="1730">
                  <c:v>-4.3100000000001728</c:v>
                </c:pt>
                <c:pt idx="1731">
                  <c:v>-4</c:v>
                </c:pt>
                <c:pt idx="1732">
                  <c:v>-4.3299999999999272</c:v>
                </c:pt>
                <c:pt idx="1733">
                  <c:v>-4.0899999999999181</c:v>
                </c:pt>
                <c:pt idx="1734">
                  <c:v>-3.1599999999998545</c:v>
                </c:pt>
                <c:pt idx="1735">
                  <c:v>-2.7599999999999909</c:v>
                </c:pt>
                <c:pt idx="1736">
                  <c:v>-3.5899999999999181</c:v>
                </c:pt>
                <c:pt idx="1737">
                  <c:v>-3.4200000000000728</c:v>
                </c:pt>
                <c:pt idx="1738">
                  <c:v>-3.0099999999999909</c:v>
                </c:pt>
                <c:pt idx="1739">
                  <c:v>-3.3799999999998818</c:v>
                </c:pt>
                <c:pt idx="1740">
                  <c:v>-3.8200000000001637</c:v>
                </c:pt>
                <c:pt idx="1741">
                  <c:v>-3.3199999999999363</c:v>
                </c:pt>
                <c:pt idx="1742">
                  <c:v>-2.7699999999999818</c:v>
                </c:pt>
                <c:pt idx="1743">
                  <c:v>-3.1400000000001</c:v>
                </c:pt>
                <c:pt idx="1744">
                  <c:v>-3.7999999999999545</c:v>
                </c:pt>
                <c:pt idx="1745">
                  <c:v>-4.0799999999999272</c:v>
                </c:pt>
                <c:pt idx="1746">
                  <c:v>-3.5</c:v>
                </c:pt>
                <c:pt idx="1747">
                  <c:v>-3.3399999999999181</c:v>
                </c:pt>
                <c:pt idx="1748">
                  <c:v>-3.7300000000000182</c:v>
                </c:pt>
                <c:pt idx="1749">
                  <c:v>-4.4199999999998454</c:v>
                </c:pt>
                <c:pt idx="1750">
                  <c:v>-3.4499999999998181</c:v>
                </c:pt>
                <c:pt idx="1751">
                  <c:v>-3.2799999999999727</c:v>
                </c:pt>
                <c:pt idx="1752">
                  <c:v>-3.6700000000000728</c:v>
                </c:pt>
                <c:pt idx="1753">
                  <c:v>-2.9900000000000091</c:v>
                </c:pt>
                <c:pt idx="1754">
                  <c:v>-3.6899999999998272</c:v>
                </c:pt>
                <c:pt idx="1755">
                  <c:v>-4.4500000000000455</c:v>
                </c:pt>
                <c:pt idx="1756">
                  <c:v>-3.8599999999999</c:v>
                </c:pt>
                <c:pt idx="1757">
                  <c:v>-3.2400000000000091</c:v>
                </c:pt>
                <c:pt idx="1758">
                  <c:v>-3.8400000000001455</c:v>
                </c:pt>
                <c:pt idx="1759">
                  <c:v>-3.8800000000001091</c:v>
                </c:pt>
                <c:pt idx="1760">
                  <c:v>-4.4900000000000091</c:v>
                </c:pt>
                <c:pt idx="1761">
                  <c:v>-4.1299999999998818</c:v>
                </c:pt>
                <c:pt idx="1762">
                  <c:v>-3.2100000000000364</c:v>
                </c:pt>
                <c:pt idx="1763">
                  <c:v>-4.0699999999999363</c:v>
                </c:pt>
                <c:pt idx="1764">
                  <c:v>-1.8900000000001</c:v>
                </c:pt>
                <c:pt idx="1765">
                  <c:v>-3.6399999999998727</c:v>
                </c:pt>
                <c:pt idx="1766">
                  <c:v>-6.75</c:v>
                </c:pt>
                <c:pt idx="1767">
                  <c:v>1638.92</c:v>
                </c:pt>
                <c:pt idx="1768">
                  <c:v>4500.75</c:v>
                </c:pt>
                <c:pt idx="1769">
                  <c:v>-667.4399999999996</c:v>
                </c:pt>
                <c:pt idx="1770">
                  <c:v>-1819.08</c:v>
                </c:pt>
                <c:pt idx="1771">
                  <c:v>-1284.5600000000004</c:v>
                </c:pt>
                <c:pt idx="1772">
                  <c:v>-835.96</c:v>
                </c:pt>
                <c:pt idx="1773">
                  <c:v>-497.73000000000025</c:v>
                </c:pt>
                <c:pt idx="1774">
                  <c:v>-293.5</c:v>
                </c:pt>
                <c:pt idx="1775">
                  <c:v>-168.20999999999981</c:v>
                </c:pt>
                <c:pt idx="1776">
                  <c:v>-98.430000000000064</c:v>
                </c:pt>
                <c:pt idx="1777">
                  <c:v>-57.159999999999854</c:v>
                </c:pt>
                <c:pt idx="1778">
                  <c:v>-32.598999999999933</c:v>
                </c:pt>
                <c:pt idx="1779">
                  <c:v>-20.171000000000049</c:v>
                </c:pt>
                <c:pt idx="1780">
                  <c:v>-14.047000000000025</c:v>
                </c:pt>
                <c:pt idx="1781">
                  <c:v>-10.25</c:v>
                </c:pt>
                <c:pt idx="1782">
                  <c:v>-7.4550000000000409</c:v>
                </c:pt>
                <c:pt idx="1783">
                  <c:v>-5.1710000000000491</c:v>
                </c:pt>
                <c:pt idx="1784">
                  <c:v>-4.1680000000000064</c:v>
                </c:pt>
                <c:pt idx="1785">
                  <c:v>-3.4710000000000036</c:v>
                </c:pt>
                <c:pt idx="1786">
                  <c:v>-3.1929999999999836</c:v>
                </c:pt>
                <c:pt idx="1787">
                  <c:v>-3</c:v>
                </c:pt>
                <c:pt idx="1788">
                  <c:v>-1.86099999999999</c:v>
                </c:pt>
                <c:pt idx="1789">
                  <c:v>-1.8869999999999436</c:v>
                </c:pt>
                <c:pt idx="1790">
                  <c:v>-1.5559999999999263</c:v>
                </c:pt>
                <c:pt idx="1791">
                  <c:v>-1.9139999999999873</c:v>
                </c:pt>
                <c:pt idx="1792">
                  <c:v>-1.3120000000000118</c:v>
                </c:pt>
                <c:pt idx="1793">
                  <c:v>-1.0389999999999873</c:v>
                </c:pt>
                <c:pt idx="1794">
                  <c:v>-0.59600000000000364</c:v>
                </c:pt>
                <c:pt idx="1795">
                  <c:v>-0.14499999999998181</c:v>
                </c:pt>
                <c:pt idx="1796">
                  <c:v>-0.32899999999995089</c:v>
                </c:pt>
                <c:pt idx="1797">
                  <c:v>-0.5040000000000191</c:v>
                </c:pt>
                <c:pt idx="1798">
                  <c:v>-0.80299999999999727</c:v>
                </c:pt>
                <c:pt idx="1799">
                  <c:v>-0.86500000000000909</c:v>
                </c:pt>
                <c:pt idx="1800">
                  <c:v>-0.49099999999998545</c:v>
                </c:pt>
                <c:pt idx="1801">
                  <c:v>-0.35599999999999454</c:v>
                </c:pt>
                <c:pt idx="1802">
                  <c:v>0.28100000000006276</c:v>
                </c:pt>
                <c:pt idx="1803">
                  <c:v>-0.59900000000004638</c:v>
                </c:pt>
                <c:pt idx="1804">
                  <c:v>-1.7930000000000064</c:v>
                </c:pt>
                <c:pt idx="1805">
                  <c:v>-1.3979999999999109</c:v>
                </c:pt>
                <c:pt idx="1806">
                  <c:v>-1.1770000000000209</c:v>
                </c:pt>
                <c:pt idx="1807">
                  <c:v>-1.4279999999999973</c:v>
                </c:pt>
                <c:pt idx="1808">
                  <c:v>-1.0860000000000127</c:v>
                </c:pt>
                <c:pt idx="1809">
                  <c:v>-1.0880000000000791</c:v>
                </c:pt>
                <c:pt idx="1810">
                  <c:v>-1.2439999999999145</c:v>
                </c:pt>
                <c:pt idx="1811">
                  <c:v>-1.4849999999999</c:v>
                </c:pt>
                <c:pt idx="1812">
                  <c:v>-1.1809999999999263</c:v>
                </c:pt>
                <c:pt idx="1813">
                  <c:v>-0.87599999999997635</c:v>
                </c:pt>
                <c:pt idx="1814">
                  <c:v>-1.2680000000000291</c:v>
                </c:pt>
                <c:pt idx="1815">
                  <c:v>-0.67300000000000182</c:v>
                </c:pt>
                <c:pt idx="1816">
                  <c:v>-0.50200000000006639</c:v>
                </c:pt>
                <c:pt idx="1817">
                  <c:v>-0.33499999999992269</c:v>
                </c:pt>
                <c:pt idx="1818">
                  <c:v>-0.66100000000005821</c:v>
                </c:pt>
                <c:pt idx="1819">
                  <c:v>-0.67599999999993088</c:v>
                </c:pt>
                <c:pt idx="1820">
                  <c:v>-0.38800000000003365</c:v>
                </c:pt>
                <c:pt idx="1821">
                  <c:v>-0.50499999999999545</c:v>
                </c:pt>
                <c:pt idx="1822">
                  <c:v>-0.7680000000000291</c:v>
                </c:pt>
                <c:pt idx="1823">
                  <c:v>-0.4819999999999709</c:v>
                </c:pt>
                <c:pt idx="1824">
                  <c:v>0.30299999999999727</c:v>
                </c:pt>
                <c:pt idx="1825">
                  <c:v>-1.2999999999919964E-2</c:v>
                </c:pt>
                <c:pt idx="1826">
                  <c:v>0.33699999999998909</c:v>
                </c:pt>
                <c:pt idx="1827">
                  <c:v>0.68799999999998818</c:v>
                </c:pt>
                <c:pt idx="1828">
                  <c:v>0.30700000000001637</c:v>
                </c:pt>
                <c:pt idx="1829">
                  <c:v>-5.999999999994543E-2</c:v>
                </c:pt>
                <c:pt idx="1830">
                  <c:v>0.6069999999999709</c:v>
                </c:pt>
                <c:pt idx="1831">
                  <c:v>0.45700000000010732</c:v>
                </c:pt>
                <c:pt idx="1832">
                  <c:v>0.29200000000003001</c:v>
                </c:pt>
                <c:pt idx="1833">
                  <c:v>-4.100000000005366E-2</c:v>
                </c:pt>
                <c:pt idx="1834">
                  <c:v>-0.24099999999998545</c:v>
                </c:pt>
                <c:pt idx="1835">
                  <c:v>0.1069999999999709</c:v>
                </c:pt>
                <c:pt idx="1836">
                  <c:v>0.1510000000000673</c:v>
                </c:pt>
                <c:pt idx="1837">
                  <c:v>0.43600000000003547</c:v>
                </c:pt>
                <c:pt idx="1838">
                  <c:v>0.8529999999999518</c:v>
                </c:pt>
                <c:pt idx="1839">
                  <c:v>0.59199999999998454</c:v>
                </c:pt>
                <c:pt idx="1840">
                  <c:v>0.63900000000001</c:v>
                </c:pt>
                <c:pt idx="1841">
                  <c:v>0.60199999999997544</c:v>
                </c:pt>
                <c:pt idx="1842">
                  <c:v>0.61599999999998545</c:v>
                </c:pt>
                <c:pt idx="1843">
                  <c:v>1.00100000000009</c:v>
                </c:pt>
                <c:pt idx="1844">
                  <c:v>0.6169999999999618</c:v>
                </c:pt>
                <c:pt idx="1845">
                  <c:v>0.49799999999993361</c:v>
                </c:pt>
                <c:pt idx="1846">
                  <c:v>0.48899999999991905</c:v>
                </c:pt>
                <c:pt idx="1847">
                  <c:v>1.0220000000000482</c:v>
                </c:pt>
                <c:pt idx="1848">
                  <c:v>1.0670000000000073</c:v>
                </c:pt>
                <c:pt idx="1849">
                  <c:v>0.88099999999997181</c:v>
                </c:pt>
                <c:pt idx="1850">
                  <c:v>0.67899999999997362</c:v>
                </c:pt>
                <c:pt idx="1851">
                  <c:v>0.68199999999990268</c:v>
                </c:pt>
                <c:pt idx="1852">
                  <c:v>0.69600000000002638</c:v>
                </c:pt>
                <c:pt idx="1853">
                  <c:v>0.80000000000006821</c:v>
                </c:pt>
                <c:pt idx="1854">
                  <c:v>0.97500000000002274</c:v>
                </c:pt>
                <c:pt idx="1855">
                  <c:v>1.1319999999999482</c:v>
                </c:pt>
                <c:pt idx="1856">
                  <c:v>1.5330000000000155</c:v>
                </c:pt>
                <c:pt idx="1857">
                  <c:v>1.4480000000000928</c:v>
                </c:pt>
                <c:pt idx="1858">
                  <c:v>1.5339999999999918</c:v>
                </c:pt>
                <c:pt idx="1859">
                  <c:v>1.4410000000000309</c:v>
                </c:pt>
                <c:pt idx="1860">
                  <c:v>0.79800000000000182</c:v>
                </c:pt>
                <c:pt idx="1861">
                  <c:v>1.1900000000000546</c:v>
                </c:pt>
                <c:pt idx="1862">
                  <c:v>1.26299999999992</c:v>
                </c:pt>
                <c:pt idx="1863">
                  <c:v>1.5299999999999727</c:v>
                </c:pt>
                <c:pt idx="1864">
                  <c:v>1.7409999999999854</c:v>
                </c:pt>
                <c:pt idx="1865">
                  <c:v>1.5819999999999936</c:v>
                </c:pt>
                <c:pt idx="1866">
                  <c:v>1.4470000000000027</c:v>
                </c:pt>
                <c:pt idx="1867">
                  <c:v>1.3290000000000646</c:v>
                </c:pt>
                <c:pt idx="1868">
                  <c:v>2.0960000000000036</c:v>
                </c:pt>
                <c:pt idx="1869">
                  <c:v>2.0049999999999955</c:v>
                </c:pt>
                <c:pt idx="1870">
                  <c:v>1.82000000000005</c:v>
                </c:pt>
                <c:pt idx="1871">
                  <c:v>1.7809999999999491</c:v>
                </c:pt>
                <c:pt idx="1872">
                  <c:v>2.0449999999999591</c:v>
                </c:pt>
                <c:pt idx="1873">
                  <c:v>2.1600000000000819</c:v>
                </c:pt>
                <c:pt idx="1874">
                  <c:v>1.8909999999999627</c:v>
                </c:pt>
                <c:pt idx="1875">
                  <c:v>1.6739999999999782</c:v>
                </c:pt>
                <c:pt idx="1876">
                  <c:v>1.4690000000000509</c:v>
                </c:pt>
                <c:pt idx="1877">
                  <c:v>1.7029999999999745</c:v>
                </c:pt>
                <c:pt idx="1878">
                  <c:v>1.38900000000001</c:v>
                </c:pt>
                <c:pt idx="1879">
                  <c:v>1.7700000000000955</c:v>
                </c:pt>
                <c:pt idx="1880">
                  <c:v>1.7400000000000091</c:v>
                </c:pt>
                <c:pt idx="1881">
                  <c:v>1.1979999999999791</c:v>
                </c:pt>
                <c:pt idx="1882">
                  <c:v>1.4939999999999145</c:v>
                </c:pt>
                <c:pt idx="1883">
                  <c:v>1.5769999999999982</c:v>
                </c:pt>
                <c:pt idx="1884">
                  <c:v>0.83799999999996544</c:v>
                </c:pt>
                <c:pt idx="1885">
                  <c:v>0.64599999999995816</c:v>
                </c:pt>
                <c:pt idx="1886">
                  <c:v>0.56399999999996453</c:v>
                </c:pt>
                <c:pt idx="1887">
                  <c:v>1.0570000000000164</c:v>
                </c:pt>
                <c:pt idx="1888">
                  <c:v>-393.27199999999999</c:v>
                </c:pt>
                <c:pt idx="1889">
                  <c:v>-2559.0709999999999</c:v>
                </c:pt>
                <c:pt idx="1890">
                  <c:v>-2687.93</c:v>
                </c:pt>
                <c:pt idx="1891">
                  <c:v>1366.4899999999998</c:v>
                </c:pt>
                <c:pt idx="1892">
                  <c:v>1195.9699999999998</c:v>
                </c:pt>
                <c:pt idx="1893">
                  <c:v>993.6400000000001</c:v>
                </c:pt>
                <c:pt idx="1894">
                  <c:v>669.03899999999999</c:v>
                </c:pt>
                <c:pt idx="1895">
                  <c:v>421.11</c:v>
                </c:pt>
                <c:pt idx="1896">
                  <c:v>280.67</c:v>
                </c:pt>
                <c:pt idx="1897">
                  <c:v>162.72800000000007</c:v>
                </c:pt>
                <c:pt idx="1898">
                  <c:v>95.871999999999957</c:v>
                </c:pt>
                <c:pt idx="1899">
                  <c:v>49.439999999999827</c:v>
                </c:pt>
                <c:pt idx="1900">
                  <c:v>30.5</c:v>
                </c:pt>
                <c:pt idx="1901">
                  <c:v>14.730000000000018</c:v>
                </c:pt>
                <c:pt idx="1902">
                  <c:v>8.0900000000001455</c:v>
                </c:pt>
                <c:pt idx="1903">
                  <c:v>2.5999999999999091</c:v>
                </c:pt>
                <c:pt idx="1904">
                  <c:v>9.9999999999909051E-3</c:v>
                </c:pt>
                <c:pt idx="1905">
                  <c:v>-0.54999999999995453</c:v>
                </c:pt>
                <c:pt idx="1906">
                  <c:v>-3.1400000000001</c:v>
                </c:pt>
                <c:pt idx="1907">
                  <c:v>-3.9299999999998363</c:v>
                </c:pt>
                <c:pt idx="1908">
                  <c:v>-4.709999999999809</c:v>
                </c:pt>
                <c:pt idx="1909">
                  <c:v>-4.7200000000000273</c:v>
                </c:pt>
                <c:pt idx="1910">
                  <c:v>-4.0500000000001819</c:v>
                </c:pt>
                <c:pt idx="1911">
                  <c:v>-4.6200000000001182</c:v>
                </c:pt>
                <c:pt idx="1912">
                  <c:v>-5.7100000000000364</c:v>
                </c:pt>
                <c:pt idx="1913">
                  <c:v>-5.6600000000000819</c:v>
                </c:pt>
                <c:pt idx="1914">
                  <c:v>-5.5299999999999727</c:v>
                </c:pt>
                <c:pt idx="1915">
                  <c:v>-5.5499999999999545</c:v>
                </c:pt>
                <c:pt idx="1916">
                  <c:v>-5.209999999999809</c:v>
                </c:pt>
                <c:pt idx="1917">
                  <c:v>-5.5099999999999909</c:v>
                </c:pt>
                <c:pt idx="1918">
                  <c:v>-5.4300000000000637</c:v>
                </c:pt>
                <c:pt idx="1919">
                  <c:v>-4.9099999999998545</c:v>
                </c:pt>
                <c:pt idx="1920">
                  <c:v>-5.3599999999999</c:v>
                </c:pt>
                <c:pt idx="1921">
                  <c:v>-5.0199999999999818</c:v>
                </c:pt>
                <c:pt idx="1922">
                  <c:v>-4.9299999999998363</c:v>
                </c:pt>
                <c:pt idx="1923">
                  <c:v>-5.6400000000001</c:v>
                </c:pt>
                <c:pt idx="1924">
                  <c:v>-6.4099999999998545</c:v>
                </c:pt>
                <c:pt idx="1925">
                  <c:v>-6.0399999999999636</c:v>
                </c:pt>
                <c:pt idx="1926">
                  <c:v>-4.7699999999999818</c:v>
                </c:pt>
                <c:pt idx="1927">
                  <c:v>-10.8900000000001</c:v>
                </c:pt>
                <c:pt idx="1928">
                  <c:v>-7.1200000000001182</c:v>
                </c:pt>
                <c:pt idx="1929">
                  <c:v>-1.6699999999998454</c:v>
                </c:pt>
                <c:pt idx="1930">
                  <c:v>-7.3300000000001546</c:v>
                </c:pt>
                <c:pt idx="1931">
                  <c:v>-12.299999999999955</c:v>
                </c:pt>
                <c:pt idx="1932">
                  <c:v>-16.259999999999991</c:v>
                </c:pt>
                <c:pt idx="1933">
                  <c:v>5.2100000000000364</c:v>
                </c:pt>
                <c:pt idx="1934">
                  <c:v>-0.57999999999992724</c:v>
                </c:pt>
                <c:pt idx="1935">
                  <c:v>-13</c:v>
                </c:pt>
                <c:pt idx="1936">
                  <c:v>-7.2999999999999545</c:v>
                </c:pt>
                <c:pt idx="1937">
                  <c:v>-2.9800000000000182</c:v>
                </c:pt>
                <c:pt idx="1938">
                  <c:v>-2.8400000000001455</c:v>
                </c:pt>
                <c:pt idx="1939">
                  <c:v>-3.8700000000001182</c:v>
                </c:pt>
                <c:pt idx="1940">
                  <c:v>-4.6500000000000909</c:v>
                </c:pt>
                <c:pt idx="1941">
                  <c:v>-4.3300000000001546</c:v>
                </c:pt>
                <c:pt idx="1942">
                  <c:v>-4.5299999999999727</c:v>
                </c:pt>
                <c:pt idx="1943">
                  <c:v>-4.7000000000000455</c:v>
                </c:pt>
                <c:pt idx="1944">
                  <c:v>-4.2300000000000182</c:v>
                </c:pt>
                <c:pt idx="1945">
                  <c:v>-4.4000000000000909</c:v>
                </c:pt>
                <c:pt idx="1946">
                  <c:v>-4.6800000000000637</c:v>
                </c:pt>
                <c:pt idx="1947">
                  <c:v>-5.0600000000001728</c:v>
                </c:pt>
                <c:pt idx="1948">
                  <c:v>-4.6299999999998818</c:v>
                </c:pt>
                <c:pt idx="1949">
                  <c:v>-4.7100000000000364</c:v>
                </c:pt>
                <c:pt idx="1950">
                  <c:v>-4.9900000000000091</c:v>
                </c:pt>
                <c:pt idx="1951">
                  <c:v>-4.6499999999998636</c:v>
                </c:pt>
                <c:pt idx="1952">
                  <c:v>-4.7299999999997908</c:v>
                </c:pt>
                <c:pt idx="1953">
                  <c:v>-4.7999999999999545</c:v>
                </c:pt>
                <c:pt idx="1954">
                  <c:v>-4.7300000000000182</c:v>
                </c:pt>
                <c:pt idx="1955">
                  <c:v>-5.2000000000000455</c:v>
                </c:pt>
                <c:pt idx="1956">
                  <c:v>-4.1399999999998727</c:v>
                </c:pt>
                <c:pt idx="1957">
                  <c:v>-4.8899999999998727</c:v>
                </c:pt>
                <c:pt idx="1958">
                  <c:v>-4.9800000000000182</c:v>
                </c:pt>
                <c:pt idx="1959">
                  <c:v>-3.8900000000001</c:v>
                </c:pt>
                <c:pt idx="1960">
                  <c:v>-4.6500000000000909</c:v>
                </c:pt>
                <c:pt idx="1961">
                  <c:v>-5.0300000000002001</c:v>
                </c:pt>
                <c:pt idx="1962">
                  <c:v>-4.9600000000000364</c:v>
                </c:pt>
                <c:pt idx="1963">
                  <c:v>-5.2699999999999818</c:v>
                </c:pt>
                <c:pt idx="1964">
                  <c:v>-4.5399999999999636</c:v>
                </c:pt>
                <c:pt idx="1965">
                  <c:v>-4.4800000000000182</c:v>
                </c:pt>
                <c:pt idx="1966">
                  <c:v>-4.7799999999999727</c:v>
                </c:pt>
                <c:pt idx="1967">
                  <c:v>-4.7899999999999636</c:v>
                </c:pt>
                <c:pt idx="1968">
                  <c:v>-5.1800000000000637</c:v>
                </c:pt>
                <c:pt idx="1969">
                  <c:v>-5.3799999999998818</c:v>
                </c:pt>
                <c:pt idx="1970">
                  <c:v>-5.1299999999998818</c:v>
                </c:pt>
                <c:pt idx="1971">
                  <c:v>-4.2699999999999818</c:v>
                </c:pt>
                <c:pt idx="1972">
                  <c:v>-4.4100000000000819</c:v>
                </c:pt>
                <c:pt idx="1973">
                  <c:v>-4.5899999999999181</c:v>
                </c:pt>
                <c:pt idx="1974">
                  <c:v>-3.8099999999999454</c:v>
                </c:pt>
                <c:pt idx="1975">
                  <c:v>-4.7699999999999818</c:v>
                </c:pt>
                <c:pt idx="1976">
                  <c:v>-4.6299999999998818</c:v>
                </c:pt>
                <c:pt idx="1977">
                  <c:v>-5.2400000000000091</c:v>
                </c:pt>
                <c:pt idx="1978">
                  <c:v>-4.5899999999999181</c:v>
                </c:pt>
                <c:pt idx="1979">
                  <c:v>-5.2599999999999909</c:v>
                </c:pt>
                <c:pt idx="1980">
                  <c:v>-3.25</c:v>
                </c:pt>
                <c:pt idx="1981">
                  <c:v>-4.9700000000000273</c:v>
                </c:pt>
                <c:pt idx="1982">
                  <c:v>-6.6400000000001</c:v>
                </c:pt>
                <c:pt idx="1983">
                  <c:v>-4.5</c:v>
                </c:pt>
                <c:pt idx="1984">
                  <c:v>-4.6200000000001182</c:v>
                </c:pt>
                <c:pt idx="1985">
                  <c:v>-4.8299999999999272</c:v>
                </c:pt>
                <c:pt idx="1986">
                  <c:v>-5.4000000000000909</c:v>
                </c:pt>
                <c:pt idx="1987">
                  <c:v>-6.4700000000000273</c:v>
                </c:pt>
                <c:pt idx="1988">
                  <c:v>-4.0600000000001728</c:v>
                </c:pt>
                <c:pt idx="1989">
                  <c:v>-1.75</c:v>
                </c:pt>
                <c:pt idx="1990">
                  <c:v>-3.25</c:v>
                </c:pt>
                <c:pt idx="1991">
                  <c:v>-5.9100000000000819</c:v>
                </c:pt>
                <c:pt idx="1992">
                  <c:v>-5.3200000000001637</c:v>
                </c:pt>
                <c:pt idx="1993">
                  <c:v>-4.6799999999998363</c:v>
                </c:pt>
                <c:pt idx="1994">
                  <c:v>-4.8199999999999363</c:v>
                </c:pt>
                <c:pt idx="1995">
                  <c:v>-5.1900000000000546</c:v>
                </c:pt>
                <c:pt idx="1996">
                  <c:v>-5.0700000000001637</c:v>
                </c:pt>
                <c:pt idx="1997">
                  <c:v>-4.5099999999999909</c:v>
                </c:pt>
                <c:pt idx="1998">
                  <c:v>-4.1800000000000637</c:v>
                </c:pt>
                <c:pt idx="1999">
                  <c:v>-3.8700000000001182</c:v>
                </c:pt>
                <c:pt idx="2000">
                  <c:v>-4.1800000000000637</c:v>
                </c:pt>
                <c:pt idx="2001">
                  <c:v>-5.3099999999999454</c:v>
                </c:pt>
                <c:pt idx="2002">
                  <c:v>-3.9700000000000273</c:v>
                </c:pt>
                <c:pt idx="2003">
                  <c:v>-3.6600000000000819</c:v>
                </c:pt>
                <c:pt idx="2004">
                  <c:v>-4.75</c:v>
                </c:pt>
                <c:pt idx="2005">
                  <c:v>-4.9099999999998545</c:v>
                </c:pt>
                <c:pt idx="2006">
                  <c:v>-4.1100000000001273</c:v>
                </c:pt>
                <c:pt idx="2007">
                  <c:v>-4.2799999999999727</c:v>
                </c:pt>
                <c:pt idx="2008">
                  <c:v>-4.6900000000000546</c:v>
                </c:pt>
                <c:pt idx="2009">
                  <c:v>-4.7300000000000182</c:v>
                </c:pt>
                <c:pt idx="2010">
                  <c:v>-5.1099999999999</c:v>
                </c:pt>
                <c:pt idx="2011">
                  <c:v>-4.9800000000000182</c:v>
                </c:pt>
                <c:pt idx="2012">
                  <c:v>-4</c:v>
                </c:pt>
                <c:pt idx="2013">
                  <c:v>-4.4499999999998181</c:v>
                </c:pt>
                <c:pt idx="2014">
                  <c:v>-5.6500000000000909</c:v>
                </c:pt>
                <c:pt idx="2015">
                  <c:v>-5.5900000000001455</c:v>
                </c:pt>
                <c:pt idx="2016">
                  <c:v>-4.5600000000001728</c:v>
                </c:pt>
                <c:pt idx="2017">
                  <c:v>-4.6199999999998909</c:v>
                </c:pt>
                <c:pt idx="2018">
                  <c:v>-5.0099999999999909</c:v>
                </c:pt>
                <c:pt idx="2019">
                  <c:v>-5</c:v>
                </c:pt>
                <c:pt idx="2020">
                  <c:v>-4.9700000000000273</c:v>
                </c:pt>
                <c:pt idx="2021">
                  <c:v>-4.7200000000000273</c:v>
                </c:pt>
                <c:pt idx="2022">
                  <c:v>-5.2999999999999545</c:v>
                </c:pt>
                <c:pt idx="2023">
                  <c:v>-4.8500000000001364</c:v>
                </c:pt>
                <c:pt idx="2024">
                  <c:v>-4.4800000000000182</c:v>
                </c:pt>
                <c:pt idx="2025">
                  <c:v>-4.3700000000001182</c:v>
                </c:pt>
                <c:pt idx="2026">
                  <c:v>-5.1200000000001182</c:v>
                </c:pt>
                <c:pt idx="2027">
                  <c:v>-4.6500000000000909</c:v>
                </c:pt>
                <c:pt idx="2028">
                  <c:v>-5.1800000000000637</c:v>
                </c:pt>
                <c:pt idx="2029">
                  <c:v>-6</c:v>
                </c:pt>
                <c:pt idx="2030">
                  <c:v>-4.2699999999999818</c:v>
                </c:pt>
                <c:pt idx="2031">
                  <c:v>-4.4100000000000819</c:v>
                </c:pt>
                <c:pt idx="2032">
                  <c:v>-5.0100000000002183</c:v>
                </c:pt>
                <c:pt idx="2033">
                  <c:v>-5.2799999999999727</c:v>
                </c:pt>
                <c:pt idx="2034">
                  <c:v>-4.8900000000001</c:v>
                </c:pt>
                <c:pt idx="2035">
                  <c:v>-5.1200000000001182</c:v>
                </c:pt>
                <c:pt idx="2036">
                  <c:v>-4.5699999999999363</c:v>
                </c:pt>
                <c:pt idx="2037">
                  <c:v>-4.7100000000000364</c:v>
                </c:pt>
                <c:pt idx="2038">
                  <c:v>-4.5599999999999454</c:v>
                </c:pt>
                <c:pt idx="2039">
                  <c:v>-4.7000000000000455</c:v>
                </c:pt>
                <c:pt idx="2040">
                  <c:v>-4.9700000000000273</c:v>
                </c:pt>
                <c:pt idx="2041">
                  <c:v>-5.0599999999999454</c:v>
                </c:pt>
                <c:pt idx="2042">
                  <c:v>-5.0299999999999727</c:v>
                </c:pt>
                <c:pt idx="2043">
                  <c:v>-4.9200000000000728</c:v>
                </c:pt>
                <c:pt idx="2044">
                  <c:v>-4.6399999999998727</c:v>
                </c:pt>
                <c:pt idx="2045">
                  <c:v>-4.3499999999999091</c:v>
                </c:pt>
                <c:pt idx="2046">
                  <c:v>-4.3600000000001273</c:v>
                </c:pt>
                <c:pt idx="2047">
                  <c:v>-4.4099999999998545</c:v>
                </c:pt>
                <c:pt idx="2048">
                  <c:v>-5.0299999999999727</c:v>
                </c:pt>
                <c:pt idx="2049">
                  <c:v>-5.1600000000000819</c:v>
                </c:pt>
                <c:pt idx="2050">
                  <c:v>-4.6799999999998363</c:v>
                </c:pt>
                <c:pt idx="2051">
                  <c:v>-4.7400000000000091</c:v>
                </c:pt>
                <c:pt idx="2052">
                  <c:v>-4.5799999999999272</c:v>
                </c:pt>
                <c:pt idx="2053">
                  <c:v>-4.4700000000000273</c:v>
                </c:pt>
                <c:pt idx="2054">
                  <c:v>-4.9100000000000819</c:v>
                </c:pt>
                <c:pt idx="2055">
                  <c:v>-4.8200000000001637</c:v>
                </c:pt>
                <c:pt idx="2056">
                  <c:v>-4.7200000000000273</c:v>
                </c:pt>
                <c:pt idx="2057">
                  <c:v>-5.2300000000000182</c:v>
                </c:pt>
                <c:pt idx="2058">
                  <c:v>-5</c:v>
                </c:pt>
                <c:pt idx="2059">
                  <c:v>-4.9399999999998272</c:v>
                </c:pt>
                <c:pt idx="2060">
                  <c:v>-5.0099999999999909</c:v>
                </c:pt>
                <c:pt idx="2061">
                  <c:v>-4.7300000000000182</c:v>
                </c:pt>
                <c:pt idx="2062">
                  <c:v>-4.5699999999999363</c:v>
                </c:pt>
                <c:pt idx="2063">
                  <c:v>-4.7699999999999818</c:v>
                </c:pt>
                <c:pt idx="2064">
                  <c:v>-4.7400000000000091</c:v>
                </c:pt>
                <c:pt idx="2065">
                  <c:v>-5.1199999999998909</c:v>
                </c:pt>
                <c:pt idx="2066">
                  <c:v>-5</c:v>
                </c:pt>
                <c:pt idx="2067">
                  <c:v>-4.7200000000000273</c:v>
                </c:pt>
                <c:pt idx="2068">
                  <c:v>-4.8600000000001273</c:v>
                </c:pt>
                <c:pt idx="2069">
                  <c:v>-4.7699999999999818</c:v>
                </c:pt>
                <c:pt idx="2070">
                  <c:v>-4.6699999999998454</c:v>
                </c:pt>
                <c:pt idx="2071">
                  <c:v>-4.2899999999999636</c:v>
                </c:pt>
                <c:pt idx="2072">
                  <c:v>-4.3099999999999454</c:v>
                </c:pt>
                <c:pt idx="2073">
                  <c:v>-4.8800000000001091</c:v>
                </c:pt>
                <c:pt idx="2074">
                  <c:v>-4.8099999999999454</c:v>
                </c:pt>
                <c:pt idx="2075">
                  <c:v>-5</c:v>
                </c:pt>
                <c:pt idx="2076">
                  <c:v>-5.0399999999999636</c:v>
                </c:pt>
                <c:pt idx="2077">
                  <c:v>-5.0399999999999636</c:v>
                </c:pt>
                <c:pt idx="2078">
                  <c:v>-5.2300000000000182</c:v>
                </c:pt>
                <c:pt idx="2079">
                  <c:v>-5.4300000000000637</c:v>
                </c:pt>
                <c:pt idx="2080">
                  <c:v>-5.1500000000000909</c:v>
                </c:pt>
                <c:pt idx="2081">
                  <c:v>-4.5699999999999363</c:v>
                </c:pt>
                <c:pt idx="2082">
                  <c:v>-5.0999999999999091</c:v>
                </c:pt>
                <c:pt idx="2083">
                  <c:v>-5.1400000000001</c:v>
                </c:pt>
                <c:pt idx="2084">
                  <c:v>-5.0699999999999363</c:v>
                </c:pt>
                <c:pt idx="2085">
                  <c:v>-4.8199999999999363</c:v>
                </c:pt>
                <c:pt idx="2086">
                  <c:v>-4.7400000000000091</c:v>
                </c:pt>
                <c:pt idx="2087">
                  <c:v>-5.4600000000000364</c:v>
                </c:pt>
                <c:pt idx="2088">
                  <c:v>-5.0499999999999545</c:v>
                </c:pt>
                <c:pt idx="2089">
                  <c:v>-4.3700000000001182</c:v>
                </c:pt>
              </c:numCache>
            </c:numRef>
          </c:yVal>
          <c:smooth val="1"/>
          <c:extLst>
            <c:ext xmlns:c16="http://schemas.microsoft.com/office/drawing/2014/chart" uri="{C3380CC4-5D6E-409C-BE32-E72D297353CC}">
              <c16:uniqueId val="{00000003-CA52-3C4B-B718-F96FFF993D22}"/>
            </c:ext>
          </c:extLst>
        </c:ser>
        <c:ser>
          <c:idx val="4"/>
          <c:order val="4"/>
          <c:tx>
            <c:strRef>
              <c:f>'Rank 1-5'!$F$1:$F$2</c:f>
              <c:strCache>
                <c:ptCount val="1"/>
                <c:pt idx="0">
                  <c:v>Rank 5 R2-7</c:v>
                </c:pt>
              </c:strCache>
            </c:strRef>
          </c:tx>
          <c:marker>
            <c:symbol val="none"/>
          </c:marker>
          <c:xVal>
            <c:numRef>
              <c:f>'Rank 1-5'!$A$3:$A$2092</c:f>
              <c:numCache>
                <c:formatCode>General</c:formatCode>
                <c:ptCount val="209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numCache>
            </c:numRef>
          </c:xVal>
          <c:yVal>
            <c:numRef>
              <c:f>'Rank 1-5'!$F$3:$F$2092</c:f>
              <c:numCache>
                <c:formatCode>General</c:formatCode>
                <c:ptCount val="2090"/>
                <c:pt idx="0">
                  <c:v>-19.460000000000036</c:v>
                </c:pt>
                <c:pt idx="1">
                  <c:v>-19.450000000000045</c:v>
                </c:pt>
                <c:pt idx="2">
                  <c:v>-19.690000000000055</c:v>
                </c:pt>
                <c:pt idx="3">
                  <c:v>-19.470000000000027</c:v>
                </c:pt>
                <c:pt idx="4">
                  <c:v>-19.220000000000027</c:v>
                </c:pt>
                <c:pt idx="5">
                  <c:v>-19.320000000000164</c:v>
                </c:pt>
                <c:pt idx="6">
                  <c:v>-19.319999999999936</c:v>
                </c:pt>
                <c:pt idx="7">
                  <c:v>-19.279999999999973</c:v>
                </c:pt>
                <c:pt idx="8">
                  <c:v>-19.570000000000164</c:v>
                </c:pt>
                <c:pt idx="9">
                  <c:v>-19.350000000000136</c:v>
                </c:pt>
                <c:pt idx="10">
                  <c:v>-19.529999999999973</c:v>
                </c:pt>
                <c:pt idx="11">
                  <c:v>-19.720000000000027</c:v>
                </c:pt>
                <c:pt idx="12">
                  <c:v>-19.339999999999918</c:v>
                </c:pt>
                <c:pt idx="13">
                  <c:v>-19.460000000000036</c:v>
                </c:pt>
                <c:pt idx="14">
                  <c:v>-19.440000000000055</c:v>
                </c:pt>
                <c:pt idx="15">
                  <c:v>-19.860000000000127</c:v>
                </c:pt>
                <c:pt idx="16">
                  <c:v>-19.319999999999936</c:v>
                </c:pt>
                <c:pt idx="17">
                  <c:v>-19.539999999999964</c:v>
                </c:pt>
                <c:pt idx="18">
                  <c:v>-19.510000000000218</c:v>
                </c:pt>
                <c:pt idx="19">
                  <c:v>-19.610000000000127</c:v>
                </c:pt>
                <c:pt idx="20">
                  <c:v>-20.259999999999991</c:v>
                </c:pt>
                <c:pt idx="21">
                  <c:v>-20.029999999999973</c:v>
                </c:pt>
                <c:pt idx="22">
                  <c:v>-20.129999999999882</c:v>
                </c:pt>
                <c:pt idx="23">
                  <c:v>-19.75</c:v>
                </c:pt>
                <c:pt idx="24">
                  <c:v>-20.089999999999918</c:v>
                </c:pt>
                <c:pt idx="25">
                  <c:v>-19.759999999999991</c:v>
                </c:pt>
                <c:pt idx="26">
                  <c:v>-19.350000000000136</c:v>
                </c:pt>
                <c:pt idx="27">
                  <c:v>-19.839999999999918</c:v>
                </c:pt>
                <c:pt idx="28">
                  <c:v>-19.559999999999945</c:v>
                </c:pt>
                <c:pt idx="29">
                  <c:v>-19.399999999999864</c:v>
                </c:pt>
                <c:pt idx="30">
                  <c:v>-20.069999999999936</c:v>
                </c:pt>
                <c:pt idx="31">
                  <c:v>-20.019999999999982</c:v>
                </c:pt>
                <c:pt idx="32">
                  <c:v>-19.779999999999973</c:v>
                </c:pt>
                <c:pt idx="33">
                  <c:v>-20.289999999999964</c:v>
                </c:pt>
                <c:pt idx="34">
                  <c:v>-19.789999999999964</c:v>
                </c:pt>
                <c:pt idx="35">
                  <c:v>-19.630000000000109</c:v>
                </c:pt>
                <c:pt idx="36">
                  <c:v>-20.210000000000036</c:v>
                </c:pt>
                <c:pt idx="37">
                  <c:v>-19.650000000000091</c:v>
                </c:pt>
                <c:pt idx="38">
                  <c:v>-19.700000000000045</c:v>
                </c:pt>
                <c:pt idx="39">
                  <c:v>-19.570000000000164</c:v>
                </c:pt>
                <c:pt idx="40">
                  <c:v>-19.450000000000045</c:v>
                </c:pt>
                <c:pt idx="41">
                  <c:v>-19.529999999999973</c:v>
                </c:pt>
                <c:pt idx="42">
                  <c:v>-19.779999999999973</c:v>
                </c:pt>
                <c:pt idx="43">
                  <c:v>-20.029999999999973</c:v>
                </c:pt>
                <c:pt idx="44">
                  <c:v>-19.289999999999964</c:v>
                </c:pt>
                <c:pt idx="45">
                  <c:v>-19.940000000000055</c:v>
                </c:pt>
                <c:pt idx="46">
                  <c:v>-19.230000000000018</c:v>
                </c:pt>
                <c:pt idx="47">
                  <c:v>-19.399999999999864</c:v>
                </c:pt>
                <c:pt idx="48">
                  <c:v>-19.920000000000073</c:v>
                </c:pt>
                <c:pt idx="49">
                  <c:v>-19.480000000000018</c:v>
                </c:pt>
                <c:pt idx="50">
                  <c:v>-19.490000000000009</c:v>
                </c:pt>
                <c:pt idx="51">
                  <c:v>-19.570000000000164</c:v>
                </c:pt>
                <c:pt idx="52">
                  <c:v>-19.870000000000118</c:v>
                </c:pt>
                <c:pt idx="53">
                  <c:v>-19.319999999999936</c:v>
                </c:pt>
                <c:pt idx="54">
                  <c:v>-20.129999999999882</c:v>
                </c:pt>
                <c:pt idx="55">
                  <c:v>-19.759999999999991</c:v>
                </c:pt>
                <c:pt idx="56">
                  <c:v>-19.829999999999927</c:v>
                </c:pt>
                <c:pt idx="57">
                  <c:v>-19.920000000000073</c:v>
                </c:pt>
                <c:pt idx="58">
                  <c:v>-19.660000000000082</c:v>
                </c:pt>
                <c:pt idx="59">
                  <c:v>-20.049999999999955</c:v>
                </c:pt>
                <c:pt idx="60">
                  <c:v>-19.730000000000018</c:v>
                </c:pt>
                <c:pt idx="61">
                  <c:v>-20.029999999999973</c:v>
                </c:pt>
                <c:pt idx="62">
                  <c:v>-19.879999999999882</c:v>
                </c:pt>
                <c:pt idx="63">
                  <c:v>-19.529999999999973</c:v>
                </c:pt>
                <c:pt idx="64">
                  <c:v>-20.240000000000009</c:v>
                </c:pt>
                <c:pt idx="65">
                  <c:v>-19.799999999999955</c:v>
                </c:pt>
                <c:pt idx="66">
                  <c:v>-19.470000000000027</c:v>
                </c:pt>
                <c:pt idx="67">
                  <c:v>-20.0300000000002</c:v>
                </c:pt>
                <c:pt idx="68">
                  <c:v>-19.759999999999991</c:v>
                </c:pt>
                <c:pt idx="69">
                  <c:v>-20.269999999999982</c:v>
                </c:pt>
                <c:pt idx="70">
                  <c:v>-31.059999999999945</c:v>
                </c:pt>
                <c:pt idx="71">
                  <c:v>-37.630000000000109</c:v>
                </c:pt>
                <c:pt idx="72">
                  <c:v>-39.939999999999827</c:v>
                </c:pt>
                <c:pt idx="73">
                  <c:v>-42.650000000000091</c:v>
                </c:pt>
                <c:pt idx="74">
                  <c:v>-43.099999999999909</c:v>
                </c:pt>
                <c:pt idx="75">
                  <c:v>-43.480000000000018</c:v>
                </c:pt>
                <c:pt idx="76">
                  <c:v>-43.869999999999891</c:v>
                </c:pt>
                <c:pt idx="77">
                  <c:v>-43.670000000000073</c:v>
                </c:pt>
                <c:pt idx="78">
                  <c:v>-43.920000000000073</c:v>
                </c:pt>
                <c:pt idx="79">
                  <c:v>-43.710000000000036</c:v>
                </c:pt>
                <c:pt idx="80">
                  <c:v>-43.860000000000127</c:v>
                </c:pt>
                <c:pt idx="81">
                  <c:v>-43.519999999999982</c:v>
                </c:pt>
                <c:pt idx="82">
                  <c:v>-43.930000000000064</c:v>
                </c:pt>
                <c:pt idx="83">
                  <c:v>-43.450000000000045</c:v>
                </c:pt>
                <c:pt idx="84">
                  <c:v>-43.519999999999982</c:v>
                </c:pt>
                <c:pt idx="85">
                  <c:v>-43.759999999999991</c:v>
                </c:pt>
                <c:pt idx="86">
                  <c:v>-43.580000000000155</c:v>
                </c:pt>
                <c:pt idx="87">
                  <c:v>-43.350000000000136</c:v>
                </c:pt>
                <c:pt idx="88">
                  <c:v>-43.370000000000118</c:v>
                </c:pt>
                <c:pt idx="89">
                  <c:v>-43.589999999999918</c:v>
                </c:pt>
                <c:pt idx="90">
                  <c:v>-43.160000000000082</c:v>
                </c:pt>
                <c:pt idx="91">
                  <c:v>-43.379999999999882</c:v>
                </c:pt>
                <c:pt idx="92">
                  <c:v>-42.900000000000091</c:v>
                </c:pt>
                <c:pt idx="93">
                  <c:v>-42.850000000000136</c:v>
                </c:pt>
                <c:pt idx="94">
                  <c:v>-42.860000000000127</c:v>
                </c:pt>
                <c:pt idx="95">
                  <c:v>-42.829999999999927</c:v>
                </c:pt>
                <c:pt idx="96">
                  <c:v>-42.510000000000105</c:v>
                </c:pt>
                <c:pt idx="97">
                  <c:v>-42.400000000000091</c:v>
                </c:pt>
                <c:pt idx="98">
                  <c:v>-42.100000000000023</c:v>
                </c:pt>
                <c:pt idx="99">
                  <c:v>-42.280999999999949</c:v>
                </c:pt>
                <c:pt idx="100">
                  <c:v>-41.807999999999993</c:v>
                </c:pt>
                <c:pt idx="101">
                  <c:v>-42.021999999999935</c:v>
                </c:pt>
                <c:pt idx="102">
                  <c:v>-41.337000000000103</c:v>
                </c:pt>
                <c:pt idx="103">
                  <c:v>-40.894999999999982</c:v>
                </c:pt>
                <c:pt idx="104">
                  <c:v>-41.152000000000044</c:v>
                </c:pt>
                <c:pt idx="105">
                  <c:v>-40.756999999999948</c:v>
                </c:pt>
                <c:pt idx="106">
                  <c:v>-40.543999999999983</c:v>
                </c:pt>
                <c:pt idx="107">
                  <c:v>-40.812000000000012</c:v>
                </c:pt>
                <c:pt idx="108">
                  <c:v>-40.432999999999993</c:v>
                </c:pt>
                <c:pt idx="109">
                  <c:v>-40.314000000000078</c:v>
                </c:pt>
                <c:pt idx="110">
                  <c:v>-40.309999999999945</c:v>
                </c:pt>
                <c:pt idx="111">
                  <c:v>-40.549999999999955</c:v>
                </c:pt>
                <c:pt idx="112">
                  <c:v>-40.451000000000022</c:v>
                </c:pt>
                <c:pt idx="113">
                  <c:v>-40.626999999999953</c:v>
                </c:pt>
                <c:pt idx="114">
                  <c:v>-40.392000000000053</c:v>
                </c:pt>
                <c:pt idx="115">
                  <c:v>-39.80600000000004</c:v>
                </c:pt>
                <c:pt idx="116">
                  <c:v>-39.97199999999998</c:v>
                </c:pt>
                <c:pt idx="117">
                  <c:v>-39.527000000000044</c:v>
                </c:pt>
                <c:pt idx="118">
                  <c:v>-39.269000000000005</c:v>
                </c:pt>
                <c:pt idx="119">
                  <c:v>-39.598999999999933</c:v>
                </c:pt>
                <c:pt idx="120">
                  <c:v>-39.287000000000035</c:v>
                </c:pt>
                <c:pt idx="121">
                  <c:v>-39.034999999999968</c:v>
                </c:pt>
                <c:pt idx="122">
                  <c:v>-39.593000000000075</c:v>
                </c:pt>
                <c:pt idx="123">
                  <c:v>-38.812000000000012</c:v>
                </c:pt>
                <c:pt idx="124">
                  <c:v>-38.774999999999977</c:v>
                </c:pt>
                <c:pt idx="125">
                  <c:v>-39.16700000000003</c:v>
                </c:pt>
                <c:pt idx="126">
                  <c:v>-39.008999999999901</c:v>
                </c:pt>
                <c:pt idx="127">
                  <c:v>-38.538999999999987</c:v>
                </c:pt>
                <c:pt idx="128">
                  <c:v>-38.677000000000021</c:v>
                </c:pt>
                <c:pt idx="129">
                  <c:v>-38.36099999999999</c:v>
                </c:pt>
                <c:pt idx="130">
                  <c:v>-38.541000000000054</c:v>
                </c:pt>
                <c:pt idx="131">
                  <c:v>-38.245999999999981</c:v>
                </c:pt>
                <c:pt idx="132">
                  <c:v>-37.850999999999999</c:v>
                </c:pt>
                <c:pt idx="133">
                  <c:v>-37.701000000000022</c:v>
                </c:pt>
                <c:pt idx="134">
                  <c:v>-37.537000000000035</c:v>
                </c:pt>
                <c:pt idx="135">
                  <c:v>-37.691000000000031</c:v>
                </c:pt>
                <c:pt idx="136">
                  <c:v>-37.120000000000005</c:v>
                </c:pt>
                <c:pt idx="137">
                  <c:v>-37.081999999999994</c:v>
                </c:pt>
                <c:pt idx="138">
                  <c:v>-37.256999999999948</c:v>
                </c:pt>
                <c:pt idx="139">
                  <c:v>-36.993999999999915</c:v>
                </c:pt>
                <c:pt idx="140">
                  <c:v>-36.706000000000017</c:v>
                </c:pt>
                <c:pt idx="141">
                  <c:v>-36.495999999999981</c:v>
                </c:pt>
                <c:pt idx="142">
                  <c:v>-36.570999999999913</c:v>
                </c:pt>
                <c:pt idx="143">
                  <c:v>-36.345000000000027</c:v>
                </c:pt>
                <c:pt idx="144">
                  <c:v>-36.456999999999994</c:v>
                </c:pt>
                <c:pt idx="145">
                  <c:v>-36.343999999999937</c:v>
                </c:pt>
                <c:pt idx="146">
                  <c:v>-36.048999999999978</c:v>
                </c:pt>
                <c:pt idx="147">
                  <c:v>-36.215000000000032</c:v>
                </c:pt>
                <c:pt idx="148">
                  <c:v>-36.191000000000031</c:v>
                </c:pt>
                <c:pt idx="149">
                  <c:v>-35.566000000000031</c:v>
                </c:pt>
                <c:pt idx="150">
                  <c:v>-35.884000000000015</c:v>
                </c:pt>
                <c:pt idx="151">
                  <c:v>-35.172000000000025</c:v>
                </c:pt>
                <c:pt idx="152">
                  <c:v>-35.130999999999972</c:v>
                </c:pt>
                <c:pt idx="153">
                  <c:v>-35.378000000000043</c:v>
                </c:pt>
                <c:pt idx="154">
                  <c:v>-35.046000000000049</c:v>
                </c:pt>
                <c:pt idx="155">
                  <c:v>-34.802000000000021</c:v>
                </c:pt>
                <c:pt idx="156">
                  <c:v>-34.842999999999961</c:v>
                </c:pt>
                <c:pt idx="157">
                  <c:v>-34.498000000000047</c:v>
                </c:pt>
                <c:pt idx="158">
                  <c:v>-34.481999999999971</c:v>
                </c:pt>
                <c:pt idx="159">
                  <c:v>-34.513000000000034</c:v>
                </c:pt>
                <c:pt idx="160">
                  <c:v>-34.294999999999959</c:v>
                </c:pt>
                <c:pt idx="161">
                  <c:v>-33.961000000000013</c:v>
                </c:pt>
                <c:pt idx="162">
                  <c:v>-34.053999999999974</c:v>
                </c:pt>
                <c:pt idx="163">
                  <c:v>-33.834999999999923</c:v>
                </c:pt>
                <c:pt idx="164">
                  <c:v>-33.456999999999994</c:v>
                </c:pt>
                <c:pt idx="165">
                  <c:v>-33.605000000000018</c:v>
                </c:pt>
                <c:pt idx="166">
                  <c:v>-33.413000000000068</c:v>
                </c:pt>
                <c:pt idx="167">
                  <c:v>-33.294999999999959</c:v>
                </c:pt>
                <c:pt idx="168">
                  <c:v>-33.123000000000047</c:v>
                </c:pt>
                <c:pt idx="169">
                  <c:v>-32.965000000000032</c:v>
                </c:pt>
                <c:pt idx="170">
                  <c:v>-32.831000000000017</c:v>
                </c:pt>
                <c:pt idx="171">
                  <c:v>-32.880999999999972</c:v>
                </c:pt>
                <c:pt idx="172">
                  <c:v>-32.775000000000034</c:v>
                </c:pt>
                <c:pt idx="173">
                  <c:v>-32.775000000000034</c:v>
                </c:pt>
                <c:pt idx="174">
                  <c:v>-32.451000000000022</c:v>
                </c:pt>
                <c:pt idx="175">
                  <c:v>-32.574000000000012</c:v>
                </c:pt>
                <c:pt idx="176">
                  <c:v>-32.550999999999988</c:v>
                </c:pt>
                <c:pt idx="177">
                  <c:v>-32.240000000000009</c:v>
                </c:pt>
                <c:pt idx="178">
                  <c:v>-32.324999999999989</c:v>
                </c:pt>
                <c:pt idx="179">
                  <c:v>-31.949000000000012</c:v>
                </c:pt>
                <c:pt idx="180">
                  <c:v>-31.552000000000021</c:v>
                </c:pt>
                <c:pt idx="181">
                  <c:v>-32.136000000000024</c:v>
                </c:pt>
                <c:pt idx="182">
                  <c:v>-31.990000000000009</c:v>
                </c:pt>
                <c:pt idx="183">
                  <c:v>-31.508999999999958</c:v>
                </c:pt>
                <c:pt idx="184">
                  <c:v>-31.579000000000008</c:v>
                </c:pt>
                <c:pt idx="185">
                  <c:v>-31.245999999999981</c:v>
                </c:pt>
                <c:pt idx="186">
                  <c:v>-31.060000000000002</c:v>
                </c:pt>
                <c:pt idx="187">
                  <c:v>-31.581999999999994</c:v>
                </c:pt>
                <c:pt idx="188">
                  <c:v>-31.275000000000034</c:v>
                </c:pt>
                <c:pt idx="189">
                  <c:v>-31.077999999999975</c:v>
                </c:pt>
                <c:pt idx="190">
                  <c:v>-31.051999999999964</c:v>
                </c:pt>
                <c:pt idx="191">
                  <c:v>-31.104999999999961</c:v>
                </c:pt>
                <c:pt idx="192">
                  <c:v>-30.569999999999993</c:v>
                </c:pt>
                <c:pt idx="193">
                  <c:v>-30.964000000000055</c:v>
                </c:pt>
                <c:pt idx="194">
                  <c:v>-30.562000000000012</c:v>
                </c:pt>
                <c:pt idx="195">
                  <c:v>-30.33499999999998</c:v>
                </c:pt>
                <c:pt idx="196">
                  <c:v>-30.444999999999993</c:v>
                </c:pt>
                <c:pt idx="197">
                  <c:v>-29.964000000000055</c:v>
                </c:pt>
                <c:pt idx="198">
                  <c:v>-29.921000000000049</c:v>
                </c:pt>
                <c:pt idx="199">
                  <c:v>-30.389999999999986</c:v>
                </c:pt>
                <c:pt idx="200">
                  <c:v>-29.908000000000015</c:v>
                </c:pt>
                <c:pt idx="201">
                  <c:v>-30.10899999999998</c:v>
                </c:pt>
                <c:pt idx="202">
                  <c:v>-30.128000000000043</c:v>
                </c:pt>
                <c:pt idx="203">
                  <c:v>-29.826000000000022</c:v>
                </c:pt>
                <c:pt idx="204">
                  <c:v>-29.526999999999987</c:v>
                </c:pt>
                <c:pt idx="205">
                  <c:v>-29.645999999999958</c:v>
                </c:pt>
                <c:pt idx="206">
                  <c:v>-29.52800000000002</c:v>
                </c:pt>
                <c:pt idx="207">
                  <c:v>-29.225999999999971</c:v>
                </c:pt>
                <c:pt idx="208">
                  <c:v>-29.262999999999977</c:v>
                </c:pt>
                <c:pt idx="209">
                  <c:v>-29.401999999999987</c:v>
                </c:pt>
                <c:pt idx="210">
                  <c:v>-28.793999999999983</c:v>
                </c:pt>
                <c:pt idx="211">
                  <c:v>-28.945999999999998</c:v>
                </c:pt>
                <c:pt idx="212">
                  <c:v>-28.869</c:v>
                </c:pt>
                <c:pt idx="213">
                  <c:v>-28.516999999999996</c:v>
                </c:pt>
                <c:pt idx="214">
                  <c:v>-28.082000000000022</c:v>
                </c:pt>
                <c:pt idx="215">
                  <c:v>-28.311999999999983</c:v>
                </c:pt>
                <c:pt idx="216">
                  <c:v>-28.338999999999999</c:v>
                </c:pt>
                <c:pt idx="217">
                  <c:v>-28.118000000000023</c:v>
                </c:pt>
                <c:pt idx="218">
                  <c:v>-28.074999999999989</c:v>
                </c:pt>
                <c:pt idx="219">
                  <c:v>-28.057999999999993</c:v>
                </c:pt>
                <c:pt idx="220">
                  <c:v>-27.75</c:v>
                </c:pt>
                <c:pt idx="221">
                  <c:v>-28.034999999999997</c:v>
                </c:pt>
                <c:pt idx="222">
                  <c:v>-27.901999999999987</c:v>
                </c:pt>
                <c:pt idx="223">
                  <c:v>-27.513000000000005</c:v>
                </c:pt>
                <c:pt idx="224">
                  <c:v>-27.850999999999999</c:v>
                </c:pt>
                <c:pt idx="225">
                  <c:v>-27.51100000000001</c:v>
                </c:pt>
                <c:pt idx="226">
                  <c:v>-27.370999999999995</c:v>
                </c:pt>
                <c:pt idx="227">
                  <c:v>-27.805999999999997</c:v>
                </c:pt>
                <c:pt idx="228">
                  <c:v>-27.324000000000012</c:v>
                </c:pt>
                <c:pt idx="229">
                  <c:v>-27.130700000000004</c:v>
                </c:pt>
                <c:pt idx="230">
                  <c:v>-27.157600000000002</c:v>
                </c:pt>
                <c:pt idx="231">
                  <c:v>-26.968100000000007</c:v>
                </c:pt>
                <c:pt idx="232">
                  <c:v>-26.775100000000009</c:v>
                </c:pt>
                <c:pt idx="233">
                  <c:v>-26.866699999999994</c:v>
                </c:pt>
                <c:pt idx="234">
                  <c:v>-26.612800000000007</c:v>
                </c:pt>
                <c:pt idx="235">
                  <c:v>-26.604899999999994</c:v>
                </c:pt>
                <c:pt idx="236">
                  <c:v>-26.491699999999994</c:v>
                </c:pt>
                <c:pt idx="237">
                  <c:v>-26.169499999999999</c:v>
                </c:pt>
                <c:pt idx="238">
                  <c:v>-26.128499999999995</c:v>
                </c:pt>
                <c:pt idx="239">
                  <c:v>-26.0015</c:v>
                </c:pt>
                <c:pt idx="240">
                  <c:v>-26.001400000000004</c:v>
                </c:pt>
                <c:pt idx="241">
                  <c:v>-25.663600000000002</c:v>
                </c:pt>
                <c:pt idx="242">
                  <c:v>-25.360900000000004</c:v>
                </c:pt>
                <c:pt idx="243">
                  <c:v>-25.511200000000002</c:v>
                </c:pt>
                <c:pt idx="244">
                  <c:v>-25.528799999999997</c:v>
                </c:pt>
                <c:pt idx="245">
                  <c:v>-25.138210000000001</c:v>
                </c:pt>
                <c:pt idx="246">
                  <c:v>-25.021001999999999</c:v>
                </c:pt>
                <c:pt idx="247">
                  <c:v>-25.022959999999998</c:v>
                </c:pt>
                <c:pt idx="248">
                  <c:v>-24.972200000000001</c:v>
                </c:pt>
                <c:pt idx="249">
                  <c:v>-24.743649999999999</c:v>
                </c:pt>
                <c:pt idx="250">
                  <c:v>-24.47213</c:v>
                </c:pt>
                <c:pt idx="251">
                  <c:v>-24.374509999999997</c:v>
                </c:pt>
                <c:pt idx="252">
                  <c:v>-24.11673</c:v>
                </c:pt>
                <c:pt idx="253">
                  <c:v>-16.937000000000001</c:v>
                </c:pt>
                <c:pt idx="254">
                  <c:v>-8.5815099999999997</c:v>
                </c:pt>
                <c:pt idx="255">
                  <c:v>-4.6811500000000006</c:v>
                </c:pt>
                <c:pt idx="256">
                  <c:v>-2.5542009999999999</c:v>
                </c:pt>
                <c:pt idx="257">
                  <c:v>-1.145996</c:v>
                </c:pt>
                <c:pt idx="258">
                  <c:v>-1.0268569999999999</c:v>
                </c:pt>
                <c:pt idx="259">
                  <c:v>-0.74756</c:v>
                </c:pt>
                <c:pt idx="260">
                  <c:v>-0.27881</c:v>
                </c:pt>
                <c:pt idx="261">
                  <c:v>-0.37841999999999998</c:v>
                </c:pt>
                <c:pt idx="262">
                  <c:v>-0.27684999999999982</c:v>
                </c:pt>
                <c:pt idx="263">
                  <c:v>0.23094999999999999</c:v>
                </c:pt>
                <c:pt idx="264">
                  <c:v>-0.34131</c:v>
                </c:pt>
                <c:pt idx="265">
                  <c:v>-7.3729999999999851E-2</c:v>
                </c:pt>
                <c:pt idx="266">
                  <c:v>0.20165999999999995</c:v>
                </c:pt>
                <c:pt idx="267">
                  <c:v>-0.20849000000000006</c:v>
                </c:pt>
                <c:pt idx="268">
                  <c:v>-5.6149999999999922E-2</c:v>
                </c:pt>
                <c:pt idx="269">
                  <c:v>0.43409000000000009</c:v>
                </c:pt>
                <c:pt idx="270">
                  <c:v>-0.31786999999999987</c:v>
                </c:pt>
                <c:pt idx="271">
                  <c:v>-0.36279499999999998</c:v>
                </c:pt>
                <c:pt idx="272">
                  <c:v>0.23291200000000012</c:v>
                </c:pt>
                <c:pt idx="273">
                  <c:v>9.8140000000000116E-2</c:v>
                </c:pt>
                <c:pt idx="274">
                  <c:v>8.6420000000000163E-2</c:v>
                </c:pt>
                <c:pt idx="275">
                  <c:v>-0.1616200000000001</c:v>
                </c:pt>
                <c:pt idx="276">
                  <c:v>0.25244</c:v>
                </c:pt>
                <c:pt idx="277">
                  <c:v>7.0799999999999974E-2</c:v>
                </c:pt>
                <c:pt idx="278">
                  <c:v>0.42430999999999996</c:v>
                </c:pt>
                <c:pt idx="279">
                  <c:v>9.2279999999999918E-2</c:v>
                </c:pt>
                <c:pt idx="280">
                  <c:v>9.4240000000000101E-2</c:v>
                </c:pt>
                <c:pt idx="281">
                  <c:v>0.33252000000000015</c:v>
                </c:pt>
                <c:pt idx="282">
                  <c:v>1.8059999999999965E-2</c:v>
                </c:pt>
                <c:pt idx="283">
                  <c:v>0.28759799999999991</c:v>
                </c:pt>
                <c:pt idx="284">
                  <c:v>5.1266000000000145E-2</c:v>
                </c:pt>
                <c:pt idx="285">
                  <c:v>-0.45849699999999999</c:v>
                </c:pt>
                <c:pt idx="286">
                  <c:v>0.10400000000000009</c:v>
                </c:pt>
                <c:pt idx="287">
                  <c:v>0.3852600000000006</c:v>
                </c:pt>
                <c:pt idx="288">
                  <c:v>0.22705999999999982</c:v>
                </c:pt>
                <c:pt idx="289">
                  <c:v>1.1704099999999995</c:v>
                </c:pt>
                <c:pt idx="290">
                  <c:v>0.7934600000000005</c:v>
                </c:pt>
                <c:pt idx="291">
                  <c:v>1.4160000000000394E-2</c:v>
                </c:pt>
                <c:pt idx="292">
                  <c:v>-1.3061500000000006</c:v>
                </c:pt>
                <c:pt idx="293">
                  <c:v>-1.5463870000000002</c:v>
                </c:pt>
                <c:pt idx="294">
                  <c:v>0.5258799999999999</c:v>
                </c:pt>
                <c:pt idx="295">
                  <c:v>0.14697000000000005</c:v>
                </c:pt>
                <c:pt idx="296">
                  <c:v>-0.27294599999999991</c:v>
                </c:pt>
                <c:pt idx="297">
                  <c:v>-0.2709959999999999</c:v>
                </c:pt>
                <c:pt idx="298">
                  <c:v>-0.55224600000000001</c:v>
                </c:pt>
                <c:pt idx="299">
                  <c:v>-0.87060599999999999</c:v>
                </c:pt>
                <c:pt idx="300">
                  <c:v>-0.30810499999999996</c:v>
                </c:pt>
                <c:pt idx="301">
                  <c:v>-0.43115300000000001</c:v>
                </c:pt>
                <c:pt idx="302">
                  <c:v>0.10400399999999999</c:v>
                </c:pt>
                <c:pt idx="303">
                  <c:v>-0.21631</c:v>
                </c:pt>
                <c:pt idx="304">
                  <c:v>-0.31591499999999995</c:v>
                </c:pt>
                <c:pt idx="305">
                  <c:v>-0.11864799999999998</c:v>
                </c:pt>
                <c:pt idx="306">
                  <c:v>-0.29443800000000009</c:v>
                </c:pt>
                <c:pt idx="307">
                  <c:v>-0.70849899999999988</c:v>
                </c:pt>
                <c:pt idx="308">
                  <c:v>0.3598610000000001</c:v>
                </c:pt>
                <c:pt idx="309">
                  <c:v>-0.16747899999999993</c:v>
                </c:pt>
                <c:pt idx="310">
                  <c:v>-0.31005599999999989</c:v>
                </c:pt>
                <c:pt idx="311">
                  <c:v>-0.39013000000000009</c:v>
                </c:pt>
                <c:pt idx="312">
                  <c:v>4.9000000000010147E-4</c:v>
                </c:pt>
                <c:pt idx="313">
                  <c:v>-0.26318299999999994</c:v>
                </c:pt>
                <c:pt idx="314">
                  <c:v>-0.16357500000000003</c:v>
                </c:pt>
                <c:pt idx="315">
                  <c:v>-9.5216999999999996E-2</c:v>
                </c:pt>
                <c:pt idx="316">
                  <c:v>-0.72216400000000003</c:v>
                </c:pt>
                <c:pt idx="317">
                  <c:v>-0.41358000000000006</c:v>
                </c:pt>
                <c:pt idx="318">
                  <c:v>-0.55224000000000029</c:v>
                </c:pt>
                <c:pt idx="319">
                  <c:v>-0.20653999999999995</c:v>
                </c:pt>
                <c:pt idx="320">
                  <c:v>-6.9819999999999993E-2</c:v>
                </c:pt>
                <c:pt idx="321">
                  <c:v>-0.1596700000000002</c:v>
                </c:pt>
                <c:pt idx="322">
                  <c:v>0.3442400000000001</c:v>
                </c:pt>
                <c:pt idx="323">
                  <c:v>6.1039999999999983E-2</c:v>
                </c:pt>
                <c:pt idx="324">
                  <c:v>-8.1540000000000168E-2</c:v>
                </c:pt>
                <c:pt idx="325">
                  <c:v>0.19384999999999986</c:v>
                </c:pt>
                <c:pt idx="326">
                  <c:v>-0.20263999999999993</c:v>
                </c:pt>
                <c:pt idx="327">
                  <c:v>5.7130000000000125E-2</c:v>
                </c:pt>
                <c:pt idx="328">
                  <c:v>0.33643000000000001</c:v>
                </c:pt>
                <c:pt idx="329">
                  <c:v>-2.0990000000000064E-2</c:v>
                </c:pt>
                <c:pt idx="330">
                  <c:v>0.11572000000000005</c:v>
                </c:pt>
                <c:pt idx="331">
                  <c:v>0.18603000000000014</c:v>
                </c:pt>
                <c:pt idx="332">
                  <c:v>-0.12841999999999998</c:v>
                </c:pt>
                <c:pt idx="333">
                  <c:v>0.22460999999999998</c:v>
                </c:pt>
                <c:pt idx="334">
                  <c:v>-1.5619999999999967E-2</c:v>
                </c:pt>
                <c:pt idx="335">
                  <c:v>0.7373019999999999</c:v>
                </c:pt>
                <c:pt idx="336">
                  <c:v>0.80517499999999997</c:v>
                </c:pt>
                <c:pt idx="337">
                  <c:v>-1.8276410000000001</c:v>
                </c:pt>
                <c:pt idx="338">
                  <c:v>-0.1884800000000002</c:v>
                </c:pt>
                <c:pt idx="339">
                  <c:v>-0.47899999999999965</c:v>
                </c:pt>
                <c:pt idx="340">
                  <c:v>2.165527</c:v>
                </c:pt>
                <c:pt idx="341">
                  <c:v>-6.0058000000000056E-2</c:v>
                </c:pt>
                <c:pt idx="342">
                  <c:v>-1.816892</c:v>
                </c:pt>
                <c:pt idx="343">
                  <c:v>-0.51953000000000005</c:v>
                </c:pt>
                <c:pt idx="344">
                  <c:v>-6.8399999999999572E-3</c:v>
                </c:pt>
                <c:pt idx="345">
                  <c:v>0.91259699999999988</c:v>
                </c:pt>
                <c:pt idx="346">
                  <c:v>-0.14551000000000003</c:v>
                </c:pt>
                <c:pt idx="347">
                  <c:v>-0.11914000000000002</c:v>
                </c:pt>
                <c:pt idx="348">
                  <c:v>-0.44481999999999999</c:v>
                </c:pt>
                <c:pt idx="349">
                  <c:v>-0.24170000000000025</c:v>
                </c:pt>
                <c:pt idx="350">
                  <c:v>-7.959000000000005E-2</c:v>
                </c:pt>
                <c:pt idx="351">
                  <c:v>-0.2128899999999998</c:v>
                </c:pt>
                <c:pt idx="352">
                  <c:v>-0.45555999999999974</c:v>
                </c:pt>
                <c:pt idx="353">
                  <c:v>-0.34912199999999993</c:v>
                </c:pt>
                <c:pt idx="354">
                  <c:v>-0.88134000000000001</c:v>
                </c:pt>
                <c:pt idx="355">
                  <c:v>-2.1970000000000045E-2</c:v>
                </c:pt>
                <c:pt idx="356">
                  <c:v>0.38183000000000011</c:v>
                </c:pt>
                <c:pt idx="357">
                  <c:v>0.12402999999999986</c:v>
                </c:pt>
                <c:pt idx="358">
                  <c:v>6.9339999999999957E-2</c:v>
                </c:pt>
                <c:pt idx="359">
                  <c:v>0.2241200000000001</c:v>
                </c:pt>
                <c:pt idx="360">
                  <c:v>0.39209000000000005</c:v>
                </c:pt>
                <c:pt idx="361">
                  <c:v>-0.33105000000000007</c:v>
                </c:pt>
                <c:pt idx="362">
                  <c:v>-0.1557599999999999</c:v>
                </c:pt>
                <c:pt idx="363">
                  <c:v>1.464999999999983E-2</c:v>
                </c:pt>
                <c:pt idx="364">
                  <c:v>-0.23046999999999995</c:v>
                </c:pt>
                <c:pt idx="365">
                  <c:v>-0.3144539999999999</c:v>
                </c:pt>
                <c:pt idx="366">
                  <c:v>-6.0054000000000052E-2</c:v>
                </c:pt>
                <c:pt idx="367">
                  <c:v>-0.11474999999999991</c:v>
                </c:pt>
                <c:pt idx="368">
                  <c:v>-0.2783199999999999</c:v>
                </c:pt>
                <c:pt idx="369">
                  <c:v>-2.5880000000000125E-2</c:v>
                </c:pt>
                <c:pt idx="370">
                  <c:v>-0.15332000000000001</c:v>
                </c:pt>
                <c:pt idx="371">
                  <c:v>2.4413999999999936E-2</c:v>
                </c:pt>
                <c:pt idx="372">
                  <c:v>9.4238000000000044E-2</c:v>
                </c:pt>
                <c:pt idx="373">
                  <c:v>4.9315000000000109E-2</c:v>
                </c:pt>
                <c:pt idx="374">
                  <c:v>0.22021400000000002</c:v>
                </c:pt>
                <c:pt idx="375">
                  <c:v>-4.442999999999997E-2</c:v>
                </c:pt>
                <c:pt idx="376">
                  <c:v>-0.67382399999999998</c:v>
                </c:pt>
                <c:pt idx="377">
                  <c:v>-2.7832000000000079E-2</c:v>
                </c:pt>
                <c:pt idx="378">
                  <c:v>0.24218799999999996</c:v>
                </c:pt>
                <c:pt idx="379">
                  <c:v>-8.3495999999999904E-2</c:v>
                </c:pt>
                <c:pt idx="380">
                  <c:v>6.9823999999999997E-2</c:v>
                </c:pt>
                <c:pt idx="381">
                  <c:v>0.53369099999999992</c:v>
                </c:pt>
                <c:pt idx="382">
                  <c:v>-2.9299999999999882E-3</c:v>
                </c:pt>
                <c:pt idx="383">
                  <c:v>3.7109000000000003E-2</c:v>
                </c:pt>
                <c:pt idx="384">
                  <c:v>0.60156290000000001</c:v>
                </c:pt>
                <c:pt idx="385">
                  <c:v>0.43310500000000002</c:v>
                </c:pt>
                <c:pt idx="386">
                  <c:v>0.71875</c:v>
                </c:pt>
                <c:pt idx="387">
                  <c:v>0.18359400000000001</c:v>
                </c:pt>
                <c:pt idx="388">
                  <c:v>0.5283199999999999</c:v>
                </c:pt>
                <c:pt idx="389">
                  <c:v>0.96875</c:v>
                </c:pt>
                <c:pt idx="390">
                  <c:v>0.26855399999999996</c:v>
                </c:pt>
                <c:pt idx="391">
                  <c:v>0.12255799999999994</c:v>
                </c:pt>
                <c:pt idx="392">
                  <c:v>-1.2207000000000079E-2</c:v>
                </c:pt>
                <c:pt idx="393">
                  <c:v>-0.13720699999999997</c:v>
                </c:pt>
                <c:pt idx="394">
                  <c:v>0.15087899999999999</c:v>
                </c:pt>
                <c:pt idx="395">
                  <c:v>0.52978499999999995</c:v>
                </c:pt>
                <c:pt idx="396">
                  <c:v>-0.15966799999999998</c:v>
                </c:pt>
                <c:pt idx="397">
                  <c:v>0.40283199999999997</c:v>
                </c:pt>
                <c:pt idx="398">
                  <c:v>6.0058E-2</c:v>
                </c:pt>
                <c:pt idx="399">
                  <c:v>0.29345743699999999</c:v>
                </c:pt>
                <c:pt idx="400">
                  <c:v>-9.2769999999999797E-3</c:v>
                </c:pt>
                <c:pt idx="401">
                  <c:v>-3.4178999999999959E-2</c:v>
                </c:pt>
                <c:pt idx="402">
                  <c:v>0.39551000000000003</c:v>
                </c:pt>
                <c:pt idx="403">
                  <c:v>0.70410200000000001</c:v>
                </c:pt>
                <c:pt idx="404">
                  <c:v>0.23584000000000005</c:v>
                </c:pt>
                <c:pt idx="405">
                  <c:v>8.2030999999999965E-2</c:v>
                </c:pt>
                <c:pt idx="406">
                  <c:v>0.75000299999999998</c:v>
                </c:pt>
                <c:pt idx="407">
                  <c:v>0.10644599999999993</c:v>
                </c:pt>
                <c:pt idx="408">
                  <c:v>0.41113299999999997</c:v>
                </c:pt>
                <c:pt idx="409">
                  <c:v>0.54785200000000001</c:v>
                </c:pt>
                <c:pt idx="410">
                  <c:v>7.0801000000000031E-2</c:v>
                </c:pt>
                <c:pt idx="411">
                  <c:v>1.061035</c:v>
                </c:pt>
                <c:pt idx="412">
                  <c:v>9.1796900000000015E-2</c:v>
                </c:pt>
                <c:pt idx="413">
                  <c:v>0.43066399999999999</c:v>
                </c:pt>
                <c:pt idx="414">
                  <c:v>0.30664100000000005</c:v>
                </c:pt>
                <c:pt idx="415">
                  <c:v>0.45947299999999996</c:v>
                </c:pt>
                <c:pt idx="416">
                  <c:v>0.31591800000000003</c:v>
                </c:pt>
                <c:pt idx="417">
                  <c:v>0.54931600000000003</c:v>
                </c:pt>
                <c:pt idx="418">
                  <c:v>9.2773439999999999E-2</c:v>
                </c:pt>
                <c:pt idx="419">
                  <c:v>-0.23632819999999999</c:v>
                </c:pt>
                <c:pt idx="420">
                  <c:v>-2.9785000000000006E-2</c:v>
                </c:pt>
                <c:pt idx="421">
                  <c:v>-0.1557617</c:v>
                </c:pt>
                <c:pt idx="422">
                  <c:v>1.95313E-3</c:v>
                </c:pt>
                <c:pt idx="423">
                  <c:v>7.5683589999999995E-2</c:v>
                </c:pt>
                <c:pt idx="424">
                  <c:v>0.17382799999999998</c:v>
                </c:pt>
                <c:pt idx="425">
                  <c:v>-7.4706999999999996E-2</c:v>
                </c:pt>
                <c:pt idx="426">
                  <c:v>-0.29736300000000004</c:v>
                </c:pt>
                <c:pt idx="427">
                  <c:v>0</c:v>
                </c:pt>
                <c:pt idx="428">
                  <c:v>-0.17187499999999997</c:v>
                </c:pt>
                <c:pt idx="429">
                  <c:v>-0.14501899999999998</c:v>
                </c:pt>
                <c:pt idx="430">
                  <c:v>0.19531200000000001</c:v>
                </c:pt>
                <c:pt idx="431">
                  <c:v>-0.19335919999999995</c:v>
                </c:pt>
                <c:pt idx="432">
                  <c:v>-0.17089799999999999</c:v>
                </c:pt>
                <c:pt idx="433">
                  <c:v>-9.5703200000000002E-2</c:v>
                </c:pt>
                <c:pt idx="434">
                  <c:v>0.43652299999999999</c:v>
                </c:pt>
                <c:pt idx="435">
                  <c:v>-0.128418</c:v>
                </c:pt>
                <c:pt idx="436">
                  <c:v>3.5639999999999894E-2</c:v>
                </c:pt>
                <c:pt idx="437">
                  <c:v>0.32079999999999997</c:v>
                </c:pt>
                <c:pt idx="438">
                  <c:v>-18.466000000000008</c:v>
                </c:pt>
                <c:pt idx="439">
                  <c:v>19.334000000000017</c:v>
                </c:pt>
                <c:pt idx="440">
                  <c:v>30.022000000000006</c:v>
                </c:pt>
                <c:pt idx="441">
                  <c:v>42.112000000000009</c:v>
                </c:pt>
                <c:pt idx="442">
                  <c:v>54.595000000000013</c:v>
                </c:pt>
                <c:pt idx="443">
                  <c:v>67.026100000000014</c:v>
                </c:pt>
                <c:pt idx="444">
                  <c:v>79.100899999999996</c:v>
                </c:pt>
                <c:pt idx="445">
                  <c:v>91.146899999999988</c:v>
                </c:pt>
                <c:pt idx="446">
                  <c:v>102.9422</c:v>
                </c:pt>
                <c:pt idx="447">
                  <c:v>114.313</c:v>
                </c:pt>
                <c:pt idx="448">
                  <c:v>126.36259999999999</c:v>
                </c:pt>
                <c:pt idx="449">
                  <c:v>138.14760000000001</c:v>
                </c:pt>
                <c:pt idx="450">
                  <c:v>148.81440000000001</c:v>
                </c:pt>
                <c:pt idx="451">
                  <c:v>159.59900000000002</c:v>
                </c:pt>
                <c:pt idx="452">
                  <c:v>170.38839999999999</c:v>
                </c:pt>
                <c:pt idx="453">
                  <c:v>180.94749999999999</c:v>
                </c:pt>
                <c:pt idx="454">
                  <c:v>191.44004999999999</c:v>
                </c:pt>
                <c:pt idx="455">
                  <c:v>201.64035000000001</c:v>
                </c:pt>
                <c:pt idx="456">
                  <c:v>211.30643000000001</c:v>
                </c:pt>
                <c:pt idx="457">
                  <c:v>221.18610000000001</c:v>
                </c:pt>
                <c:pt idx="458">
                  <c:v>231.5514</c:v>
                </c:pt>
                <c:pt idx="459">
                  <c:v>239.95439999999999</c:v>
                </c:pt>
                <c:pt idx="460">
                  <c:v>248.89869999999999</c:v>
                </c:pt>
                <c:pt idx="461">
                  <c:v>257.93709999999999</c:v>
                </c:pt>
                <c:pt idx="462">
                  <c:v>266.33729999999997</c:v>
                </c:pt>
                <c:pt idx="463">
                  <c:v>275.33440000000002</c:v>
                </c:pt>
                <c:pt idx="464">
                  <c:v>283.8159</c:v>
                </c:pt>
                <c:pt idx="465">
                  <c:v>291.3415</c:v>
                </c:pt>
                <c:pt idx="466">
                  <c:v>299.16660000000002</c:v>
                </c:pt>
                <c:pt idx="467">
                  <c:v>307.13890000000004</c:v>
                </c:pt>
                <c:pt idx="468">
                  <c:v>314.3809</c:v>
                </c:pt>
                <c:pt idx="469">
                  <c:v>321.50779999999997</c:v>
                </c:pt>
                <c:pt idx="470">
                  <c:v>328.34800000000001</c:v>
                </c:pt>
                <c:pt idx="471">
                  <c:v>335.36900000000003</c:v>
                </c:pt>
                <c:pt idx="472">
                  <c:v>341.78800000000001</c:v>
                </c:pt>
                <c:pt idx="473">
                  <c:v>348.30099999999999</c:v>
                </c:pt>
                <c:pt idx="474">
                  <c:v>354.68900000000002</c:v>
                </c:pt>
                <c:pt idx="475">
                  <c:v>360.64100000000002</c:v>
                </c:pt>
                <c:pt idx="476">
                  <c:v>366.90800000000002</c:v>
                </c:pt>
                <c:pt idx="477">
                  <c:v>372.47199999999998</c:v>
                </c:pt>
                <c:pt idx="478">
                  <c:v>377.96199999999999</c:v>
                </c:pt>
                <c:pt idx="479">
                  <c:v>383.25200000000001</c:v>
                </c:pt>
                <c:pt idx="480">
                  <c:v>388.78</c:v>
                </c:pt>
                <c:pt idx="481">
                  <c:v>393.84000000000003</c:v>
                </c:pt>
                <c:pt idx="482">
                  <c:v>398.79300000000001</c:v>
                </c:pt>
                <c:pt idx="483">
                  <c:v>403.74</c:v>
                </c:pt>
                <c:pt idx="484">
                  <c:v>408.41399999999999</c:v>
                </c:pt>
                <c:pt idx="485">
                  <c:v>412.9</c:v>
                </c:pt>
                <c:pt idx="486">
                  <c:v>417.29</c:v>
                </c:pt>
                <c:pt idx="487">
                  <c:v>421.40699999999998</c:v>
                </c:pt>
                <c:pt idx="488">
                  <c:v>425.57499999999999</c:v>
                </c:pt>
                <c:pt idx="489">
                  <c:v>429.46899999999999</c:v>
                </c:pt>
                <c:pt idx="490">
                  <c:v>432.91300000000001</c:v>
                </c:pt>
                <c:pt idx="491">
                  <c:v>436.959</c:v>
                </c:pt>
                <c:pt idx="492">
                  <c:v>441.14400000000001</c:v>
                </c:pt>
                <c:pt idx="493">
                  <c:v>444.55899999999997</c:v>
                </c:pt>
                <c:pt idx="494">
                  <c:v>448.1</c:v>
                </c:pt>
                <c:pt idx="495">
                  <c:v>451.35599999999999</c:v>
                </c:pt>
                <c:pt idx="496">
                  <c:v>454.61200000000002</c:v>
                </c:pt>
                <c:pt idx="497">
                  <c:v>457.08799999999997</c:v>
                </c:pt>
                <c:pt idx="498">
                  <c:v>460.23500000000001</c:v>
                </c:pt>
                <c:pt idx="499">
                  <c:v>462.92899999999997</c:v>
                </c:pt>
                <c:pt idx="500">
                  <c:v>465.89400000000001</c:v>
                </c:pt>
                <c:pt idx="501">
                  <c:v>468.65</c:v>
                </c:pt>
                <c:pt idx="502">
                  <c:v>471.37900000000002</c:v>
                </c:pt>
                <c:pt idx="503">
                  <c:v>473.59500000000003</c:v>
                </c:pt>
                <c:pt idx="504">
                  <c:v>476.15200000000004</c:v>
                </c:pt>
                <c:pt idx="505">
                  <c:v>478.69200000000001</c:v>
                </c:pt>
                <c:pt idx="506">
                  <c:v>481.37599999999998</c:v>
                </c:pt>
                <c:pt idx="507">
                  <c:v>483.33600000000001</c:v>
                </c:pt>
                <c:pt idx="508">
                  <c:v>485.96300000000002</c:v>
                </c:pt>
                <c:pt idx="509">
                  <c:v>487.62300000000005</c:v>
                </c:pt>
                <c:pt idx="510">
                  <c:v>489.87900000000002</c:v>
                </c:pt>
                <c:pt idx="511">
                  <c:v>491.78800000000001</c:v>
                </c:pt>
                <c:pt idx="512">
                  <c:v>493.84500000000003</c:v>
                </c:pt>
                <c:pt idx="513">
                  <c:v>495.64800000000002</c:v>
                </c:pt>
                <c:pt idx="514">
                  <c:v>497.78999999999996</c:v>
                </c:pt>
                <c:pt idx="515">
                  <c:v>499.15699999999998</c:v>
                </c:pt>
                <c:pt idx="516">
                  <c:v>500.851</c:v>
                </c:pt>
                <c:pt idx="517">
                  <c:v>502.57600000000002</c:v>
                </c:pt>
                <c:pt idx="518">
                  <c:v>504.05600000000004</c:v>
                </c:pt>
                <c:pt idx="519">
                  <c:v>505.95699999999999</c:v>
                </c:pt>
                <c:pt idx="520">
                  <c:v>507.88900000000001</c:v>
                </c:pt>
                <c:pt idx="521">
                  <c:v>509.01199999999994</c:v>
                </c:pt>
                <c:pt idx="522">
                  <c:v>510.755</c:v>
                </c:pt>
                <c:pt idx="523">
                  <c:v>512.02300000000002</c:v>
                </c:pt>
                <c:pt idx="524">
                  <c:v>513.41399999999999</c:v>
                </c:pt>
                <c:pt idx="525">
                  <c:v>514.95500000000004</c:v>
                </c:pt>
                <c:pt idx="526">
                  <c:v>516.61300000000006</c:v>
                </c:pt>
                <c:pt idx="527">
                  <c:v>517.70399999999995</c:v>
                </c:pt>
                <c:pt idx="528">
                  <c:v>518.99299999999994</c:v>
                </c:pt>
                <c:pt idx="529">
                  <c:v>520.38900000000001</c:v>
                </c:pt>
                <c:pt idx="530">
                  <c:v>521.32899999999995</c:v>
                </c:pt>
                <c:pt idx="531">
                  <c:v>522.85199999999998</c:v>
                </c:pt>
                <c:pt idx="532">
                  <c:v>523.904</c:v>
                </c:pt>
                <c:pt idx="533">
                  <c:v>524.68700000000001</c:v>
                </c:pt>
                <c:pt idx="534">
                  <c:v>526.30700000000002</c:v>
                </c:pt>
                <c:pt idx="535">
                  <c:v>527.404</c:v>
                </c:pt>
                <c:pt idx="536">
                  <c:v>528.10799999999995</c:v>
                </c:pt>
                <c:pt idx="537">
                  <c:v>529.31299999999999</c:v>
                </c:pt>
                <c:pt idx="538">
                  <c:v>530.47799999999995</c:v>
                </c:pt>
                <c:pt idx="539">
                  <c:v>531.64</c:v>
                </c:pt>
                <c:pt idx="540">
                  <c:v>532.26499999999999</c:v>
                </c:pt>
                <c:pt idx="541">
                  <c:v>533.16599999999994</c:v>
                </c:pt>
                <c:pt idx="542">
                  <c:v>533.88599999999997</c:v>
                </c:pt>
                <c:pt idx="543">
                  <c:v>534.93700000000001</c:v>
                </c:pt>
                <c:pt idx="544">
                  <c:v>536.11299999999994</c:v>
                </c:pt>
                <c:pt idx="545">
                  <c:v>536.48399999999992</c:v>
                </c:pt>
                <c:pt idx="546">
                  <c:v>537.36699999999996</c:v>
                </c:pt>
                <c:pt idx="547">
                  <c:v>538.51299999999992</c:v>
                </c:pt>
                <c:pt idx="548">
                  <c:v>538.87599999999998</c:v>
                </c:pt>
                <c:pt idx="549">
                  <c:v>539.44600000000003</c:v>
                </c:pt>
                <c:pt idx="550">
                  <c:v>540.20800000000008</c:v>
                </c:pt>
                <c:pt idx="551">
                  <c:v>541.24399999999991</c:v>
                </c:pt>
                <c:pt idx="552">
                  <c:v>542.02800000000002</c:v>
                </c:pt>
                <c:pt idx="553">
                  <c:v>542.99300000000005</c:v>
                </c:pt>
                <c:pt idx="554">
                  <c:v>543.83699999999999</c:v>
                </c:pt>
                <c:pt idx="555">
                  <c:v>543.80099999999993</c:v>
                </c:pt>
                <c:pt idx="556">
                  <c:v>544.53</c:v>
                </c:pt>
                <c:pt idx="557">
                  <c:v>545.13699999999994</c:v>
                </c:pt>
                <c:pt idx="558">
                  <c:v>545.99699999999996</c:v>
                </c:pt>
                <c:pt idx="559">
                  <c:v>546.79</c:v>
                </c:pt>
                <c:pt idx="560">
                  <c:v>547.66399999999999</c:v>
                </c:pt>
                <c:pt idx="561">
                  <c:v>548.1</c:v>
                </c:pt>
                <c:pt idx="562">
                  <c:v>548.34400000000005</c:v>
                </c:pt>
                <c:pt idx="563">
                  <c:v>549.23900000000003</c:v>
                </c:pt>
                <c:pt idx="564">
                  <c:v>549.76499999999999</c:v>
                </c:pt>
                <c:pt idx="565">
                  <c:v>549.98099999999999</c:v>
                </c:pt>
                <c:pt idx="566">
                  <c:v>550.51</c:v>
                </c:pt>
                <c:pt idx="567">
                  <c:v>550.82799999999997</c:v>
                </c:pt>
                <c:pt idx="568">
                  <c:v>551.60400000000004</c:v>
                </c:pt>
                <c:pt idx="569">
                  <c:v>552.26099999999997</c:v>
                </c:pt>
                <c:pt idx="570">
                  <c:v>552.30700000000002</c:v>
                </c:pt>
                <c:pt idx="571">
                  <c:v>552.673</c:v>
                </c:pt>
                <c:pt idx="572">
                  <c:v>553.428</c:v>
                </c:pt>
                <c:pt idx="573">
                  <c:v>553.49199999999996</c:v>
                </c:pt>
                <c:pt idx="574">
                  <c:v>554.03099999999995</c:v>
                </c:pt>
                <c:pt idx="575">
                  <c:v>554.34199999999998</c:v>
                </c:pt>
                <c:pt idx="576">
                  <c:v>554.83799999999997</c:v>
                </c:pt>
                <c:pt idx="577">
                  <c:v>555.18200000000002</c:v>
                </c:pt>
                <c:pt idx="578">
                  <c:v>556.14</c:v>
                </c:pt>
                <c:pt idx="579">
                  <c:v>557.69200000000001</c:v>
                </c:pt>
                <c:pt idx="580">
                  <c:v>558.04300000000001</c:v>
                </c:pt>
                <c:pt idx="581">
                  <c:v>558.36400000000003</c:v>
                </c:pt>
                <c:pt idx="582">
                  <c:v>558.904</c:v>
                </c:pt>
                <c:pt idx="583">
                  <c:v>558.54199999999992</c:v>
                </c:pt>
                <c:pt idx="584">
                  <c:v>558.09799999999996</c:v>
                </c:pt>
                <c:pt idx="585">
                  <c:v>558.47800000000007</c:v>
                </c:pt>
                <c:pt idx="586">
                  <c:v>558.41800000000001</c:v>
                </c:pt>
                <c:pt idx="587">
                  <c:v>559.048</c:v>
                </c:pt>
                <c:pt idx="588">
                  <c:v>559.49700000000007</c:v>
                </c:pt>
                <c:pt idx="589">
                  <c:v>559.61400000000003</c:v>
                </c:pt>
                <c:pt idx="590">
                  <c:v>560.00199999999995</c:v>
                </c:pt>
                <c:pt idx="591">
                  <c:v>560.46900000000005</c:v>
                </c:pt>
                <c:pt idx="592">
                  <c:v>560.53</c:v>
                </c:pt>
                <c:pt idx="593">
                  <c:v>560.649</c:v>
                </c:pt>
                <c:pt idx="594">
                  <c:v>561.36799999999994</c:v>
                </c:pt>
                <c:pt idx="595">
                  <c:v>561.40200000000004</c:v>
                </c:pt>
                <c:pt idx="596">
                  <c:v>561.87400000000002</c:v>
                </c:pt>
                <c:pt idx="597">
                  <c:v>562.17399999999998</c:v>
                </c:pt>
                <c:pt idx="598">
                  <c:v>562.36</c:v>
                </c:pt>
                <c:pt idx="599">
                  <c:v>562.452</c:v>
                </c:pt>
                <c:pt idx="600">
                  <c:v>562.93499999999995</c:v>
                </c:pt>
                <c:pt idx="601">
                  <c:v>563.33600000000001</c:v>
                </c:pt>
                <c:pt idx="602">
                  <c:v>563.82400000000007</c:v>
                </c:pt>
                <c:pt idx="603">
                  <c:v>563.90499999999997</c:v>
                </c:pt>
                <c:pt idx="604">
                  <c:v>564.24700000000007</c:v>
                </c:pt>
                <c:pt idx="605">
                  <c:v>565.09</c:v>
                </c:pt>
                <c:pt idx="606">
                  <c:v>565.12699999999995</c:v>
                </c:pt>
                <c:pt idx="607">
                  <c:v>565.11800000000005</c:v>
                </c:pt>
                <c:pt idx="608">
                  <c:v>565.60599999999999</c:v>
                </c:pt>
                <c:pt idx="609">
                  <c:v>565.77299999999991</c:v>
                </c:pt>
                <c:pt idx="610">
                  <c:v>565.73</c:v>
                </c:pt>
                <c:pt idx="611">
                  <c:v>566.19100000000003</c:v>
                </c:pt>
                <c:pt idx="612">
                  <c:v>566.553</c:v>
                </c:pt>
                <c:pt idx="613">
                  <c:v>566.72199999999998</c:v>
                </c:pt>
                <c:pt idx="614">
                  <c:v>567.01499999999999</c:v>
                </c:pt>
                <c:pt idx="615">
                  <c:v>567.15699999999993</c:v>
                </c:pt>
                <c:pt idx="616">
                  <c:v>567.17499999999995</c:v>
                </c:pt>
                <c:pt idx="617">
                  <c:v>567.755</c:v>
                </c:pt>
                <c:pt idx="618">
                  <c:v>581.61599999999999</c:v>
                </c:pt>
                <c:pt idx="619">
                  <c:v>545.68499999999995</c:v>
                </c:pt>
                <c:pt idx="620">
                  <c:v>560.08500000000004</c:v>
                </c:pt>
                <c:pt idx="621">
                  <c:v>559.79399999999998</c:v>
                </c:pt>
                <c:pt idx="622">
                  <c:v>560.01499999999999</c:v>
                </c:pt>
                <c:pt idx="623">
                  <c:v>559.72800000000007</c:v>
                </c:pt>
                <c:pt idx="624">
                  <c:v>559.67700000000002</c:v>
                </c:pt>
                <c:pt idx="625">
                  <c:v>559.21399999999994</c:v>
                </c:pt>
                <c:pt idx="626">
                  <c:v>558.21500000000003</c:v>
                </c:pt>
                <c:pt idx="627">
                  <c:v>558.005</c:v>
                </c:pt>
                <c:pt idx="628">
                  <c:v>557.80799999999999</c:v>
                </c:pt>
                <c:pt idx="629">
                  <c:v>556.47</c:v>
                </c:pt>
                <c:pt idx="630">
                  <c:v>555.95699999999999</c:v>
                </c:pt>
                <c:pt idx="631">
                  <c:v>555.17100000000005</c:v>
                </c:pt>
                <c:pt idx="632">
                  <c:v>554.66099999999994</c:v>
                </c:pt>
                <c:pt idx="633">
                  <c:v>554.12200000000007</c:v>
                </c:pt>
                <c:pt idx="634">
                  <c:v>553.77499999999998</c:v>
                </c:pt>
                <c:pt idx="635">
                  <c:v>552.91399999999999</c:v>
                </c:pt>
                <c:pt idx="636">
                  <c:v>552.58600000000001</c:v>
                </c:pt>
                <c:pt idx="637">
                  <c:v>552.02800000000002</c:v>
                </c:pt>
                <c:pt idx="638">
                  <c:v>551.56499999999994</c:v>
                </c:pt>
                <c:pt idx="639">
                  <c:v>550.98599999999999</c:v>
                </c:pt>
                <c:pt idx="640">
                  <c:v>550.97199999999998</c:v>
                </c:pt>
                <c:pt idx="641">
                  <c:v>550.07600000000002</c:v>
                </c:pt>
                <c:pt idx="642">
                  <c:v>549.79899999999998</c:v>
                </c:pt>
                <c:pt idx="643">
                  <c:v>549.36799999999994</c:v>
                </c:pt>
                <c:pt idx="644">
                  <c:v>548.84699999999998</c:v>
                </c:pt>
                <c:pt idx="645">
                  <c:v>548.524</c:v>
                </c:pt>
                <c:pt idx="646">
                  <c:v>548.31999999999994</c:v>
                </c:pt>
                <c:pt idx="647">
                  <c:v>547.471</c:v>
                </c:pt>
                <c:pt idx="648">
                  <c:v>547.27099999999996</c:v>
                </c:pt>
                <c:pt idx="649">
                  <c:v>547.60400000000004</c:v>
                </c:pt>
                <c:pt idx="650">
                  <c:v>546.91800000000001</c:v>
                </c:pt>
                <c:pt idx="651">
                  <c:v>546.58199999999999</c:v>
                </c:pt>
                <c:pt idx="652">
                  <c:v>546.16300000000001</c:v>
                </c:pt>
                <c:pt idx="653">
                  <c:v>545.88699999999994</c:v>
                </c:pt>
                <c:pt idx="654">
                  <c:v>545.41899999999998</c:v>
                </c:pt>
                <c:pt idx="655">
                  <c:v>545.298</c:v>
                </c:pt>
                <c:pt idx="656">
                  <c:v>544.35400000000004</c:v>
                </c:pt>
                <c:pt idx="657">
                  <c:v>544.053</c:v>
                </c:pt>
                <c:pt idx="658">
                  <c:v>543.88499999999999</c:v>
                </c:pt>
                <c:pt idx="659">
                  <c:v>542.94500000000005</c:v>
                </c:pt>
                <c:pt idx="660">
                  <c:v>543.15200000000004</c:v>
                </c:pt>
                <c:pt idx="661">
                  <c:v>543.23900000000003</c:v>
                </c:pt>
                <c:pt idx="662">
                  <c:v>542.97</c:v>
                </c:pt>
                <c:pt idx="663">
                  <c:v>542.51800000000003</c:v>
                </c:pt>
                <c:pt idx="664">
                  <c:v>542.37200000000007</c:v>
                </c:pt>
                <c:pt idx="665">
                  <c:v>541.88599999999997</c:v>
                </c:pt>
                <c:pt idx="666">
                  <c:v>541.81600000000003</c:v>
                </c:pt>
                <c:pt idx="667">
                  <c:v>541.71899999999994</c:v>
                </c:pt>
                <c:pt idx="668">
                  <c:v>541.36300000000006</c:v>
                </c:pt>
                <c:pt idx="669">
                  <c:v>541.23800000000006</c:v>
                </c:pt>
                <c:pt idx="670">
                  <c:v>541.13199999999995</c:v>
                </c:pt>
                <c:pt idx="671">
                  <c:v>541.09199999999998</c:v>
                </c:pt>
                <c:pt idx="672">
                  <c:v>540.61099999999999</c:v>
                </c:pt>
                <c:pt idx="673">
                  <c:v>540.57600000000002</c:v>
                </c:pt>
                <c:pt idx="674">
                  <c:v>540.57999999999993</c:v>
                </c:pt>
                <c:pt idx="675">
                  <c:v>539.94600000000003</c:v>
                </c:pt>
                <c:pt idx="676">
                  <c:v>539.48699999999997</c:v>
                </c:pt>
                <c:pt idx="677">
                  <c:v>539.64199999999994</c:v>
                </c:pt>
                <c:pt idx="678">
                  <c:v>539.255</c:v>
                </c:pt>
                <c:pt idx="679">
                  <c:v>539.18200000000002</c:v>
                </c:pt>
                <c:pt idx="680">
                  <c:v>539.01600000000008</c:v>
                </c:pt>
                <c:pt idx="681">
                  <c:v>538.38199999999995</c:v>
                </c:pt>
                <c:pt idx="682">
                  <c:v>538.26200000000006</c:v>
                </c:pt>
                <c:pt idx="683">
                  <c:v>538.66499999999996</c:v>
                </c:pt>
                <c:pt idx="684">
                  <c:v>537.86</c:v>
                </c:pt>
                <c:pt idx="685">
                  <c:v>537.99400000000003</c:v>
                </c:pt>
                <c:pt idx="686">
                  <c:v>537.82900000000006</c:v>
                </c:pt>
                <c:pt idx="687">
                  <c:v>537.10400000000004</c:v>
                </c:pt>
                <c:pt idx="688">
                  <c:v>537.21400000000006</c:v>
                </c:pt>
                <c:pt idx="689">
                  <c:v>537.28300000000002</c:v>
                </c:pt>
                <c:pt idx="690">
                  <c:v>537.12599999999998</c:v>
                </c:pt>
                <c:pt idx="691">
                  <c:v>536.76</c:v>
                </c:pt>
                <c:pt idx="692">
                  <c:v>536.65700000000004</c:v>
                </c:pt>
                <c:pt idx="693">
                  <c:v>536.14</c:v>
                </c:pt>
                <c:pt idx="694">
                  <c:v>536.20100000000002</c:v>
                </c:pt>
                <c:pt idx="695">
                  <c:v>536.30999999999995</c:v>
                </c:pt>
                <c:pt idx="696">
                  <c:v>535.94899999999996</c:v>
                </c:pt>
                <c:pt idx="697">
                  <c:v>535.77600000000007</c:v>
                </c:pt>
                <c:pt idx="698">
                  <c:v>535.79300000000001</c:v>
                </c:pt>
                <c:pt idx="699">
                  <c:v>535.51800000000003</c:v>
                </c:pt>
                <c:pt idx="700">
                  <c:v>535.33299999999997</c:v>
                </c:pt>
                <c:pt idx="701">
                  <c:v>535.18399999999997</c:v>
                </c:pt>
                <c:pt idx="702">
                  <c:v>535.21499999999992</c:v>
                </c:pt>
                <c:pt idx="703">
                  <c:v>535.00559999999996</c:v>
                </c:pt>
                <c:pt idx="704">
                  <c:v>534.91309999999999</c:v>
                </c:pt>
                <c:pt idx="705">
                  <c:v>534.92200000000003</c:v>
                </c:pt>
                <c:pt idx="706">
                  <c:v>534.6069</c:v>
                </c:pt>
                <c:pt idx="707">
                  <c:v>534.87159999999994</c:v>
                </c:pt>
                <c:pt idx="708">
                  <c:v>534.61429999999996</c:v>
                </c:pt>
                <c:pt idx="709">
                  <c:v>534.2287</c:v>
                </c:pt>
                <c:pt idx="710">
                  <c:v>534.01030000000003</c:v>
                </c:pt>
                <c:pt idx="711">
                  <c:v>533.9855</c:v>
                </c:pt>
                <c:pt idx="712">
                  <c:v>533.71310000000005</c:v>
                </c:pt>
                <c:pt idx="713">
                  <c:v>533.75109999999995</c:v>
                </c:pt>
                <c:pt idx="714">
                  <c:v>533.31140000000005</c:v>
                </c:pt>
                <c:pt idx="715">
                  <c:v>533.29359999999997</c:v>
                </c:pt>
                <c:pt idx="716">
                  <c:v>533.11670000000004</c:v>
                </c:pt>
                <c:pt idx="717">
                  <c:v>533.12699999999995</c:v>
                </c:pt>
                <c:pt idx="718">
                  <c:v>532.97019999999998</c:v>
                </c:pt>
                <c:pt idx="719">
                  <c:v>532.80610000000001</c:v>
                </c:pt>
                <c:pt idx="720">
                  <c:v>533.0607</c:v>
                </c:pt>
                <c:pt idx="721">
                  <c:v>532.74289999999996</c:v>
                </c:pt>
                <c:pt idx="722">
                  <c:v>532.52679999999998</c:v>
                </c:pt>
                <c:pt idx="723">
                  <c:v>532.37879999999996</c:v>
                </c:pt>
                <c:pt idx="724">
                  <c:v>532.00940000000003</c:v>
                </c:pt>
                <c:pt idx="725">
                  <c:v>531.61320000000001</c:v>
                </c:pt>
                <c:pt idx="726">
                  <c:v>532.0933</c:v>
                </c:pt>
                <c:pt idx="727">
                  <c:v>531.82449999999994</c:v>
                </c:pt>
                <c:pt idx="728">
                  <c:v>531.56960000000004</c:v>
                </c:pt>
                <c:pt idx="729">
                  <c:v>531.30349999999999</c:v>
                </c:pt>
                <c:pt idx="730">
                  <c:v>530.91859999999997</c:v>
                </c:pt>
                <c:pt idx="731">
                  <c:v>530.54860000000008</c:v>
                </c:pt>
                <c:pt idx="732">
                  <c:v>530.8134</c:v>
                </c:pt>
                <c:pt idx="733">
                  <c:v>530.61249999999995</c:v>
                </c:pt>
                <c:pt idx="734">
                  <c:v>530.24929999999995</c:v>
                </c:pt>
                <c:pt idx="735">
                  <c:v>530.35199999999998</c:v>
                </c:pt>
                <c:pt idx="736">
                  <c:v>530.46469999999999</c:v>
                </c:pt>
                <c:pt idx="737">
                  <c:v>530.05470000000003</c:v>
                </c:pt>
                <c:pt idx="738">
                  <c:v>530.07129999999995</c:v>
                </c:pt>
                <c:pt idx="739">
                  <c:v>530.09640000000002</c:v>
                </c:pt>
                <c:pt idx="740">
                  <c:v>529.36480000000006</c:v>
                </c:pt>
                <c:pt idx="741">
                  <c:v>529.27239999999995</c:v>
                </c:pt>
                <c:pt idx="742">
                  <c:v>529.66660000000002</c:v>
                </c:pt>
                <c:pt idx="743">
                  <c:v>529.59100000000001</c:v>
                </c:pt>
                <c:pt idx="744">
                  <c:v>529.4588</c:v>
                </c:pt>
                <c:pt idx="745">
                  <c:v>529.4434</c:v>
                </c:pt>
                <c:pt idx="746">
                  <c:v>529.28229999999996</c:v>
                </c:pt>
                <c:pt idx="747">
                  <c:v>529.31719999999996</c:v>
                </c:pt>
                <c:pt idx="748">
                  <c:v>529.39710000000002</c:v>
                </c:pt>
                <c:pt idx="749">
                  <c:v>529.14530000000002</c:v>
                </c:pt>
                <c:pt idx="750">
                  <c:v>529.06569999999999</c:v>
                </c:pt>
                <c:pt idx="751">
                  <c:v>528.54680000000008</c:v>
                </c:pt>
                <c:pt idx="752">
                  <c:v>528.26400000000001</c:v>
                </c:pt>
                <c:pt idx="753">
                  <c:v>528.30450000000008</c:v>
                </c:pt>
                <c:pt idx="754">
                  <c:v>527.96860000000004</c:v>
                </c:pt>
                <c:pt idx="755">
                  <c:v>527.91089999999997</c:v>
                </c:pt>
                <c:pt idx="756">
                  <c:v>527.67629999999997</c:v>
                </c:pt>
                <c:pt idx="757">
                  <c:v>528.05269999999996</c:v>
                </c:pt>
                <c:pt idx="758">
                  <c:v>528.04650000000004</c:v>
                </c:pt>
                <c:pt idx="759">
                  <c:v>527.94129999999996</c:v>
                </c:pt>
                <c:pt idx="760">
                  <c:v>528.05179999999996</c:v>
                </c:pt>
                <c:pt idx="761">
                  <c:v>528.11839999999995</c:v>
                </c:pt>
                <c:pt idx="762">
                  <c:v>527.601</c:v>
                </c:pt>
                <c:pt idx="763">
                  <c:v>527.45830000000001</c:v>
                </c:pt>
                <c:pt idx="764">
                  <c:v>527.20730000000003</c:v>
                </c:pt>
                <c:pt idx="765">
                  <c:v>527.19449999999995</c:v>
                </c:pt>
                <c:pt idx="766">
                  <c:v>526.99149999999997</c:v>
                </c:pt>
                <c:pt idx="767">
                  <c:v>526.90210000000002</c:v>
                </c:pt>
                <c:pt idx="768">
                  <c:v>526.93219999999997</c:v>
                </c:pt>
                <c:pt idx="769">
                  <c:v>526.55009999999993</c:v>
                </c:pt>
                <c:pt idx="770">
                  <c:v>526.70069999999998</c:v>
                </c:pt>
                <c:pt idx="771">
                  <c:v>526.71280000000002</c:v>
                </c:pt>
                <c:pt idx="772">
                  <c:v>526.41869999999994</c:v>
                </c:pt>
                <c:pt idx="773">
                  <c:v>526.52639999999997</c:v>
                </c:pt>
                <c:pt idx="774">
                  <c:v>526.452</c:v>
                </c:pt>
                <c:pt idx="775">
                  <c:v>526.63560000000007</c:v>
                </c:pt>
                <c:pt idx="776">
                  <c:v>526.19870000000003</c:v>
                </c:pt>
                <c:pt idx="777">
                  <c:v>526.11720000000003</c:v>
                </c:pt>
                <c:pt idx="778">
                  <c:v>526.09630000000004</c:v>
                </c:pt>
                <c:pt idx="779">
                  <c:v>525.94830000000002</c:v>
                </c:pt>
                <c:pt idx="780">
                  <c:v>525.57119999999998</c:v>
                </c:pt>
                <c:pt idx="781">
                  <c:v>525.35889999999995</c:v>
                </c:pt>
                <c:pt idx="782">
                  <c:v>525.84140000000002</c:v>
                </c:pt>
                <c:pt idx="783">
                  <c:v>525.35299999999995</c:v>
                </c:pt>
                <c:pt idx="784">
                  <c:v>525.34270000000004</c:v>
                </c:pt>
                <c:pt idx="785">
                  <c:v>525.2912</c:v>
                </c:pt>
                <c:pt idx="786">
                  <c:v>525.11559999999997</c:v>
                </c:pt>
                <c:pt idx="787">
                  <c:v>524.97500000000002</c:v>
                </c:pt>
                <c:pt idx="788">
                  <c:v>525.2491</c:v>
                </c:pt>
                <c:pt idx="789">
                  <c:v>524.98559999999998</c:v>
                </c:pt>
                <c:pt idx="790">
                  <c:v>525.14460000000008</c:v>
                </c:pt>
                <c:pt idx="791">
                  <c:v>524.94280000000003</c:v>
                </c:pt>
                <c:pt idx="792">
                  <c:v>524.5788</c:v>
                </c:pt>
                <c:pt idx="793">
                  <c:v>524.80430000000001</c:v>
                </c:pt>
                <c:pt idx="794">
                  <c:v>524.82190000000003</c:v>
                </c:pt>
                <c:pt idx="795">
                  <c:v>524.25350000000003</c:v>
                </c:pt>
                <c:pt idx="796">
                  <c:v>524.43489999999997</c:v>
                </c:pt>
                <c:pt idx="797">
                  <c:v>524.3605</c:v>
                </c:pt>
                <c:pt idx="798">
                  <c:v>524.36390000000006</c:v>
                </c:pt>
                <c:pt idx="799">
                  <c:v>523.53729999999996</c:v>
                </c:pt>
                <c:pt idx="800">
                  <c:v>523.4828</c:v>
                </c:pt>
                <c:pt idx="801">
                  <c:v>523.72669999999994</c:v>
                </c:pt>
                <c:pt idx="802">
                  <c:v>523.64509999999996</c:v>
                </c:pt>
                <c:pt idx="803">
                  <c:v>523.37789999999995</c:v>
                </c:pt>
                <c:pt idx="804">
                  <c:v>522.98109999999997</c:v>
                </c:pt>
                <c:pt idx="805">
                  <c:v>522.89459999999997</c:v>
                </c:pt>
                <c:pt idx="806">
                  <c:v>523.24040000000002</c:v>
                </c:pt>
                <c:pt idx="807">
                  <c:v>523.45680000000004</c:v>
                </c:pt>
                <c:pt idx="808">
                  <c:v>523.13850000000002</c:v>
                </c:pt>
                <c:pt idx="809">
                  <c:v>523.20230000000004</c:v>
                </c:pt>
                <c:pt idx="810">
                  <c:v>523.15380000000005</c:v>
                </c:pt>
                <c:pt idx="811">
                  <c:v>522.70669999999996</c:v>
                </c:pt>
                <c:pt idx="812">
                  <c:v>522.85889999999995</c:v>
                </c:pt>
                <c:pt idx="813">
                  <c:v>522.76639999999998</c:v>
                </c:pt>
                <c:pt idx="814">
                  <c:v>522.66340000000002</c:v>
                </c:pt>
                <c:pt idx="815">
                  <c:v>522.64889999999991</c:v>
                </c:pt>
                <c:pt idx="816">
                  <c:v>522.6771</c:v>
                </c:pt>
                <c:pt idx="817">
                  <c:v>522.26260000000002</c:v>
                </c:pt>
                <c:pt idx="818">
                  <c:v>522.3433</c:v>
                </c:pt>
                <c:pt idx="819">
                  <c:v>522.4289</c:v>
                </c:pt>
                <c:pt idx="820">
                  <c:v>521.93360000000007</c:v>
                </c:pt>
                <c:pt idx="821">
                  <c:v>522.15149999999994</c:v>
                </c:pt>
                <c:pt idx="822">
                  <c:v>521.88660000000004</c:v>
                </c:pt>
                <c:pt idx="823">
                  <c:v>521.96839999999997</c:v>
                </c:pt>
                <c:pt idx="824">
                  <c:v>521.76499999999999</c:v>
                </c:pt>
                <c:pt idx="825">
                  <c:v>521.71439999999996</c:v>
                </c:pt>
                <c:pt idx="826">
                  <c:v>521.3605</c:v>
                </c:pt>
                <c:pt idx="827">
                  <c:v>521.36770000000001</c:v>
                </c:pt>
                <c:pt idx="828">
                  <c:v>521.46780000000001</c:v>
                </c:pt>
                <c:pt idx="829">
                  <c:v>521.33640000000003</c:v>
                </c:pt>
                <c:pt idx="830">
                  <c:v>521.57219999999995</c:v>
                </c:pt>
                <c:pt idx="831">
                  <c:v>521.6789</c:v>
                </c:pt>
                <c:pt idx="832">
                  <c:v>521.05320000000006</c:v>
                </c:pt>
                <c:pt idx="833">
                  <c:v>521.1078</c:v>
                </c:pt>
                <c:pt idx="834">
                  <c:v>521.19309999999996</c:v>
                </c:pt>
                <c:pt idx="835">
                  <c:v>520.86159999999995</c:v>
                </c:pt>
                <c:pt idx="836">
                  <c:v>520.73130000000003</c:v>
                </c:pt>
                <c:pt idx="837">
                  <c:v>520.73419999999999</c:v>
                </c:pt>
                <c:pt idx="838">
                  <c:v>520.65289999999993</c:v>
                </c:pt>
                <c:pt idx="839">
                  <c:v>520.7287</c:v>
                </c:pt>
                <c:pt idx="840">
                  <c:v>520.35210000000006</c:v>
                </c:pt>
                <c:pt idx="841">
                  <c:v>520.38040000000001</c:v>
                </c:pt>
                <c:pt idx="842">
                  <c:v>520.21699999999998</c:v>
                </c:pt>
                <c:pt idx="843">
                  <c:v>520.15589999999997</c:v>
                </c:pt>
                <c:pt idx="844">
                  <c:v>520.18610000000001</c:v>
                </c:pt>
                <c:pt idx="845">
                  <c:v>520.09910000000002</c:v>
                </c:pt>
                <c:pt idx="846">
                  <c:v>520.22019999999998</c:v>
                </c:pt>
                <c:pt idx="847">
                  <c:v>519.8809</c:v>
                </c:pt>
                <c:pt idx="848">
                  <c:v>519.86339999999996</c:v>
                </c:pt>
                <c:pt idx="849">
                  <c:v>519.7559</c:v>
                </c:pt>
                <c:pt idx="850">
                  <c:v>519.55359999999996</c:v>
                </c:pt>
                <c:pt idx="851">
                  <c:v>519.40350000000001</c:v>
                </c:pt>
                <c:pt idx="852">
                  <c:v>519.47680000000003</c:v>
                </c:pt>
                <c:pt idx="853">
                  <c:v>519.33050000000003</c:v>
                </c:pt>
                <c:pt idx="854">
                  <c:v>519.5086</c:v>
                </c:pt>
                <c:pt idx="855">
                  <c:v>519.07140000000004</c:v>
                </c:pt>
                <c:pt idx="856">
                  <c:v>519.22540000000004</c:v>
                </c:pt>
                <c:pt idx="857">
                  <c:v>519.24360000000001</c:v>
                </c:pt>
                <c:pt idx="858">
                  <c:v>519.37419999999997</c:v>
                </c:pt>
                <c:pt idx="859">
                  <c:v>519.26600000000008</c:v>
                </c:pt>
                <c:pt idx="860">
                  <c:v>518.82069999999999</c:v>
                </c:pt>
                <c:pt idx="861">
                  <c:v>518.83169999999996</c:v>
                </c:pt>
                <c:pt idx="862">
                  <c:v>518.93129999999996</c:v>
                </c:pt>
                <c:pt idx="863">
                  <c:v>518.55899999999997</c:v>
                </c:pt>
                <c:pt idx="864">
                  <c:v>518.77319999999997</c:v>
                </c:pt>
                <c:pt idx="865">
                  <c:v>518.34100000000001</c:v>
                </c:pt>
                <c:pt idx="866">
                  <c:v>518.28819999999996</c:v>
                </c:pt>
                <c:pt idx="867">
                  <c:v>518.37180000000001</c:v>
                </c:pt>
                <c:pt idx="868">
                  <c:v>518.30259999999998</c:v>
                </c:pt>
                <c:pt idx="869">
                  <c:v>518.13990000000001</c:v>
                </c:pt>
                <c:pt idx="870">
                  <c:v>518.53089999999997</c:v>
                </c:pt>
                <c:pt idx="871">
                  <c:v>518.72469999999998</c:v>
                </c:pt>
                <c:pt idx="872">
                  <c:v>518.32569999999998</c:v>
                </c:pt>
                <c:pt idx="873">
                  <c:v>518.31880000000001</c:v>
                </c:pt>
                <c:pt idx="874">
                  <c:v>518.07349999999997</c:v>
                </c:pt>
                <c:pt idx="875">
                  <c:v>517.7038</c:v>
                </c:pt>
                <c:pt idx="876">
                  <c:v>518.01170000000002</c:v>
                </c:pt>
                <c:pt idx="877">
                  <c:v>517.81130000000007</c:v>
                </c:pt>
                <c:pt idx="878">
                  <c:v>517.82690000000002</c:v>
                </c:pt>
                <c:pt idx="879">
                  <c:v>517.91610000000003</c:v>
                </c:pt>
                <c:pt idx="880">
                  <c:v>517.7808</c:v>
                </c:pt>
                <c:pt idx="881">
                  <c:v>517.63310000000001</c:v>
                </c:pt>
                <c:pt idx="882">
                  <c:v>517.27449999999999</c:v>
                </c:pt>
                <c:pt idx="883">
                  <c:v>517.3845</c:v>
                </c:pt>
                <c:pt idx="884">
                  <c:v>517.33780000000002</c:v>
                </c:pt>
                <c:pt idx="885">
                  <c:v>516.93899999999996</c:v>
                </c:pt>
                <c:pt idx="886">
                  <c:v>517.1069</c:v>
                </c:pt>
                <c:pt idx="887">
                  <c:v>517.37400000000002</c:v>
                </c:pt>
                <c:pt idx="888">
                  <c:v>517.02769999999998</c:v>
                </c:pt>
                <c:pt idx="889">
                  <c:v>516.91189999999995</c:v>
                </c:pt>
                <c:pt idx="890">
                  <c:v>516.91060000000004</c:v>
                </c:pt>
                <c:pt idx="891">
                  <c:v>516.73149999999998</c:v>
                </c:pt>
                <c:pt idx="892">
                  <c:v>516.09180000000003</c:v>
                </c:pt>
                <c:pt idx="893">
                  <c:v>516.40959999999995</c:v>
                </c:pt>
                <c:pt idx="894">
                  <c:v>516.3546</c:v>
                </c:pt>
                <c:pt idx="895">
                  <c:v>516.30039999999997</c:v>
                </c:pt>
                <c:pt idx="896">
                  <c:v>516.65409999999997</c:v>
                </c:pt>
                <c:pt idx="897">
                  <c:v>516.12279999999998</c:v>
                </c:pt>
                <c:pt idx="898">
                  <c:v>516.52769999999998</c:v>
                </c:pt>
                <c:pt idx="899">
                  <c:v>516.02930000000003</c:v>
                </c:pt>
                <c:pt idx="900">
                  <c:v>515.7595</c:v>
                </c:pt>
                <c:pt idx="901">
                  <c:v>515.86469999999997</c:v>
                </c:pt>
                <c:pt idx="902">
                  <c:v>516.25239999999997</c:v>
                </c:pt>
                <c:pt idx="903">
                  <c:v>515.73340000000007</c:v>
                </c:pt>
                <c:pt idx="904">
                  <c:v>515.73810000000003</c:v>
                </c:pt>
                <c:pt idx="905">
                  <c:v>515.88549999999998</c:v>
                </c:pt>
                <c:pt idx="906">
                  <c:v>515.62020000000007</c:v>
                </c:pt>
                <c:pt idx="907">
                  <c:v>515.44989999999996</c:v>
                </c:pt>
                <c:pt idx="908">
                  <c:v>515.57049999999992</c:v>
                </c:pt>
                <c:pt idx="909">
                  <c:v>515.46460000000002</c:v>
                </c:pt>
                <c:pt idx="910">
                  <c:v>515.28030000000001</c:v>
                </c:pt>
                <c:pt idx="911">
                  <c:v>515.14930000000004</c:v>
                </c:pt>
                <c:pt idx="912">
                  <c:v>514.74390000000005</c:v>
                </c:pt>
                <c:pt idx="913">
                  <c:v>514.93939999999998</c:v>
                </c:pt>
                <c:pt idx="914">
                  <c:v>515.6902</c:v>
                </c:pt>
                <c:pt idx="915">
                  <c:v>515.03520000000003</c:v>
                </c:pt>
                <c:pt idx="916">
                  <c:v>514.90470000000005</c:v>
                </c:pt>
                <c:pt idx="917">
                  <c:v>515.04909999999995</c:v>
                </c:pt>
                <c:pt idx="918">
                  <c:v>514.98210000000006</c:v>
                </c:pt>
                <c:pt idx="919">
                  <c:v>514.90750000000003</c:v>
                </c:pt>
                <c:pt idx="920">
                  <c:v>514.94749999999999</c:v>
                </c:pt>
                <c:pt idx="921">
                  <c:v>514.99990000000003</c:v>
                </c:pt>
                <c:pt idx="922">
                  <c:v>514.69330000000002</c:v>
                </c:pt>
                <c:pt idx="923">
                  <c:v>514.42380000000003</c:v>
                </c:pt>
                <c:pt idx="924">
                  <c:v>514.43209999999999</c:v>
                </c:pt>
                <c:pt idx="925">
                  <c:v>514.06259999999997</c:v>
                </c:pt>
                <c:pt idx="926">
                  <c:v>514.21709999999996</c:v>
                </c:pt>
                <c:pt idx="927">
                  <c:v>513.9271</c:v>
                </c:pt>
                <c:pt idx="928">
                  <c:v>514.21519999999998</c:v>
                </c:pt>
                <c:pt idx="929">
                  <c:v>514.07119999999998</c:v>
                </c:pt>
                <c:pt idx="930">
                  <c:v>514.46140000000003</c:v>
                </c:pt>
                <c:pt idx="931">
                  <c:v>513.99590000000001</c:v>
                </c:pt>
                <c:pt idx="932">
                  <c:v>514.09810000000004</c:v>
                </c:pt>
                <c:pt idx="933">
                  <c:v>514.25990000000002</c:v>
                </c:pt>
                <c:pt idx="934">
                  <c:v>513.56259999999997</c:v>
                </c:pt>
                <c:pt idx="935">
                  <c:v>514.10500000000002</c:v>
                </c:pt>
                <c:pt idx="936">
                  <c:v>514.30529999999999</c:v>
                </c:pt>
                <c:pt idx="937">
                  <c:v>513.33330000000001</c:v>
                </c:pt>
                <c:pt idx="938">
                  <c:v>513.69169999999997</c:v>
                </c:pt>
                <c:pt idx="939">
                  <c:v>513.11689999999999</c:v>
                </c:pt>
                <c:pt idx="940">
                  <c:v>513.10820000000001</c:v>
                </c:pt>
                <c:pt idx="941">
                  <c:v>513.65359999999998</c:v>
                </c:pt>
                <c:pt idx="942">
                  <c:v>513.4067</c:v>
                </c:pt>
                <c:pt idx="943">
                  <c:v>513.18610000000001</c:v>
                </c:pt>
                <c:pt idx="944">
                  <c:v>513.08209999999997</c:v>
                </c:pt>
                <c:pt idx="945">
                  <c:v>513.22080000000005</c:v>
                </c:pt>
                <c:pt idx="946">
                  <c:v>512.85480000000007</c:v>
                </c:pt>
                <c:pt idx="947">
                  <c:v>513.27520000000004</c:v>
                </c:pt>
                <c:pt idx="948">
                  <c:v>512.56000000000006</c:v>
                </c:pt>
                <c:pt idx="949">
                  <c:v>512.43140000000005</c:v>
                </c:pt>
                <c:pt idx="950">
                  <c:v>513.06939999999997</c:v>
                </c:pt>
                <c:pt idx="951">
                  <c:v>513.0181</c:v>
                </c:pt>
                <c:pt idx="952">
                  <c:v>512.7296</c:v>
                </c:pt>
                <c:pt idx="953">
                  <c:v>512.875</c:v>
                </c:pt>
                <c:pt idx="954">
                  <c:v>512.64549999999997</c:v>
                </c:pt>
                <c:pt idx="955">
                  <c:v>512.11469999999997</c:v>
                </c:pt>
                <c:pt idx="956">
                  <c:v>512.48490000000004</c:v>
                </c:pt>
                <c:pt idx="957">
                  <c:v>512.38499999999999</c:v>
                </c:pt>
                <c:pt idx="958">
                  <c:v>512.67790000000002</c:v>
                </c:pt>
                <c:pt idx="959">
                  <c:v>512.56269999999995</c:v>
                </c:pt>
                <c:pt idx="960">
                  <c:v>511.96460000000002</c:v>
                </c:pt>
                <c:pt idx="961">
                  <c:v>512.45270000000005</c:v>
                </c:pt>
                <c:pt idx="962">
                  <c:v>512.58330000000001</c:v>
                </c:pt>
                <c:pt idx="963">
                  <c:v>512.36130000000003</c:v>
                </c:pt>
                <c:pt idx="964">
                  <c:v>512.3682</c:v>
                </c:pt>
                <c:pt idx="965">
                  <c:v>511.84629999999999</c:v>
                </c:pt>
                <c:pt idx="966">
                  <c:v>511.8827</c:v>
                </c:pt>
                <c:pt idx="967">
                  <c:v>511.99760000000003</c:v>
                </c:pt>
                <c:pt idx="968">
                  <c:v>510.13909999999998</c:v>
                </c:pt>
                <c:pt idx="969">
                  <c:v>509.73059999999998</c:v>
                </c:pt>
                <c:pt idx="970">
                  <c:v>510.12609999999995</c:v>
                </c:pt>
                <c:pt idx="971">
                  <c:v>509.9092</c:v>
                </c:pt>
                <c:pt idx="972">
                  <c:v>510.00100000000003</c:v>
                </c:pt>
                <c:pt idx="973">
                  <c:v>511.06150000000002</c:v>
                </c:pt>
                <c:pt idx="974">
                  <c:v>511.77370000000002</c:v>
                </c:pt>
                <c:pt idx="975">
                  <c:v>511.55110000000002</c:v>
                </c:pt>
                <c:pt idx="976">
                  <c:v>511.12850000000003</c:v>
                </c:pt>
                <c:pt idx="977">
                  <c:v>511.78809999999999</c:v>
                </c:pt>
                <c:pt idx="978">
                  <c:v>511.86430000000001</c:v>
                </c:pt>
                <c:pt idx="979">
                  <c:v>512.13609999999994</c:v>
                </c:pt>
                <c:pt idx="980">
                  <c:v>511.68880000000001</c:v>
                </c:pt>
                <c:pt idx="981">
                  <c:v>511.56270000000001</c:v>
                </c:pt>
                <c:pt idx="982">
                  <c:v>511.51589999999999</c:v>
                </c:pt>
                <c:pt idx="983">
                  <c:v>510.79290000000003</c:v>
                </c:pt>
                <c:pt idx="984">
                  <c:v>511.46710000000002</c:v>
                </c:pt>
                <c:pt idx="985">
                  <c:v>510.89859999999999</c:v>
                </c:pt>
                <c:pt idx="986">
                  <c:v>510.71370000000002</c:v>
                </c:pt>
                <c:pt idx="987">
                  <c:v>511.2482</c:v>
                </c:pt>
                <c:pt idx="988">
                  <c:v>510.8322</c:v>
                </c:pt>
                <c:pt idx="989">
                  <c:v>510.85769999999997</c:v>
                </c:pt>
                <c:pt idx="990">
                  <c:v>510.85790000000003</c:v>
                </c:pt>
                <c:pt idx="991">
                  <c:v>511.41090000000003</c:v>
                </c:pt>
                <c:pt idx="992">
                  <c:v>510.59479999999996</c:v>
                </c:pt>
                <c:pt idx="993">
                  <c:v>510.59289999999999</c:v>
                </c:pt>
                <c:pt idx="994">
                  <c:v>510.26409999999998</c:v>
                </c:pt>
                <c:pt idx="995">
                  <c:v>509.97479999999996</c:v>
                </c:pt>
                <c:pt idx="996">
                  <c:v>510.41720000000004</c:v>
                </c:pt>
                <c:pt idx="997">
                  <c:v>510.0985</c:v>
                </c:pt>
                <c:pt idx="998">
                  <c:v>510.3306</c:v>
                </c:pt>
                <c:pt idx="999">
                  <c:v>510.42090000000002</c:v>
                </c:pt>
                <c:pt idx="1000">
                  <c:v>510.24419999999998</c:v>
                </c:pt>
                <c:pt idx="1001">
                  <c:v>509.77440000000001</c:v>
                </c:pt>
                <c:pt idx="1002">
                  <c:v>509.80739999999997</c:v>
                </c:pt>
                <c:pt idx="1003">
                  <c:v>509.68520000000001</c:v>
                </c:pt>
                <c:pt idx="1004">
                  <c:v>509.75070000000005</c:v>
                </c:pt>
                <c:pt idx="1005">
                  <c:v>509.40219999999999</c:v>
                </c:pt>
                <c:pt idx="1006">
                  <c:v>509.56009999999998</c:v>
                </c:pt>
                <c:pt idx="1007">
                  <c:v>510.22880000000004</c:v>
                </c:pt>
                <c:pt idx="1008">
                  <c:v>509.15300000000002</c:v>
                </c:pt>
                <c:pt idx="1009">
                  <c:v>509.37200000000001</c:v>
                </c:pt>
                <c:pt idx="1010">
                  <c:v>509.87289999999996</c:v>
                </c:pt>
                <c:pt idx="1011">
                  <c:v>508.8843</c:v>
                </c:pt>
                <c:pt idx="1012">
                  <c:v>509.70359999999999</c:v>
                </c:pt>
                <c:pt idx="1013">
                  <c:v>509.57639999999998</c:v>
                </c:pt>
                <c:pt idx="1014">
                  <c:v>509.00579999999997</c:v>
                </c:pt>
                <c:pt idx="1015">
                  <c:v>509.0249</c:v>
                </c:pt>
                <c:pt idx="1016">
                  <c:v>509.69979999999998</c:v>
                </c:pt>
                <c:pt idx="1017">
                  <c:v>509.35239999999999</c:v>
                </c:pt>
                <c:pt idx="1018">
                  <c:v>509.08679999999998</c:v>
                </c:pt>
                <c:pt idx="1019">
                  <c:v>509.31869999999998</c:v>
                </c:pt>
                <c:pt idx="1020">
                  <c:v>508.92040000000003</c:v>
                </c:pt>
                <c:pt idx="1021">
                  <c:v>508.55790000000002</c:v>
                </c:pt>
                <c:pt idx="1022">
                  <c:v>508.59789999999998</c:v>
                </c:pt>
                <c:pt idx="1023">
                  <c:v>508.31240000000003</c:v>
                </c:pt>
                <c:pt idx="1024">
                  <c:v>509.18510000000003</c:v>
                </c:pt>
                <c:pt idx="1025">
                  <c:v>508.94810000000001</c:v>
                </c:pt>
                <c:pt idx="1026">
                  <c:v>508.77589999999998</c:v>
                </c:pt>
                <c:pt idx="1027">
                  <c:v>508.48520000000002</c:v>
                </c:pt>
                <c:pt idx="1028">
                  <c:v>508.49970000000002</c:v>
                </c:pt>
                <c:pt idx="1029">
                  <c:v>508.46420000000001</c:v>
                </c:pt>
                <c:pt idx="1030">
                  <c:v>508.47500000000002</c:v>
                </c:pt>
                <c:pt idx="1031">
                  <c:v>508.64769999999999</c:v>
                </c:pt>
                <c:pt idx="1032">
                  <c:v>508.38729999999998</c:v>
                </c:pt>
                <c:pt idx="1033">
                  <c:v>508.13379999999995</c:v>
                </c:pt>
                <c:pt idx="1034">
                  <c:v>508.06560000000002</c:v>
                </c:pt>
                <c:pt idx="1035">
                  <c:v>508.24990000000003</c:v>
                </c:pt>
                <c:pt idx="1036">
                  <c:v>508.59370000000001</c:v>
                </c:pt>
                <c:pt idx="1037">
                  <c:v>508.22660000000002</c:v>
                </c:pt>
                <c:pt idx="1038">
                  <c:v>508.209</c:v>
                </c:pt>
                <c:pt idx="1039">
                  <c:v>507.98699999999997</c:v>
                </c:pt>
                <c:pt idx="1040">
                  <c:v>507.26239999999996</c:v>
                </c:pt>
                <c:pt idx="1041">
                  <c:v>507.90980000000002</c:v>
                </c:pt>
                <c:pt idx="1042">
                  <c:v>508.3947</c:v>
                </c:pt>
                <c:pt idx="1043">
                  <c:v>508.69940000000003</c:v>
                </c:pt>
                <c:pt idx="1044">
                  <c:v>508.31380000000001</c:v>
                </c:pt>
                <c:pt idx="1045">
                  <c:v>508.14600000000002</c:v>
                </c:pt>
                <c:pt idx="1046">
                  <c:v>507.23779999999999</c:v>
                </c:pt>
                <c:pt idx="1047">
                  <c:v>507.46230000000003</c:v>
                </c:pt>
                <c:pt idx="1048">
                  <c:v>508.5138</c:v>
                </c:pt>
                <c:pt idx="1049">
                  <c:v>507.77940000000001</c:v>
                </c:pt>
                <c:pt idx="1050">
                  <c:v>507.95339999999999</c:v>
                </c:pt>
                <c:pt idx="1051">
                  <c:v>507.93599999999998</c:v>
                </c:pt>
                <c:pt idx="1052">
                  <c:v>507.46749999999997</c:v>
                </c:pt>
                <c:pt idx="1053">
                  <c:v>507.70620000000002</c:v>
                </c:pt>
                <c:pt idx="1054">
                  <c:v>507.61860000000001</c:v>
                </c:pt>
                <c:pt idx="1055">
                  <c:v>506.90989999999999</c:v>
                </c:pt>
                <c:pt idx="1056">
                  <c:v>507.16699999999997</c:v>
                </c:pt>
                <c:pt idx="1057">
                  <c:v>507.64530000000002</c:v>
                </c:pt>
                <c:pt idx="1058">
                  <c:v>506.73129999999998</c:v>
                </c:pt>
                <c:pt idx="1059">
                  <c:v>506.91410000000002</c:v>
                </c:pt>
                <c:pt idx="1060">
                  <c:v>507.50639999999999</c:v>
                </c:pt>
                <c:pt idx="1061">
                  <c:v>507.01940000000002</c:v>
                </c:pt>
                <c:pt idx="1062">
                  <c:v>506.73329999999999</c:v>
                </c:pt>
                <c:pt idx="1063">
                  <c:v>507.47</c:v>
                </c:pt>
                <c:pt idx="1064">
                  <c:v>507.4194</c:v>
                </c:pt>
                <c:pt idx="1065">
                  <c:v>507.19759999999997</c:v>
                </c:pt>
                <c:pt idx="1066">
                  <c:v>506.78319999999997</c:v>
                </c:pt>
                <c:pt idx="1067">
                  <c:v>506.98510000000005</c:v>
                </c:pt>
                <c:pt idx="1068">
                  <c:v>506.9402</c:v>
                </c:pt>
                <c:pt idx="1069">
                  <c:v>506.71819999999997</c:v>
                </c:pt>
                <c:pt idx="1070">
                  <c:v>507.49560000000002</c:v>
                </c:pt>
                <c:pt idx="1071">
                  <c:v>507.73340000000002</c:v>
                </c:pt>
                <c:pt idx="1072">
                  <c:v>507.06040000000002</c:v>
                </c:pt>
                <c:pt idx="1073">
                  <c:v>506.80889999999999</c:v>
                </c:pt>
                <c:pt idx="1074">
                  <c:v>507.03399999999999</c:v>
                </c:pt>
                <c:pt idx="1075">
                  <c:v>506.6551</c:v>
                </c:pt>
                <c:pt idx="1076">
                  <c:v>506.61779999999999</c:v>
                </c:pt>
                <c:pt idx="1077">
                  <c:v>506.3252</c:v>
                </c:pt>
                <c:pt idx="1078">
                  <c:v>506.6524</c:v>
                </c:pt>
                <c:pt idx="1079">
                  <c:v>506.01690000000002</c:v>
                </c:pt>
                <c:pt idx="1080">
                  <c:v>505.4511</c:v>
                </c:pt>
                <c:pt idx="1081">
                  <c:v>506.25009999999997</c:v>
                </c:pt>
                <c:pt idx="1082">
                  <c:v>506.49279999999999</c:v>
                </c:pt>
                <c:pt idx="1083">
                  <c:v>506.03009999999995</c:v>
                </c:pt>
                <c:pt idx="1084">
                  <c:v>505.93330000000003</c:v>
                </c:pt>
                <c:pt idx="1085">
                  <c:v>506.39119999999997</c:v>
                </c:pt>
                <c:pt idx="1086">
                  <c:v>505.82080000000002</c:v>
                </c:pt>
                <c:pt idx="1087">
                  <c:v>506.23810000000003</c:v>
                </c:pt>
                <c:pt idx="1088">
                  <c:v>506.45589999999999</c:v>
                </c:pt>
                <c:pt idx="1089">
                  <c:v>505.86079999999998</c:v>
                </c:pt>
                <c:pt idx="1090">
                  <c:v>506.01399999999995</c:v>
                </c:pt>
                <c:pt idx="1091">
                  <c:v>505.85249999999996</c:v>
                </c:pt>
                <c:pt idx="1092">
                  <c:v>505.16840000000002</c:v>
                </c:pt>
                <c:pt idx="1093">
                  <c:v>505.1662</c:v>
                </c:pt>
                <c:pt idx="1094">
                  <c:v>506.37280000000004</c:v>
                </c:pt>
                <c:pt idx="1095">
                  <c:v>505.73869999999999</c:v>
                </c:pt>
                <c:pt idx="1096">
                  <c:v>505.76010000000002</c:v>
                </c:pt>
                <c:pt idx="1097">
                  <c:v>505.68209999999999</c:v>
                </c:pt>
                <c:pt idx="1098">
                  <c:v>505.38369999999998</c:v>
                </c:pt>
                <c:pt idx="1099">
                  <c:v>505.52660000000003</c:v>
                </c:pt>
                <c:pt idx="1100">
                  <c:v>505.62</c:v>
                </c:pt>
                <c:pt idx="1101">
                  <c:v>506.07910000000004</c:v>
                </c:pt>
                <c:pt idx="1102">
                  <c:v>505.89780000000002</c:v>
                </c:pt>
                <c:pt idx="1103">
                  <c:v>504.84450000000004</c:v>
                </c:pt>
                <c:pt idx="1104">
                  <c:v>505.23419999999999</c:v>
                </c:pt>
                <c:pt idx="1105">
                  <c:v>505.59530000000001</c:v>
                </c:pt>
                <c:pt idx="1106">
                  <c:v>504.78030000000001</c:v>
                </c:pt>
                <c:pt idx="1107">
                  <c:v>505.10419999999999</c:v>
                </c:pt>
                <c:pt idx="1108">
                  <c:v>505.73169999999999</c:v>
                </c:pt>
                <c:pt idx="1109">
                  <c:v>505.31789999999995</c:v>
                </c:pt>
                <c:pt idx="1110">
                  <c:v>505.28149999999999</c:v>
                </c:pt>
                <c:pt idx="1111">
                  <c:v>505.08240000000001</c:v>
                </c:pt>
                <c:pt idx="1112">
                  <c:v>504.9717</c:v>
                </c:pt>
                <c:pt idx="1113">
                  <c:v>504.9479</c:v>
                </c:pt>
                <c:pt idx="1114">
                  <c:v>504.55090000000001</c:v>
                </c:pt>
                <c:pt idx="1115">
                  <c:v>504.8646</c:v>
                </c:pt>
                <c:pt idx="1116">
                  <c:v>504.89050000000003</c:v>
                </c:pt>
                <c:pt idx="1117">
                  <c:v>504.24880000000002</c:v>
                </c:pt>
                <c:pt idx="1118">
                  <c:v>504.61840000000001</c:v>
                </c:pt>
                <c:pt idx="1119">
                  <c:v>504.6832</c:v>
                </c:pt>
                <c:pt idx="1120">
                  <c:v>504.20670000000001</c:v>
                </c:pt>
                <c:pt idx="1121">
                  <c:v>505.25219999999996</c:v>
                </c:pt>
                <c:pt idx="1122">
                  <c:v>505.70330000000001</c:v>
                </c:pt>
                <c:pt idx="1123">
                  <c:v>504.61579999999998</c:v>
                </c:pt>
                <c:pt idx="1124">
                  <c:v>504.14319999999998</c:v>
                </c:pt>
                <c:pt idx="1125">
                  <c:v>504.42829999999998</c:v>
                </c:pt>
                <c:pt idx="1126">
                  <c:v>504.39769999999999</c:v>
                </c:pt>
                <c:pt idx="1127">
                  <c:v>503.44400000000002</c:v>
                </c:pt>
                <c:pt idx="1128">
                  <c:v>503.8777</c:v>
                </c:pt>
                <c:pt idx="1129">
                  <c:v>503.85289999999998</c:v>
                </c:pt>
                <c:pt idx="1130">
                  <c:v>504.19209999999998</c:v>
                </c:pt>
                <c:pt idx="1131">
                  <c:v>503.62869999999998</c:v>
                </c:pt>
                <c:pt idx="1132">
                  <c:v>503.52569999999997</c:v>
                </c:pt>
                <c:pt idx="1133">
                  <c:v>504.29469999999998</c:v>
                </c:pt>
                <c:pt idx="1134">
                  <c:v>504.61249999999995</c:v>
                </c:pt>
                <c:pt idx="1135">
                  <c:v>503.49240000000003</c:v>
                </c:pt>
                <c:pt idx="1136">
                  <c:v>503.40539999999999</c:v>
                </c:pt>
                <c:pt idx="1137">
                  <c:v>503.81389999999999</c:v>
                </c:pt>
                <c:pt idx="1138">
                  <c:v>503.1592</c:v>
                </c:pt>
                <c:pt idx="1139">
                  <c:v>503.71719999999999</c:v>
                </c:pt>
                <c:pt idx="1140">
                  <c:v>503.2054</c:v>
                </c:pt>
                <c:pt idx="1141">
                  <c:v>503.03149999999999</c:v>
                </c:pt>
                <c:pt idx="1142">
                  <c:v>503.45519999999999</c:v>
                </c:pt>
                <c:pt idx="1143">
                  <c:v>503.76850000000002</c:v>
                </c:pt>
                <c:pt idx="1144">
                  <c:v>503.8997</c:v>
                </c:pt>
                <c:pt idx="1145">
                  <c:v>503.05259999999998</c:v>
                </c:pt>
                <c:pt idx="1146">
                  <c:v>502.9579</c:v>
                </c:pt>
                <c:pt idx="1147">
                  <c:v>503.1069</c:v>
                </c:pt>
                <c:pt idx="1148">
                  <c:v>503.10699999999997</c:v>
                </c:pt>
                <c:pt idx="1149">
                  <c:v>503.32560000000001</c:v>
                </c:pt>
                <c:pt idx="1150">
                  <c:v>503.5453</c:v>
                </c:pt>
                <c:pt idx="1151">
                  <c:v>503.13690000000003</c:v>
                </c:pt>
                <c:pt idx="1152">
                  <c:v>503.16860000000003</c:v>
                </c:pt>
                <c:pt idx="1153">
                  <c:v>502.90690000000001</c:v>
                </c:pt>
                <c:pt idx="1154">
                  <c:v>502.28209999999996</c:v>
                </c:pt>
                <c:pt idx="1155">
                  <c:v>503.23</c:v>
                </c:pt>
                <c:pt idx="1156">
                  <c:v>502.88560000000001</c:v>
                </c:pt>
                <c:pt idx="1157">
                  <c:v>502.3981</c:v>
                </c:pt>
                <c:pt idx="1158">
                  <c:v>503.41289999999998</c:v>
                </c:pt>
                <c:pt idx="1159">
                  <c:v>502.84749999999997</c:v>
                </c:pt>
                <c:pt idx="1160">
                  <c:v>502.38099999999997</c:v>
                </c:pt>
                <c:pt idx="1161">
                  <c:v>502.38389999999998</c:v>
                </c:pt>
                <c:pt idx="1162">
                  <c:v>502.7355</c:v>
                </c:pt>
                <c:pt idx="1163">
                  <c:v>502.209</c:v>
                </c:pt>
                <c:pt idx="1164">
                  <c:v>502.75779999999997</c:v>
                </c:pt>
                <c:pt idx="1165">
                  <c:v>502.56680000000006</c:v>
                </c:pt>
                <c:pt idx="1166">
                  <c:v>501.94510000000002</c:v>
                </c:pt>
                <c:pt idx="1167">
                  <c:v>501.86429999999996</c:v>
                </c:pt>
                <c:pt idx="1168">
                  <c:v>501.80289999999997</c:v>
                </c:pt>
                <c:pt idx="1169">
                  <c:v>502.1352</c:v>
                </c:pt>
                <c:pt idx="1170">
                  <c:v>502.20340000000004</c:v>
                </c:pt>
                <c:pt idx="1171">
                  <c:v>502.1037</c:v>
                </c:pt>
                <c:pt idx="1172">
                  <c:v>501.58429999999998</c:v>
                </c:pt>
                <c:pt idx="1173">
                  <c:v>502.33730000000003</c:v>
                </c:pt>
                <c:pt idx="1174">
                  <c:v>502.3612</c:v>
                </c:pt>
                <c:pt idx="1175">
                  <c:v>501.76850000000002</c:v>
                </c:pt>
                <c:pt idx="1176">
                  <c:v>501.71389999999997</c:v>
                </c:pt>
                <c:pt idx="1177">
                  <c:v>501.62400000000002</c:v>
                </c:pt>
                <c:pt idx="1178">
                  <c:v>502.2688</c:v>
                </c:pt>
                <c:pt idx="1179">
                  <c:v>502.2011</c:v>
                </c:pt>
                <c:pt idx="1180">
                  <c:v>501.87470000000002</c:v>
                </c:pt>
                <c:pt idx="1181">
                  <c:v>501.79509999999999</c:v>
                </c:pt>
                <c:pt idx="1182">
                  <c:v>501.64170000000001</c:v>
                </c:pt>
                <c:pt idx="1183">
                  <c:v>501.65309999999999</c:v>
                </c:pt>
                <c:pt idx="1184">
                  <c:v>501.77590000000004</c:v>
                </c:pt>
                <c:pt idx="1185">
                  <c:v>501.3426</c:v>
                </c:pt>
                <c:pt idx="1186">
                  <c:v>500.88669999999996</c:v>
                </c:pt>
                <c:pt idx="1187">
                  <c:v>501.04379999999998</c:v>
                </c:pt>
                <c:pt idx="1188">
                  <c:v>501.23779999999999</c:v>
                </c:pt>
                <c:pt idx="1189">
                  <c:v>501.49600000000004</c:v>
                </c:pt>
                <c:pt idx="1190">
                  <c:v>500.51640000000003</c:v>
                </c:pt>
                <c:pt idx="1191">
                  <c:v>500.52689999999996</c:v>
                </c:pt>
                <c:pt idx="1192">
                  <c:v>501.48079999999999</c:v>
                </c:pt>
                <c:pt idx="1193">
                  <c:v>501.17129999999997</c:v>
                </c:pt>
                <c:pt idx="1194">
                  <c:v>500.65010000000001</c:v>
                </c:pt>
                <c:pt idx="1195">
                  <c:v>501.04910000000001</c:v>
                </c:pt>
                <c:pt idx="1196">
                  <c:v>500.9667</c:v>
                </c:pt>
                <c:pt idx="1197">
                  <c:v>500.52229999999997</c:v>
                </c:pt>
                <c:pt idx="1198">
                  <c:v>501.29450000000003</c:v>
                </c:pt>
                <c:pt idx="1199">
                  <c:v>501.8227</c:v>
                </c:pt>
                <c:pt idx="1200">
                  <c:v>501.0992</c:v>
                </c:pt>
                <c:pt idx="1201">
                  <c:v>500.89620000000002</c:v>
                </c:pt>
                <c:pt idx="1202">
                  <c:v>501.0471</c:v>
                </c:pt>
                <c:pt idx="1203">
                  <c:v>499.97390000000001</c:v>
                </c:pt>
                <c:pt idx="1204">
                  <c:v>500.12490000000003</c:v>
                </c:pt>
                <c:pt idx="1205">
                  <c:v>500.77229999999997</c:v>
                </c:pt>
                <c:pt idx="1206">
                  <c:v>500.90899999999999</c:v>
                </c:pt>
                <c:pt idx="1207">
                  <c:v>500.6336</c:v>
                </c:pt>
                <c:pt idx="1208">
                  <c:v>500.55920000000003</c:v>
                </c:pt>
                <c:pt idx="1209">
                  <c:v>499.76419999999996</c:v>
                </c:pt>
                <c:pt idx="1210">
                  <c:v>499.9778</c:v>
                </c:pt>
                <c:pt idx="1211">
                  <c:v>500.63710000000003</c:v>
                </c:pt>
                <c:pt idx="1212">
                  <c:v>500.4973</c:v>
                </c:pt>
                <c:pt idx="1213">
                  <c:v>500.23820000000001</c:v>
                </c:pt>
                <c:pt idx="1214">
                  <c:v>500.75260000000003</c:v>
                </c:pt>
                <c:pt idx="1215">
                  <c:v>500.18</c:v>
                </c:pt>
                <c:pt idx="1216">
                  <c:v>499.54719999999998</c:v>
                </c:pt>
                <c:pt idx="1217">
                  <c:v>499.74859999999995</c:v>
                </c:pt>
                <c:pt idx="1218">
                  <c:v>500.1148</c:v>
                </c:pt>
                <c:pt idx="1219">
                  <c:v>500.90000000000003</c:v>
                </c:pt>
                <c:pt idx="1220">
                  <c:v>500.61369999999999</c:v>
                </c:pt>
                <c:pt idx="1221">
                  <c:v>499.47980000000001</c:v>
                </c:pt>
                <c:pt idx="1222">
                  <c:v>499.6635</c:v>
                </c:pt>
                <c:pt idx="1223">
                  <c:v>500.61360000000002</c:v>
                </c:pt>
                <c:pt idx="1224">
                  <c:v>499.43900000000002</c:v>
                </c:pt>
                <c:pt idx="1225">
                  <c:v>499.36129999999997</c:v>
                </c:pt>
                <c:pt idx="1226">
                  <c:v>501.07139999999998</c:v>
                </c:pt>
                <c:pt idx="1227">
                  <c:v>499.55869999999999</c:v>
                </c:pt>
                <c:pt idx="1228">
                  <c:v>498.61919999999998</c:v>
                </c:pt>
                <c:pt idx="1229">
                  <c:v>500.04879999999997</c:v>
                </c:pt>
                <c:pt idx="1230">
                  <c:v>499.99600000000004</c:v>
                </c:pt>
                <c:pt idx="1231">
                  <c:v>498.9436</c:v>
                </c:pt>
                <c:pt idx="1232">
                  <c:v>499.68700000000001</c:v>
                </c:pt>
                <c:pt idx="1233">
                  <c:v>500.09879999999998</c:v>
                </c:pt>
                <c:pt idx="1234">
                  <c:v>499.65950000000004</c:v>
                </c:pt>
                <c:pt idx="1235">
                  <c:v>500.13630000000001</c:v>
                </c:pt>
                <c:pt idx="1236">
                  <c:v>499.58420000000001</c:v>
                </c:pt>
                <c:pt idx="1237">
                  <c:v>498.91800000000001</c:v>
                </c:pt>
                <c:pt idx="1238">
                  <c:v>499.63510000000002</c:v>
                </c:pt>
                <c:pt idx="1239">
                  <c:v>499.99</c:v>
                </c:pt>
                <c:pt idx="1240">
                  <c:v>499.33300000000003</c:v>
                </c:pt>
                <c:pt idx="1241">
                  <c:v>498.93430000000001</c:v>
                </c:pt>
                <c:pt idx="1242">
                  <c:v>498.38439999999997</c:v>
                </c:pt>
                <c:pt idx="1243">
                  <c:v>498.20150000000001</c:v>
                </c:pt>
                <c:pt idx="1244">
                  <c:v>500.08420000000001</c:v>
                </c:pt>
                <c:pt idx="1245">
                  <c:v>500.30529999999999</c:v>
                </c:pt>
                <c:pt idx="1246">
                  <c:v>499.15289999999999</c:v>
                </c:pt>
                <c:pt idx="1247">
                  <c:v>499.17</c:v>
                </c:pt>
                <c:pt idx="1248">
                  <c:v>498.89670000000001</c:v>
                </c:pt>
                <c:pt idx="1249">
                  <c:v>498.15609999999998</c:v>
                </c:pt>
                <c:pt idx="1250">
                  <c:v>498.69499999999999</c:v>
                </c:pt>
                <c:pt idx="1251">
                  <c:v>499.14440000000002</c:v>
                </c:pt>
                <c:pt idx="1252">
                  <c:v>498.67019999999997</c:v>
                </c:pt>
                <c:pt idx="1253">
                  <c:v>498.40969999999999</c:v>
                </c:pt>
                <c:pt idx="1254">
                  <c:v>498.6859</c:v>
                </c:pt>
                <c:pt idx="1255">
                  <c:v>498.16719999999998</c:v>
                </c:pt>
                <c:pt idx="1256">
                  <c:v>497.7672</c:v>
                </c:pt>
                <c:pt idx="1257">
                  <c:v>498.7808</c:v>
                </c:pt>
                <c:pt idx="1258">
                  <c:v>498.06940000000003</c:v>
                </c:pt>
                <c:pt idx="1259">
                  <c:v>497.71999999999997</c:v>
                </c:pt>
                <c:pt idx="1260">
                  <c:v>498.9914</c:v>
                </c:pt>
                <c:pt idx="1261">
                  <c:v>498.96980000000002</c:v>
                </c:pt>
                <c:pt idx="1262">
                  <c:v>498.65780000000001</c:v>
                </c:pt>
                <c:pt idx="1263">
                  <c:v>498.14499999999998</c:v>
                </c:pt>
                <c:pt idx="1264">
                  <c:v>498.13730000000004</c:v>
                </c:pt>
                <c:pt idx="1265">
                  <c:v>498.34289999999999</c:v>
                </c:pt>
                <c:pt idx="1266">
                  <c:v>498.27460000000002</c:v>
                </c:pt>
                <c:pt idx="1267">
                  <c:v>497.78069999999997</c:v>
                </c:pt>
                <c:pt idx="1268">
                  <c:v>497.64159999999998</c:v>
                </c:pt>
                <c:pt idx="1269">
                  <c:v>497.76900000000001</c:v>
                </c:pt>
                <c:pt idx="1270">
                  <c:v>497.90679999999998</c:v>
                </c:pt>
                <c:pt idx="1271">
                  <c:v>498.30199999999996</c:v>
                </c:pt>
                <c:pt idx="1272">
                  <c:v>498.13289999999995</c:v>
                </c:pt>
                <c:pt idx="1273">
                  <c:v>497.76859999999999</c:v>
                </c:pt>
                <c:pt idx="1274">
                  <c:v>495.12880000000001</c:v>
                </c:pt>
                <c:pt idx="1275">
                  <c:v>489.26650000000001</c:v>
                </c:pt>
                <c:pt idx="1276">
                  <c:v>417.66399999999999</c:v>
                </c:pt>
                <c:pt idx="1277">
                  <c:v>533.13000000000011</c:v>
                </c:pt>
                <c:pt idx="1278">
                  <c:v>637.61000000000013</c:v>
                </c:pt>
                <c:pt idx="1279">
                  <c:v>750.04500000000007</c:v>
                </c:pt>
                <c:pt idx="1280">
                  <c:v>76.094999999999999</c:v>
                </c:pt>
                <c:pt idx="1281">
                  <c:v>38.828299999999999</c:v>
                </c:pt>
                <c:pt idx="1282">
                  <c:v>33.552199999999999</c:v>
                </c:pt>
                <c:pt idx="1283">
                  <c:v>32.976599999999998</c:v>
                </c:pt>
                <c:pt idx="1284">
                  <c:v>31.970200000000006</c:v>
                </c:pt>
                <c:pt idx="1285">
                  <c:v>30.823800000000006</c:v>
                </c:pt>
                <c:pt idx="1286">
                  <c:v>29.461199999999991</c:v>
                </c:pt>
                <c:pt idx="1287">
                  <c:v>29.279600000000002</c:v>
                </c:pt>
                <c:pt idx="1288">
                  <c:v>29.168199999999999</c:v>
                </c:pt>
                <c:pt idx="1289">
                  <c:v>28.993400000000008</c:v>
                </c:pt>
                <c:pt idx="1290">
                  <c:v>29.5518</c:v>
                </c:pt>
                <c:pt idx="1291">
                  <c:v>30.086299999999994</c:v>
                </c:pt>
                <c:pt idx="1292">
                  <c:v>30.011300000000006</c:v>
                </c:pt>
                <c:pt idx="1293">
                  <c:v>30.544099999999986</c:v>
                </c:pt>
                <c:pt idx="1294">
                  <c:v>31.535899999999998</c:v>
                </c:pt>
                <c:pt idx="1295">
                  <c:v>31.000999999999991</c:v>
                </c:pt>
                <c:pt idx="1296">
                  <c:v>30.954800000000006</c:v>
                </c:pt>
                <c:pt idx="1297">
                  <c:v>31.478999999999999</c:v>
                </c:pt>
                <c:pt idx="1298">
                  <c:v>31.649600000000007</c:v>
                </c:pt>
                <c:pt idx="1299">
                  <c:v>31.30749999999999</c:v>
                </c:pt>
                <c:pt idx="1300">
                  <c:v>32.020600000000002</c:v>
                </c:pt>
                <c:pt idx="1301">
                  <c:v>32.514700000000005</c:v>
                </c:pt>
                <c:pt idx="1302">
                  <c:v>32.585499999999996</c:v>
                </c:pt>
                <c:pt idx="1303">
                  <c:v>33.276299999999992</c:v>
                </c:pt>
                <c:pt idx="1304">
                  <c:v>33.620100000000008</c:v>
                </c:pt>
                <c:pt idx="1305">
                  <c:v>33.446300000000008</c:v>
                </c:pt>
                <c:pt idx="1306">
                  <c:v>34.208500000000001</c:v>
                </c:pt>
                <c:pt idx="1307">
                  <c:v>34.096200000000003</c:v>
                </c:pt>
                <c:pt idx="1308">
                  <c:v>34.258300000000006</c:v>
                </c:pt>
                <c:pt idx="1309">
                  <c:v>34.963299999999997</c:v>
                </c:pt>
                <c:pt idx="1310">
                  <c:v>34.88089999999999</c:v>
                </c:pt>
                <c:pt idx="1311">
                  <c:v>34.521499999999996</c:v>
                </c:pt>
                <c:pt idx="1312">
                  <c:v>35.167900000000003</c:v>
                </c:pt>
                <c:pt idx="1313">
                  <c:v>35.330599999999997</c:v>
                </c:pt>
                <c:pt idx="1314">
                  <c:v>35.785700000000006</c:v>
                </c:pt>
                <c:pt idx="1315">
                  <c:v>36.389099999999999</c:v>
                </c:pt>
                <c:pt idx="1316">
                  <c:v>36.641099999999994</c:v>
                </c:pt>
                <c:pt idx="1317">
                  <c:v>36.474099999999993</c:v>
                </c:pt>
                <c:pt idx="1318">
                  <c:v>36.929600000000001</c:v>
                </c:pt>
                <c:pt idx="1319">
                  <c:v>37.401800000000001</c:v>
                </c:pt>
                <c:pt idx="1320">
                  <c:v>37.074300000000001</c:v>
                </c:pt>
                <c:pt idx="1321">
                  <c:v>37.3262</c:v>
                </c:pt>
                <c:pt idx="1322">
                  <c:v>37.337400000000002</c:v>
                </c:pt>
                <c:pt idx="1323">
                  <c:v>37.359800000000007</c:v>
                </c:pt>
                <c:pt idx="1324">
                  <c:v>37.752399999999994</c:v>
                </c:pt>
                <c:pt idx="1325">
                  <c:v>38.865200000000002</c:v>
                </c:pt>
                <c:pt idx="1326">
                  <c:v>39.459000000000003</c:v>
                </c:pt>
                <c:pt idx="1327">
                  <c:v>39.552700000000002</c:v>
                </c:pt>
                <c:pt idx="1328">
                  <c:v>39.385199999999998</c:v>
                </c:pt>
                <c:pt idx="1329">
                  <c:v>39.135300000000001</c:v>
                </c:pt>
                <c:pt idx="1330">
                  <c:v>39.307100000000005</c:v>
                </c:pt>
                <c:pt idx="1331">
                  <c:v>39.997500000000002</c:v>
                </c:pt>
                <c:pt idx="1332">
                  <c:v>39.845199999999998</c:v>
                </c:pt>
                <c:pt idx="1333">
                  <c:v>40.156700000000001</c:v>
                </c:pt>
                <c:pt idx="1334">
                  <c:v>40.542000000000002</c:v>
                </c:pt>
                <c:pt idx="1335">
                  <c:v>40.270049999999998</c:v>
                </c:pt>
                <c:pt idx="1336">
                  <c:v>40.444369999999999</c:v>
                </c:pt>
                <c:pt idx="1337">
                  <c:v>41.207070000000002</c:v>
                </c:pt>
                <c:pt idx="1338">
                  <c:v>41.791030000000006</c:v>
                </c:pt>
                <c:pt idx="1339">
                  <c:v>41.227530000000002</c:v>
                </c:pt>
                <c:pt idx="1340">
                  <c:v>41.328130000000002</c:v>
                </c:pt>
                <c:pt idx="1341">
                  <c:v>41.6372</c:v>
                </c:pt>
                <c:pt idx="1342">
                  <c:v>41.344684999999998</c:v>
                </c:pt>
                <c:pt idx="1343">
                  <c:v>41.93553</c:v>
                </c:pt>
                <c:pt idx="1344">
                  <c:v>42.229480000000002</c:v>
                </c:pt>
                <c:pt idx="1345">
                  <c:v>41.799840000000003</c:v>
                </c:pt>
                <c:pt idx="1346">
                  <c:v>42.972669999999994</c:v>
                </c:pt>
                <c:pt idx="1347">
                  <c:v>43.422809999999998</c:v>
                </c:pt>
                <c:pt idx="1348">
                  <c:v>42.479970000000002</c:v>
                </c:pt>
                <c:pt idx="1349">
                  <c:v>43.190449999999998</c:v>
                </c:pt>
                <c:pt idx="1350">
                  <c:v>43.336379999999998</c:v>
                </c:pt>
                <c:pt idx="1351">
                  <c:v>43.039100000000005</c:v>
                </c:pt>
                <c:pt idx="1352">
                  <c:v>43.603499999999997</c:v>
                </c:pt>
                <c:pt idx="1353">
                  <c:v>43.554199999999994</c:v>
                </c:pt>
                <c:pt idx="1354">
                  <c:v>44.033200000000001</c:v>
                </c:pt>
                <c:pt idx="1355">
                  <c:v>44.144500000000001</c:v>
                </c:pt>
                <c:pt idx="1356">
                  <c:v>43.805199999999999</c:v>
                </c:pt>
                <c:pt idx="1357">
                  <c:v>43.825199999999995</c:v>
                </c:pt>
                <c:pt idx="1358">
                  <c:v>43.564499999999995</c:v>
                </c:pt>
                <c:pt idx="1359">
                  <c:v>44.091799999999999</c:v>
                </c:pt>
                <c:pt idx="1360">
                  <c:v>45.1905</c:v>
                </c:pt>
                <c:pt idx="1361">
                  <c:v>44.930700000000002</c:v>
                </c:pt>
                <c:pt idx="1362">
                  <c:v>44.711500000000001</c:v>
                </c:pt>
                <c:pt idx="1363">
                  <c:v>45.3384</c:v>
                </c:pt>
                <c:pt idx="1364">
                  <c:v>45.459499999999998</c:v>
                </c:pt>
                <c:pt idx="1365">
                  <c:v>46.096600000000002</c:v>
                </c:pt>
                <c:pt idx="1366">
                  <c:v>45.865300000000005</c:v>
                </c:pt>
                <c:pt idx="1367">
                  <c:v>45.579099999999997</c:v>
                </c:pt>
                <c:pt idx="1368">
                  <c:v>45.795000000000002</c:v>
                </c:pt>
                <c:pt idx="1369">
                  <c:v>46.013599999999997</c:v>
                </c:pt>
                <c:pt idx="1370">
                  <c:v>46.098600000000005</c:v>
                </c:pt>
                <c:pt idx="1371">
                  <c:v>46.107500000000002</c:v>
                </c:pt>
                <c:pt idx="1372">
                  <c:v>46.553200000000004</c:v>
                </c:pt>
                <c:pt idx="1373">
                  <c:v>46.386300000000006</c:v>
                </c:pt>
                <c:pt idx="1374">
                  <c:v>46.410599999999995</c:v>
                </c:pt>
                <c:pt idx="1375">
                  <c:v>46.5533</c:v>
                </c:pt>
                <c:pt idx="1376">
                  <c:v>46.432600000000001</c:v>
                </c:pt>
                <c:pt idx="1377">
                  <c:v>47.429200000000002</c:v>
                </c:pt>
                <c:pt idx="1378">
                  <c:v>47.425699999999999</c:v>
                </c:pt>
                <c:pt idx="1379">
                  <c:v>46.831499999999998</c:v>
                </c:pt>
                <c:pt idx="1380">
                  <c:v>47.624560000000002</c:v>
                </c:pt>
                <c:pt idx="1381">
                  <c:v>47.845190000000002</c:v>
                </c:pt>
                <c:pt idx="1382">
                  <c:v>47.534700000000001</c:v>
                </c:pt>
                <c:pt idx="1383">
                  <c:v>48.222670000000001</c:v>
                </c:pt>
                <c:pt idx="1384">
                  <c:v>48.200190000000006</c:v>
                </c:pt>
                <c:pt idx="1385">
                  <c:v>47.787109999999998</c:v>
                </c:pt>
                <c:pt idx="1386">
                  <c:v>48.004909999999995</c:v>
                </c:pt>
                <c:pt idx="1387">
                  <c:v>48.255400000000002</c:v>
                </c:pt>
                <c:pt idx="1388">
                  <c:v>48.557160000000003</c:v>
                </c:pt>
                <c:pt idx="1389">
                  <c:v>48.966789999999996</c:v>
                </c:pt>
                <c:pt idx="1390">
                  <c:v>49.511179999999996</c:v>
                </c:pt>
                <c:pt idx="1391">
                  <c:v>48.803179999999998</c:v>
                </c:pt>
                <c:pt idx="1392">
                  <c:v>48.502457</c:v>
                </c:pt>
                <c:pt idx="1393">
                  <c:v>48.678176999999998</c:v>
                </c:pt>
                <c:pt idx="1394">
                  <c:v>48.696330000000003</c:v>
                </c:pt>
                <c:pt idx="1395">
                  <c:v>60.384720000000002</c:v>
                </c:pt>
                <c:pt idx="1396">
                  <c:v>120.995</c:v>
                </c:pt>
                <c:pt idx="1397">
                  <c:v>108.61999999999989</c:v>
                </c:pt>
                <c:pt idx="1398">
                  <c:v>-243.11000000000013</c:v>
                </c:pt>
                <c:pt idx="1399">
                  <c:v>256.01699999999994</c:v>
                </c:pt>
                <c:pt idx="1400">
                  <c:v>-21.590000000000146</c:v>
                </c:pt>
                <c:pt idx="1401">
                  <c:v>-10.639999999999873</c:v>
                </c:pt>
                <c:pt idx="1402">
                  <c:v>-10.019999999999982</c:v>
                </c:pt>
                <c:pt idx="1403">
                  <c:v>-7.2699999999999818</c:v>
                </c:pt>
                <c:pt idx="1404">
                  <c:v>-5.9800000000000182</c:v>
                </c:pt>
                <c:pt idx="1405">
                  <c:v>-5.8899999999998727</c:v>
                </c:pt>
                <c:pt idx="1406">
                  <c:v>-5.0099999999999909</c:v>
                </c:pt>
                <c:pt idx="1407">
                  <c:v>-5.8299999999999272</c:v>
                </c:pt>
                <c:pt idx="1408">
                  <c:v>-5.6800000000000637</c:v>
                </c:pt>
                <c:pt idx="1409">
                  <c:v>-5.3299999999999272</c:v>
                </c:pt>
                <c:pt idx="1410">
                  <c:v>-5.3199999999999363</c:v>
                </c:pt>
                <c:pt idx="1411">
                  <c:v>-5.4300000000000637</c:v>
                </c:pt>
                <c:pt idx="1412">
                  <c:v>-6.0600000000001728</c:v>
                </c:pt>
                <c:pt idx="1413">
                  <c:v>-5.9800000000000182</c:v>
                </c:pt>
                <c:pt idx="1414">
                  <c:v>-5.8499999999999091</c:v>
                </c:pt>
                <c:pt idx="1415">
                  <c:v>-5.4500000000000455</c:v>
                </c:pt>
                <c:pt idx="1416">
                  <c:v>-6.9200000000000728</c:v>
                </c:pt>
                <c:pt idx="1417">
                  <c:v>-6.9099999999998545</c:v>
                </c:pt>
                <c:pt idx="1418">
                  <c:v>-5.7799999999999727</c:v>
                </c:pt>
                <c:pt idx="1419">
                  <c:v>-6.5800000000001546</c:v>
                </c:pt>
                <c:pt idx="1420">
                  <c:v>-6.2799999999999727</c:v>
                </c:pt>
                <c:pt idx="1421">
                  <c:v>-6.6300000000001091</c:v>
                </c:pt>
                <c:pt idx="1422">
                  <c:v>-7.2599999999999909</c:v>
                </c:pt>
                <c:pt idx="1423">
                  <c:v>-6.9200000000000728</c:v>
                </c:pt>
                <c:pt idx="1424">
                  <c:v>-7.1600000000000819</c:v>
                </c:pt>
                <c:pt idx="1425">
                  <c:v>-6.8899999999998727</c:v>
                </c:pt>
                <c:pt idx="1426">
                  <c:v>-6.6900000000000546</c:v>
                </c:pt>
                <c:pt idx="1427">
                  <c:v>-7.0099999999999909</c:v>
                </c:pt>
                <c:pt idx="1428">
                  <c:v>-6.7999999999999545</c:v>
                </c:pt>
                <c:pt idx="1429">
                  <c:v>-7.25</c:v>
                </c:pt>
                <c:pt idx="1430">
                  <c:v>-7.5099999999999909</c:v>
                </c:pt>
                <c:pt idx="1431">
                  <c:v>-7.0199999999999818</c:v>
                </c:pt>
                <c:pt idx="1432">
                  <c:v>-7.2100000000000364</c:v>
                </c:pt>
                <c:pt idx="1433">
                  <c:v>-6.7699999999999818</c:v>
                </c:pt>
                <c:pt idx="1434">
                  <c:v>-6.1500000000000909</c:v>
                </c:pt>
                <c:pt idx="1435">
                  <c:v>-6.9100000000000819</c:v>
                </c:pt>
                <c:pt idx="1436">
                  <c:v>-6.1099999999999</c:v>
                </c:pt>
                <c:pt idx="1437">
                  <c:v>-7.0700000000001637</c:v>
                </c:pt>
                <c:pt idx="1438">
                  <c:v>-8.25</c:v>
                </c:pt>
                <c:pt idx="1439">
                  <c:v>-8.2799999999999727</c:v>
                </c:pt>
                <c:pt idx="1440">
                  <c:v>-6.8400000000001455</c:v>
                </c:pt>
                <c:pt idx="1441">
                  <c:v>-6.9900000000000091</c:v>
                </c:pt>
                <c:pt idx="1442">
                  <c:v>-8.6199999999998909</c:v>
                </c:pt>
                <c:pt idx="1443">
                  <c:v>-7.0699999999999363</c:v>
                </c:pt>
                <c:pt idx="1444">
                  <c:v>-7.3199999999999363</c:v>
                </c:pt>
                <c:pt idx="1445">
                  <c:v>-7.3400000000001455</c:v>
                </c:pt>
                <c:pt idx="1446">
                  <c:v>-7.1699999999998454</c:v>
                </c:pt>
                <c:pt idx="1447">
                  <c:v>-8.2200000000000273</c:v>
                </c:pt>
                <c:pt idx="1448">
                  <c:v>-7.8299999999999272</c:v>
                </c:pt>
                <c:pt idx="1449">
                  <c:v>-7.1500000000000909</c:v>
                </c:pt>
                <c:pt idx="1450">
                  <c:v>-7.9700000000000273</c:v>
                </c:pt>
                <c:pt idx="1451">
                  <c:v>-7.7200000000000273</c:v>
                </c:pt>
                <c:pt idx="1452">
                  <c:v>-7.3699999999998909</c:v>
                </c:pt>
                <c:pt idx="1453">
                  <c:v>-7.9099999999998545</c:v>
                </c:pt>
                <c:pt idx="1454">
                  <c:v>-7.5099999999999909</c:v>
                </c:pt>
                <c:pt idx="1455">
                  <c:v>-7.3399999999999181</c:v>
                </c:pt>
                <c:pt idx="1456">
                  <c:v>-7.7300000000000182</c:v>
                </c:pt>
                <c:pt idx="1457">
                  <c:v>-8.1900000000000546</c:v>
                </c:pt>
                <c:pt idx="1458">
                  <c:v>-7.7599999999999909</c:v>
                </c:pt>
                <c:pt idx="1459">
                  <c:v>-7.9200000000000728</c:v>
                </c:pt>
                <c:pt idx="1460">
                  <c:v>-7.7300000000000182</c:v>
                </c:pt>
                <c:pt idx="1461">
                  <c:v>-7.2600000000002183</c:v>
                </c:pt>
                <c:pt idx="1462">
                  <c:v>-7.25</c:v>
                </c:pt>
                <c:pt idx="1463">
                  <c:v>-7.6199999999998909</c:v>
                </c:pt>
                <c:pt idx="1464">
                  <c:v>-8.0099999999999909</c:v>
                </c:pt>
                <c:pt idx="1465">
                  <c:v>-8.0699999999999363</c:v>
                </c:pt>
                <c:pt idx="1466">
                  <c:v>-8.4800000000000182</c:v>
                </c:pt>
                <c:pt idx="1467">
                  <c:v>-7.7200000000000273</c:v>
                </c:pt>
                <c:pt idx="1468">
                  <c:v>-7.4200000000000728</c:v>
                </c:pt>
                <c:pt idx="1469">
                  <c:v>-8.1100000000001273</c:v>
                </c:pt>
                <c:pt idx="1470">
                  <c:v>-8.2100000000000364</c:v>
                </c:pt>
                <c:pt idx="1471">
                  <c:v>-7.9800000000000182</c:v>
                </c:pt>
                <c:pt idx="1472">
                  <c:v>-7.9500000000000455</c:v>
                </c:pt>
                <c:pt idx="1473">
                  <c:v>-8.1300000000001091</c:v>
                </c:pt>
                <c:pt idx="1474">
                  <c:v>-7.4600000000000364</c:v>
                </c:pt>
                <c:pt idx="1475">
                  <c:v>-7.4600000000000364</c:v>
                </c:pt>
                <c:pt idx="1476">
                  <c:v>-8.4200000000000728</c:v>
                </c:pt>
                <c:pt idx="1477">
                  <c:v>-7.9300000000000637</c:v>
                </c:pt>
                <c:pt idx="1478">
                  <c:v>-7.6900000000000546</c:v>
                </c:pt>
                <c:pt idx="1479">
                  <c:v>-8.3299999999999272</c:v>
                </c:pt>
                <c:pt idx="1480">
                  <c:v>-8.0799999999999272</c:v>
                </c:pt>
                <c:pt idx="1481">
                  <c:v>-8.6400000000001</c:v>
                </c:pt>
                <c:pt idx="1482">
                  <c:v>-8.3900000000001</c:v>
                </c:pt>
                <c:pt idx="1483">
                  <c:v>-8.1499999999998636</c:v>
                </c:pt>
                <c:pt idx="1484">
                  <c:v>-7.7899999999999636</c:v>
                </c:pt>
                <c:pt idx="1485">
                  <c:v>-7.8700000000001182</c:v>
                </c:pt>
                <c:pt idx="1486">
                  <c:v>-7.8700000000001182</c:v>
                </c:pt>
                <c:pt idx="1487">
                  <c:v>-8.7400000000000091</c:v>
                </c:pt>
                <c:pt idx="1488">
                  <c:v>-8.4600000000000364</c:v>
                </c:pt>
                <c:pt idx="1489">
                  <c:v>-8.1500000000000909</c:v>
                </c:pt>
                <c:pt idx="1490">
                  <c:v>-8.2899999999999636</c:v>
                </c:pt>
                <c:pt idx="1491">
                  <c:v>-8.0099999999999909</c:v>
                </c:pt>
                <c:pt idx="1492">
                  <c:v>-8.2000000000000455</c:v>
                </c:pt>
                <c:pt idx="1493">
                  <c:v>-8.2699999999999818</c:v>
                </c:pt>
                <c:pt idx="1494">
                  <c:v>-7.6799999999998363</c:v>
                </c:pt>
                <c:pt idx="1495">
                  <c:v>-7.7400000000000091</c:v>
                </c:pt>
                <c:pt idx="1496">
                  <c:v>-8.5999999999999091</c:v>
                </c:pt>
                <c:pt idx="1497">
                  <c:v>-7.6000000000001364</c:v>
                </c:pt>
                <c:pt idx="1498">
                  <c:v>-7.5599999999999454</c:v>
                </c:pt>
                <c:pt idx="1499">
                  <c:v>-8.1700000000000728</c:v>
                </c:pt>
                <c:pt idx="1500">
                  <c:v>-7.6800000000000637</c:v>
                </c:pt>
                <c:pt idx="1501">
                  <c:v>-8.1199999999998909</c:v>
                </c:pt>
                <c:pt idx="1502">
                  <c:v>-8.2699999999999818</c:v>
                </c:pt>
                <c:pt idx="1503">
                  <c:v>-7.8099999999999454</c:v>
                </c:pt>
                <c:pt idx="1504">
                  <c:v>-8.209999999999809</c:v>
                </c:pt>
                <c:pt idx="1505">
                  <c:v>-8.5099999999999909</c:v>
                </c:pt>
                <c:pt idx="1506">
                  <c:v>-8.2899999999999636</c:v>
                </c:pt>
                <c:pt idx="1507">
                  <c:v>-7.7100000000000364</c:v>
                </c:pt>
                <c:pt idx="1508">
                  <c:v>-7.1899999999998272</c:v>
                </c:pt>
                <c:pt idx="1509">
                  <c:v>-8.0199999999999818</c:v>
                </c:pt>
                <c:pt idx="1510">
                  <c:v>-8.4100000000000819</c:v>
                </c:pt>
                <c:pt idx="1511">
                  <c:v>-7.9700000000000273</c:v>
                </c:pt>
                <c:pt idx="1512">
                  <c:v>-7.5700000000001637</c:v>
                </c:pt>
                <c:pt idx="1513">
                  <c:v>-8.3099999999999454</c:v>
                </c:pt>
                <c:pt idx="1514">
                  <c:v>-8.0999999999999091</c:v>
                </c:pt>
                <c:pt idx="1515">
                  <c:v>-7.8299999999999272</c:v>
                </c:pt>
                <c:pt idx="1516">
                  <c:v>-8.0499999999999545</c:v>
                </c:pt>
                <c:pt idx="1517">
                  <c:v>-8.2000000000000455</c:v>
                </c:pt>
                <c:pt idx="1518">
                  <c:v>-7.8700000000001182</c:v>
                </c:pt>
                <c:pt idx="1519">
                  <c:v>-7.6500000000000909</c:v>
                </c:pt>
                <c:pt idx="1520">
                  <c:v>-7.8899999999998727</c:v>
                </c:pt>
                <c:pt idx="1521">
                  <c:v>-8.1499999999998636</c:v>
                </c:pt>
                <c:pt idx="1522">
                  <c:v>-7.7699999999999818</c:v>
                </c:pt>
                <c:pt idx="1523">
                  <c:v>-8.1400000000001</c:v>
                </c:pt>
                <c:pt idx="1524">
                  <c:v>-8.0799999999999272</c:v>
                </c:pt>
                <c:pt idx="1525">
                  <c:v>-7.8599999999999</c:v>
                </c:pt>
                <c:pt idx="1526">
                  <c:v>-7.5099999999999909</c:v>
                </c:pt>
                <c:pt idx="1527">
                  <c:v>-8.1500000000000909</c:v>
                </c:pt>
                <c:pt idx="1528">
                  <c:v>-8.5600000000001728</c:v>
                </c:pt>
                <c:pt idx="1529">
                  <c:v>-8.8099999999999454</c:v>
                </c:pt>
                <c:pt idx="1530">
                  <c:v>-8.540000000000191</c:v>
                </c:pt>
                <c:pt idx="1531">
                  <c:v>-8.6699999999998454</c:v>
                </c:pt>
                <c:pt idx="1532">
                  <c:v>-8.4800000000000182</c:v>
                </c:pt>
                <c:pt idx="1533">
                  <c:v>-8</c:v>
                </c:pt>
                <c:pt idx="1534">
                  <c:v>-7.2300000000000182</c:v>
                </c:pt>
                <c:pt idx="1535">
                  <c:v>-7.6399999999998727</c:v>
                </c:pt>
                <c:pt idx="1536">
                  <c:v>-8.4100000000000819</c:v>
                </c:pt>
                <c:pt idx="1537">
                  <c:v>-7.5699999999999363</c:v>
                </c:pt>
                <c:pt idx="1538">
                  <c:v>-7.6700000000000728</c:v>
                </c:pt>
                <c:pt idx="1539">
                  <c:v>-8.4300000000000637</c:v>
                </c:pt>
                <c:pt idx="1540">
                  <c:v>-7.8299999999999272</c:v>
                </c:pt>
                <c:pt idx="1541">
                  <c:v>-7.8100000000001728</c:v>
                </c:pt>
                <c:pt idx="1542">
                  <c:v>-7.8700000000001182</c:v>
                </c:pt>
                <c:pt idx="1543">
                  <c:v>-7.7999999999999545</c:v>
                </c:pt>
                <c:pt idx="1544">
                  <c:v>-7.9800000000000182</c:v>
                </c:pt>
                <c:pt idx="1545">
                  <c:v>-8.0599999999999454</c:v>
                </c:pt>
                <c:pt idx="1546">
                  <c:v>-8.7300000000000182</c:v>
                </c:pt>
                <c:pt idx="1547">
                  <c:v>-8.8399999999999181</c:v>
                </c:pt>
                <c:pt idx="1548">
                  <c:v>-8.3800000000001091</c:v>
                </c:pt>
                <c:pt idx="1549">
                  <c:v>-7.6099999999999</c:v>
                </c:pt>
                <c:pt idx="1550">
                  <c:v>-8.2200000000000273</c:v>
                </c:pt>
                <c:pt idx="1551">
                  <c:v>-7.6699999999998454</c:v>
                </c:pt>
                <c:pt idx="1552">
                  <c:v>-7.8099999999999454</c:v>
                </c:pt>
                <c:pt idx="1553">
                  <c:v>-8.8099999999999454</c:v>
                </c:pt>
                <c:pt idx="1554">
                  <c:v>-8.1200000000001182</c:v>
                </c:pt>
                <c:pt idx="1555">
                  <c:v>-7.9800000000000182</c:v>
                </c:pt>
                <c:pt idx="1556">
                  <c:v>-7.9400000000000546</c:v>
                </c:pt>
                <c:pt idx="1557">
                  <c:v>-8.3599999999999</c:v>
                </c:pt>
                <c:pt idx="1558">
                  <c:v>-8.1100000000001273</c:v>
                </c:pt>
                <c:pt idx="1559">
                  <c:v>-8.0700000000001637</c:v>
                </c:pt>
                <c:pt idx="1560">
                  <c:v>-8.0799999999999272</c:v>
                </c:pt>
                <c:pt idx="1561">
                  <c:v>-8.0800000000001546</c:v>
                </c:pt>
                <c:pt idx="1562">
                  <c:v>-7.5699999999999363</c:v>
                </c:pt>
                <c:pt idx="1563">
                  <c:v>-8.25</c:v>
                </c:pt>
                <c:pt idx="1564">
                  <c:v>-8.7200000000000273</c:v>
                </c:pt>
                <c:pt idx="1565">
                  <c:v>-8.1199999999998909</c:v>
                </c:pt>
                <c:pt idx="1566">
                  <c:v>-7.9100000000000819</c:v>
                </c:pt>
                <c:pt idx="1567">
                  <c:v>-7.9500000000000455</c:v>
                </c:pt>
                <c:pt idx="1568">
                  <c:v>-7.7999999999999545</c:v>
                </c:pt>
                <c:pt idx="1569">
                  <c:v>-6.7999999999999545</c:v>
                </c:pt>
                <c:pt idx="1570">
                  <c:v>-7.3599999999999</c:v>
                </c:pt>
                <c:pt idx="1571">
                  <c:v>-7.9600000000000364</c:v>
                </c:pt>
                <c:pt idx="1572">
                  <c:v>-7.5599999999999454</c:v>
                </c:pt>
                <c:pt idx="1573">
                  <c:v>-8.4600000000000364</c:v>
                </c:pt>
                <c:pt idx="1574">
                  <c:v>-7.8200000000001637</c:v>
                </c:pt>
                <c:pt idx="1575">
                  <c:v>-8.5800000000001546</c:v>
                </c:pt>
                <c:pt idx="1576">
                  <c:v>-8.6499999999998636</c:v>
                </c:pt>
                <c:pt idx="1577">
                  <c:v>-7.1499999999998636</c:v>
                </c:pt>
                <c:pt idx="1578">
                  <c:v>-7.5799999999999272</c:v>
                </c:pt>
                <c:pt idx="1579">
                  <c:v>-7.6700000000000728</c:v>
                </c:pt>
                <c:pt idx="1580">
                  <c:v>-7.4400000000000546</c:v>
                </c:pt>
                <c:pt idx="1581">
                  <c:v>-8.0099999999999909</c:v>
                </c:pt>
                <c:pt idx="1582">
                  <c:v>-8.0099999999999909</c:v>
                </c:pt>
                <c:pt idx="1583">
                  <c:v>-7.8700000000001182</c:v>
                </c:pt>
                <c:pt idx="1584">
                  <c:v>-8.7799999999999727</c:v>
                </c:pt>
                <c:pt idx="1585">
                  <c:v>-8.7899999999999636</c:v>
                </c:pt>
                <c:pt idx="1586">
                  <c:v>-7.4800000000000182</c:v>
                </c:pt>
                <c:pt idx="1587">
                  <c:v>-8.1600000000000819</c:v>
                </c:pt>
                <c:pt idx="1588">
                  <c:v>-8.7000000000000455</c:v>
                </c:pt>
                <c:pt idx="1589">
                  <c:v>-8.7899999999999636</c:v>
                </c:pt>
                <c:pt idx="1590">
                  <c:v>-8.7299999999997908</c:v>
                </c:pt>
                <c:pt idx="1591">
                  <c:v>-8.2799999999999727</c:v>
                </c:pt>
                <c:pt idx="1592">
                  <c:v>-8.1299999999998818</c:v>
                </c:pt>
                <c:pt idx="1593">
                  <c:v>-8.2400000000000091</c:v>
                </c:pt>
                <c:pt idx="1594">
                  <c:v>-8.2699999999999818</c:v>
                </c:pt>
                <c:pt idx="1595">
                  <c:v>-7.7599999999999909</c:v>
                </c:pt>
                <c:pt idx="1596">
                  <c:v>-7.8700000000001182</c:v>
                </c:pt>
                <c:pt idx="1597">
                  <c:v>-9.1099999999999</c:v>
                </c:pt>
                <c:pt idx="1598">
                  <c:v>-8.6700000000000728</c:v>
                </c:pt>
                <c:pt idx="1599">
                  <c:v>-6.3800000000001091</c:v>
                </c:pt>
                <c:pt idx="1600">
                  <c:v>-6.2400000000000091</c:v>
                </c:pt>
                <c:pt idx="1601">
                  <c:v>-5.9500000000000455</c:v>
                </c:pt>
                <c:pt idx="1602">
                  <c:v>-5.9800000000000182</c:v>
                </c:pt>
                <c:pt idx="1603">
                  <c:v>-7.0399999999999636</c:v>
                </c:pt>
                <c:pt idx="1604">
                  <c:v>-8.5799999999999272</c:v>
                </c:pt>
                <c:pt idx="1605">
                  <c:v>-8.4800000000000182</c:v>
                </c:pt>
                <c:pt idx="1606">
                  <c:v>-8.3800000000001091</c:v>
                </c:pt>
                <c:pt idx="1607">
                  <c:v>-8.5599999999999454</c:v>
                </c:pt>
                <c:pt idx="1608">
                  <c:v>-8.2599999999999909</c:v>
                </c:pt>
                <c:pt idx="1609">
                  <c:v>-7.9300000000000637</c:v>
                </c:pt>
                <c:pt idx="1610">
                  <c:v>-8</c:v>
                </c:pt>
                <c:pt idx="1611">
                  <c:v>-8.0999999999999091</c:v>
                </c:pt>
                <c:pt idx="1612">
                  <c:v>-7.8299999999999272</c:v>
                </c:pt>
                <c:pt idx="1613">
                  <c:v>-8.3099999999999454</c:v>
                </c:pt>
                <c:pt idx="1614">
                  <c:v>-7.8199999999999363</c:v>
                </c:pt>
                <c:pt idx="1615">
                  <c:v>-8.1499999999998636</c:v>
                </c:pt>
                <c:pt idx="1616">
                  <c:v>-8.5099999999999909</c:v>
                </c:pt>
                <c:pt idx="1617">
                  <c:v>-8.4499999999998181</c:v>
                </c:pt>
                <c:pt idx="1618">
                  <c:v>-8.7799999999999727</c:v>
                </c:pt>
                <c:pt idx="1619">
                  <c:v>-8.5799999999999272</c:v>
                </c:pt>
                <c:pt idx="1620">
                  <c:v>-7.9300000000000637</c:v>
                </c:pt>
                <c:pt idx="1621">
                  <c:v>-7.7100000000000364</c:v>
                </c:pt>
                <c:pt idx="1622">
                  <c:v>-8.2599999999999909</c:v>
                </c:pt>
                <c:pt idx="1623">
                  <c:v>-8.5300000000002001</c:v>
                </c:pt>
                <c:pt idx="1624">
                  <c:v>-8.4399999999998272</c:v>
                </c:pt>
                <c:pt idx="1625">
                  <c:v>-8.6499999999998636</c:v>
                </c:pt>
                <c:pt idx="1626">
                  <c:v>-8.4600000000000364</c:v>
                </c:pt>
                <c:pt idx="1627">
                  <c:v>-8.6900000000000546</c:v>
                </c:pt>
                <c:pt idx="1628">
                  <c:v>-8.0899999999999181</c:v>
                </c:pt>
                <c:pt idx="1629">
                  <c:v>-8.1400000000001</c:v>
                </c:pt>
                <c:pt idx="1630">
                  <c:v>-8.5699999999999363</c:v>
                </c:pt>
                <c:pt idx="1631">
                  <c:v>-7.9000000000000909</c:v>
                </c:pt>
                <c:pt idx="1632">
                  <c:v>-7.7799999999999727</c:v>
                </c:pt>
                <c:pt idx="1633">
                  <c:v>-8.2200000000000273</c:v>
                </c:pt>
                <c:pt idx="1634">
                  <c:v>-8.25</c:v>
                </c:pt>
                <c:pt idx="1635">
                  <c:v>-7.8400000000001455</c:v>
                </c:pt>
                <c:pt idx="1636">
                  <c:v>-8.0899999999999181</c:v>
                </c:pt>
                <c:pt idx="1637">
                  <c:v>-8.5600000000001728</c:v>
                </c:pt>
                <c:pt idx="1638">
                  <c:v>-8.5399999999999636</c:v>
                </c:pt>
                <c:pt idx="1639">
                  <c:v>-7.8999999999998636</c:v>
                </c:pt>
                <c:pt idx="1640">
                  <c:v>-8.2699999999999818</c:v>
                </c:pt>
                <c:pt idx="1641">
                  <c:v>-9.2300000000000182</c:v>
                </c:pt>
                <c:pt idx="1642">
                  <c:v>-8.0299999999999727</c:v>
                </c:pt>
                <c:pt idx="1643">
                  <c:v>-7.7699999999999818</c:v>
                </c:pt>
                <c:pt idx="1644">
                  <c:v>-8.2699999999999818</c:v>
                </c:pt>
                <c:pt idx="1645">
                  <c:v>-7.9499999999998181</c:v>
                </c:pt>
                <c:pt idx="1646">
                  <c:v>-7.7599999999999909</c:v>
                </c:pt>
                <c:pt idx="1647">
                  <c:v>-8.2800000000002001</c:v>
                </c:pt>
                <c:pt idx="1648">
                  <c:v>-8.2400000000000091</c:v>
                </c:pt>
                <c:pt idx="1649">
                  <c:v>-8.5500000000001819</c:v>
                </c:pt>
                <c:pt idx="1650">
                  <c:v>-8.4800000000000182</c:v>
                </c:pt>
                <c:pt idx="1651">
                  <c:v>-8.6899999999998272</c:v>
                </c:pt>
                <c:pt idx="1652">
                  <c:v>-8.2600000000002183</c:v>
                </c:pt>
                <c:pt idx="1653">
                  <c:v>-8.25</c:v>
                </c:pt>
                <c:pt idx="1654">
                  <c:v>-7.7699999999999818</c:v>
                </c:pt>
                <c:pt idx="1655">
                  <c:v>-8.1899999999998272</c:v>
                </c:pt>
                <c:pt idx="1656">
                  <c:v>-8.2999999999999545</c:v>
                </c:pt>
                <c:pt idx="1657">
                  <c:v>-8.1500000000000909</c:v>
                </c:pt>
                <c:pt idx="1658">
                  <c:v>-8.2300000000000182</c:v>
                </c:pt>
                <c:pt idx="1659">
                  <c:v>-8.0499999999999545</c:v>
                </c:pt>
                <c:pt idx="1660">
                  <c:v>-7.5299999999999727</c:v>
                </c:pt>
                <c:pt idx="1661">
                  <c:v>-8.0599999999999454</c:v>
                </c:pt>
                <c:pt idx="1662">
                  <c:v>-8.1500000000000909</c:v>
                </c:pt>
                <c:pt idx="1663">
                  <c:v>-7.7699999999999818</c:v>
                </c:pt>
                <c:pt idx="1664">
                  <c:v>-7.8799999999998818</c:v>
                </c:pt>
                <c:pt idx="1665">
                  <c:v>-8.2899999999999636</c:v>
                </c:pt>
                <c:pt idx="1666">
                  <c:v>-8.0900000000001455</c:v>
                </c:pt>
                <c:pt idx="1667">
                  <c:v>-8.5800000000001546</c:v>
                </c:pt>
                <c:pt idx="1668">
                  <c:v>-8.7999999999999545</c:v>
                </c:pt>
                <c:pt idx="1669">
                  <c:v>-8.5799999999999272</c:v>
                </c:pt>
                <c:pt idx="1670">
                  <c:v>-7.9800000000000182</c:v>
                </c:pt>
                <c:pt idx="1671">
                  <c:v>-7.7799999999999727</c:v>
                </c:pt>
                <c:pt idx="1672">
                  <c:v>-8.0399999999999636</c:v>
                </c:pt>
                <c:pt idx="1673">
                  <c:v>-8.3099999999999454</c:v>
                </c:pt>
                <c:pt idx="1674">
                  <c:v>-8.25</c:v>
                </c:pt>
                <c:pt idx="1675">
                  <c:v>-8.3399999999999181</c:v>
                </c:pt>
                <c:pt idx="1676">
                  <c:v>-8.8500000000001364</c:v>
                </c:pt>
                <c:pt idx="1677">
                  <c:v>-8.6400000000001</c:v>
                </c:pt>
                <c:pt idx="1678">
                  <c:v>-8.5399999999999636</c:v>
                </c:pt>
                <c:pt idx="1679">
                  <c:v>-8.3900000000001</c:v>
                </c:pt>
                <c:pt idx="1680">
                  <c:v>-8.4100000000000819</c:v>
                </c:pt>
                <c:pt idx="1681">
                  <c:v>-9.0900000000001455</c:v>
                </c:pt>
                <c:pt idx="1682">
                  <c:v>-8.5899999999999181</c:v>
                </c:pt>
                <c:pt idx="1683">
                  <c:v>-8.2999999999999545</c:v>
                </c:pt>
                <c:pt idx="1684">
                  <c:v>-7.7699999999999818</c:v>
                </c:pt>
                <c:pt idx="1685">
                  <c:v>-7.9400000000000546</c:v>
                </c:pt>
                <c:pt idx="1686">
                  <c:v>-8.1800000000000637</c:v>
                </c:pt>
                <c:pt idx="1687">
                  <c:v>-8.2699999999999818</c:v>
                </c:pt>
                <c:pt idx="1688">
                  <c:v>-7.7400000000000091</c:v>
                </c:pt>
                <c:pt idx="1689">
                  <c:v>-7.7000000000000455</c:v>
                </c:pt>
                <c:pt idx="1690">
                  <c:v>-8.7899999999999636</c:v>
                </c:pt>
                <c:pt idx="1691">
                  <c:v>-8.5499999999999545</c:v>
                </c:pt>
                <c:pt idx="1692">
                  <c:v>-8.1599999999998545</c:v>
                </c:pt>
                <c:pt idx="1693">
                  <c:v>-8.8800000000001091</c:v>
                </c:pt>
                <c:pt idx="1694">
                  <c:v>-8.9300000000000637</c:v>
                </c:pt>
                <c:pt idx="1695">
                  <c:v>-8.3399999999999181</c:v>
                </c:pt>
                <c:pt idx="1696">
                  <c:v>-8.1299999999998818</c:v>
                </c:pt>
                <c:pt idx="1697">
                  <c:v>-8.5</c:v>
                </c:pt>
                <c:pt idx="1698">
                  <c:v>-8.4700000000000273</c:v>
                </c:pt>
                <c:pt idx="1699">
                  <c:v>-8.3299999999999272</c:v>
                </c:pt>
                <c:pt idx="1700">
                  <c:v>-8.7700000000002092</c:v>
                </c:pt>
                <c:pt idx="1701">
                  <c:v>-8.2400000000000091</c:v>
                </c:pt>
                <c:pt idx="1702">
                  <c:v>-8.4800000000000182</c:v>
                </c:pt>
                <c:pt idx="1703">
                  <c:v>-8.25</c:v>
                </c:pt>
                <c:pt idx="1704">
                  <c:v>-7.7300000000000182</c:v>
                </c:pt>
                <c:pt idx="1705">
                  <c:v>-7.9700000000000273</c:v>
                </c:pt>
                <c:pt idx="1706">
                  <c:v>-7.8500000000001364</c:v>
                </c:pt>
                <c:pt idx="1707">
                  <c:v>-8.2799999999999727</c:v>
                </c:pt>
                <c:pt idx="1708">
                  <c:v>-8.4100000000000819</c:v>
                </c:pt>
                <c:pt idx="1709">
                  <c:v>-7.7599999999999909</c:v>
                </c:pt>
                <c:pt idx="1710">
                  <c:v>-7.9600000000000364</c:v>
                </c:pt>
                <c:pt idx="1711">
                  <c:v>-8.1499999999998636</c:v>
                </c:pt>
                <c:pt idx="1712">
                  <c:v>-8.4900000000000091</c:v>
                </c:pt>
                <c:pt idx="1713">
                  <c:v>-8.3300000000001546</c:v>
                </c:pt>
                <c:pt idx="1714">
                  <c:v>-8.1500000000000909</c:v>
                </c:pt>
                <c:pt idx="1715">
                  <c:v>-8.2700000000002092</c:v>
                </c:pt>
                <c:pt idx="1716">
                  <c:v>-8.0799999999999272</c:v>
                </c:pt>
                <c:pt idx="1717">
                  <c:v>-7.5099999999999909</c:v>
                </c:pt>
                <c:pt idx="1718">
                  <c:v>-8.540000000000191</c:v>
                </c:pt>
                <c:pt idx="1719">
                  <c:v>-8.1799999999998363</c:v>
                </c:pt>
                <c:pt idx="1720">
                  <c:v>-8.6600000000000819</c:v>
                </c:pt>
                <c:pt idx="1721">
                  <c:v>-9</c:v>
                </c:pt>
                <c:pt idx="1722">
                  <c:v>-8.0700000000001637</c:v>
                </c:pt>
                <c:pt idx="1723">
                  <c:v>-7.5499999999999545</c:v>
                </c:pt>
                <c:pt idx="1724">
                  <c:v>-8.7300000000000182</c:v>
                </c:pt>
                <c:pt idx="1725">
                  <c:v>-9.25</c:v>
                </c:pt>
                <c:pt idx="1726">
                  <c:v>-8.1099999999999</c:v>
                </c:pt>
                <c:pt idx="1727">
                  <c:v>-8.5600000000001728</c:v>
                </c:pt>
                <c:pt idx="1728">
                  <c:v>-8.3599999999999</c:v>
                </c:pt>
                <c:pt idx="1729">
                  <c:v>-8.5899999999999181</c:v>
                </c:pt>
                <c:pt idx="1730">
                  <c:v>-8.9100000000000819</c:v>
                </c:pt>
                <c:pt idx="1731">
                  <c:v>-8.8699999999998909</c:v>
                </c:pt>
                <c:pt idx="1732">
                  <c:v>-8.4000000000000909</c:v>
                </c:pt>
                <c:pt idx="1733">
                  <c:v>-8.3999999999998636</c:v>
                </c:pt>
                <c:pt idx="1734">
                  <c:v>-7.8299999999999272</c:v>
                </c:pt>
                <c:pt idx="1735">
                  <c:v>-7.5099999999999909</c:v>
                </c:pt>
                <c:pt idx="1736">
                  <c:v>-8.2799999999999727</c:v>
                </c:pt>
                <c:pt idx="1737">
                  <c:v>-8.0399999999999636</c:v>
                </c:pt>
                <c:pt idx="1738">
                  <c:v>-7.7300000000000182</c:v>
                </c:pt>
                <c:pt idx="1739">
                  <c:v>-8.4499999999998181</c:v>
                </c:pt>
                <c:pt idx="1740">
                  <c:v>-8.9200000000000728</c:v>
                </c:pt>
                <c:pt idx="1741">
                  <c:v>-8.5299999999999727</c:v>
                </c:pt>
                <c:pt idx="1742">
                  <c:v>-7.8700000000001182</c:v>
                </c:pt>
                <c:pt idx="1743">
                  <c:v>-7.6900000000000546</c:v>
                </c:pt>
                <c:pt idx="1744">
                  <c:v>-8.0399999999999636</c:v>
                </c:pt>
                <c:pt idx="1745">
                  <c:v>-8.5199999999999818</c:v>
                </c:pt>
                <c:pt idx="1746">
                  <c:v>-8.1600000000000819</c:v>
                </c:pt>
                <c:pt idx="1747">
                  <c:v>-7.5199999999999818</c:v>
                </c:pt>
                <c:pt idx="1748">
                  <c:v>-8.2100000000000364</c:v>
                </c:pt>
                <c:pt idx="1749">
                  <c:v>-8.9299999999998363</c:v>
                </c:pt>
                <c:pt idx="1750">
                  <c:v>-7.9199999999998454</c:v>
                </c:pt>
                <c:pt idx="1751">
                  <c:v>-8.5299999999999727</c:v>
                </c:pt>
                <c:pt idx="1752">
                  <c:v>-9.2899999999999636</c:v>
                </c:pt>
                <c:pt idx="1753">
                  <c:v>-7.6699999999998454</c:v>
                </c:pt>
                <c:pt idx="1754">
                  <c:v>-7.3799999999998818</c:v>
                </c:pt>
                <c:pt idx="1755">
                  <c:v>-9.1700000000000728</c:v>
                </c:pt>
                <c:pt idx="1756">
                  <c:v>-8.75</c:v>
                </c:pt>
                <c:pt idx="1757">
                  <c:v>-7.7400000000000091</c:v>
                </c:pt>
                <c:pt idx="1758">
                  <c:v>-8.4200000000000728</c:v>
                </c:pt>
                <c:pt idx="1759">
                  <c:v>-8.2699999999999818</c:v>
                </c:pt>
                <c:pt idx="1760">
                  <c:v>-8.8800000000001091</c:v>
                </c:pt>
                <c:pt idx="1761">
                  <c:v>-8.4800000000000182</c:v>
                </c:pt>
                <c:pt idx="1762">
                  <c:v>-8.3599999999999</c:v>
                </c:pt>
                <c:pt idx="1763">
                  <c:v>-8.4500000000000455</c:v>
                </c:pt>
                <c:pt idx="1764">
                  <c:v>-7.6600000000000819</c:v>
                </c:pt>
                <c:pt idx="1765">
                  <c:v>-8.1399999999998727</c:v>
                </c:pt>
                <c:pt idx="1766">
                  <c:v>-9.0600000000001728</c:v>
                </c:pt>
                <c:pt idx="1767">
                  <c:v>766.06</c:v>
                </c:pt>
                <c:pt idx="1768">
                  <c:v>1560.6000000000004</c:v>
                </c:pt>
                <c:pt idx="1769">
                  <c:v>-754.08000000000084</c:v>
                </c:pt>
                <c:pt idx="1770">
                  <c:v>-618.47000000000025</c:v>
                </c:pt>
                <c:pt idx="1771">
                  <c:v>-447.81999999999971</c:v>
                </c:pt>
                <c:pt idx="1772">
                  <c:v>-274.73999999999978</c:v>
                </c:pt>
                <c:pt idx="1773">
                  <c:v>-157.33000000000015</c:v>
                </c:pt>
                <c:pt idx="1774">
                  <c:v>-84.940000000000055</c:v>
                </c:pt>
                <c:pt idx="1775">
                  <c:v>-47.589999999999918</c:v>
                </c:pt>
                <c:pt idx="1776">
                  <c:v>-25.240000000000009</c:v>
                </c:pt>
                <c:pt idx="1777">
                  <c:v>-15.490000000000009</c:v>
                </c:pt>
                <c:pt idx="1778">
                  <c:v>-12.264999999999986</c:v>
                </c:pt>
                <c:pt idx="1779">
                  <c:v>-8.27800000000002</c:v>
                </c:pt>
                <c:pt idx="1780">
                  <c:v>-6.0799999999999272</c:v>
                </c:pt>
                <c:pt idx="1781">
                  <c:v>-4.7119999999999891</c:v>
                </c:pt>
                <c:pt idx="1782">
                  <c:v>-4.6570000000000391</c:v>
                </c:pt>
                <c:pt idx="1783">
                  <c:v>-4.1610000000000582</c:v>
                </c:pt>
                <c:pt idx="1784">
                  <c:v>-3.6879999999999882</c:v>
                </c:pt>
                <c:pt idx="1785">
                  <c:v>-2.9769999999999754</c:v>
                </c:pt>
                <c:pt idx="1786">
                  <c:v>-3.77699999999993</c:v>
                </c:pt>
                <c:pt idx="1787">
                  <c:v>-4.3590000000000373</c:v>
                </c:pt>
                <c:pt idx="1788">
                  <c:v>-3.0559999999999263</c:v>
                </c:pt>
                <c:pt idx="1789">
                  <c:v>-3.0679999999999836</c:v>
                </c:pt>
                <c:pt idx="1790">
                  <c:v>-2.8220000000000027</c:v>
                </c:pt>
                <c:pt idx="1791">
                  <c:v>-3.4829999999999472</c:v>
                </c:pt>
                <c:pt idx="1792">
                  <c:v>-3.2569999999999482</c:v>
                </c:pt>
                <c:pt idx="1793">
                  <c:v>-2.9490000000000691</c:v>
                </c:pt>
                <c:pt idx="1794">
                  <c:v>-2.7059999999999036</c:v>
                </c:pt>
                <c:pt idx="1795">
                  <c:v>-2.3450000000000273</c:v>
                </c:pt>
                <c:pt idx="1796">
                  <c:v>-2.2099999999999227</c:v>
                </c:pt>
                <c:pt idx="1797">
                  <c:v>-2.1680000000000064</c:v>
                </c:pt>
                <c:pt idx="1798">
                  <c:v>-3.4530000000000882</c:v>
                </c:pt>
                <c:pt idx="1799">
                  <c:v>-3.1929999999999836</c:v>
                </c:pt>
                <c:pt idx="1800">
                  <c:v>-2.6879999999999882</c:v>
                </c:pt>
                <c:pt idx="1801">
                  <c:v>-3.1840000000000828</c:v>
                </c:pt>
                <c:pt idx="1802">
                  <c:v>-1.8919999999999391</c:v>
                </c:pt>
                <c:pt idx="1803">
                  <c:v>-2.8759999999999764</c:v>
                </c:pt>
                <c:pt idx="1804">
                  <c:v>-4.3759999999999764</c:v>
                </c:pt>
                <c:pt idx="1805">
                  <c:v>-3.4739999999999327</c:v>
                </c:pt>
                <c:pt idx="1806">
                  <c:v>-3.2300000000000182</c:v>
                </c:pt>
                <c:pt idx="1807">
                  <c:v>-3.9980000000000473</c:v>
                </c:pt>
                <c:pt idx="1808">
                  <c:v>-3.4120000000000346</c:v>
                </c:pt>
                <c:pt idx="1809">
                  <c:v>-3.8330000000000837</c:v>
                </c:pt>
                <c:pt idx="1810">
                  <c:v>-3.7189999999999372</c:v>
                </c:pt>
                <c:pt idx="1811">
                  <c:v>-3.6179999999999382</c:v>
                </c:pt>
                <c:pt idx="1812">
                  <c:v>-3.7339999999999236</c:v>
                </c:pt>
                <c:pt idx="1813">
                  <c:v>-3.3700000000000045</c:v>
                </c:pt>
                <c:pt idx="1814">
                  <c:v>-3.7649999999999864</c:v>
                </c:pt>
                <c:pt idx="1815">
                  <c:v>-3.3239999999999554</c:v>
                </c:pt>
                <c:pt idx="1816">
                  <c:v>-2.9340000000000828</c:v>
                </c:pt>
                <c:pt idx="1817">
                  <c:v>-3.1999999999999318</c:v>
                </c:pt>
                <c:pt idx="1818">
                  <c:v>-3.0830000000000837</c:v>
                </c:pt>
                <c:pt idx="1819">
                  <c:v>-2.7440000000000282</c:v>
                </c:pt>
                <c:pt idx="1820">
                  <c:v>-2.3869999999999436</c:v>
                </c:pt>
                <c:pt idx="1821">
                  <c:v>-2.6130000000000564</c:v>
                </c:pt>
                <c:pt idx="1822">
                  <c:v>-3.1630000000000109</c:v>
                </c:pt>
                <c:pt idx="1823">
                  <c:v>-3.0019999999999527</c:v>
                </c:pt>
                <c:pt idx="1824">
                  <c:v>-2.3790000000000191</c:v>
                </c:pt>
                <c:pt idx="1825">
                  <c:v>-2.6409999999999627</c:v>
                </c:pt>
                <c:pt idx="1826">
                  <c:v>-2.7669999999999391</c:v>
                </c:pt>
                <c:pt idx="1827">
                  <c:v>-1.9490000000000691</c:v>
                </c:pt>
                <c:pt idx="1828">
                  <c:v>-1.9239999999999782</c:v>
                </c:pt>
                <c:pt idx="1829">
                  <c:v>-2.1630000000000109</c:v>
                </c:pt>
                <c:pt idx="1830">
                  <c:v>-1.4990000000000236</c:v>
                </c:pt>
                <c:pt idx="1831">
                  <c:v>-1.4359999999999218</c:v>
                </c:pt>
                <c:pt idx="1832">
                  <c:v>-2.2279999999999518</c:v>
                </c:pt>
                <c:pt idx="1833">
                  <c:v>-2.1200000000000045</c:v>
                </c:pt>
                <c:pt idx="1834">
                  <c:v>-2.2160000000000082</c:v>
                </c:pt>
                <c:pt idx="1835">
                  <c:v>-2.6599999999999682</c:v>
                </c:pt>
                <c:pt idx="1836">
                  <c:v>-1.9769999999999754</c:v>
                </c:pt>
                <c:pt idx="1837">
                  <c:v>-1.97199999999998</c:v>
                </c:pt>
                <c:pt idx="1838">
                  <c:v>-2.3080000000001064</c:v>
                </c:pt>
                <c:pt idx="1839">
                  <c:v>-2.18100000000004</c:v>
                </c:pt>
                <c:pt idx="1840">
                  <c:v>-1.6949999999999363</c:v>
                </c:pt>
                <c:pt idx="1841">
                  <c:v>-2.0590000000000828</c:v>
                </c:pt>
                <c:pt idx="1842">
                  <c:v>-1.54200000000003</c:v>
                </c:pt>
                <c:pt idx="1843">
                  <c:v>-0.90299999999990632</c:v>
                </c:pt>
                <c:pt idx="1844">
                  <c:v>-1.1040000000000418</c:v>
                </c:pt>
                <c:pt idx="1845">
                  <c:v>-1.375</c:v>
                </c:pt>
                <c:pt idx="1846">
                  <c:v>-1.2029999999999745</c:v>
                </c:pt>
                <c:pt idx="1847">
                  <c:v>-1.0230000000000246</c:v>
                </c:pt>
                <c:pt idx="1848">
                  <c:v>-1.40199999999993</c:v>
                </c:pt>
                <c:pt idx="1849">
                  <c:v>-0.83499999999992269</c:v>
                </c:pt>
                <c:pt idx="1850">
                  <c:v>-0.77500000000009095</c:v>
                </c:pt>
                <c:pt idx="1851">
                  <c:v>-1.0430000000000064</c:v>
                </c:pt>
                <c:pt idx="1852">
                  <c:v>-1.0499999999999545</c:v>
                </c:pt>
                <c:pt idx="1853">
                  <c:v>-0.96799999999996089</c:v>
                </c:pt>
                <c:pt idx="1854">
                  <c:v>-0.78500000000008185</c:v>
                </c:pt>
                <c:pt idx="1855">
                  <c:v>-0.36099999999999</c:v>
                </c:pt>
                <c:pt idx="1856">
                  <c:v>-0.49900000000002365</c:v>
                </c:pt>
                <c:pt idx="1857">
                  <c:v>-0.77599999999995362</c:v>
                </c:pt>
                <c:pt idx="1858">
                  <c:v>-0.61800000000005184</c:v>
                </c:pt>
                <c:pt idx="1859">
                  <c:v>-0.25999999999999091</c:v>
                </c:pt>
                <c:pt idx="1860">
                  <c:v>-0.59900000000004638</c:v>
                </c:pt>
                <c:pt idx="1861">
                  <c:v>-0.40499999999997272</c:v>
                </c:pt>
                <c:pt idx="1862">
                  <c:v>-0.31000000000005912</c:v>
                </c:pt>
                <c:pt idx="1863">
                  <c:v>-0.39999999999997726</c:v>
                </c:pt>
                <c:pt idx="1864">
                  <c:v>-4.6000000000049113E-2</c:v>
                </c:pt>
                <c:pt idx="1865">
                  <c:v>-7.7999999999974534E-2</c:v>
                </c:pt>
                <c:pt idx="1866">
                  <c:v>-0.87400000000002365</c:v>
                </c:pt>
                <c:pt idx="1867">
                  <c:v>-0.41699999999991633</c:v>
                </c:pt>
                <c:pt idx="1868">
                  <c:v>7.1000000000026375E-2</c:v>
                </c:pt>
                <c:pt idx="1869">
                  <c:v>-0.65999999999996817</c:v>
                </c:pt>
                <c:pt idx="1870">
                  <c:v>-0.30200000000002092</c:v>
                </c:pt>
                <c:pt idx="1871">
                  <c:v>-0.25999999999999091</c:v>
                </c:pt>
                <c:pt idx="1872">
                  <c:v>-0.35599999999999454</c:v>
                </c:pt>
                <c:pt idx="1873">
                  <c:v>0.23300000000006094</c:v>
                </c:pt>
                <c:pt idx="1874">
                  <c:v>-2.3000000000024556E-2</c:v>
                </c:pt>
                <c:pt idx="1875">
                  <c:v>-0.63800000000003365</c:v>
                </c:pt>
                <c:pt idx="1876">
                  <c:v>0.12700000000006639</c:v>
                </c:pt>
                <c:pt idx="1877">
                  <c:v>-0.13600000000008095</c:v>
                </c:pt>
                <c:pt idx="1878">
                  <c:v>-1.16700000000003</c:v>
                </c:pt>
                <c:pt idx="1879">
                  <c:v>-0.58599999999989905</c:v>
                </c:pt>
                <c:pt idx="1880">
                  <c:v>-0.47899999999992815</c:v>
                </c:pt>
                <c:pt idx="1881">
                  <c:v>-1.5620000000000118</c:v>
                </c:pt>
                <c:pt idx="1882">
                  <c:v>-1.2720000000000482</c:v>
                </c:pt>
                <c:pt idx="1883">
                  <c:v>-0.90899999999999181</c:v>
                </c:pt>
                <c:pt idx="1884">
                  <c:v>-1.375</c:v>
                </c:pt>
                <c:pt idx="1885">
                  <c:v>-1.8849999999999909</c:v>
                </c:pt>
                <c:pt idx="1886">
                  <c:v>-1.9059999999999491</c:v>
                </c:pt>
                <c:pt idx="1887">
                  <c:v>-0.59400000000005093</c:v>
                </c:pt>
                <c:pt idx="1888">
                  <c:v>-322.25500000000005</c:v>
                </c:pt>
                <c:pt idx="1889">
                  <c:v>-744.90000000000009</c:v>
                </c:pt>
                <c:pt idx="1890">
                  <c:v>244.18000000000029</c:v>
                </c:pt>
                <c:pt idx="1891">
                  <c:v>306.94999999999982</c:v>
                </c:pt>
                <c:pt idx="1892">
                  <c:v>282.28999999999996</c:v>
                </c:pt>
                <c:pt idx="1893">
                  <c:v>176.17000000000007</c:v>
                </c:pt>
                <c:pt idx="1894">
                  <c:v>122.27100000000002</c:v>
                </c:pt>
                <c:pt idx="1895">
                  <c:v>58.420999999999992</c:v>
                </c:pt>
                <c:pt idx="1896">
                  <c:v>31.519999999999982</c:v>
                </c:pt>
                <c:pt idx="1897">
                  <c:v>17.686000000000035</c:v>
                </c:pt>
                <c:pt idx="1898">
                  <c:v>3.1199999999998909</c:v>
                </c:pt>
                <c:pt idx="1899">
                  <c:v>3.4399999999998272</c:v>
                </c:pt>
                <c:pt idx="1900">
                  <c:v>-10.910000000000082</c:v>
                </c:pt>
                <c:pt idx="1901">
                  <c:v>-6.2699999999999818</c:v>
                </c:pt>
                <c:pt idx="1902">
                  <c:v>-8.4099999999998545</c:v>
                </c:pt>
                <c:pt idx="1903">
                  <c:v>-10.180000000000064</c:v>
                </c:pt>
                <c:pt idx="1904">
                  <c:v>-8.9700000000000273</c:v>
                </c:pt>
                <c:pt idx="1905">
                  <c:v>-9.9400000000000546</c:v>
                </c:pt>
                <c:pt idx="1906">
                  <c:v>-9.7899999999999636</c:v>
                </c:pt>
                <c:pt idx="1907">
                  <c:v>-9.1799999999998363</c:v>
                </c:pt>
                <c:pt idx="1908">
                  <c:v>-8.9499999999998181</c:v>
                </c:pt>
                <c:pt idx="1909">
                  <c:v>-11.160000000000082</c:v>
                </c:pt>
                <c:pt idx="1910">
                  <c:v>-9.3500000000001364</c:v>
                </c:pt>
                <c:pt idx="1911">
                  <c:v>-8.9600000000000364</c:v>
                </c:pt>
                <c:pt idx="1912">
                  <c:v>-10.569999999999936</c:v>
                </c:pt>
                <c:pt idx="1913">
                  <c:v>-10.720000000000027</c:v>
                </c:pt>
                <c:pt idx="1914">
                  <c:v>-11.049999999999955</c:v>
                </c:pt>
                <c:pt idx="1915">
                  <c:v>-10.1099999999999</c:v>
                </c:pt>
                <c:pt idx="1916">
                  <c:v>-10.779999999999973</c:v>
                </c:pt>
                <c:pt idx="1917">
                  <c:v>-10.980000000000018</c:v>
                </c:pt>
                <c:pt idx="1918">
                  <c:v>-10.290000000000191</c:v>
                </c:pt>
                <c:pt idx="1919">
                  <c:v>-9.6099999999999</c:v>
                </c:pt>
                <c:pt idx="1920">
                  <c:v>-9.9700000000000273</c:v>
                </c:pt>
                <c:pt idx="1921">
                  <c:v>-10.029999999999973</c:v>
                </c:pt>
                <c:pt idx="1922">
                  <c:v>-10.009999999999991</c:v>
                </c:pt>
                <c:pt idx="1923">
                  <c:v>-10.360000000000127</c:v>
                </c:pt>
                <c:pt idx="1924">
                  <c:v>-10.990000000000009</c:v>
                </c:pt>
                <c:pt idx="1925">
                  <c:v>-11.849999999999909</c:v>
                </c:pt>
                <c:pt idx="1926">
                  <c:v>-13.050000000000182</c:v>
                </c:pt>
                <c:pt idx="1927">
                  <c:v>-15.220000000000027</c:v>
                </c:pt>
                <c:pt idx="1928">
                  <c:v>-12.470000000000027</c:v>
                </c:pt>
                <c:pt idx="1929">
                  <c:v>-9.0999999999999091</c:v>
                </c:pt>
                <c:pt idx="1930">
                  <c:v>-11.009999999999991</c:v>
                </c:pt>
                <c:pt idx="1931">
                  <c:v>-12.569999999999936</c:v>
                </c:pt>
                <c:pt idx="1932">
                  <c:v>-13.200000000000045</c:v>
                </c:pt>
                <c:pt idx="1933">
                  <c:v>-7.4400000000000546</c:v>
                </c:pt>
                <c:pt idx="1934">
                  <c:v>-8.5</c:v>
                </c:pt>
                <c:pt idx="1935">
                  <c:v>-13.090000000000146</c:v>
                </c:pt>
                <c:pt idx="1936">
                  <c:v>-9.1300000000001091</c:v>
                </c:pt>
                <c:pt idx="1937">
                  <c:v>-7.9900000000000091</c:v>
                </c:pt>
                <c:pt idx="1938">
                  <c:v>-9.5399999999999636</c:v>
                </c:pt>
                <c:pt idx="1939">
                  <c:v>-9.1400000000001</c:v>
                </c:pt>
                <c:pt idx="1940">
                  <c:v>-9.8600000000001273</c:v>
                </c:pt>
                <c:pt idx="1941">
                  <c:v>-9.1900000000000546</c:v>
                </c:pt>
                <c:pt idx="1942">
                  <c:v>-9.0699999999999363</c:v>
                </c:pt>
                <c:pt idx="1943">
                  <c:v>-9.0999999999999091</c:v>
                </c:pt>
                <c:pt idx="1944">
                  <c:v>-8.4000000000000909</c:v>
                </c:pt>
                <c:pt idx="1945">
                  <c:v>-8.9800000000000182</c:v>
                </c:pt>
                <c:pt idx="1946">
                  <c:v>-10.680000000000064</c:v>
                </c:pt>
                <c:pt idx="1947">
                  <c:v>-9.3900000000001</c:v>
                </c:pt>
                <c:pt idx="1948">
                  <c:v>-8.2299999999997908</c:v>
                </c:pt>
                <c:pt idx="1949">
                  <c:v>-9.4600000000000364</c:v>
                </c:pt>
                <c:pt idx="1950">
                  <c:v>-9.7599999999999909</c:v>
                </c:pt>
                <c:pt idx="1951">
                  <c:v>-9.2199999999997999</c:v>
                </c:pt>
                <c:pt idx="1952">
                  <c:v>-9.0699999999999363</c:v>
                </c:pt>
                <c:pt idx="1953">
                  <c:v>-9.2999999999999545</c:v>
                </c:pt>
                <c:pt idx="1954">
                  <c:v>-9.5799999999999272</c:v>
                </c:pt>
                <c:pt idx="1955">
                  <c:v>-9.5</c:v>
                </c:pt>
                <c:pt idx="1956">
                  <c:v>-8.2200000000000273</c:v>
                </c:pt>
                <c:pt idx="1957">
                  <c:v>-8.9500000000000455</c:v>
                </c:pt>
                <c:pt idx="1958">
                  <c:v>-9.7000000000000455</c:v>
                </c:pt>
                <c:pt idx="1959">
                  <c:v>-9.8300000000001546</c:v>
                </c:pt>
                <c:pt idx="1960">
                  <c:v>-9.6300000000001091</c:v>
                </c:pt>
                <c:pt idx="1961">
                  <c:v>-9.6100000000001273</c:v>
                </c:pt>
                <c:pt idx="1962">
                  <c:v>-9.3600000000001273</c:v>
                </c:pt>
                <c:pt idx="1963">
                  <c:v>-9.5999999999999091</c:v>
                </c:pt>
                <c:pt idx="1964">
                  <c:v>-9.0499999999999545</c:v>
                </c:pt>
                <c:pt idx="1965">
                  <c:v>-9.3900000000001</c:v>
                </c:pt>
                <c:pt idx="1966">
                  <c:v>-9.5599999999999454</c:v>
                </c:pt>
                <c:pt idx="1967">
                  <c:v>-9.5699999999999363</c:v>
                </c:pt>
                <c:pt idx="1968">
                  <c:v>-9.5099999999999909</c:v>
                </c:pt>
                <c:pt idx="1969">
                  <c:v>-9.5499999999999545</c:v>
                </c:pt>
                <c:pt idx="1970">
                  <c:v>-9.4300000000000637</c:v>
                </c:pt>
                <c:pt idx="1971">
                  <c:v>-8.5299999999999727</c:v>
                </c:pt>
                <c:pt idx="1972">
                  <c:v>-9.2400000000000091</c:v>
                </c:pt>
                <c:pt idx="1973">
                  <c:v>-8.7599999999999909</c:v>
                </c:pt>
                <c:pt idx="1974">
                  <c:v>-8.8099999999999454</c:v>
                </c:pt>
                <c:pt idx="1975">
                  <c:v>-9.6100000000001273</c:v>
                </c:pt>
                <c:pt idx="1976">
                  <c:v>-8.75</c:v>
                </c:pt>
                <c:pt idx="1977">
                  <c:v>-9.8700000000001182</c:v>
                </c:pt>
                <c:pt idx="1978">
                  <c:v>-9.5</c:v>
                </c:pt>
                <c:pt idx="1979">
                  <c:v>-9.9800000000000182</c:v>
                </c:pt>
                <c:pt idx="1980">
                  <c:v>-7.9399999999998272</c:v>
                </c:pt>
                <c:pt idx="1981">
                  <c:v>-9.4800000000000182</c:v>
                </c:pt>
                <c:pt idx="1982">
                  <c:v>-10.839999999999918</c:v>
                </c:pt>
                <c:pt idx="1983">
                  <c:v>-9.6900000000000546</c:v>
                </c:pt>
                <c:pt idx="1984">
                  <c:v>-9.4600000000000364</c:v>
                </c:pt>
                <c:pt idx="1985">
                  <c:v>-9.3499999999999091</c:v>
                </c:pt>
                <c:pt idx="1986">
                  <c:v>-10.090000000000146</c:v>
                </c:pt>
                <c:pt idx="1987">
                  <c:v>-9.9500000000000455</c:v>
                </c:pt>
                <c:pt idx="1988">
                  <c:v>-8.1900000000000546</c:v>
                </c:pt>
                <c:pt idx="1989">
                  <c:v>-7.5900000000001455</c:v>
                </c:pt>
                <c:pt idx="1990">
                  <c:v>-8.6000000000001364</c:v>
                </c:pt>
                <c:pt idx="1991">
                  <c:v>-9.8500000000001364</c:v>
                </c:pt>
                <c:pt idx="1992">
                  <c:v>-9.8400000000001455</c:v>
                </c:pt>
                <c:pt idx="1993">
                  <c:v>-9.1899999999998272</c:v>
                </c:pt>
                <c:pt idx="1994">
                  <c:v>-9.1300000000001091</c:v>
                </c:pt>
                <c:pt idx="1995">
                  <c:v>-9.3100000000001728</c:v>
                </c:pt>
                <c:pt idx="1996">
                  <c:v>-9.0900000000001455</c:v>
                </c:pt>
                <c:pt idx="1997">
                  <c:v>-9.3099999999999454</c:v>
                </c:pt>
                <c:pt idx="1998">
                  <c:v>-9.3499999999999091</c:v>
                </c:pt>
                <c:pt idx="1999">
                  <c:v>-8.7200000000000273</c:v>
                </c:pt>
                <c:pt idx="2000">
                  <c:v>-8.7899999999999636</c:v>
                </c:pt>
                <c:pt idx="2001">
                  <c:v>-9.5199999999999818</c:v>
                </c:pt>
                <c:pt idx="2002">
                  <c:v>-9.0399999999999636</c:v>
                </c:pt>
                <c:pt idx="2003">
                  <c:v>-9.4100000000000819</c:v>
                </c:pt>
                <c:pt idx="2004">
                  <c:v>-9.3200000000001637</c:v>
                </c:pt>
                <c:pt idx="2005">
                  <c:v>-9.25</c:v>
                </c:pt>
                <c:pt idx="2006">
                  <c:v>-8.7799999999999727</c:v>
                </c:pt>
                <c:pt idx="2007">
                  <c:v>-8.8400000000001455</c:v>
                </c:pt>
                <c:pt idx="2008">
                  <c:v>-9.5499999999999545</c:v>
                </c:pt>
                <c:pt idx="2009">
                  <c:v>-9.9800000000000182</c:v>
                </c:pt>
                <c:pt idx="2010">
                  <c:v>-9.5199999999999818</c:v>
                </c:pt>
                <c:pt idx="2011">
                  <c:v>-9.4700000000000273</c:v>
                </c:pt>
                <c:pt idx="2012">
                  <c:v>-9.0199999999999818</c:v>
                </c:pt>
                <c:pt idx="2013">
                  <c:v>-8.709999999999809</c:v>
                </c:pt>
                <c:pt idx="2014">
                  <c:v>-10.120000000000118</c:v>
                </c:pt>
                <c:pt idx="2015">
                  <c:v>-10.269999999999982</c:v>
                </c:pt>
                <c:pt idx="2016">
                  <c:v>-9.2800000000002001</c:v>
                </c:pt>
                <c:pt idx="2017">
                  <c:v>-9.25</c:v>
                </c:pt>
                <c:pt idx="2018">
                  <c:v>-8.7599999999999909</c:v>
                </c:pt>
                <c:pt idx="2019">
                  <c:v>-9.3499999999999091</c:v>
                </c:pt>
                <c:pt idx="2020">
                  <c:v>-9.9400000000000546</c:v>
                </c:pt>
                <c:pt idx="2021">
                  <c:v>-8.6099999999999</c:v>
                </c:pt>
                <c:pt idx="2022">
                  <c:v>-9.2599999999999909</c:v>
                </c:pt>
                <c:pt idx="2023">
                  <c:v>-9.8099999999999454</c:v>
                </c:pt>
                <c:pt idx="2024">
                  <c:v>-9.1500000000000909</c:v>
                </c:pt>
                <c:pt idx="2025">
                  <c:v>-8.3700000000001182</c:v>
                </c:pt>
                <c:pt idx="2026">
                  <c:v>-9.1100000000001273</c:v>
                </c:pt>
                <c:pt idx="2027">
                  <c:v>-9.5100000000002183</c:v>
                </c:pt>
                <c:pt idx="2028">
                  <c:v>-10.069999999999936</c:v>
                </c:pt>
                <c:pt idx="2029">
                  <c:v>-10.190000000000055</c:v>
                </c:pt>
                <c:pt idx="2030">
                  <c:v>-8.9000000000000909</c:v>
                </c:pt>
                <c:pt idx="2031">
                  <c:v>-9.2899999999999636</c:v>
                </c:pt>
                <c:pt idx="2032">
                  <c:v>-9.790000000000191</c:v>
                </c:pt>
                <c:pt idx="2033">
                  <c:v>-9.4100000000000819</c:v>
                </c:pt>
                <c:pt idx="2034">
                  <c:v>-9.3500000000001364</c:v>
                </c:pt>
                <c:pt idx="2035">
                  <c:v>-10.100000000000136</c:v>
                </c:pt>
                <c:pt idx="2036">
                  <c:v>-9.7699999999999818</c:v>
                </c:pt>
                <c:pt idx="2037">
                  <c:v>-9.4900000000000091</c:v>
                </c:pt>
                <c:pt idx="2038">
                  <c:v>-9.3099999999999454</c:v>
                </c:pt>
                <c:pt idx="2039">
                  <c:v>-9.4100000000000819</c:v>
                </c:pt>
                <c:pt idx="2040">
                  <c:v>-9.8100000000001728</c:v>
                </c:pt>
                <c:pt idx="2041">
                  <c:v>-9.6399999999998727</c:v>
                </c:pt>
                <c:pt idx="2042">
                  <c:v>-9.3299999999999272</c:v>
                </c:pt>
                <c:pt idx="2043">
                  <c:v>-9.4900000000000091</c:v>
                </c:pt>
                <c:pt idx="2044">
                  <c:v>-9.5299999999999727</c:v>
                </c:pt>
                <c:pt idx="2045">
                  <c:v>-9.0999999999999091</c:v>
                </c:pt>
                <c:pt idx="2046">
                  <c:v>-9.4100000000000819</c:v>
                </c:pt>
                <c:pt idx="2047">
                  <c:v>-9.4099999999998545</c:v>
                </c:pt>
                <c:pt idx="2048">
                  <c:v>-9.2899999999999636</c:v>
                </c:pt>
                <c:pt idx="2049">
                  <c:v>-9.4800000000000182</c:v>
                </c:pt>
                <c:pt idx="2050">
                  <c:v>-10.029999999999973</c:v>
                </c:pt>
                <c:pt idx="2051">
                  <c:v>-10.129999999999882</c:v>
                </c:pt>
                <c:pt idx="2052">
                  <c:v>-9.2799999999999727</c:v>
                </c:pt>
                <c:pt idx="2053">
                  <c:v>-9.1099999999999</c:v>
                </c:pt>
                <c:pt idx="2054">
                  <c:v>-9.9600000000000364</c:v>
                </c:pt>
                <c:pt idx="2055">
                  <c:v>-9.1400000000001</c:v>
                </c:pt>
                <c:pt idx="2056">
                  <c:v>-8.6900000000000546</c:v>
                </c:pt>
                <c:pt idx="2057">
                  <c:v>-10.119999999999891</c:v>
                </c:pt>
                <c:pt idx="2058">
                  <c:v>-9.9100000000000819</c:v>
                </c:pt>
                <c:pt idx="2059">
                  <c:v>-9.8599999999999</c:v>
                </c:pt>
                <c:pt idx="2060">
                  <c:v>-10.069999999999936</c:v>
                </c:pt>
                <c:pt idx="2061">
                  <c:v>-9.6600000000000819</c:v>
                </c:pt>
                <c:pt idx="2062">
                  <c:v>-9.2200000000000273</c:v>
                </c:pt>
                <c:pt idx="2063">
                  <c:v>-9.3099999999999454</c:v>
                </c:pt>
                <c:pt idx="2064">
                  <c:v>-9.5900000000001455</c:v>
                </c:pt>
                <c:pt idx="2065">
                  <c:v>-9.5299999999999727</c:v>
                </c:pt>
                <c:pt idx="2066">
                  <c:v>-9.7800000000002001</c:v>
                </c:pt>
                <c:pt idx="2067">
                  <c:v>-9.290000000000191</c:v>
                </c:pt>
                <c:pt idx="2068">
                  <c:v>-9.1700000000000728</c:v>
                </c:pt>
                <c:pt idx="2069">
                  <c:v>-9.6400000000001</c:v>
                </c:pt>
                <c:pt idx="2070">
                  <c:v>-9.6799999999998363</c:v>
                </c:pt>
                <c:pt idx="2071">
                  <c:v>-9.2899999999999636</c:v>
                </c:pt>
                <c:pt idx="2072">
                  <c:v>-9.1800000000000637</c:v>
                </c:pt>
                <c:pt idx="2073">
                  <c:v>-9.4700000000000273</c:v>
                </c:pt>
                <c:pt idx="2074">
                  <c:v>-9.3399999999999181</c:v>
                </c:pt>
                <c:pt idx="2075">
                  <c:v>-9.5899999999999181</c:v>
                </c:pt>
                <c:pt idx="2076">
                  <c:v>-9.5900000000001455</c:v>
                </c:pt>
                <c:pt idx="2077">
                  <c:v>-9.7999999999999545</c:v>
                </c:pt>
                <c:pt idx="2078">
                  <c:v>-9.9700000000000273</c:v>
                </c:pt>
                <c:pt idx="2079">
                  <c:v>-9.4400000000000546</c:v>
                </c:pt>
                <c:pt idx="2080">
                  <c:v>-9.1100000000001273</c:v>
                </c:pt>
                <c:pt idx="2081">
                  <c:v>-9.0399999999999636</c:v>
                </c:pt>
                <c:pt idx="2082">
                  <c:v>-9.5</c:v>
                </c:pt>
                <c:pt idx="2083">
                  <c:v>-9.5699999999999363</c:v>
                </c:pt>
                <c:pt idx="2084">
                  <c:v>-9.4200000000000728</c:v>
                </c:pt>
                <c:pt idx="2085">
                  <c:v>-9.4700000000000273</c:v>
                </c:pt>
                <c:pt idx="2086">
                  <c:v>-9.5399999999999636</c:v>
                </c:pt>
                <c:pt idx="2087">
                  <c:v>-9.4800000000000182</c:v>
                </c:pt>
                <c:pt idx="2088">
                  <c:v>-9.6099999999999</c:v>
                </c:pt>
                <c:pt idx="2089">
                  <c:v>-8.9700000000000273</c:v>
                </c:pt>
              </c:numCache>
            </c:numRef>
          </c:yVal>
          <c:smooth val="1"/>
          <c:extLst>
            <c:ext xmlns:c16="http://schemas.microsoft.com/office/drawing/2014/chart" uri="{C3380CC4-5D6E-409C-BE32-E72D297353CC}">
              <c16:uniqueId val="{00000004-CA52-3C4B-B718-F96FFF993D22}"/>
            </c:ext>
          </c:extLst>
        </c:ser>
        <c:dLbls>
          <c:showLegendKey val="0"/>
          <c:showVal val="0"/>
          <c:showCatName val="0"/>
          <c:showSerName val="0"/>
          <c:showPercent val="0"/>
          <c:showBubbleSize val="0"/>
        </c:dLbls>
        <c:axId val="317770976"/>
        <c:axId val="317770584"/>
      </c:scatterChart>
      <c:valAx>
        <c:axId val="317770976"/>
        <c:scaling>
          <c:orientation val="minMax"/>
          <c:max val="1200"/>
          <c:min val="300"/>
        </c:scaling>
        <c:delete val="0"/>
        <c:axPos val="b"/>
        <c:title>
          <c:tx>
            <c:rich>
              <a:bodyPr/>
              <a:lstStyle/>
              <a:p>
                <a:pPr>
                  <a:defRPr/>
                </a:pPr>
                <a:r>
                  <a:rPr lang="en-US"/>
                  <a:t>time, sec</a:t>
                </a:r>
                <a:endParaRPr lang="ja-JP"/>
              </a:p>
            </c:rich>
          </c:tx>
          <c:overlay val="0"/>
        </c:title>
        <c:numFmt formatCode="General" sourceLinked="1"/>
        <c:majorTickMark val="in"/>
        <c:minorTickMark val="none"/>
        <c:tickLblPos val="nextTo"/>
        <c:spPr>
          <a:ln>
            <a:solidFill>
              <a:schemeClr val="tx1">
                <a:lumMod val="95000"/>
                <a:lumOff val="5000"/>
              </a:schemeClr>
            </a:solidFill>
          </a:ln>
        </c:spPr>
        <c:crossAx val="317770584"/>
        <c:crosses val="autoZero"/>
        <c:crossBetween val="midCat"/>
      </c:valAx>
      <c:valAx>
        <c:axId val="317770584"/>
        <c:scaling>
          <c:orientation val="minMax"/>
          <c:max val="800"/>
          <c:min val="-100"/>
        </c:scaling>
        <c:delete val="0"/>
        <c:axPos val="l"/>
        <c:majorGridlines/>
        <c:title>
          <c:tx>
            <c:rich>
              <a:bodyPr rot="-5400000" vert="horz"/>
              <a:lstStyle/>
              <a:p>
                <a:pPr>
                  <a:defRPr/>
                </a:pPr>
                <a:r>
                  <a:rPr lang="en-US"/>
                  <a:t>RU, -</a:t>
                </a:r>
                <a:endParaRPr lang="ja-JP"/>
              </a:p>
            </c:rich>
          </c:tx>
          <c:overlay val="0"/>
        </c:title>
        <c:numFmt formatCode="General" sourceLinked="1"/>
        <c:majorTickMark val="in"/>
        <c:minorTickMark val="none"/>
        <c:tickLblPos val="nextTo"/>
        <c:spPr>
          <a:ln>
            <a:solidFill>
              <a:schemeClr val="tx1">
                <a:lumMod val="95000"/>
                <a:lumOff val="5000"/>
              </a:schemeClr>
            </a:solidFill>
          </a:ln>
        </c:spPr>
        <c:crossAx val="317770976"/>
        <c:crosses val="autoZero"/>
        <c:crossBetween val="midCat"/>
      </c:valAx>
      <c:spPr>
        <a:ln>
          <a:solidFill>
            <a:schemeClr val="tx1">
              <a:lumMod val="95000"/>
              <a:lumOff val="5000"/>
            </a:schemeClr>
          </a:solidFill>
        </a:ln>
      </c:spPr>
    </c:plotArea>
    <c:legend>
      <c:legendPos val="r"/>
      <c:overlay val="0"/>
    </c:legend>
    <c:plotVisOnly val="1"/>
    <c:dispBlanksAs val="gap"/>
    <c:showDLblsOverMax val="0"/>
  </c:chart>
  <c:txPr>
    <a:bodyPr/>
    <a:lstStyle/>
    <a:p>
      <a:pPr>
        <a:defRPr sz="1400">
          <a:solidFill>
            <a:schemeClr val="tx1">
              <a:lumMod val="95000"/>
              <a:lumOff val="5000"/>
            </a:schemeClr>
          </a:solidFill>
        </a:defRPr>
      </a:pPr>
      <a:endParaRPr lang="ja-JP"/>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pPr>
            <a:r>
              <a:rPr lang="en-US" sz="2000" dirty="0"/>
              <a:t>scFv-</a:t>
            </a:r>
            <a:r>
              <a:rPr lang="en-US" sz="2000" dirty="0">
                <a:solidFill>
                  <a:srgbClr val="00FF00"/>
                </a:solidFill>
              </a:rPr>
              <a:t>D10</a:t>
            </a:r>
            <a:endParaRPr lang="ja-JP" sz="2000" dirty="0">
              <a:solidFill>
                <a:srgbClr val="00FF00"/>
              </a:solidFill>
            </a:endParaRPr>
          </a:p>
        </c:rich>
      </c:tx>
      <c:overlay val="0"/>
    </c:title>
    <c:autoTitleDeleted val="0"/>
    <c:plotArea>
      <c:layout>
        <c:manualLayout>
          <c:layoutTarget val="inner"/>
          <c:xMode val="edge"/>
          <c:yMode val="edge"/>
          <c:x val="0.17019062500000001"/>
          <c:y val="0.16207395833333332"/>
          <c:w val="0.72996701388888885"/>
          <c:h val="0.65504500826285605"/>
        </c:manualLayout>
      </c:layout>
      <c:scatterChart>
        <c:scatterStyle val="smoothMarker"/>
        <c:varyColors val="0"/>
        <c:ser>
          <c:idx val="0"/>
          <c:order val="0"/>
          <c:tx>
            <c:v>1000ug/ml</c:v>
          </c:tx>
          <c:spPr>
            <a:ln>
              <a:solidFill>
                <a:srgbClr val="3333FF"/>
              </a:solidFill>
            </a:ln>
          </c:spPr>
          <c:marker>
            <c:symbol val="circle"/>
            <c:size val="7"/>
            <c:spPr>
              <a:solidFill>
                <a:srgbClr val="3333FF"/>
              </a:solidFill>
              <a:ln>
                <a:solidFill>
                  <a:srgbClr val="3333FF"/>
                </a:solidFill>
              </a:ln>
            </c:spPr>
          </c:marker>
          <c:xVal>
            <c:numRef>
              <c:f>'Magellan Sheet 3'!$AL$52:$AL$58</c:f>
              <c:numCache>
                <c:formatCode>0_ </c:formatCode>
                <c:ptCount val="7"/>
                <c:pt idx="0">
                  <c:v>11700</c:v>
                </c:pt>
                <c:pt idx="1">
                  <c:v>2925</c:v>
                </c:pt>
                <c:pt idx="2">
                  <c:v>731.25</c:v>
                </c:pt>
                <c:pt idx="3">
                  <c:v>182.8125</c:v>
                </c:pt>
                <c:pt idx="4">
                  <c:v>45.703125</c:v>
                </c:pt>
                <c:pt idx="5">
                  <c:v>11.42578125</c:v>
                </c:pt>
                <c:pt idx="6">
                  <c:v>2.8564453125</c:v>
                </c:pt>
              </c:numCache>
            </c:numRef>
          </c:xVal>
          <c:yVal>
            <c:numRef>
              <c:f>'Magellan Sheet 3'!$AM$52:$AM$58</c:f>
              <c:numCache>
                <c:formatCode>General</c:formatCode>
                <c:ptCount val="7"/>
                <c:pt idx="0">
                  <c:v>0.31699999999999995</c:v>
                </c:pt>
                <c:pt idx="1">
                  <c:v>0.38300000000000001</c:v>
                </c:pt>
                <c:pt idx="2">
                  <c:v>0.41000000000000014</c:v>
                </c:pt>
                <c:pt idx="3">
                  <c:v>0.19600000000000006</c:v>
                </c:pt>
                <c:pt idx="4">
                  <c:v>6.4000000000000057E-2</c:v>
                </c:pt>
                <c:pt idx="5">
                  <c:v>1.2000000000000011E-2</c:v>
                </c:pt>
                <c:pt idx="6">
                  <c:v>9.000000000000008E-3</c:v>
                </c:pt>
              </c:numCache>
            </c:numRef>
          </c:yVal>
          <c:smooth val="1"/>
          <c:extLst>
            <c:ext xmlns:c16="http://schemas.microsoft.com/office/drawing/2014/chart" uri="{C3380CC4-5D6E-409C-BE32-E72D297353CC}">
              <c16:uniqueId val="{00000000-4740-514E-9798-141885BD7B9D}"/>
            </c:ext>
          </c:extLst>
        </c:ser>
        <c:ser>
          <c:idx val="1"/>
          <c:order val="1"/>
          <c:tx>
            <c:v>500ug/ml</c:v>
          </c:tx>
          <c:spPr>
            <a:ln>
              <a:solidFill>
                <a:srgbClr val="FF0000"/>
              </a:solidFill>
            </a:ln>
          </c:spPr>
          <c:marker>
            <c:symbol val="circle"/>
            <c:size val="7"/>
            <c:spPr>
              <a:solidFill>
                <a:srgbClr val="FF0000"/>
              </a:solidFill>
              <a:ln>
                <a:solidFill>
                  <a:srgbClr val="FF0000"/>
                </a:solidFill>
              </a:ln>
            </c:spPr>
          </c:marker>
          <c:xVal>
            <c:numRef>
              <c:f>'Magellan Sheet 3'!$AL$64:$AL$70</c:f>
              <c:numCache>
                <c:formatCode>0_ </c:formatCode>
                <c:ptCount val="7"/>
                <c:pt idx="0">
                  <c:v>11700</c:v>
                </c:pt>
                <c:pt idx="1">
                  <c:v>2925</c:v>
                </c:pt>
                <c:pt idx="2">
                  <c:v>731.25</c:v>
                </c:pt>
                <c:pt idx="3">
                  <c:v>182.8125</c:v>
                </c:pt>
                <c:pt idx="4">
                  <c:v>45.703125</c:v>
                </c:pt>
                <c:pt idx="5">
                  <c:v>11.42578125</c:v>
                </c:pt>
                <c:pt idx="6">
                  <c:v>2.8564453125</c:v>
                </c:pt>
              </c:numCache>
            </c:numRef>
          </c:xVal>
          <c:yVal>
            <c:numRef>
              <c:f>'Magellan Sheet 3'!$AM$64:$AM$70</c:f>
              <c:numCache>
                <c:formatCode>General</c:formatCode>
                <c:ptCount val="7"/>
                <c:pt idx="0">
                  <c:v>0.40699999999999992</c:v>
                </c:pt>
                <c:pt idx="1">
                  <c:v>0.15200000000000002</c:v>
                </c:pt>
                <c:pt idx="2">
                  <c:v>4.3999999999999928E-2</c:v>
                </c:pt>
                <c:pt idx="3">
                  <c:v>3.499999999999992E-2</c:v>
                </c:pt>
                <c:pt idx="4">
                  <c:v>2.4000000000000021E-2</c:v>
                </c:pt>
                <c:pt idx="5">
                  <c:v>1.8000000000000016E-2</c:v>
                </c:pt>
                <c:pt idx="6">
                  <c:v>1.0000000000000009E-2</c:v>
                </c:pt>
              </c:numCache>
            </c:numRef>
          </c:yVal>
          <c:smooth val="1"/>
          <c:extLst>
            <c:ext xmlns:c16="http://schemas.microsoft.com/office/drawing/2014/chart" uri="{C3380CC4-5D6E-409C-BE32-E72D297353CC}">
              <c16:uniqueId val="{00000001-4740-514E-9798-141885BD7B9D}"/>
            </c:ext>
          </c:extLst>
        </c:ser>
        <c:ser>
          <c:idx val="2"/>
          <c:order val="2"/>
          <c:tx>
            <c:v>250ug/ml</c:v>
          </c:tx>
          <c:spPr>
            <a:ln>
              <a:solidFill>
                <a:srgbClr val="00FF00"/>
              </a:solidFill>
            </a:ln>
          </c:spPr>
          <c:marker>
            <c:symbol val="circle"/>
            <c:size val="7"/>
            <c:spPr>
              <a:solidFill>
                <a:srgbClr val="00FF00"/>
              </a:solidFill>
              <a:ln>
                <a:solidFill>
                  <a:srgbClr val="00FF00"/>
                </a:solidFill>
              </a:ln>
            </c:spPr>
          </c:marker>
          <c:xVal>
            <c:numRef>
              <c:f>'Magellan Sheet 3'!$AL$76:$AL$82</c:f>
              <c:numCache>
                <c:formatCode>0_ </c:formatCode>
                <c:ptCount val="7"/>
                <c:pt idx="0">
                  <c:v>11700</c:v>
                </c:pt>
                <c:pt idx="1">
                  <c:v>2925</c:v>
                </c:pt>
                <c:pt idx="2">
                  <c:v>731.25</c:v>
                </c:pt>
                <c:pt idx="3">
                  <c:v>182.8125</c:v>
                </c:pt>
                <c:pt idx="4">
                  <c:v>45.703125</c:v>
                </c:pt>
                <c:pt idx="5">
                  <c:v>11.42578125</c:v>
                </c:pt>
                <c:pt idx="6">
                  <c:v>2.8564453125</c:v>
                </c:pt>
              </c:numCache>
            </c:numRef>
          </c:xVal>
          <c:yVal>
            <c:numRef>
              <c:f>'Magellan Sheet 3'!$AM$76:$AM$82</c:f>
              <c:numCache>
                <c:formatCode>General</c:formatCode>
                <c:ptCount val="7"/>
                <c:pt idx="0">
                  <c:v>7.0000000000000062E-3</c:v>
                </c:pt>
                <c:pt idx="1">
                  <c:v>1.2000000000000011E-2</c:v>
                </c:pt>
                <c:pt idx="2">
                  <c:v>0</c:v>
                </c:pt>
                <c:pt idx="3">
                  <c:v>1.0000000000000009E-3</c:v>
                </c:pt>
                <c:pt idx="4">
                  <c:v>6.0000000000000053E-3</c:v>
                </c:pt>
                <c:pt idx="5">
                  <c:v>1.100000000000001E-2</c:v>
                </c:pt>
                <c:pt idx="6">
                  <c:v>6.0000000000000053E-3</c:v>
                </c:pt>
              </c:numCache>
            </c:numRef>
          </c:yVal>
          <c:smooth val="1"/>
          <c:extLst>
            <c:ext xmlns:c16="http://schemas.microsoft.com/office/drawing/2014/chart" uri="{C3380CC4-5D6E-409C-BE32-E72D297353CC}">
              <c16:uniqueId val="{00000002-4740-514E-9798-141885BD7B9D}"/>
            </c:ext>
          </c:extLst>
        </c:ser>
        <c:dLbls>
          <c:showLegendKey val="0"/>
          <c:showVal val="0"/>
          <c:showCatName val="0"/>
          <c:showSerName val="0"/>
          <c:showPercent val="0"/>
          <c:showBubbleSize val="0"/>
        </c:dLbls>
        <c:axId val="284871968"/>
        <c:axId val="284872360"/>
      </c:scatterChart>
      <c:valAx>
        <c:axId val="284871968"/>
        <c:scaling>
          <c:logBase val="10"/>
          <c:orientation val="minMax"/>
          <c:max val="30000"/>
        </c:scaling>
        <c:delete val="0"/>
        <c:axPos val="b"/>
        <c:title>
          <c:tx>
            <c:rich>
              <a:bodyPr/>
              <a:lstStyle/>
              <a:p>
                <a:pPr>
                  <a:defRPr/>
                </a:pPr>
                <a:r>
                  <a:rPr lang="en-US"/>
                  <a:t>CRP concentration(ng/ml)</a:t>
                </a:r>
              </a:p>
            </c:rich>
          </c:tx>
          <c:overlay val="0"/>
        </c:title>
        <c:numFmt formatCode="0_ " sourceLinked="1"/>
        <c:majorTickMark val="in"/>
        <c:minorTickMark val="none"/>
        <c:tickLblPos val="nextTo"/>
        <c:txPr>
          <a:bodyPr/>
          <a:lstStyle/>
          <a:p>
            <a:pPr>
              <a:defRPr sz="800"/>
            </a:pPr>
            <a:endParaRPr lang="ja-JP"/>
          </a:p>
        </c:txPr>
        <c:crossAx val="284872360"/>
        <c:crossesAt val="-0.4"/>
        <c:crossBetween val="midCat"/>
      </c:valAx>
      <c:valAx>
        <c:axId val="284872360"/>
        <c:scaling>
          <c:orientation val="minMax"/>
          <c:max val="0.5"/>
          <c:min val="-0.1"/>
        </c:scaling>
        <c:delete val="0"/>
        <c:axPos val="l"/>
        <c:majorGridlines/>
        <c:title>
          <c:tx>
            <c:rich>
              <a:bodyPr rot="-5400000" vert="horz"/>
              <a:lstStyle/>
              <a:p>
                <a:pPr>
                  <a:defRPr/>
                </a:pPr>
                <a:r>
                  <a:rPr lang="ja-JP"/>
                  <a:t>⊿</a:t>
                </a:r>
                <a:r>
                  <a:rPr lang="en-US"/>
                  <a:t> OD</a:t>
                </a:r>
              </a:p>
            </c:rich>
          </c:tx>
          <c:overlay val="0"/>
        </c:title>
        <c:numFmt formatCode="General" sourceLinked="1"/>
        <c:majorTickMark val="in"/>
        <c:minorTickMark val="none"/>
        <c:tickLblPos val="nextTo"/>
        <c:crossAx val="284871968"/>
        <c:crosses val="autoZero"/>
        <c:crossBetween val="midCat"/>
      </c:valAx>
    </c:plotArea>
    <c:plotVisOnly val="1"/>
    <c:dispBlanksAs val="gap"/>
    <c:showDLblsOverMax val="0"/>
  </c:chart>
  <c:spPr>
    <a:ln>
      <a:noFill/>
    </a:ln>
  </c:spPr>
  <c:txPr>
    <a:bodyPr/>
    <a:lstStyle/>
    <a:p>
      <a:pPr>
        <a:defRPr sz="1050"/>
      </a:pPr>
      <a:endParaRPr lang="ja-JP"/>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pPr>
            <a:r>
              <a:rPr lang="en-US" sz="2000" dirty="0">
                <a:solidFill>
                  <a:srgbClr val="00FF00"/>
                </a:solidFill>
              </a:rPr>
              <a:t>D5</a:t>
            </a:r>
            <a:r>
              <a:rPr lang="en-US" sz="2000" dirty="0"/>
              <a:t>-scFv-</a:t>
            </a:r>
            <a:r>
              <a:rPr lang="en-US" sz="2000" dirty="0">
                <a:solidFill>
                  <a:srgbClr val="3333FF"/>
                </a:solidFill>
              </a:rPr>
              <a:t>PM</a:t>
            </a:r>
            <a:endParaRPr lang="ja-JP" sz="2000" dirty="0">
              <a:solidFill>
                <a:srgbClr val="3333FF"/>
              </a:solidFill>
            </a:endParaRPr>
          </a:p>
        </c:rich>
      </c:tx>
      <c:overlay val="0"/>
    </c:title>
    <c:autoTitleDeleted val="0"/>
    <c:plotArea>
      <c:layout>
        <c:manualLayout>
          <c:layoutTarget val="inner"/>
          <c:xMode val="edge"/>
          <c:yMode val="edge"/>
          <c:x val="0.17176701388888888"/>
          <c:y val="0.16608701093126174"/>
          <c:w val="0.73788888888888893"/>
          <c:h val="0.65112652973344387"/>
        </c:manualLayout>
      </c:layout>
      <c:scatterChart>
        <c:scatterStyle val="smoothMarker"/>
        <c:varyColors val="0"/>
        <c:ser>
          <c:idx val="0"/>
          <c:order val="0"/>
          <c:tx>
            <c:v>1000ug/ml</c:v>
          </c:tx>
          <c:spPr>
            <a:ln>
              <a:solidFill>
                <a:srgbClr val="3333FF"/>
              </a:solidFill>
            </a:ln>
          </c:spPr>
          <c:marker>
            <c:symbol val="circle"/>
            <c:size val="7"/>
            <c:spPr>
              <a:solidFill>
                <a:srgbClr val="3333FF"/>
              </a:solidFill>
              <a:ln>
                <a:solidFill>
                  <a:srgbClr val="3333FF"/>
                </a:solidFill>
              </a:ln>
            </c:spPr>
          </c:marker>
          <c:xVal>
            <c:numRef>
              <c:f>'Magellan Sheet 3'!$AL$4:$AL$10</c:f>
              <c:numCache>
                <c:formatCode>0_ </c:formatCode>
                <c:ptCount val="7"/>
                <c:pt idx="0">
                  <c:v>10300</c:v>
                </c:pt>
                <c:pt idx="1">
                  <c:v>2575</c:v>
                </c:pt>
                <c:pt idx="2">
                  <c:v>643.75</c:v>
                </c:pt>
                <c:pt idx="3">
                  <c:v>160.9375</c:v>
                </c:pt>
                <c:pt idx="4">
                  <c:v>40.234375</c:v>
                </c:pt>
                <c:pt idx="5">
                  <c:v>10.05859375</c:v>
                </c:pt>
                <c:pt idx="6">
                  <c:v>2.5146484375</c:v>
                </c:pt>
              </c:numCache>
            </c:numRef>
          </c:xVal>
          <c:yVal>
            <c:numRef>
              <c:f>'Magellan Sheet 3'!$AM$4:$AM$10</c:f>
              <c:numCache>
                <c:formatCode>General</c:formatCode>
                <c:ptCount val="7"/>
                <c:pt idx="0">
                  <c:v>0.32200000000000006</c:v>
                </c:pt>
                <c:pt idx="1">
                  <c:v>0.36899999999999999</c:v>
                </c:pt>
                <c:pt idx="2">
                  <c:v>0.38700000000000001</c:v>
                </c:pt>
                <c:pt idx="3">
                  <c:v>0.36899999999999999</c:v>
                </c:pt>
                <c:pt idx="4">
                  <c:v>0.122</c:v>
                </c:pt>
                <c:pt idx="5">
                  <c:v>4.8000000000000043E-2</c:v>
                </c:pt>
                <c:pt idx="6">
                  <c:v>2.5000000000000022E-2</c:v>
                </c:pt>
              </c:numCache>
            </c:numRef>
          </c:yVal>
          <c:smooth val="1"/>
          <c:extLst>
            <c:ext xmlns:c16="http://schemas.microsoft.com/office/drawing/2014/chart" uri="{C3380CC4-5D6E-409C-BE32-E72D297353CC}">
              <c16:uniqueId val="{00000000-FC4D-A34F-B22E-C34509325B94}"/>
            </c:ext>
          </c:extLst>
        </c:ser>
        <c:ser>
          <c:idx val="1"/>
          <c:order val="1"/>
          <c:tx>
            <c:v>500ug/ml</c:v>
          </c:tx>
          <c:spPr>
            <a:ln>
              <a:solidFill>
                <a:srgbClr val="FF0000"/>
              </a:solidFill>
            </a:ln>
          </c:spPr>
          <c:marker>
            <c:symbol val="circle"/>
            <c:size val="7"/>
            <c:spPr>
              <a:solidFill>
                <a:srgbClr val="FF0000"/>
              </a:solidFill>
              <a:ln>
                <a:solidFill>
                  <a:srgbClr val="FF0000"/>
                </a:solidFill>
              </a:ln>
            </c:spPr>
          </c:marker>
          <c:xVal>
            <c:numRef>
              <c:f>'Magellan Sheet 3'!$AL$16:$AL$22</c:f>
              <c:numCache>
                <c:formatCode>0_ </c:formatCode>
                <c:ptCount val="7"/>
                <c:pt idx="0">
                  <c:v>10300</c:v>
                </c:pt>
                <c:pt idx="1">
                  <c:v>2575</c:v>
                </c:pt>
                <c:pt idx="2">
                  <c:v>643.75</c:v>
                </c:pt>
                <c:pt idx="3">
                  <c:v>160.9375</c:v>
                </c:pt>
                <c:pt idx="4">
                  <c:v>40.234375</c:v>
                </c:pt>
                <c:pt idx="5">
                  <c:v>10.05859375</c:v>
                </c:pt>
                <c:pt idx="6">
                  <c:v>2.5146484375</c:v>
                </c:pt>
              </c:numCache>
            </c:numRef>
          </c:xVal>
          <c:yVal>
            <c:numRef>
              <c:f>'Magellan Sheet 3'!$AM$16:$AM$22</c:f>
              <c:numCache>
                <c:formatCode>General</c:formatCode>
                <c:ptCount val="7"/>
                <c:pt idx="0">
                  <c:v>0.376</c:v>
                </c:pt>
                <c:pt idx="1">
                  <c:v>0.41800000000000004</c:v>
                </c:pt>
                <c:pt idx="2">
                  <c:v>0.34399999999999997</c:v>
                </c:pt>
                <c:pt idx="3">
                  <c:v>0.13200000000000001</c:v>
                </c:pt>
                <c:pt idx="4">
                  <c:v>4.1000000000000036E-2</c:v>
                </c:pt>
                <c:pt idx="5">
                  <c:v>1.9000000000000017E-2</c:v>
                </c:pt>
                <c:pt idx="6">
                  <c:v>9.000000000000008E-3</c:v>
                </c:pt>
              </c:numCache>
            </c:numRef>
          </c:yVal>
          <c:smooth val="1"/>
          <c:extLst>
            <c:ext xmlns:c16="http://schemas.microsoft.com/office/drawing/2014/chart" uri="{C3380CC4-5D6E-409C-BE32-E72D297353CC}">
              <c16:uniqueId val="{00000001-FC4D-A34F-B22E-C34509325B94}"/>
            </c:ext>
          </c:extLst>
        </c:ser>
        <c:ser>
          <c:idx val="2"/>
          <c:order val="2"/>
          <c:tx>
            <c:v>250ug/ml</c:v>
          </c:tx>
          <c:spPr>
            <a:ln>
              <a:solidFill>
                <a:srgbClr val="00FF00"/>
              </a:solidFill>
            </a:ln>
          </c:spPr>
          <c:marker>
            <c:symbol val="circle"/>
            <c:size val="7"/>
            <c:spPr>
              <a:solidFill>
                <a:srgbClr val="00FF00"/>
              </a:solidFill>
              <a:ln>
                <a:solidFill>
                  <a:srgbClr val="00FF00"/>
                </a:solidFill>
              </a:ln>
            </c:spPr>
          </c:marker>
          <c:xVal>
            <c:numRef>
              <c:f>'Magellan Sheet 3'!$AL$28:$AL$34</c:f>
              <c:numCache>
                <c:formatCode>0_ </c:formatCode>
                <c:ptCount val="7"/>
                <c:pt idx="0">
                  <c:v>10300</c:v>
                </c:pt>
                <c:pt idx="1">
                  <c:v>2575</c:v>
                </c:pt>
                <c:pt idx="2">
                  <c:v>643.75</c:v>
                </c:pt>
                <c:pt idx="3">
                  <c:v>160.9375</c:v>
                </c:pt>
                <c:pt idx="4">
                  <c:v>40.234375</c:v>
                </c:pt>
                <c:pt idx="5">
                  <c:v>10.05859375</c:v>
                </c:pt>
                <c:pt idx="6">
                  <c:v>2.5146484375</c:v>
                </c:pt>
              </c:numCache>
            </c:numRef>
          </c:xVal>
          <c:yVal>
            <c:numRef>
              <c:f>'Magellan Sheet 3'!$AM$28:$AM$34</c:f>
              <c:numCache>
                <c:formatCode>General</c:formatCode>
                <c:ptCount val="7"/>
                <c:pt idx="0">
                  <c:v>0.13</c:v>
                </c:pt>
                <c:pt idx="1">
                  <c:v>9.4999999999999973E-2</c:v>
                </c:pt>
                <c:pt idx="2">
                  <c:v>4.8999999999999932E-2</c:v>
                </c:pt>
                <c:pt idx="3">
                  <c:v>3.8000000000000034E-2</c:v>
                </c:pt>
                <c:pt idx="4">
                  <c:v>3.8000000000000034E-2</c:v>
                </c:pt>
                <c:pt idx="5">
                  <c:v>2.7000000000000024E-2</c:v>
                </c:pt>
                <c:pt idx="6">
                  <c:v>2.5000000000000022E-2</c:v>
                </c:pt>
              </c:numCache>
            </c:numRef>
          </c:yVal>
          <c:smooth val="1"/>
          <c:extLst>
            <c:ext xmlns:c16="http://schemas.microsoft.com/office/drawing/2014/chart" uri="{C3380CC4-5D6E-409C-BE32-E72D297353CC}">
              <c16:uniqueId val="{00000002-FC4D-A34F-B22E-C34509325B94}"/>
            </c:ext>
          </c:extLst>
        </c:ser>
        <c:dLbls>
          <c:showLegendKey val="0"/>
          <c:showVal val="0"/>
          <c:showCatName val="0"/>
          <c:showSerName val="0"/>
          <c:showPercent val="0"/>
          <c:showBubbleSize val="0"/>
        </c:dLbls>
        <c:axId val="284873144"/>
        <c:axId val="284873536"/>
      </c:scatterChart>
      <c:valAx>
        <c:axId val="284873144"/>
        <c:scaling>
          <c:logBase val="10"/>
          <c:orientation val="minMax"/>
          <c:max val="30000"/>
        </c:scaling>
        <c:delete val="0"/>
        <c:axPos val="b"/>
        <c:title>
          <c:tx>
            <c:rich>
              <a:bodyPr/>
              <a:lstStyle/>
              <a:p>
                <a:pPr>
                  <a:defRPr/>
                </a:pPr>
                <a:r>
                  <a:rPr lang="en-US"/>
                  <a:t>CRP concentration(ng/ml)</a:t>
                </a:r>
              </a:p>
            </c:rich>
          </c:tx>
          <c:overlay val="0"/>
        </c:title>
        <c:numFmt formatCode="0_ " sourceLinked="1"/>
        <c:majorTickMark val="in"/>
        <c:minorTickMark val="none"/>
        <c:tickLblPos val="nextTo"/>
        <c:txPr>
          <a:bodyPr/>
          <a:lstStyle/>
          <a:p>
            <a:pPr>
              <a:defRPr sz="800"/>
            </a:pPr>
            <a:endParaRPr lang="ja-JP"/>
          </a:p>
        </c:txPr>
        <c:crossAx val="284873536"/>
        <c:crossesAt val="-0.4"/>
        <c:crossBetween val="midCat"/>
      </c:valAx>
      <c:valAx>
        <c:axId val="284873536"/>
        <c:scaling>
          <c:orientation val="minMax"/>
          <c:max val="0.5"/>
          <c:min val="-0.1"/>
        </c:scaling>
        <c:delete val="0"/>
        <c:axPos val="l"/>
        <c:majorGridlines/>
        <c:title>
          <c:tx>
            <c:rich>
              <a:bodyPr rot="-5400000" vert="horz"/>
              <a:lstStyle/>
              <a:p>
                <a:pPr>
                  <a:defRPr/>
                </a:pPr>
                <a:r>
                  <a:rPr lang="ja-JP"/>
                  <a:t>⊿</a:t>
                </a:r>
                <a:r>
                  <a:rPr lang="en-US"/>
                  <a:t> OD</a:t>
                </a:r>
              </a:p>
            </c:rich>
          </c:tx>
          <c:overlay val="0"/>
        </c:title>
        <c:numFmt formatCode="General" sourceLinked="1"/>
        <c:majorTickMark val="in"/>
        <c:minorTickMark val="none"/>
        <c:tickLblPos val="nextTo"/>
        <c:crossAx val="284873144"/>
        <c:crosses val="autoZero"/>
        <c:crossBetween val="midCat"/>
      </c:valAx>
    </c:plotArea>
    <c:plotVisOnly val="1"/>
    <c:dispBlanksAs val="gap"/>
    <c:showDLblsOverMax val="0"/>
  </c:chart>
  <c:spPr>
    <a:ln>
      <a:noFill/>
    </a:ln>
  </c:spPr>
  <c:txPr>
    <a:bodyPr/>
    <a:lstStyle/>
    <a:p>
      <a:pPr>
        <a:defRPr sz="1050"/>
      </a:pPr>
      <a:endParaRPr lang="ja-JP"/>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pPr>
            <a:r>
              <a:rPr lang="en-US" sz="2000" dirty="0" err="1"/>
              <a:t>scFv</a:t>
            </a:r>
            <a:r>
              <a:rPr lang="en-US" sz="2000" dirty="0"/>
              <a:t>(</a:t>
            </a:r>
            <a:r>
              <a:rPr lang="en-US" sz="2000" dirty="0">
                <a:solidFill>
                  <a:srgbClr val="00FF00"/>
                </a:solidFill>
              </a:rPr>
              <a:t>D5</a:t>
            </a:r>
            <a:r>
              <a:rPr lang="en-US" sz="2000" dirty="0"/>
              <a:t>)-</a:t>
            </a:r>
            <a:r>
              <a:rPr lang="en-US" sz="2000" dirty="0">
                <a:solidFill>
                  <a:srgbClr val="3333FF"/>
                </a:solidFill>
              </a:rPr>
              <a:t>PM</a:t>
            </a:r>
            <a:endParaRPr lang="ja-JP" sz="2000" dirty="0">
              <a:solidFill>
                <a:srgbClr val="3333FF"/>
              </a:solidFill>
            </a:endParaRPr>
          </a:p>
        </c:rich>
      </c:tx>
      <c:overlay val="0"/>
    </c:title>
    <c:autoTitleDeleted val="0"/>
    <c:plotArea>
      <c:layout>
        <c:manualLayout>
          <c:layoutTarget val="inner"/>
          <c:xMode val="edge"/>
          <c:yMode val="edge"/>
          <c:x val="0.19137465277777777"/>
          <c:y val="0.15782395833333332"/>
          <c:w val="0.72710069444444436"/>
          <c:h val="0.63136215277777774"/>
        </c:manualLayout>
      </c:layout>
      <c:scatterChart>
        <c:scatterStyle val="smoothMarker"/>
        <c:varyColors val="0"/>
        <c:ser>
          <c:idx val="0"/>
          <c:order val="0"/>
          <c:tx>
            <c:v>1000ug/ml</c:v>
          </c:tx>
          <c:spPr>
            <a:ln>
              <a:solidFill>
                <a:srgbClr val="3333FF"/>
              </a:solidFill>
            </a:ln>
          </c:spPr>
          <c:marker>
            <c:symbol val="circle"/>
            <c:size val="7"/>
            <c:spPr>
              <a:solidFill>
                <a:srgbClr val="3333FF"/>
              </a:solidFill>
              <a:ln>
                <a:solidFill>
                  <a:srgbClr val="3333FF"/>
                </a:solidFill>
              </a:ln>
            </c:spPr>
          </c:marker>
          <c:xVal>
            <c:numRef>
              <c:f>'Magellan Sheet 3'!$AL$52:$AL$58</c:f>
              <c:numCache>
                <c:formatCode>0_ </c:formatCode>
                <c:ptCount val="7"/>
                <c:pt idx="0">
                  <c:v>10300</c:v>
                </c:pt>
                <c:pt idx="1">
                  <c:v>2575</c:v>
                </c:pt>
                <c:pt idx="2">
                  <c:v>643.75</c:v>
                </c:pt>
                <c:pt idx="3">
                  <c:v>160.9375</c:v>
                </c:pt>
                <c:pt idx="4">
                  <c:v>40.234375</c:v>
                </c:pt>
                <c:pt idx="5">
                  <c:v>10.05859375</c:v>
                </c:pt>
                <c:pt idx="6">
                  <c:v>2.5146484375</c:v>
                </c:pt>
              </c:numCache>
            </c:numRef>
          </c:xVal>
          <c:yVal>
            <c:numRef>
              <c:f>'Magellan Sheet 3'!$AM$52:$AM$58</c:f>
              <c:numCache>
                <c:formatCode>General</c:formatCode>
                <c:ptCount val="7"/>
                <c:pt idx="0">
                  <c:v>0.31299999999999994</c:v>
                </c:pt>
                <c:pt idx="1">
                  <c:v>0.35699999999999998</c:v>
                </c:pt>
                <c:pt idx="2">
                  <c:v>0.35799999999999998</c:v>
                </c:pt>
                <c:pt idx="3">
                  <c:v>0.32599999999999996</c:v>
                </c:pt>
                <c:pt idx="4">
                  <c:v>9.2999999999999972E-2</c:v>
                </c:pt>
                <c:pt idx="5">
                  <c:v>2.200000000000002E-2</c:v>
                </c:pt>
                <c:pt idx="6">
                  <c:v>1.2000000000000011E-2</c:v>
                </c:pt>
              </c:numCache>
            </c:numRef>
          </c:yVal>
          <c:smooth val="1"/>
          <c:extLst>
            <c:ext xmlns:c16="http://schemas.microsoft.com/office/drawing/2014/chart" uri="{C3380CC4-5D6E-409C-BE32-E72D297353CC}">
              <c16:uniqueId val="{00000000-76E8-EF45-86BB-106DC57633E4}"/>
            </c:ext>
          </c:extLst>
        </c:ser>
        <c:ser>
          <c:idx val="1"/>
          <c:order val="1"/>
          <c:tx>
            <c:v>500ug/ml</c:v>
          </c:tx>
          <c:spPr>
            <a:ln>
              <a:solidFill>
                <a:srgbClr val="FF0000"/>
              </a:solidFill>
            </a:ln>
          </c:spPr>
          <c:marker>
            <c:symbol val="circle"/>
            <c:size val="7"/>
            <c:spPr>
              <a:solidFill>
                <a:srgbClr val="FF0000"/>
              </a:solidFill>
              <a:ln>
                <a:solidFill>
                  <a:srgbClr val="FF0000"/>
                </a:solidFill>
              </a:ln>
            </c:spPr>
          </c:marker>
          <c:xVal>
            <c:numRef>
              <c:f>'Magellan Sheet 3'!$AL$64:$AL$70</c:f>
              <c:numCache>
                <c:formatCode>0_ </c:formatCode>
                <c:ptCount val="7"/>
                <c:pt idx="0">
                  <c:v>10300</c:v>
                </c:pt>
                <c:pt idx="1">
                  <c:v>2575</c:v>
                </c:pt>
                <c:pt idx="2">
                  <c:v>643.75</c:v>
                </c:pt>
                <c:pt idx="3">
                  <c:v>160.9375</c:v>
                </c:pt>
                <c:pt idx="4">
                  <c:v>40.234375</c:v>
                </c:pt>
                <c:pt idx="5">
                  <c:v>10.05859375</c:v>
                </c:pt>
                <c:pt idx="6">
                  <c:v>2.5146484375</c:v>
                </c:pt>
              </c:numCache>
            </c:numRef>
          </c:xVal>
          <c:yVal>
            <c:numRef>
              <c:f>'Magellan Sheet 3'!$AM$64:$AM$70</c:f>
              <c:numCache>
                <c:formatCode>General</c:formatCode>
                <c:ptCount val="7"/>
                <c:pt idx="0">
                  <c:v>0.34199999999999997</c:v>
                </c:pt>
                <c:pt idx="1">
                  <c:v>0.30300000000000005</c:v>
                </c:pt>
                <c:pt idx="2">
                  <c:v>0.19100000000000006</c:v>
                </c:pt>
                <c:pt idx="3">
                  <c:v>8.2999999999999963E-2</c:v>
                </c:pt>
                <c:pt idx="4">
                  <c:v>4.1000000000000036E-2</c:v>
                </c:pt>
                <c:pt idx="5">
                  <c:v>1.8000000000000016E-2</c:v>
                </c:pt>
                <c:pt idx="6">
                  <c:v>1.5000000000000013E-2</c:v>
                </c:pt>
              </c:numCache>
            </c:numRef>
          </c:yVal>
          <c:smooth val="1"/>
          <c:extLst>
            <c:ext xmlns:c16="http://schemas.microsoft.com/office/drawing/2014/chart" uri="{C3380CC4-5D6E-409C-BE32-E72D297353CC}">
              <c16:uniqueId val="{00000001-76E8-EF45-86BB-106DC57633E4}"/>
            </c:ext>
          </c:extLst>
        </c:ser>
        <c:ser>
          <c:idx val="2"/>
          <c:order val="2"/>
          <c:tx>
            <c:v>250ug/ml</c:v>
          </c:tx>
          <c:spPr>
            <a:ln>
              <a:solidFill>
                <a:srgbClr val="00FF00"/>
              </a:solidFill>
            </a:ln>
          </c:spPr>
          <c:marker>
            <c:symbol val="circle"/>
            <c:size val="7"/>
            <c:spPr>
              <a:solidFill>
                <a:srgbClr val="00FF00"/>
              </a:solidFill>
              <a:ln>
                <a:solidFill>
                  <a:srgbClr val="00FF00"/>
                </a:solidFill>
              </a:ln>
            </c:spPr>
          </c:marker>
          <c:xVal>
            <c:numRef>
              <c:f>'Magellan Sheet 3'!$AL$76:$AL$82</c:f>
              <c:numCache>
                <c:formatCode>0_ </c:formatCode>
                <c:ptCount val="7"/>
                <c:pt idx="0">
                  <c:v>10300</c:v>
                </c:pt>
                <c:pt idx="1">
                  <c:v>2575</c:v>
                </c:pt>
                <c:pt idx="2">
                  <c:v>643.75</c:v>
                </c:pt>
                <c:pt idx="3">
                  <c:v>160.9375</c:v>
                </c:pt>
                <c:pt idx="4">
                  <c:v>40.234375</c:v>
                </c:pt>
                <c:pt idx="5">
                  <c:v>10.05859375</c:v>
                </c:pt>
                <c:pt idx="6">
                  <c:v>2.5146484375</c:v>
                </c:pt>
              </c:numCache>
            </c:numRef>
          </c:xVal>
          <c:yVal>
            <c:numRef>
              <c:f>'Magellan Sheet 3'!$AM$76:$AM$82</c:f>
              <c:numCache>
                <c:formatCode>General</c:formatCode>
                <c:ptCount val="7"/>
                <c:pt idx="0">
                  <c:v>4.500000000000004E-2</c:v>
                </c:pt>
                <c:pt idx="1">
                  <c:v>4.9000000000000044E-2</c:v>
                </c:pt>
                <c:pt idx="2">
                  <c:v>3.3000000000000029E-2</c:v>
                </c:pt>
                <c:pt idx="3">
                  <c:v>1.9000000000000017E-2</c:v>
                </c:pt>
                <c:pt idx="4">
                  <c:v>6.0000000000000053E-3</c:v>
                </c:pt>
                <c:pt idx="5">
                  <c:v>5.0000000000000044E-3</c:v>
                </c:pt>
                <c:pt idx="6">
                  <c:v>0</c:v>
                </c:pt>
              </c:numCache>
            </c:numRef>
          </c:yVal>
          <c:smooth val="1"/>
          <c:extLst>
            <c:ext xmlns:c16="http://schemas.microsoft.com/office/drawing/2014/chart" uri="{C3380CC4-5D6E-409C-BE32-E72D297353CC}">
              <c16:uniqueId val="{00000002-76E8-EF45-86BB-106DC57633E4}"/>
            </c:ext>
          </c:extLst>
        </c:ser>
        <c:dLbls>
          <c:showLegendKey val="0"/>
          <c:showVal val="0"/>
          <c:showCatName val="0"/>
          <c:showSerName val="0"/>
          <c:showPercent val="0"/>
          <c:showBubbleSize val="0"/>
        </c:dLbls>
        <c:axId val="284855072"/>
        <c:axId val="284855464"/>
      </c:scatterChart>
      <c:valAx>
        <c:axId val="284855072"/>
        <c:scaling>
          <c:logBase val="10"/>
          <c:orientation val="minMax"/>
          <c:max val="30000"/>
        </c:scaling>
        <c:delete val="0"/>
        <c:axPos val="b"/>
        <c:title>
          <c:tx>
            <c:rich>
              <a:bodyPr/>
              <a:lstStyle/>
              <a:p>
                <a:pPr>
                  <a:defRPr/>
                </a:pPr>
                <a:r>
                  <a:rPr lang="en-US"/>
                  <a:t>CRP concentration(ng/ml)</a:t>
                </a:r>
              </a:p>
            </c:rich>
          </c:tx>
          <c:overlay val="0"/>
        </c:title>
        <c:numFmt formatCode="0_ " sourceLinked="1"/>
        <c:majorTickMark val="in"/>
        <c:minorTickMark val="none"/>
        <c:tickLblPos val="nextTo"/>
        <c:txPr>
          <a:bodyPr/>
          <a:lstStyle/>
          <a:p>
            <a:pPr>
              <a:defRPr sz="800"/>
            </a:pPr>
            <a:endParaRPr lang="ja-JP"/>
          </a:p>
        </c:txPr>
        <c:crossAx val="284855464"/>
        <c:crossesAt val="-0.4"/>
        <c:crossBetween val="midCat"/>
      </c:valAx>
      <c:valAx>
        <c:axId val="284855464"/>
        <c:scaling>
          <c:orientation val="minMax"/>
          <c:max val="0.5"/>
          <c:min val="-0.1"/>
        </c:scaling>
        <c:delete val="0"/>
        <c:axPos val="l"/>
        <c:majorGridlines/>
        <c:title>
          <c:tx>
            <c:rich>
              <a:bodyPr rot="-5400000" vert="horz"/>
              <a:lstStyle/>
              <a:p>
                <a:pPr>
                  <a:defRPr/>
                </a:pPr>
                <a:r>
                  <a:rPr lang="ja-JP"/>
                  <a:t>⊿</a:t>
                </a:r>
                <a:r>
                  <a:rPr lang="en-US"/>
                  <a:t> OD</a:t>
                </a:r>
              </a:p>
            </c:rich>
          </c:tx>
          <c:layout>
            <c:manualLayout>
              <c:xMode val="edge"/>
              <c:yMode val="edge"/>
              <c:x val="8.819444444444444E-3"/>
              <c:y val="0.39272986111111113"/>
            </c:manualLayout>
          </c:layout>
          <c:overlay val="0"/>
        </c:title>
        <c:numFmt formatCode="General" sourceLinked="1"/>
        <c:majorTickMark val="in"/>
        <c:minorTickMark val="none"/>
        <c:tickLblPos val="nextTo"/>
        <c:crossAx val="284855072"/>
        <c:crosses val="autoZero"/>
        <c:crossBetween val="midCat"/>
      </c:valAx>
    </c:plotArea>
    <c:plotVisOnly val="1"/>
    <c:dispBlanksAs val="gap"/>
    <c:showDLblsOverMax val="0"/>
  </c:chart>
  <c:spPr>
    <a:ln>
      <a:noFill/>
    </a:ln>
  </c:spPr>
  <c:txPr>
    <a:bodyPr/>
    <a:lstStyle/>
    <a:p>
      <a:pPr>
        <a:defRPr sz="1050"/>
      </a:pPr>
      <a:endParaRPr lang="ja-JP"/>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pPr>
            <a:r>
              <a:rPr lang="en-US" sz="2000" dirty="0"/>
              <a:t>scFv-</a:t>
            </a:r>
            <a:r>
              <a:rPr lang="en-US" sz="2000" dirty="0">
                <a:solidFill>
                  <a:srgbClr val="3333FF"/>
                </a:solidFill>
              </a:rPr>
              <a:t>PM</a:t>
            </a:r>
            <a:r>
              <a:rPr lang="en-US" sz="2000" dirty="0"/>
              <a:t>-</a:t>
            </a:r>
            <a:r>
              <a:rPr lang="en-US" sz="2000" dirty="0">
                <a:solidFill>
                  <a:srgbClr val="00FF00"/>
                </a:solidFill>
              </a:rPr>
              <a:t>D5</a:t>
            </a:r>
            <a:r>
              <a:rPr lang="en-US" sz="2000" dirty="0"/>
              <a:t> </a:t>
            </a:r>
            <a:endParaRPr lang="ja-JP" sz="2000" dirty="0"/>
          </a:p>
        </c:rich>
      </c:tx>
      <c:overlay val="0"/>
    </c:title>
    <c:autoTitleDeleted val="0"/>
    <c:plotArea>
      <c:layout>
        <c:manualLayout>
          <c:layoutTarget val="inner"/>
          <c:xMode val="edge"/>
          <c:yMode val="edge"/>
          <c:x val="0.13908968253968254"/>
          <c:y val="0.15782395833333332"/>
          <c:w val="0.52715740740740735"/>
          <c:h val="0.63136215277777774"/>
        </c:manualLayout>
      </c:layout>
      <c:scatterChart>
        <c:scatterStyle val="smoothMarker"/>
        <c:varyColors val="0"/>
        <c:ser>
          <c:idx val="0"/>
          <c:order val="0"/>
          <c:tx>
            <c:v>1000μg/ml</c:v>
          </c:tx>
          <c:spPr>
            <a:ln>
              <a:solidFill>
                <a:srgbClr val="3333FF"/>
              </a:solidFill>
            </a:ln>
          </c:spPr>
          <c:marker>
            <c:symbol val="circle"/>
            <c:size val="7"/>
            <c:spPr>
              <a:solidFill>
                <a:srgbClr val="3333FF"/>
              </a:solidFill>
              <a:ln>
                <a:solidFill>
                  <a:srgbClr val="3333FF"/>
                </a:solidFill>
              </a:ln>
            </c:spPr>
          </c:marker>
          <c:xVal>
            <c:numRef>
              <c:f>'Magellan Sheet 3'!$AL$100:$AL$106</c:f>
              <c:numCache>
                <c:formatCode>0_ </c:formatCode>
                <c:ptCount val="7"/>
                <c:pt idx="0">
                  <c:v>10300</c:v>
                </c:pt>
                <c:pt idx="1">
                  <c:v>2575</c:v>
                </c:pt>
                <c:pt idx="2">
                  <c:v>643.75</c:v>
                </c:pt>
                <c:pt idx="3">
                  <c:v>160.9375</c:v>
                </c:pt>
                <c:pt idx="4">
                  <c:v>40.234375</c:v>
                </c:pt>
                <c:pt idx="5">
                  <c:v>10.05859375</c:v>
                </c:pt>
                <c:pt idx="6">
                  <c:v>2.5146484375</c:v>
                </c:pt>
              </c:numCache>
            </c:numRef>
          </c:xVal>
          <c:yVal>
            <c:numRef>
              <c:f>'Magellan Sheet 3'!$AM$100:$AM$106</c:f>
              <c:numCache>
                <c:formatCode>General</c:formatCode>
                <c:ptCount val="7"/>
                <c:pt idx="0">
                  <c:v>0.31199999999999994</c:v>
                </c:pt>
                <c:pt idx="1">
                  <c:v>0.36799999999999999</c:v>
                </c:pt>
                <c:pt idx="2">
                  <c:v>0.37399999999999989</c:v>
                </c:pt>
                <c:pt idx="3">
                  <c:v>0.33499999999999996</c:v>
                </c:pt>
                <c:pt idx="4">
                  <c:v>9.6999999999999975E-2</c:v>
                </c:pt>
                <c:pt idx="5">
                  <c:v>2.6000000000000023E-2</c:v>
                </c:pt>
                <c:pt idx="6">
                  <c:v>1.7000000000000015E-2</c:v>
                </c:pt>
              </c:numCache>
            </c:numRef>
          </c:yVal>
          <c:smooth val="1"/>
          <c:extLst>
            <c:ext xmlns:c16="http://schemas.microsoft.com/office/drawing/2014/chart" uri="{C3380CC4-5D6E-409C-BE32-E72D297353CC}">
              <c16:uniqueId val="{00000000-FBD4-964A-AF29-C711F916A1CC}"/>
            </c:ext>
          </c:extLst>
        </c:ser>
        <c:ser>
          <c:idx val="1"/>
          <c:order val="1"/>
          <c:tx>
            <c:v>500μg/ml</c:v>
          </c:tx>
          <c:spPr>
            <a:ln>
              <a:solidFill>
                <a:srgbClr val="FF0000"/>
              </a:solidFill>
            </a:ln>
          </c:spPr>
          <c:marker>
            <c:symbol val="circle"/>
            <c:size val="7"/>
            <c:spPr>
              <a:solidFill>
                <a:srgbClr val="FF0000"/>
              </a:solidFill>
              <a:ln>
                <a:solidFill>
                  <a:srgbClr val="FF0000"/>
                </a:solidFill>
              </a:ln>
            </c:spPr>
          </c:marker>
          <c:xVal>
            <c:numRef>
              <c:f>'Magellan Sheet 3'!$AL$112:$AL$118</c:f>
              <c:numCache>
                <c:formatCode>0_ </c:formatCode>
                <c:ptCount val="7"/>
                <c:pt idx="0">
                  <c:v>10300</c:v>
                </c:pt>
                <c:pt idx="1">
                  <c:v>2575</c:v>
                </c:pt>
                <c:pt idx="2">
                  <c:v>643.75</c:v>
                </c:pt>
                <c:pt idx="3">
                  <c:v>160.9375</c:v>
                </c:pt>
                <c:pt idx="4">
                  <c:v>40.234375</c:v>
                </c:pt>
                <c:pt idx="5">
                  <c:v>10.05859375</c:v>
                </c:pt>
                <c:pt idx="6">
                  <c:v>2.5146484375</c:v>
                </c:pt>
              </c:numCache>
            </c:numRef>
          </c:xVal>
          <c:yVal>
            <c:numRef>
              <c:f>'Magellan Sheet 3'!$AM$112:$AM$118</c:f>
              <c:numCache>
                <c:formatCode>General</c:formatCode>
                <c:ptCount val="7"/>
                <c:pt idx="0">
                  <c:v>0.32999999999999996</c:v>
                </c:pt>
                <c:pt idx="1">
                  <c:v>0.28800000000000003</c:v>
                </c:pt>
                <c:pt idx="2">
                  <c:v>0.17499999999999993</c:v>
                </c:pt>
                <c:pt idx="3">
                  <c:v>6.5999999999999948E-2</c:v>
                </c:pt>
                <c:pt idx="4">
                  <c:v>1.4000000000000012E-2</c:v>
                </c:pt>
                <c:pt idx="5">
                  <c:v>0</c:v>
                </c:pt>
                <c:pt idx="6">
                  <c:v>7.0000000000000062E-3</c:v>
                </c:pt>
              </c:numCache>
            </c:numRef>
          </c:yVal>
          <c:smooth val="1"/>
          <c:extLst>
            <c:ext xmlns:c16="http://schemas.microsoft.com/office/drawing/2014/chart" uri="{C3380CC4-5D6E-409C-BE32-E72D297353CC}">
              <c16:uniqueId val="{00000001-FBD4-964A-AF29-C711F916A1CC}"/>
            </c:ext>
          </c:extLst>
        </c:ser>
        <c:ser>
          <c:idx val="2"/>
          <c:order val="2"/>
          <c:tx>
            <c:v>250μg/ml</c:v>
          </c:tx>
          <c:spPr>
            <a:ln>
              <a:solidFill>
                <a:srgbClr val="00FF00"/>
              </a:solidFill>
            </a:ln>
          </c:spPr>
          <c:marker>
            <c:symbol val="circle"/>
            <c:size val="7"/>
            <c:spPr>
              <a:solidFill>
                <a:srgbClr val="00FF00"/>
              </a:solidFill>
              <a:ln>
                <a:solidFill>
                  <a:srgbClr val="00FF00"/>
                </a:solidFill>
              </a:ln>
            </c:spPr>
          </c:marker>
          <c:xVal>
            <c:numRef>
              <c:f>'Magellan Sheet 3'!$AL$124:$AL$130</c:f>
              <c:numCache>
                <c:formatCode>0_ </c:formatCode>
                <c:ptCount val="7"/>
                <c:pt idx="0">
                  <c:v>10300</c:v>
                </c:pt>
                <c:pt idx="1">
                  <c:v>2575</c:v>
                </c:pt>
                <c:pt idx="2">
                  <c:v>643.75</c:v>
                </c:pt>
                <c:pt idx="3">
                  <c:v>160.9375</c:v>
                </c:pt>
                <c:pt idx="4">
                  <c:v>40.234375</c:v>
                </c:pt>
                <c:pt idx="5">
                  <c:v>10.05859375</c:v>
                </c:pt>
                <c:pt idx="6">
                  <c:v>2.5146484375</c:v>
                </c:pt>
              </c:numCache>
            </c:numRef>
          </c:xVal>
          <c:yVal>
            <c:numRef>
              <c:f>'Magellan Sheet 3'!$AM$124:$AM$130</c:f>
              <c:numCache>
                <c:formatCode>General</c:formatCode>
                <c:ptCount val="7"/>
                <c:pt idx="0">
                  <c:v>8.0000000000000071E-3</c:v>
                </c:pt>
                <c:pt idx="1">
                  <c:v>3.400000000000003E-2</c:v>
                </c:pt>
                <c:pt idx="2">
                  <c:v>3.0000000000000027E-2</c:v>
                </c:pt>
                <c:pt idx="3">
                  <c:v>2.7000000000000024E-2</c:v>
                </c:pt>
                <c:pt idx="4">
                  <c:v>2.0000000000000018E-2</c:v>
                </c:pt>
                <c:pt idx="5">
                  <c:v>1.5000000000000013E-2</c:v>
                </c:pt>
                <c:pt idx="6">
                  <c:v>1.4000000000000012E-2</c:v>
                </c:pt>
              </c:numCache>
            </c:numRef>
          </c:yVal>
          <c:smooth val="1"/>
          <c:extLst>
            <c:ext xmlns:c16="http://schemas.microsoft.com/office/drawing/2014/chart" uri="{C3380CC4-5D6E-409C-BE32-E72D297353CC}">
              <c16:uniqueId val="{00000002-FBD4-964A-AF29-C711F916A1CC}"/>
            </c:ext>
          </c:extLst>
        </c:ser>
        <c:dLbls>
          <c:showLegendKey val="0"/>
          <c:showVal val="0"/>
          <c:showCatName val="0"/>
          <c:showSerName val="0"/>
          <c:showPercent val="0"/>
          <c:showBubbleSize val="0"/>
        </c:dLbls>
        <c:axId val="284856248"/>
        <c:axId val="284856640"/>
      </c:scatterChart>
      <c:valAx>
        <c:axId val="284856248"/>
        <c:scaling>
          <c:logBase val="10"/>
          <c:orientation val="minMax"/>
          <c:max val="30000"/>
        </c:scaling>
        <c:delete val="0"/>
        <c:axPos val="b"/>
        <c:title>
          <c:tx>
            <c:rich>
              <a:bodyPr/>
              <a:lstStyle/>
              <a:p>
                <a:pPr>
                  <a:defRPr/>
                </a:pPr>
                <a:r>
                  <a:rPr lang="en-US"/>
                  <a:t>CRP concentration(ng/ml)</a:t>
                </a:r>
              </a:p>
            </c:rich>
          </c:tx>
          <c:overlay val="0"/>
        </c:title>
        <c:numFmt formatCode="0_ " sourceLinked="1"/>
        <c:majorTickMark val="in"/>
        <c:minorTickMark val="none"/>
        <c:tickLblPos val="nextTo"/>
        <c:txPr>
          <a:bodyPr/>
          <a:lstStyle/>
          <a:p>
            <a:pPr>
              <a:defRPr sz="800"/>
            </a:pPr>
            <a:endParaRPr lang="ja-JP"/>
          </a:p>
        </c:txPr>
        <c:crossAx val="284856640"/>
        <c:crossesAt val="-0.4"/>
        <c:crossBetween val="midCat"/>
      </c:valAx>
      <c:valAx>
        <c:axId val="284856640"/>
        <c:scaling>
          <c:orientation val="minMax"/>
          <c:max val="0.5"/>
          <c:min val="-0.1"/>
        </c:scaling>
        <c:delete val="0"/>
        <c:axPos val="l"/>
        <c:majorGridlines/>
        <c:title>
          <c:tx>
            <c:rich>
              <a:bodyPr rot="-5400000" vert="horz"/>
              <a:lstStyle/>
              <a:p>
                <a:pPr>
                  <a:defRPr/>
                </a:pPr>
                <a:r>
                  <a:rPr lang="ja-JP"/>
                  <a:t>⊿</a:t>
                </a:r>
                <a:r>
                  <a:rPr lang="en-US"/>
                  <a:t> OD</a:t>
                </a:r>
              </a:p>
            </c:rich>
          </c:tx>
          <c:overlay val="0"/>
        </c:title>
        <c:numFmt formatCode="General" sourceLinked="1"/>
        <c:majorTickMark val="in"/>
        <c:minorTickMark val="none"/>
        <c:tickLblPos val="nextTo"/>
        <c:crossAx val="284856248"/>
        <c:crosses val="autoZero"/>
        <c:crossBetween val="midCat"/>
      </c:valAx>
    </c:plotArea>
    <c:plotVisOnly val="1"/>
    <c:dispBlanksAs val="gap"/>
    <c:showDLblsOverMax val="0"/>
  </c:chart>
  <c:spPr>
    <a:ln>
      <a:noFill/>
    </a:ln>
  </c:spPr>
  <c:txPr>
    <a:bodyPr/>
    <a:lstStyle/>
    <a:p>
      <a:pPr>
        <a:defRPr sz="1050"/>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Rank 55</a:t>
            </a:r>
            <a:r>
              <a:rPr lang="ja-JP" altLang="en-US" dirty="0"/>
              <a:t> </a:t>
            </a:r>
            <a:r>
              <a:rPr lang="en-US" dirty="0"/>
              <a:t>-</a:t>
            </a:r>
            <a:r>
              <a:rPr lang="ja-JP" altLang="en-US" dirty="0"/>
              <a:t> </a:t>
            </a:r>
            <a:r>
              <a:rPr lang="en-US" dirty="0"/>
              <a:t>Rank 60</a:t>
            </a:r>
            <a:endParaRPr lang="ja-JP" dirty="0"/>
          </a:p>
        </c:rich>
      </c:tx>
      <c:overlay val="0"/>
    </c:title>
    <c:autoTitleDeleted val="0"/>
    <c:plotArea>
      <c:layout/>
      <c:scatterChart>
        <c:scatterStyle val="smoothMarker"/>
        <c:varyColors val="0"/>
        <c:ser>
          <c:idx val="0"/>
          <c:order val="0"/>
          <c:tx>
            <c:strRef>
              <c:f>'Rank 56-60'!$B$1:$B$2</c:f>
              <c:strCache>
                <c:ptCount val="1"/>
                <c:pt idx="0">
                  <c:v>Rank 56 R2-48</c:v>
                </c:pt>
              </c:strCache>
            </c:strRef>
          </c:tx>
          <c:marker>
            <c:symbol val="none"/>
          </c:marker>
          <c:xVal>
            <c:numRef>
              <c:f>'Rank 56-60'!$A$3:$A$2095</c:f>
              <c:numCache>
                <c:formatCode>General</c:formatCode>
                <c:ptCount val="209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numCache>
            </c:numRef>
          </c:xVal>
          <c:yVal>
            <c:numRef>
              <c:f>'Rank 56-60'!$B$3:$B$2095</c:f>
              <c:numCache>
                <c:formatCode>General</c:formatCode>
                <c:ptCount val="2093"/>
                <c:pt idx="0">
                  <c:v>121.48000000000002</c:v>
                </c:pt>
                <c:pt idx="1">
                  <c:v>121.69000000000005</c:v>
                </c:pt>
                <c:pt idx="2">
                  <c:v>121.36000000000013</c:v>
                </c:pt>
                <c:pt idx="3">
                  <c:v>121.68999999999983</c:v>
                </c:pt>
                <c:pt idx="4">
                  <c:v>121.75</c:v>
                </c:pt>
                <c:pt idx="5">
                  <c:v>121.61999999999989</c:v>
                </c:pt>
                <c:pt idx="6">
                  <c:v>121.36000000000013</c:v>
                </c:pt>
                <c:pt idx="7">
                  <c:v>121.99000000000001</c:v>
                </c:pt>
                <c:pt idx="8">
                  <c:v>121.69000000000005</c:v>
                </c:pt>
                <c:pt idx="9">
                  <c:v>121.48999999999978</c:v>
                </c:pt>
                <c:pt idx="10">
                  <c:v>121.45000000000005</c:v>
                </c:pt>
                <c:pt idx="11">
                  <c:v>121.47000000000003</c:v>
                </c:pt>
                <c:pt idx="12">
                  <c:v>121.43000000000006</c:v>
                </c:pt>
                <c:pt idx="13">
                  <c:v>121.57999999999993</c:v>
                </c:pt>
                <c:pt idx="14">
                  <c:v>121.56999999999994</c:v>
                </c:pt>
                <c:pt idx="15">
                  <c:v>121.29999999999995</c:v>
                </c:pt>
                <c:pt idx="16">
                  <c:v>121.70000000000005</c:v>
                </c:pt>
                <c:pt idx="17">
                  <c:v>121.66000000000008</c:v>
                </c:pt>
                <c:pt idx="18">
                  <c:v>121.53999999999996</c:v>
                </c:pt>
                <c:pt idx="19">
                  <c:v>121.02999999999997</c:v>
                </c:pt>
                <c:pt idx="20">
                  <c:v>121.25</c:v>
                </c:pt>
                <c:pt idx="21">
                  <c:v>121.02999999999997</c:v>
                </c:pt>
                <c:pt idx="22">
                  <c:v>121.36000000000013</c:v>
                </c:pt>
                <c:pt idx="23">
                  <c:v>121.3900000000001</c:v>
                </c:pt>
                <c:pt idx="24">
                  <c:v>121.15000000000009</c:v>
                </c:pt>
                <c:pt idx="25">
                  <c:v>121.30999999999995</c:v>
                </c:pt>
                <c:pt idx="26">
                  <c:v>121.69999999999982</c:v>
                </c:pt>
                <c:pt idx="27">
                  <c:v>121.51999999999998</c:v>
                </c:pt>
                <c:pt idx="28">
                  <c:v>121.57999999999993</c:v>
                </c:pt>
                <c:pt idx="29">
                  <c:v>122.05000000000018</c:v>
                </c:pt>
                <c:pt idx="30">
                  <c:v>120.91999999999985</c:v>
                </c:pt>
                <c:pt idx="31">
                  <c:v>121.10000000000014</c:v>
                </c:pt>
                <c:pt idx="32">
                  <c:v>121.66000000000008</c:v>
                </c:pt>
                <c:pt idx="33">
                  <c:v>121.35000000000014</c:v>
                </c:pt>
                <c:pt idx="34">
                  <c:v>121.6400000000001</c:v>
                </c:pt>
                <c:pt idx="35">
                  <c:v>121.82999999999993</c:v>
                </c:pt>
                <c:pt idx="36">
                  <c:v>121.5</c:v>
                </c:pt>
                <c:pt idx="37">
                  <c:v>121.47000000000003</c:v>
                </c:pt>
                <c:pt idx="38">
                  <c:v>122.00999999999999</c:v>
                </c:pt>
                <c:pt idx="39">
                  <c:v>121.78999999999996</c:v>
                </c:pt>
                <c:pt idx="40">
                  <c:v>122.23000000000002</c:v>
                </c:pt>
                <c:pt idx="41">
                  <c:v>121.26999999999998</c:v>
                </c:pt>
                <c:pt idx="42">
                  <c:v>121.25999999999999</c:v>
                </c:pt>
                <c:pt idx="43">
                  <c:v>121.25999999999999</c:v>
                </c:pt>
                <c:pt idx="44">
                  <c:v>121.84000000000015</c:v>
                </c:pt>
                <c:pt idx="45">
                  <c:v>121.34999999999991</c:v>
                </c:pt>
                <c:pt idx="46">
                  <c:v>121.82999999999993</c:v>
                </c:pt>
                <c:pt idx="47">
                  <c:v>121.22000000000003</c:v>
                </c:pt>
                <c:pt idx="48">
                  <c:v>121.31999999999994</c:v>
                </c:pt>
                <c:pt idx="49">
                  <c:v>121.07999999999993</c:v>
                </c:pt>
                <c:pt idx="50">
                  <c:v>121.31999999999994</c:v>
                </c:pt>
                <c:pt idx="51">
                  <c:v>121.33999999999992</c:v>
                </c:pt>
                <c:pt idx="52">
                  <c:v>121.24000000000001</c:v>
                </c:pt>
                <c:pt idx="53">
                  <c:v>121.09000000000015</c:v>
                </c:pt>
                <c:pt idx="54">
                  <c:v>121.38000000000011</c:v>
                </c:pt>
                <c:pt idx="55">
                  <c:v>121.04999999999995</c:v>
                </c:pt>
                <c:pt idx="56">
                  <c:v>121.61000000000013</c:v>
                </c:pt>
                <c:pt idx="57">
                  <c:v>121.43999999999983</c:v>
                </c:pt>
                <c:pt idx="58">
                  <c:v>121.3599999999999</c:v>
                </c:pt>
                <c:pt idx="59">
                  <c:v>121.28999999999996</c:v>
                </c:pt>
                <c:pt idx="60">
                  <c:v>121.35000000000014</c:v>
                </c:pt>
                <c:pt idx="61">
                  <c:v>121.34000000000015</c:v>
                </c:pt>
                <c:pt idx="62">
                  <c:v>121.25999999999999</c:v>
                </c:pt>
                <c:pt idx="63">
                  <c:v>121.59000000000015</c:v>
                </c:pt>
                <c:pt idx="64">
                  <c:v>121.15000000000009</c:v>
                </c:pt>
                <c:pt idx="65">
                  <c:v>121.41000000000008</c:v>
                </c:pt>
                <c:pt idx="66">
                  <c:v>121.04999999999995</c:v>
                </c:pt>
                <c:pt idx="67">
                  <c:v>121.77999999999997</c:v>
                </c:pt>
                <c:pt idx="68">
                  <c:v>121.76999999999998</c:v>
                </c:pt>
                <c:pt idx="69">
                  <c:v>123.16000000000008</c:v>
                </c:pt>
                <c:pt idx="70">
                  <c:v>115.8599999999999</c:v>
                </c:pt>
                <c:pt idx="71">
                  <c:v>104.90999999999985</c:v>
                </c:pt>
                <c:pt idx="72">
                  <c:v>99.700000000000045</c:v>
                </c:pt>
                <c:pt idx="73">
                  <c:v>95.25</c:v>
                </c:pt>
                <c:pt idx="74">
                  <c:v>92.610000000000127</c:v>
                </c:pt>
                <c:pt idx="75">
                  <c:v>91.440000000000055</c:v>
                </c:pt>
                <c:pt idx="76">
                  <c:v>89.720000000000027</c:v>
                </c:pt>
                <c:pt idx="77">
                  <c:v>88.6400000000001</c:v>
                </c:pt>
                <c:pt idx="78">
                  <c:v>87.9699999999998</c:v>
                </c:pt>
                <c:pt idx="79">
                  <c:v>87.039999999999964</c:v>
                </c:pt>
                <c:pt idx="80">
                  <c:v>86.3599999999999</c:v>
                </c:pt>
                <c:pt idx="81">
                  <c:v>85.480000000000018</c:v>
                </c:pt>
                <c:pt idx="82">
                  <c:v>84.309999999999945</c:v>
                </c:pt>
                <c:pt idx="83">
                  <c:v>83.529999999999973</c:v>
                </c:pt>
                <c:pt idx="84">
                  <c:v>82.589999999999918</c:v>
                </c:pt>
                <c:pt idx="85">
                  <c:v>81.790000000000077</c:v>
                </c:pt>
                <c:pt idx="86">
                  <c:v>80.92999999999995</c:v>
                </c:pt>
                <c:pt idx="87">
                  <c:v>80.169999999999959</c:v>
                </c:pt>
                <c:pt idx="88">
                  <c:v>79.298000000000002</c:v>
                </c:pt>
                <c:pt idx="89">
                  <c:v>77.961000000000013</c:v>
                </c:pt>
                <c:pt idx="90">
                  <c:v>77.69299999999987</c:v>
                </c:pt>
                <c:pt idx="91">
                  <c:v>76.442999999999984</c:v>
                </c:pt>
                <c:pt idx="92">
                  <c:v>75.437000000000012</c:v>
                </c:pt>
                <c:pt idx="93">
                  <c:v>74.985999999999876</c:v>
                </c:pt>
                <c:pt idx="94">
                  <c:v>73.922999999999888</c:v>
                </c:pt>
                <c:pt idx="95">
                  <c:v>72.767000000000053</c:v>
                </c:pt>
                <c:pt idx="96">
                  <c:v>72.413999999999987</c:v>
                </c:pt>
                <c:pt idx="97">
                  <c:v>71.692999999999984</c:v>
                </c:pt>
                <c:pt idx="98">
                  <c:v>70.501999999999953</c:v>
                </c:pt>
                <c:pt idx="99">
                  <c:v>69.724000000000046</c:v>
                </c:pt>
                <c:pt idx="100">
                  <c:v>68.491999999999962</c:v>
                </c:pt>
                <c:pt idx="101">
                  <c:v>67.850999999999999</c:v>
                </c:pt>
                <c:pt idx="102">
                  <c:v>67.16599999999994</c:v>
                </c:pt>
                <c:pt idx="103">
                  <c:v>66.448999999999955</c:v>
                </c:pt>
                <c:pt idx="104">
                  <c:v>65.397999999999911</c:v>
                </c:pt>
                <c:pt idx="105">
                  <c:v>64.222000000000094</c:v>
                </c:pt>
                <c:pt idx="106">
                  <c:v>63.553999999999974</c:v>
                </c:pt>
                <c:pt idx="107">
                  <c:v>62.264999999999986</c:v>
                </c:pt>
                <c:pt idx="108">
                  <c:v>61.606999999999971</c:v>
                </c:pt>
                <c:pt idx="109">
                  <c:v>60.990999999999985</c:v>
                </c:pt>
                <c:pt idx="110">
                  <c:v>59.870999999999981</c:v>
                </c:pt>
                <c:pt idx="111">
                  <c:v>58.899999999999977</c:v>
                </c:pt>
                <c:pt idx="112">
                  <c:v>57.763000000000034</c:v>
                </c:pt>
                <c:pt idx="113">
                  <c:v>56.853000000000065</c:v>
                </c:pt>
                <c:pt idx="114">
                  <c:v>56.168000000000006</c:v>
                </c:pt>
                <c:pt idx="115">
                  <c:v>55.260999999999967</c:v>
                </c:pt>
                <c:pt idx="116">
                  <c:v>54.531000000000063</c:v>
                </c:pt>
                <c:pt idx="117">
                  <c:v>53.527000000000044</c:v>
                </c:pt>
                <c:pt idx="118">
                  <c:v>52.966999999999985</c:v>
                </c:pt>
                <c:pt idx="119">
                  <c:v>51.838000000000079</c:v>
                </c:pt>
                <c:pt idx="120">
                  <c:v>50.699999999999932</c:v>
                </c:pt>
                <c:pt idx="121">
                  <c:v>50.225999999999999</c:v>
                </c:pt>
                <c:pt idx="122">
                  <c:v>49.059999999999945</c:v>
                </c:pt>
                <c:pt idx="123">
                  <c:v>48.264999999999986</c:v>
                </c:pt>
                <c:pt idx="124">
                  <c:v>47.725999999999999</c:v>
                </c:pt>
                <c:pt idx="125">
                  <c:v>46.331999999999994</c:v>
                </c:pt>
                <c:pt idx="126">
                  <c:v>45.402000000000044</c:v>
                </c:pt>
                <c:pt idx="127">
                  <c:v>45.00100000000009</c:v>
                </c:pt>
                <c:pt idx="128">
                  <c:v>43.928999999999974</c:v>
                </c:pt>
                <c:pt idx="129">
                  <c:v>43.009000000000015</c:v>
                </c:pt>
                <c:pt idx="130">
                  <c:v>42.196000000000026</c:v>
                </c:pt>
                <c:pt idx="131">
                  <c:v>41.584999999999923</c:v>
                </c:pt>
                <c:pt idx="132">
                  <c:v>40.598999999999933</c:v>
                </c:pt>
                <c:pt idx="133">
                  <c:v>39.514999999999986</c:v>
                </c:pt>
                <c:pt idx="134">
                  <c:v>38.884000000000015</c:v>
                </c:pt>
                <c:pt idx="135">
                  <c:v>38.011999999999944</c:v>
                </c:pt>
                <c:pt idx="136">
                  <c:v>37.283000000000015</c:v>
                </c:pt>
                <c:pt idx="137">
                  <c:v>36.567999999999984</c:v>
                </c:pt>
                <c:pt idx="138">
                  <c:v>35.416000000000054</c:v>
                </c:pt>
                <c:pt idx="139">
                  <c:v>34.620000000000005</c:v>
                </c:pt>
                <c:pt idx="140">
                  <c:v>34.049999999999955</c:v>
                </c:pt>
                <c:pt idx="141">
                  <c:v>32.826999999999998</c:v>
                </c:pt>
                <c:pt idx="142">
                  <c:v>32.191000000000031</c:v>
                </c:pt>
                <c:pt idx="143">
                  <c:v>31.528999999999996</c:v>
                </c:pt>
                <c:pt idx="144">
                  <c:v>30.728000000000065</c:v>
                </c:pt>
                <c:pt idx="145">
                  <c:v>30.052000000000021</c:v>
                </c:pt>
                <c:pt idx="146">
                  <c:v>29.389999999999986</c:v>
                </c:pt>
                <c:pt idx="147">
                  <c:v>28.525999999999954</c:v>
                </c:pt>
                <c:pt idx="148">
                  <c:v>27.572000000000003</c:v>
                </c:pt>
                <c:pt idx="149">
                  <c:v>27.091000000000008</c:v>
                </c:pt>
                <c:pt idx="150">
                  <c:v>26.066000000000031</c:v>
                </c:pt>
                <c:pt idx="151">
                  <c:v>25.150999999999954</c:v>
                </c:pt>
                <c:pt idx="152">
                  <c:v>24.520999999999958</c:v>
                </c:pt>
                <c:pt idx="153">
                  <c:v>23.308999999999969</c:v>
                </c:pt>
                <c:pt idx="154">
                  <c:v>22.528999999999996</c:v>
                </c:pt>
                <c:pt idx="155">
                  <c:v>22.143999999999892</c:v>
                </c:pt>
                <c:pt idx="156">
                  <c:v>21.254999999999995</c:v>
                </c:pt>
                <c:pt idx="157">
                  <c:v>20.576999999999998</c:v>
                </c:pt>
                <c:pt idx="158">
                  <c:v>19.984000000000037</c:v>
                </c:pt>
                <c:pt idx="159">
                  <c:v>18.852999999999952</c:v>
                </c:pt>
                <c:pt idx="160">
                  <c:v>17.982000000000085</c:v>
                </c:pt>
                <c:pt idx="161">
                  <c:v>17.550000000000068</c:v>
                </c:pt>
                <c:pt idx="162">
                  <c:v>16.711999999999989</c:v>
                </c:pt>
                <c:pt idx="163">
                  <c:v>15.523000000000081</c:v>
                </c:pt>
                <c:pt idx="164">
                  <c:v>15.105000000000018</c:v>
                </c:pt>
                <c:pt idx="165">
                  <c:v>14.336999999999989</c:v>
                </c:pt>
                <c:pt idx="166">
                  <c:v>13.337999999999965</c:v>
                </c:pt>
                <c:pt idx="167">
                  <c:v>12.925000000000011</c:v>
                </c:pt>
                <c:pt idx="168">
                  <c:v>12.201999999999998</c:v>
                </c:pt>
                <c:pt idx="169">
                  <c:v>11.16900000000004</c:v>
                </c:pt>
                <c:pt idx="170">
                  <c:v>10.639999999999986</c:v>
                </c:pt>
                <c:pt idx="171">
                  <c:v>9.7119999999999891</c:v>
                </c:pt>
                <c:pt idx="172">
                  <c:v>8.7919999999999732</c:v>
                </c:pt>
                <c:pt idx="173">
                  <c:v>8.1399999999999864</c:v>
                </c:pt>
                <c:pt idx="174">
                  <c:v>7.5090000000000146</c:v>
                </c:pt>
                <c:pt idx="175">
                  <c:v>6.7610000000000241</c:v>
                </c:pt>
                <c:pt idx="176">
                  <c:v>5.7649999999999864</c:v>
                </c:pt>
                <c:pt idx="177">
                  <c:v>5.2800000000000296</c:v>
                </c:pt>
                <c:pt idx="178">
                  <c:v>4.4470000000000027</c:v>
                </c:pt>
                <c:pt idx="179">
                  <c:v>3.9189999999999827</c:v>
                </c:pt>
                <c:pt idx="180">
                  <c:v>3.7649999999999864</c:v>
                </c:pt>
                <c:pt idx="181">
                  <c:v>2.3369999999999891</c:v>
                </c:pt>
                <c:pt idx="182">
                  <c:v>1.6480000000000246</c:v>
                </c:pt>
                <c:pt idx="183">
                  <c:v>1.2750000000000341</c:v>
                </c:pt>
                <c:pt idx="184">
                  <c:v>0.42399999999997817</c:v>
                </c:pt>
                <c:pt idx="185">
                  <c:v>-7.0000000000050022E-3</c:v>
                </c:pt>
                <c:pt idx="186">
                  <c:v>-0.46199999999998909</c:v>
                </c:pt>
                <c:pt idx="187">
                  <c:v>-1.382000000000005</c:v>
                </c:pt>
                <c:pt idx="188">
                  <c:v>-2.2230000000000132</c:v>
                </c:pt>
                <c:pt idx="189">
                  <c:v>-2.7699999999999818</c:v>
                </c:pt>
                <c:pt idx="190">
                  <c:v>-3.2789999999999964</c:v>
                </c:pt>
                <c:pt idx="191">
                  <c:v>-4.1549999999999727</c:v>
                </c:pt>
                <c:pt idx="192">
                  <c:v>-4.6800000000000068</c:v>
                </c:pt>
                <c:pt idx="193">
                  <c:v>-5.4460000000000264</c:v>
                </c:pt>
                <c:pt idx="194">
                  <c:v>-6.3149999999999977</c:v>
                </c:pt>
                <c:pt idx="195">
                  <c:v>-6.4119999999999777</c:v>
                </c:pt>
                <c:pt idx="196">
                  <c:v>-7.089999999999975</c:v>
                </c:pt>
                <c:pt idx="197">
                  <c:v>-7.0940000000000509</c:v>
                </c:pt>
                <c:pt idx="198">
                  <c:v>-7.742999999999995</c:v>
                </c:pt>
                <c:pt idx="199">
                  <c:v>-8.8639999999999759</c:v>
                </c:pt>
                <c:pt idx="200">
                  <c:v>-9.2529999999999859</c:v>
                </c:pt>
                <c:pt idx="201">
                  <c:v>-9.7679999999999723</c:v>
                </c:pt>
                <c:pt idx="202">
                  <c:v>-10.565000000000055</c:v>
                </c:pt>
                <c:pt idx="203">
                  <c:v>-10.689999999999998</c:v>
                </c:pt>
                <c:pt idx="204">
                  <c:v>-10.771000000000015</c:v>
                </c:pt>
                <c:pt idx="205">
                  <c:v>-11.429999999999978</c:v>
                </c:pt>
                <c:pt idx="206">
                  <c:v>-12.189999999999998</c:v>
                </c:pt>
                <c:pt idx="207">
                  <c:v>-12.431999999999988</c:v>
                </c:pt>
                <c:pt idx="208">
                  <c:v>-13.081999999999994</c:v>
                </c:pt>
                <c:pt idx="209">
                  <c:v>-13.925999999999988</c:v>
                </c:pt>
                <c:pt idx="210">
                  <c:v>-14.199999999999989</c:v>
                </c:pt>
                <c:pt idx="211">
                  <c:v>-14.707000000000022</c:v>
                </c:pt>
                <c:pt idx="212">
                  <c:v>-15.259999999999991</c:v>
                </c:pt>
                <c:pt idx="213">
                  <c:v>-15.687999999999988</c:v>
                </c:pt>
                <c:pt idx="214">
                  <c:v>-15.800000000000011</c:v>
                </c:pt>
                <c:pt idx="215">
                  <c:v>-16.651999999999987</c:v>
                </c:pt>
                <c:pt idx="216">
                  <c:v>-16.966999999999985</c:v>
                </c:pt>
                <c:pt idx="217">
                  <c:v>-17.51400000000001</c:v>
                </c:pt>
                <c:pt idx="218">
                  <c:v>-18.157999999999987</c:v>
                </c:pt>
                <c:pt idx="219">
                  <c:v>-18.425999999999988</c:v>
                </c:pt>
                <c:pt idx="220">
                  <c:v>-18.638000000000005</c:v>
                </c:pt>
                <c:pt idx="221">
                  <c:v>-19.047999999999973</c:v>
                </c:pt>
                <c:pt idx="222">
                  <c:v>-19.853999999999985</c:v>
                </c:pt>
                <c:pt idx="223">
                  <c:v>-20.037000000000006</c:v>
                </c:pt>
                <c:pt idx="224">
                  <c:v>-20.680000000000007</c:v>
                </c:pt>
                <c:pt idx="225">
                  <c:v>-21.112999999999985</c:v>
                </c:pt>
                <c:pt idx="226">
                  <c:v>-21.340999999999994</c:v>
                </c:pt>
                <c:pt idx="227">
                  <c:v>-22.141000000000005</c:v>
                </c:pt>
                <c:pt idx="228">
                  <c:v>-22.278000000000006</c:v>
                </c:pt>
                <c:pt idx="229">
                  <c:v>-22.664699999999996</c:v>
                </c:pt>
                <c:pt idx="230">
                  <c:v>-23.105599999999995</c:v>
                </c:pt>
                <c:pt idx="231">
                  <c:v>-23.5471</c:v>
                </c:pt>
                <c:pt idx="232">
                  <c:v>-23.604100000000003</c:v>
                </c:pt>
                <c:pt idx="233">
                  <c:v>-24.072800000000001</c:v>
                </c:pt>
                <c:pt idx="234">
                  <c:v>-24.375500000000002</c:v>
                </c:pt>
                <c:pt idx="235">
                  <c:v>-24.652799999999992</c:v>
                </c:pt>
                <c:pt idx="236">
                  <c:v>-25.021999999999991</c:v>
                </c:pt>
                <c:pt idx="237">
                  <c:v>-25.061099999999996</c:v>
                </c:pt>
                <c:pt idx="238">
                  <c:v>-25.492699999999992</c:v>
                </c:pt>
                <c:pt idx="239">
                  <c:v>-25.604000000000006</c:v>
                </c:pt>
                <c:pt idx="240">
                  <c:v>-26.402799999999999</c:v>
                </c:pt>
                <c:pt idx="241">
                  <c:v>-26.666499999999999</c:v>
                </c:pt>
                <c:pt idx="242">
                  <c:v>-26.5669</c:v>
                </c:pt>
                <c:pt idx="243">
                  <c:v>-27.283700000000003</c:v>
                </c:pt>
                <c:pt idx="244">
                  <c:v>-27.412599999999998</c:v>
                </c:pt>
                <c:pt idx="245">
                  <c:v>-27.617710000000002</c:v>
                </c:pt>
                <c:pt idx="246">
                  <c:v>-27.963402000000002</c:v>
                </c:pt>
                <c:pt idx="247">
                  <c:v>-27.936059999999998</c:v>
                </c:pt>
                <c:pt idx="248">
                  <c:v>-28.734900000000003</c:v>
                </c:pt>
                <c:pt idx="249">
                  <c:v>-28.752400000000002</c:v>
                </c:pt>
                <c:pt idx="250">
                  <c:v>-28.510210000000001</c:v>
                </c:pt>
                <c:pt idx="251">
                  <c:v>-29.098140000000001</c:v>
                </c:pt>
                <c:pt idx="252">
                  <c:v>-29.938020000000002</c:v>
                </c:pt>
                <c:pt idx="253">
                  <c:v>-25.809040000000003</c:v>
                </c:pt>
                <c:pt idx="254">
                  <c:v>-16.801235999999999</c:v>
                </c:pt>
                <c:pt idx="255">
                  <c:v>-10.260249999999999</c:v>
                </c:pt>
                <c:pt idx="256">
                  <c:v>-6.39893</c:v>
                </c:pt>
                <c:pt idx="257">
                  <c:v>-4.1899449999999998</c:v>
                </c:pt>
                <c:pt idx="258">
                  <c:v>-3.545407</c:v>
                </c:pt>
                <c:pt idx="259">
                  <c:v>-3.0024399999999996</c:v>
                </c:pt>
                <c:pt idx="260">
                  <c:v>-2.4555700000000003</c:v>
                </c:pt>
                <c:pt idx="261">
                  <c:v>-2.2309600000000005</c:v>
                </c:pt>
                <c:pt idx="262">
                  <c:v>-2.2758799999999999</c:v>
                </c:pt>
                <c:pt idx="263">
                  <c:v>-1.80518</c:v>
                </c:pt>
                <c:pt idx="264">
                  <c:v>-2.10791</c:v>
                </c:pt>
                <c:pt idx="265">
                  <c:v>-2.2954099999999995</c:v>
                </c:pt>
                <c:pt idx="266">
                  <c:v>-1.9672799999999999</c:v>
                </c:pt>
                <c:pt idx="267">
                  <c:v>-1.9340799999999998</c:v>
                </c:pt>
                <c:pt idx="268">
                  <c:v>-1.7875899999999998</c:v>
                </c:pt>
                <c:pt idx="269">
                  <c:v>-1.90283</c:v>
                </c:pt>
                <c:pt idx="270">
                  <c:v>-1.8051699999999999</c:v>
                </c:pt>
                <c:pt idx="271">
                  <c:v>-2.2602549999999999</c:v>
                </c:pt>
                <c:pt idx="272">
                  <c:v>-2.0610299999999997</c:v>
                </c:pt>
                <c:pt idx="273">
                  <c:v>-1.6508799999999999</c:v>
                </c:pt>
                <c:pt idx="274">
                  <c:v>-1.7524500000000001</c:v>
                </c:pt>
                <c:pt idx="275">
                  <c:v>-1.36181</c:v>
                </c:pt>
                <c:pt idx="276">
                  <c:v>-1.6840799999999998</c:v>
                </c:pt>
                <c:pt idx="277">
                  <c:v>-1.9790000000000001</c:v>
                </c:pt>
                <c:pt idx="278">
                  <c:v>-0.89893000000000001</c:v>
                </c:pt>
                <c:pt idx="279">
                  <c:v>-0.99268000000000001</c:v>
                </c:pt>
                <c:pt idx="280">
                  <c:v>-1.7504799999999998</c:v>
                </c:pt>
                <c:pt idx="281">
                  <c:v>-1.55518</c:v>
                </c:pt>
                <c:pt idx="282">
                  <c:v>-1.5336899999999998</c:v>
                </c:pt>
                <c:pt idx="283">
                  <c:v>-1.5551800000000002</c:v>
                </c:pt>
                <c:pt idx="284">
                  <c:v>-1.8500999999999999</c:v>
                </c:pt>
                <c:pt idx="285">
                  <c:v>0.43505800000000006</c:v>
                </c:pt>
                <c:pt idx="286">
                  <c:v>-2.1313499999999999</c:v>
                </c:pt>
                <c:pt idx="287">
                  <c:v>-2.1313499999999999</c:v>
                </c:pt>
                <c:pt idx="288">
                  <c:v>-2.1860299999999997</c:v>
                </c:pt>
                <c:pt idx="289">
                  <c:v>-4.7934599999999996</c:v>
                </c:pt>
                <c:pt idx="290">
                  <c:v>-1.0395500000000002</c:v>
                </c:pt>
                <c:pt idx="291">
                  <c:v>-0.31494</c:v>
                </c:pt>
                <c:pt idx="292">
                  <c:v>1.2963899999999997</c:v>
                </c:pt>
                <c:pt idx="293">
                  <c:v>0.84716999999999976</c:v>
                </c:pt>
                <c:pt idx="294">
                  <c:v>-4.2973600000000003</c:v>
                </c:pt>
                <c:pt idx="295">
                  <c:v>-1.6176739999999998</c:v>
                </c:pt>
                <c:pt idx="296">
                  <c:v>-1.4145479999999999</c:v>
                </c:pt>
                <c:pt idx="297">
                  <c:v>-1.57666</c:v>
                </c:pt>
                <c:pt idx="298">
                  <c:v>-1.723144</c:v>
                </c:pt>
                <c:pt idx="299">
                  <c:v>-1.4477579999999999</c:v>
                </c:pt>
                <c:pt idx="300">
                  <c:v>-1.3032219999999999</c:v>
                </c:pt>
                <c:pt idx="301">
                  <c:v>-1.5180669999999998</c:v>
                </c:pt>
                <c:pt idx="302">
                  <c:v>-1.4965820000000001</c:v>
                </c:pt>
                <c:pt idx="303">
                  <c:v>-1.570805</c:v>
                </c:pt>
                <c:pt idx="304">
                  <c:v>-1.42822</c:v>
                </c:pt>
                <c:pt idx="305">
                  <c:v>-1.475093</c:v>
                </c:pt>
                <c:pt idx="306">
                  <c:v>-1.2446330000000001</c:v>
                </c:pt>
                <c:pt idx="307">
                  <c:v>-1.6293979999999999</c:v>
                </c:pt>
                <c:pt idx="308">
                  <c:v>-1.0844719999999999</c:v>
                </c:pt>
                <c:pt idx="309">
                  <c:v>-1.0629865999999999</c:v>
                </c:pt>
                <c:pt idx="310">
                  <c:v>-1.3032203</c:v>
                </c:pt>
                <c:pt idx="311">
                  <c:v>-2.0629840000000002</c:v>
                </c:pt>
                <c:pt idx="312">
                  <c:v>-1.268068</c:v>
                </c:pt>
                <c:pt idx="313">
                  <c:v>-1.150879</c:v>
                </c:pt>
                <c:pt idx="314">
                  <c:v>-1.0454105999999999</c:v>
                </c:pt>
                <c:pt idx="315">
                  <c:v>-1.3989279999999999</c:v>
                </c:pt>
                <c:pt idx="316">
                  <c:v>-0.76415699999999998</c:v>
                </c:pt>
                <c:pt idx="317">
                  <c:v>-1.584476</c:v>
                </c:pt>
                <c:pt idx="318">
                  <c:v>-1.5512700000000001</c:v>
                </c:pt>
                <c:pt idx="319">
                  <c:v>-1.5004899999999999</c:v>
                </c:pt>
                <c:pt idx="320">
                  <c:v>-1.1840799999999998</c:v>
                </c:pt>
                <c:pt idx="321">
                  <c:v>-1.2270500000000002</c:v>
                </c:pt>
                <c:pt idx="322">
                  <c:v>-1.564943</c:v>
                </c:pt>
                <c:pt idx="323">
                  <c:v>-1.0610300000000001</c:v>
                </c:pt>
                <c:pt idx="324">
                  <c:v>-1.4614250000000002</c:v>
                </c:pt>
                <c:pt idx="325">
                  <c:v>-1.1762680000000001</c:v>
                </c:pt>
                <c:pt idx="326">
                  <c:v>-1.129397</c:v>
                </c:pt>
                <c:pt idx="327">
                  <c:v>-0.98290699999999998</c:v>
                </c:pt>
                <c:pt idx="328">
                  <c:v>-1.2993129999999999</c:v>
                </c:pt>
                <c:pt idx="329">
                  <c:v>-1.4985300000000001</c:v>
                </c:pt>
                <c:pt idx="330">
                  <c:v>-1.7661119999999999</c:v>
                </c:pt>
                <c:pt idx="331">
                  <c:v>-1.5356460000000001</c:v>
                </c:pt>
                <c:pt idx="332">
                  <c:v>-1.4223669999999999</c:v>
                </c:pt>
                <c:pt idx="333">
                  <c:v>-1.4316394000000001</c:v>
                </c:pt>
                <c:pt idx="334">
                  <c:v>-1.6669880000000001</c:v>
                </c:pt>
                <c:pt idx="335">
                  <c:v>-2.0864279999999997</c:v>
                </c:pt>
                <c:pt idx="336">
                  <c:v>-7.910000000000017E-2</c:v>
                </c:pt>
                <c:pt idx="337">
                  <c:v>-1.2182660000000001</c:v>
                </c:pt>
                <c:pt idx="338">
                  <c:v>-1.0043900000000001</c:v>
                </c:pt>
                <c:pt idx="339">
                  <c:v>-2.5532209999999997</c:v>
                </c:pt>
                <c:pt idx="340">
                  <c:v>-1.5996130000000002</c:v>
                </c:pt>
                <c:pt idx="341">
                  <c:v>-5.9082000000000079E-2</c:v>
                </c:pt>
                <c:pt idx="342">
                  <c:v>-1.1166970000000001</c:v>
                </c:pt>
                <c:pt idx="343">
                  <c:v>-1.7392560000000001</c:v>
                </c:pt>
                <c:pt idx="344">
                  <c:v>-1.2788109999999997</c:v>
                </c:pt>
                <c:pt idx="345">
                  <c:v>-1.989743</c:v>
                </c:pt>
                <c:pt idx="346">
                  <c:v>-0.94921999999999973</c:v>
                </c:pt>
                <c:pt idx="347">
                  <c:v>-0.47901000000000016</c:v>
                </c:pt>
                <c:pt idx="348">
                  <c:v>-1.3188500000000001</c:v>
                </c:pt>
                <c:pt idx="349">
                  <c:v>-0.56153000000000031</c:v>
                </c:pt>
                <c:pt idx="350">
                  <c:v>-0.65381</c:v>
                </c:pt>
                <c:pt idx="351">
                  <c:v>-0.64110999999999985</c:v>
                </c:pt>
                <c:pt idx="352">
                  <c:v>-0.39989999999999992</c:v>
                </c:pt>
                <c:pt idx="353">
                  <c:v>-1.4448220000000001</c:v>
                </c:pt>
                <c:pt idx="354">
                  <c:v>-1.3647400000000001</c:v>
                </c:pt>
                <c:pt idx="355">
                  <c:v>-0.22216000000000014</c:v>
                </c:pt>
                <c:pt idx="356">
                  <c:v>0.10498000000000007</c:v>
                </c:pt>
                <c:pt idx="357">
                  <c:v>-0.70215000000000005</c:v>
                </c:pt>
                <c:pt idx="358">
                  <c:v>-1.1005800000000001</c:v>
                </c:pt>
                <c:pt idx="359">
                  <c:v>-0.1508799999999999</c:v>
                </c:pt>
                <c:pt idx="360">
                  <c:v>-0.1508799999999999</c:v>
                </c:pt>
                <c:pt idx="361">
                  <c:v>-0.54540999999999995</c:v>
                </c:pt>
                <c:pt idx="362">
                  <c:v>-0.57567999999999997</c:v>
                </c:pt>
                <c:pt idx="363">
                  <c:v>3.2219999999999915E-2</c:v>
                </c:pt>
                <c:pt idx="364">
                  <c:v>-0.48485999999999985</c:v>
                </c:pt>
                <c:pt idx="365">
                  <c:v>-0.84228399999999992</c:v>
                </c:pt>
                <c:pt idx="366">
                  <c:v>-1.043944</c:v>
                </c:pt>
                <c:pt idx="367">
                  <c:v>-7.7639999999999931E-2</c:v>
                </c:pt>
                <c:pt idx="368">
                  <c:v>-0.23682000000000003</c:v>
                </c:pt>
                <c:pt idx="369">
                  <c:v>-0.28710999999999998</c:v>
                </c:pt>
                <c:pt idx="370">
                  <c:v>-0.45556699999999994</c:v>
                </c:pt>
                <c:pt idx="371">
                  <c:v>-0.62841300000000011</c:v>
                </c:pt>
                <c:pt idx="372">
                  <c:v>-2.6859999999999884E-2</c:v>
                </c:pt>
                <c:pt idx="373">
                  <c:v>-0.51317999999999997</c:v>
                </c:pt>
                <c:pt idx="374">
                  <c:v>-0.42040899999999992</c:v>
                </c:pt>
                <c:pt idx="375">
                  <c:v>-0.1928700000000001</c:v>
                </c:pt>
                <c:pt idx="376">
                  <c:v>-1.0986340000000001</c:v>
                </c:pt>
                <c:pt idx="377">
                  <c:v>-0.72802800000000012</c:v>
                </c:pt>
                <c:pt idx="378">
                  <c:v>-0.20409699999999997</c:v>
                </c:pt>
                <c:pt idx="379">
                  <c:v>-0.55273399999999995</c:v>
                </c:pt>
                <c:pt idx="380">
                  <c:v>-0.47656500000000002</c:v>
                </c:pt>
                <c:pt idx="381">
                  <c:v>-0.12256299999999998</c:v>
                </c:pt>
                <c:pt idx="382">
                  <c:v>-0.51562299999999994</c:v>
                </c:pt>
                <c:pt idx="383">
                  <c:v>-0.77295399999999992</c:v>
                </c:pt>
                <c:pt idx="384">
                  <c:v>-0.1845699999999999</c:v>
                </c:pt>
                <c:pt idx="385">
                  <c:v>-0.18310900000000008</c:v>
                </c:pt>
                <c:pt idx="386">
                  <c:v>-0.34716800000000003</c:v>
                </c:pt>
                <c:pt idx="387">
                  <c:v>-0.63280899999999995</c:v>
                </c:pt>
                <c:pt idx="388">
                  <c:v>-0.12060599999999999</c:v>
                </c:pt>
                <c:pt idx="389">
                  <c:v>-0.69189199999999995</c:v>
                </c:pt>
                <c:pt idx="390">
                  <c:v>-0.23584000000000005</c:v>
                </c:pt>
                <c:pt idx="391">
                  <c:v>0.12206999999999996</c:v>
                </c:pt>
                <c:pt idx="392">
                  <c:v>-0.39013700000000007</c:v>
                </c:pt>
                <c:pt idx="393">
                  <c:v>-4.1015999999999941E-2</c:v>
                </c:pt>
                <c:pt idx="394">
                  <c:v>-0.32666099999999998</c:v>
                </c:pt>
                <c:pt idx="395">
                  <c:v>2.8320000000000012E-2</c:v>
                </c:pt>
                <c:pt idx="396">
                  <c:v>-0.53271500000000005</c:v>
                </c:pt>
                <c:pt idx="397">
                  <c:v>0.18115199999999998</c:v>
                </c:pt>
                <c:pt idx="398">
                  <c:v>-0.28662100000000001</c:v>
                </c:pt>
                <c:pt idx="399">
                  <c:v>-0.75829599999999997</c:v>
                </c:pt>
                <c:pt idx="400">
                  <c:v>-0.71044499999999999</c:v>
                </c:pt>
                <c:pt idx="401">
                  <c:v>-0.54199399999999998</c:v>
                </c:pt>
                <c:pt idx="402">
                  <c:v>-0.15381</c:v>
                </c:pt>
                <c:pt idx="403">
                  <c:v>0.29003999999999996</c:v>
                </c:pt>
                <c:pt idx="404">
                  <c:v>-0.212893</c:v>
                </c:pt>
                <c:pt idx="405">
                  <c:v>-0.53466899999999995</c:v>
                </c:pt>
                <c:pt idx="406">
                  <c:v>-0.35399999999999987</c:v>
                </c:pt>
                <c:pt idx="407">
                  <c:v>-0.335453</c:v>
                </c:pt>
                <c:pt idx="408">
                  <c:v>-0.34374500000000008</c:v>
                </c:pt>
                <c:pt idx="409">
                  <c:v>0.31201200000000007</c:v>
                </c:pt>
                <c:pt idx="410">
                  <c:v>-6.7870999999999959E-2</c:v>
                </c:pt>
                <c:pt idx="411">
                  <c:v>0.20458999999999999</c:v>
                </c:pt>
                <c:pt idx="412">
                  <c:v>-0.25292999999999999</c:v>
                </c:pt>
                <c:pt idx="413">
                  <c:v>-0.47949200000000003</c:v>
                </c:pt>
                <c:pt idx="414">
                  <c:v>0.18066399999999999</c:v>
                </c:pt>
                <c:pt idx="415">
                  <c:v>0.23876899999999995</c:v>
                </c:pt>
                <c:pt idx="416">
                  <c:v>0.195801</c:v>
                </c:pt>
                <c:pt idx="417">
                  <c:v>-0.24414100000000002</c:v>
                </c:pt>
                <c:pt idx="418">
                  <c:v>-1.123049999999999E-2</c:v>
                </c:pt>
                <c:pt idx="419">
                  <c:v>-0.47314499999999998</c:v>
                </c:pt>
                <c:pt idx="420">
                  <c:v>-0.36572300000000002</c:v>
                </c:pt>
                <c:pt idx="421">
                  <c:v>-0.17138690000000001</c:v>
                </c:pt>
                <c:pt idx="422">
                  <c:v>-0.36474584000000004</c:v>
                </c:pt>
                <c:pt idx="423">
                  <c:v>-0.66259791000000001</c:v>
                </c:pt>
                <c:pt idx="424">
                  <c:v>-0.17773430999999998</c:v>
                </c:pt>
                <c:pt idx="425">
                  <c:v>-0.42822300000000002</c:v>
                </c:pt>
                <c:pt idx="426">
                  <c:v>-0.42871100000000001</c:v>
                </c:pt>
                <c:pt idx="427">
                  <c:v>-1.7578099999999999E-2</c:v>
                </c:pt>
                <c:pt idx="428">
                  <c:v>-0.47949199999999997</c:v>
                </c:pt>
                <c:pt idx="429">
                  <c:v>-6.4940999999999971E-2</c:v>
                </c:pt>
                <c:pt idx="430">
                  <c:v>-0.101075</c:v>
                </c:pt>
                <c:pt idx="431">
                  <c:v>-0.56640599999999997</c:v>
                </c:pt>
                <c:pt idx="432">
                  <c:v>-0.56884800000000002</c:v>
                </c:pt>
                <c:pt idx="433">
                  <c:v>-0.58007779999999998</c:v>
                </c:pt>
                <c:pt idx="434">
                  <c:v>0.15771499999999999</c:v>
                </c:pt>
                <c:pt idx="435">
                  <c:v>0.75537100000000001</c:v>
                </c:pt>
                <c:pt idx="436">
                  <c:v>-0.35205200000000014</c:v>
                </c:pt>
                <c:pt idx="437">
                  <c:v>-125.51561</c:v>
                </c:pt>
                <c:pt idx="438">
                  <c:v>-25.187000000000012</c:v>
                </c:pt>
                <c:pt idx="439">
                  <c:v>-0.58999999999997499</c:v>
                </c:pt>
                <c:pt idx="440">
                  <c:v>16.861000000000018</c:v>
                </c:pt>
                <c:pt idx="441">
                  <c:v>21.213999999999999</c:v>
                </c:pt>
                <c:pt idx="442">
                  <c:v>29.62700000000001</c:v>
                </c:pt>
                <c:pt idx="443">
                  <c:v>38.872000000000014</c:v>
                </c:pt>
                <c:pt idx="444">
                  <c:v>48.094999999999999</c:v>
                </c:pt>
                <c:pt idx="445">
                  <c:v>57.429999999999993</c:v>
                </c:pt>
                <c:pt idx="446">
                  <c:v>66.802999999999997</c:v>
                </c:pt>
                <c:pt idx="447">
                  <c:v>75.741</c:v>
                </c:pt>
                <c:pt idx="448">
                  <c:v>85.251799999999989</c:v>
                </c:pt>
                <c:pt idx="449">
                  <c:v>94.216899999999995</c:v>
                </c:pt>
                <c:pt idx="450">
                  <c:v>102.8754</c:v>
                </c:pt>
                <c:pt idx="451">
                  <c:v>111.38410000000002</c:v>
                </c:pt>
                <c:pt idx="452">
                  <c:v>119.6892</c:v>
                </c:pt>
                <c:pt idx="453">
                  <c:v>127.64869999999999</c:v>
                </c:pt>
                <c:pt idx="454">
                  <c:v>135.6446</c:v>
                </c:pt>
                <c:pt idx="455">
                  <c:v>143.5027</c:v>
                </c:pt>
                <c:pt idx="456">
                  <c:v>151.41970000000001</c:v>
                </c:pt>
                <c:pt idx="457">
                  <c:v>158.7217</c:v>
                </c:pt>
                <c:pt idx="458">
                  <c:v>166.1095</c:v>
                </c:pt>
                <c:pt idx="459">
                  <c:v>173.05059999999997</c:v>
                </c:pt>
                <c:pt idx="460">
                  <c:v>179.67609999999999</c:v>
                </c:pt>
                <c:pt idx="461">
                  <c:v>186.93520000000001</c:v>
                </c:pt>
                <c:pt idx="462">
                  <c:v>193.8715</c:v>
                </c:pt>
                <c:pt idx="463">
                  <c:v>199.97399999999999</c:v>
                </c:pt>
                <c:pt idx="464">
                  <c:v>206.76609999999999</c:v>
                </c:pt>
                <c:pt idx="465">
                  <c:v>212.72627</c:v>
                </c:pt>
                <c:pt idx="466">
                  <c:v>218.74574000000001</c:v>
                </c:pt>
                <c:pt idx="467">
                  <c:v>225.3699</c:v>
                </c:pt>
                <c:pt idx="468">
                  <c:v>231.03959</c:v>
                </c:pt>
                <c:pt idx="469">
                  <c:v>236.66990000000001</c:v>
                </c:pt>
                <c:pt idx="470">
                  <c:v>241.8691</c:v>
                </c:pt>
                <c:pt idx="471">
                  <c:v>247.34160000000003</c:v>
                </c:pt>
                <c:pt idx="472">
                  <c:v>252.6788</c:v>
                </c:pt>
                <c:pt idx="473">
                  <c:v>258.08089999999999</c:v>
                </c:pt>
                <c:pt idx="474">
                  <c:v>263.22770000000003</c:v>
                </c:pt>
                <c:pt idx="475">
                  <c:v>267.53290000000004</c:v>
                </c:pt>
                <c:pt idx="476">
                  <c:v>272.99540000000002</c:v>
                </c:pt>
                <c:pt idx="477">
                  <c:v>277.61509999999998</c:v>
                </c:pt>
                <c:pt idx="478">
                  <c:v>282.27999999999997</c:v>
                </c:pt>
                <c:pt idx="479">
                  <c:v>287.06270000000001</c:v>
                </c:pt>
                <c:pt idx="480">
                  <c:v>291.83939999999996</c:v>
                </c:pt>
                <c:pt idx="481">
                  <c:v>295.88940000000002</c:v>
                </c:pt>
                <c:pt idx="482">
                  <c:v>300.46320000000003</c:v>
                </c:pt>
                <c:pt idx="483">
                  <c:v>304.47879999999998</c:v>
                </c:pt>
                <c:pt idx="484">
                  <c:v>308.64920000000001</c:v>
                </c:pt>
                <c:pt idx="485">
                  <c:v>313.0582</c:v>
                </c:pt>
                <c:pt idx="486">
                  <c:v>316.88760000000002</c:v>
                </c:pt>
                <c:pt idx="487">
                  <c:v>320.43309999999997</c:v>
                </c:pt>
                <c:pt idx="488">
                  <c:v>324.29169999999999</c:v>
                </c:pt>
                <c:pt idx="489">
                  <c:v>328.44979999999998</c:v>
                </c:pt>
                <c:pt idx="490">
                  <c:v>331.54289999999997</c:v>
                </c:pt>
                <c:pt idx="491">
                  <c:v>335.27</c:v>
                </c:pt>
                <c:pt idx="492">
                  <c:v>339.09629999999999</c:v>
                </c:pt>
                <c:pt idx="493">
                  <c:v>342.7758</c:v>
                </c:pt>
                <c:pt idx="494">
                  <c:v>345.904</c:v>
                </c:pt>
                <c:pt idx="495">
                  <c:v>349.44470000000001</c:v>
                </c:pt>
                <c:pt idx="496">
                  <c:v>352.57249999999999</c:v>
                </c:pt>
                <c:pt idx="497">
                  <c:v>355.54500000000002</c:v>
                </c:pt>
                <c:pt idx="498">
                  <c:v>358.78000000000003</c:v>
                </c:pt>
                <c:pt idx="499">
                  <c:v>361.983</c:v>
                </c:pt>
                <c:pt idx="500">
                  <c:v>364.57799999999997</c:v>
                </c:pt>
                <c:pt idx="501">
                  <c:v>367.7</c:v>
                </c:pt>
                <c:pt idx="502">
                  <c:v>370.79199999999997</c:v>
                </c:pt>
                <c:pt idx="503">
                  <c:v>373.09800000000001</c:v>
                </c:pt>
                <c:pt idx="504">
                  <c:v>375.69799999999998</c:v>
                </c:pt>
                <c:pt idx="505">
                  <c:v>378.58300000000003</c:v>
                </c:pt>
                <c:pt idx="506">
                  <c:v>381.24599999999998</c:v>
                </c:pt>
                <c:pt idx="507">
                  <c:v>383.92399999999998</c:v>
                </c:pt>
                <c:pt idx="508">
                  <c:v>386.935</c:v>
                </c:pt>
                <c:pt idx="509">
                  <c:v>389.03200000000004</c:v>
                </c:pt>
                <c:pt idx="510">
                  <c:v>391.733</c:v>
                </c:pt>
                <c:pt idx="511">
                  <c:v>393.928</c:v>
                </c:pt>
                <c:pt idx="512">
                  <c:v>396.31100000000004</c:v>
                </c:pt>
                <c:pt idx="513">
                  <c:v>398.60900000000004</c:v>
                </c:pt>
                <c:pt idx="514">
                  <c:v>401.44200000000001</c:v>
                </c:pt>
                <c:pt idx="515">
                  <c:v>403.62299999999999</c:v>
                </c:pt>
                <c:pt idx="516">
                  <c:v>405.71899999999999</c:v>
                </c:pt>
                <c:pt idx="517">
                  <c:v>407.78999999999996</c:v>
                </c:pt>
                <c:pt idx="518">
                  <c:v>410.18899999999996</c:v>
                </c:pt>
                <c:pt idx="519">
                  <c:v>412.48900000000003</c:v>
                </c:pt>
                <c:pt idx="520">
                  <c:v>414.74</c:v>
                </c:pt>
                <c:pt idx="521">
                  <c:v>416.62199999999996</c:v>
                </c:pt>
                <c:pt idx="522">
                  <c:v>418.95499999999998</c:v>
                </c:pt>
                <c:pt idx="523">
                  <c:v>420.666</c:v>
                </c:pt>
                <c:pt idx="524">
                  <c:v>422.58300000000003</c:v>
                </c:pt>
                <c:pt idx="525">
                  <c:v>424.565</c:v>
                </c:pt>
                <c:pt idx="526">
                  <c:v>426.495</c:v>
                </c:pt>
                <c:pt idx="527">
                  <c:v>428.38200000000001</c:v>
                </c:pt>
                <c:pt idx="528">
                  <c:v>429.97399999999999</c:v>
                </c:pt>
                <c:pt idx="529">
                  <c:v>431.84199999999998</c:v>
                </c:pt>
                <c:pt idx="530">
                  <c:v>433.73399999999998</c:v>
                </c:pt>
                <c:pt idx="531">
                  <c:v>435.601</c:v>
                </c:pt>
                <c:pt idx="532">
                  <c:v>437.37</c:v>
                </c:pt>
                <c:pt idx="533">
                  <c:v>439.03</c:v>
                </c:pt>
                <c:pt idx="534">
                  <c:v>440.51400000000001</c:v>
                </c:pt>
                <c:pt idx="535">
                  <c:v>442.39200000000005</c:v>
                </c:pt>
                <c:pt idx="536">
                  <c:v>444.04899999999998</c:v>
                </c:pt>
                <c:pt idx="537">
                  <c:v>445.452</c:v>
                </c:pt>
                <c:pt idx="538">
                  <c:v>447.01099999999997</c:v>
                </c:pt>
                <c:pt idx="539">
                  <c:v>448.56399999999996</c:v>
                </c:pt>
                <c:pt idx="540">
                  <c:v>449.767</c:v>
                </c:pt>
                <c:pt idx="541">
                  <c:v>451.14</c:v>
                </c:pt>
                <c:pt idx="542">
                  <c:v>452.53399999999999</c:v>
                </c:pt>
                <c:pt idx="543">
                  <c:v>453.89</c:v>
                </c:pt>
                <c:pt idx="544">
                  <c:v>455.553</c:v>
                </c:pt>
                <c:pt idx="545">
                  <c:v>456.94600000000003</c:v>
                </c:pt>
                <c:pt idx="546">
                  <c:v>457.84900000000005</c:v>
                </c:pt>
                <c:pt idx="547">
                  <c:v>459.55099999999999</c:v>
                </c:pt>
                <c:pt idx="548">
                  <c:v>460.78300000000002</c:v>
                </c:pt>
                <c:pt idx="549">
                  <c:v>461.63400000000001</c:v>
                </c:pt>
                <c:pt idx="550">
                  <c:v>463.06600000000003</c:v>
                </c:pt>
                <c:pt idx="551">
                  <c:v>464.23199999999997</c:v>
                </c:pt>
                <c:pt idx="552">
                  <c:v>465.46300000000002</c:v>
                </c:pt>
                <c:pt idx="553">
                  <c:v>466.87900000000002</c:v>
                </c:pt>
                <c:pt idx="554">
                  <c:v>468.26400000000001</c:v>
                </c:pt>
                <c:pt idx="555">
                  <c:v>469.19899999999996</c:v>
                </c:pt>
                <c:pt idx="556">
                  <c:v>470.12</c:v>
                </c:pt>
                <c:pt idx="557">
                  <c:v>471.45899999999995</c:v>
                </c:pt>
                <c:pt idx="558">
                  <c:v>472.44100000000003</c:v>
                </c:pt>
                <c:pt idx="559">
                  <c:v>473.45900000000006</c:v>
                </c:pt>
                <c:pt idx="560">
                  <c:v>474.79699999999997</c:v>
                </c:pt>
                <c:pt idx="561">
                  <c:v>475.85399999999998</c:v>
                </c:pt>
                <c:pt idx="562">
                  <c:v>476.911</c:v>
                </c:pt>
                <c:pt idx="563">
                  <c:v>478.15100000000001</c:v>
                </c:pt>
                <c:pt idx="564">
                  <c:v>479.08299999999997</c:v>
                </c:pt>
                <c:pt idx="565">
                  <c:v>479.69</c:v>
                </c:pt>
                <c:pt idx="566">
                  <c:v>480.84199999999998</c:v>
                </c:pt>
                <c:pt idx="567">
                  <c:v>481.68499999999995</c:v>
                </c:pt>
                <c:pt idx="568">
                  <c:v>482.45600000000002</c:v>
                </c:pt>
                <c:pt idx="569">
                  <c:v>483.50400000000002</c:v>
                </c:pt>
                <c:pt idx="570">
                  <c:v>484.25200000000007</c:v>
                </c:pt>
                <c:pt idx="571">
                  <c:v>484.63200000000001</c:v>
                </c:pt>
                <c:pt idx="572">
                  <c:v>485.99700000000001</c:v>
                </c:pt>
                <c:pt idx="573">
                  <c:v>486.55399999999997</c:v>
                </c:pt>
                <c:pt idx="574">
                  <c:v>487.46400000000006</c:v>
                </c:pt>
                <c:pt idx="575">
                  <c:v>488.34899999999999</c:v>
                </c:pt>
                <c:pt idx="576">
                  <c:v>488.947</c:v>
                </c:pt>
                <c:pt idx="577">
                  <c:v>489.73400000000004</c:v>
                </c:pt>
                <c:pt idx="578">
                  <c:v>490.642</c:v>
                </c:pt>
                <c:pt idx="579">
                  <c:v>491.96199999999999</c:v>
                </c:pt>
                <c:pt idx="580">
                  <c:v>492.59100000000001</c:v>
                </c:pt>
                <c:pt idx="581">
                  <c:v>492.90499999999997</c:v>
                </c:pt>
                <c:pt idx="582">
                  <c:v>493.69600000000003</c:v>
                </c:pt>
                <c:pt idx="583">
                  <c:v>494.30199999999996</c:v>
                </c:pt>
                <c:pt idx="584">
                  <c:v>495.02200000000005</c:v>
                </c:pt>
                <c:pt idx="585">
                  <c:v>496.03899999999999</c:v>
                </c:pt>
                <c:pt idx="586">
                  <c:v>496.32300000000004</c:v>
                </c:pt>
                <c:pt idx="587">
                  <c:v>497.55700000000002</c:v>
                </c:pt>
                <c:pt idx="588">
                  <c:v>497.99299999999999</c:v>
                </c:pt>
                <c:pt idx="589">
                  <c:v>498.71600000000001</c:v>
                </c:pt>
                <c:pt idx="590">
                  <c:v>499.33299999999997</c:v>
                </c:pt>
                <c:pt idx="591">
                  <c:v>499.97500000000002</c:v>
                </c:pt>
                <c:pt idx="592">
                  <c:v>500.38200000000001</c:v>
                </c:pt>
                <c:pt idx="593">
                  <c:v>500.94499999999999</c:v>
                </c:pt>
                <c:pt idx="594">
                  <c:v>501.70100000000002</c:v>
                </c:pt>
                <c:pt idx="595">
                  <c:v>502.72199999999998</c:v>
                </c:pt>
                <c:pt idx="596">
                  <c:v>503.37600000000003</c:v>
                </c:pt>
                <c:pt idx="597">
                  <c:v>504.18799999999999</c:v>
                </c:pt>
                <c:pt idx="598">
                  <c:v>504.51599999999996</c:v>
                </c:pt>
                <c:pt idx="599">
                  <c:v>504.86500000000001</c:v>
                </c:pt>
                <c:pt idx="600">
                  <c:v>505.61399999999998</c:v>
                </c:pt>
                <c:pt idx="601">
                  <c:v>506.12599999999998</c:v>
                </c:pt>
                <c:pt idx="602">
                  <c:v>507.03300000000002</c:v>
                </c:pt>
                <c:pt idx="603">
                  <c:v>507.63900000000001</c:v>
                </c:pt>
                <c:pt idx="604">
                  <c:v>508.15000000000003</c:v>
                </c:pt>
                <c:pt idx="605">
                  <c:v>508.81700000000001</c:v>
                </c:pt>
                <c:pt idx="606">
                  <c:v>509.34000000000003</c:v>
                </c:pt>
                <c:pt idx="607">
                  <c:v>510.04899999999998</c:v>
                </c:pt>
                <c:pt idx="608">
                  <c:v>510.36</c:v>
                </c:pt>
                <c:pt idx="609">
                  <c:v>511.01099999999997</c:v>
                </c:pt>
                <c:pt idx="610">
                  <c:v>511.63499999999999</c:v>
                </c:pt>
                <c:pt idx="611">
                  <c:v>511.88499999999999</c:v>
                </c:pt>
                <c:pt idx="612">
                  <c:v>512.73299999999995</c:v>
                </c:pt>
                <c:pt idx="613">
                  <c:v>513.14700000000005</c:v>
                </c:pt>
                <c:pt idx="614">
                  <c:v>513.30700000000002</c:v>
                </c:pt>
                <c:pt idx="615">
                  <c:v>514.08399999999995</c:v>
                </c:pt>
                <c:pt idx="616">
                  <c:v>514.60500000000002</c:v>
                </c:pt>
                <c:pt idx="617">
                  <c:v>594.41000000000008</c:v>
                </c:pt>
                <c:pt idx="618">
                  <c:v>517.54499999999996</c:v>
                </c:pt>
                <c:pt idx="619">
                  <c:v>557.76499999999999</c:v>
                </c:pt>
                <c:pt idx="620">
                  <c:v>511.72299999999996</c:v>
                </c:pt>
                <c:pt idx="621">
                  <c:v>512.01</c:v>
                </c:pt>
                <c:pt idx="622">
                  <c:v>509.99899999999997</c:v>
                </c:pt>
                <c:pt idx="623">
                  <c:v>506.83800000000002</c:v>
                </c:pt>
                <c:pt idx="624">
                  <c:v>503.62900000000002</c:v>
                </c:pt>
                <c:pt idx="625">
                  <c:v>499.92700000000002</c:v>
                </c:pt>
                <c:pt idx="626">
                  <c:v>495.51499999999999</c:v>
                </c:pt>
                <c:pt idx="627">
                  <c:v>491.78</c:v>
                </c:pt>
                <c:pt idx="628">
                  <c:v>487.54899999999998</c:v>
                </c:pt>
                <c:pt idx="629">
                  <c:v>482.916</c:v>
                </c:pt>
                <c:pt idx="630">
                  <c:v>479.05899999999997</c:v>
                </c:pt>
                <c:pt idx="631">
                  <c:v>474.60899999999998</c:v>
                </c:pt>
                <c:pt idx="632">
                  <c:v>470.38300000000004</c:v>
                </c:pt>
                <c:pt idx="633">
                  <c:v>466.44400000000002</c:v>
                </c:pt>
                <c:pt idx="634">
                  <c:v>462.66200000000003</c:v>
                </c:pt>
                <c:pt idx="635">
                  <c:v>458.10199999999998</c:v>
                </c:pt>
                <c:pt idx="636">
                  <c:v>454.495</c:v>
                </c:pt>
                <c:pt idx="637">
                  <c:v>450.77300000000002</c:v>
                </c:pt>
                <c:pt idx="638">
                  <c:v>446.95000000000005</c:v>
                </c:pt>
                <c:pt idx="639">
                  <c:v>443.33500000000004</c:v>
                </c:pt>
                <c:pt idx="640">
                  <c:v>439.84800000000001</c:v>
                </c:pt>
                <c:pt idx="641">
                  <c:v>435.81500000000005</c:v>
                </c:pt>
                <c:pt idx="642">
                  <c:v>431.90800000000002</c:v>
                </c:pt>
                <c:pt idx="643">
                  <c:v>428.31200000000001</c:v>
                </c:pt>
                <c:pt idx="644">
                  <c:v>424.82100000000003</c:v>
                </c:pt>
                <c:pt idx="645">
                  <c:v>421.19500000000005</c:v>
                </c:pt>
                <c:pt idx="646">
                  <c:v>417.88400000000001</c:v>
                </c:pt>
                <c:pt idx="647">
                  <c:v>414.37900000000002</c:v>
                </c:pt>
                <c:pt idx="648">
                  <c:v>410.74099999999999</c:v>
                </c:pt>
                <c:pt idx="649">
                  <c:v>407.565</c:v>
                </c:pt>
                <c:pt idx="650">
                  <c:v>404.5</c:v>
                </c:pt>
                <c:pt idx="651">
                  <c:v>400.98500000000001</c:v>
                </c:pt>
                <c:pt idx="652">
                  <c:v>397.82400000000001</c:v>
                </c:pt>
                <c:pt idx="653">
                  <c:v>394.89800000000002</c:v>
                </c:pt>
                <c:pt idx="654">
                  <c:v>391.02499999999998</c:v>
                </c:pt>
                <c:pt idx="655">
                  <c:v>388.08</c:v>
                </c:pt>
                <c:pt idx="656">
                  <c:v>384.85699999999997</c:v>
                </c:pt>
                <c:pt idx="657">
                  <c:v>381.44499999999999</c:v>
                </c:pt>
                <c:pt idx="658">
                  <c:v>378.27799999999996</c:v>
                </c:pt>
                <c:pt idx="659">
                  <c:v>375.42500000000001</c:v>
                </c:pt>
                <c:pt idx="660">
                  <c:v>372.33100000000002</c:v>
                </c:pt>
                <c:pt idx="661">
                  <c:v>369.83100000000002</c:v>
                </c:pt>
                <c:pt idx="662">
                  <c:v>367.26499999999999</c:v>
                </c:pt>
                <c:pt idx="663">
                  <c:v>363.904</c:v>
                </c:pt>
                <c:pt idx="664">
                  <c:v>360.77499999999998</c:v>
                </c:pt>
                <c:pt idx="665">
                  <c:v>357.97399999999999</c:v>
                </c:pt>
                <c:pt idx="666">
                  <c:v>354.94900000000001</c:v>
                </c:pt>
                <c:pt idx="667">
                  <c:v>352.64300000000003</c:v>
                </c:pt>
                <c:pt idx="668">
                  <c:v>349.96199999999999</c:v>
                </c:pt>
                <c:pt idx="669">
                  <c:v>346.92099999999999</c:v>
                </c:pt>
                <c:pt idx="670">
                  <c:v>344.33299999999997</c:v>
                </c:pt>
                <c:pt idx="671">
                  <c:v>341.745</c:v>
                </c:pt>
                <c:pt idx="672">
                  <c:v>338.76400000000001</c:v>
                </c:pt>
                <c:pt idx="673">
                  <c:v>336.53</c:v>
                </c:pt>
                <c:pt idx="674">
                  <c:v>333.79</c:v>
                </c:pt>
                <c:pt idx="675">
                  <c:v>331.23500000000001</c:v>
                </c:pt>
                <c:pt idx="676">
                  <c:v>328.892</c:v>
                </c:pt>
                <c:pt idx="677">
                  <c:v>326.62900000000002</c:v>
                </c:pt>
                <c:pt idx="678">
                  <c:v>323.96600000000001</c:v>
                </c:pt>
                <c:pt idx="679">
                  <c:v>321.38</c:v>
                </c:pt>
                <c:pt idx="680">
                  <c:v>319.09000000000003</c:v>
                </c:pt>
                <c:pt idx="681">
                  <c:v>316.21199999999999</c:v>
                </c:pt>
                <c:pt idx="682">
                  <c:v>313.58499999999998</c:v>
                </c:pt>
                <c:pt idx="683">
                  <c:v>311.73</c:v>
                </c:pt>
                <c:pt idx="684">
                  <c:v>308.89300000000003</c:v>
                </c:pt>
                <c:pt idx="685">
                  <c:v>306.95100000000002</c:v>
                </c:pt>
                <c:pt idx="686">
                  <c:v>304.41199999999998</c:v>
                </c:pt>
                <c:pt idx="687">
                  <c:v>301.988</c:v>
                </c:pt>
                <c:pt idx="688">
                  <c:v>299.702</c:v>
                </c:pt>
                <c:pt idx="689">
                  <c:v>297.529</c:v>
                </c:pt>
                <c:pt idx="690">
                  <c:v>295.65699999999998</c:v>
                </c:pt>
                <c:pt idx="691">
                  <c:v>293.101</c:v>
                </c:pt>
                <c:pt idx="692">
                  <c:v>290.99599999999998</c:v>
                </c:pt>
                <c:pt idx="693">
                  <c:v>289.01099999999997</c:v>
                </c:pt>
                <c:pt idx="694">
                  <c:v>286.822</c:v>
                </c:pt>
                <c:pt idx="695">
                  <c:v>284.61599999999999</c:v>
                </c:pt>
                <c:pt idx="696">
                  <c:v>282.589</c:v>
                </c:pt>
                <c:pt idx="697">
                  <c:v>280.57299999999998</c:v>
                </c:pt>
                <c:pt idx="698">
                  <c:v>278.488</c:v>
                </c:pt>
                <c:pt idx="699">
                  <c:v>276.779</c:v>
                </c:pt>
                <c:pt idx="700">
                  <c:v>274.15700000000004</c:v>
                </c:pt>
                <c:pt idx="701">
                  <c:v>272.40499999999997</c:v>
                </c:pt>
                <c:pt idx="702">
                  <c:v>270.96600000000001</c:v>
                </c:pt>
                <c:pt idx="703">
                  <c:v>268.73159999999996</c:v>
                </c:pt>
                <c:pt idx="704">
                  <c:v>266.68709999999999</c:v>
                </c:pt>
                <c:pt idx="705">
                  <c:v>265.02600000000001</c:v>
                </c:pt>
                <c:pt idx="706">
                  <c:v>262.88389999999998</c:v>
                </c:pt>
                <c:pt idx="707">
                  <c:v>261.3356</c:v>
                </c:pt>
                <c:pt idx="708">
                  <c:v>259.58230000000003</c:v>
                </c:pt>
                <c:pt idx="709">
                  <c:v>257.13670000000002</c:v>
                </c:pt>
                <c:pt idx="710">
                  <c:v>255.29929999999999</c:v>
                </c:pt>
                <c:pt idx="711">
                  <c:v>253.92450000000002</c:v>
                </c:pt>
                <c:pt idx="712">
                  <c:v>251.96510000000001</c:v>
                </c:pt>
                <c:pt idx="713">
                  <c:v>250.19409999999999</c:v>
                </c:pt>
                <c:pt idx="714">
                  <c:v>248.47640000000001</c:v>
                </c:pt>
                <c:pt idx="715">
                  <c:v>246.69659999999999</c:v>
                </c:pt>
                <c:pt idx="716">
                  <c:v>244.95170000000002</c:v>
                </c:pt>
                <c:pt idx="717">
                  <c:v>243.25800000000001</c:v>
                </c:pt>
                <c:pt idx="718">
                  <c:v>241.0772</c:v>
                </c:pt>
                <c:pt idx="719">
                  <c:v>239.35310000000001</c:v>
                </c:pt>
                <c:pt idx="720">
                  <c:v>238.06569999999999</c:v>
                </c:pt>
                <c:pt idx="721">
                  <c:v>235.97589999999997</c:v>
                </c:pt>
                <c:pt idx="722">
                  <c:v>234.45580000000001</c:v>
                </c:pt>
                <c:pt idx="723">
                  <c:v>233.02780000000001</c:v>
                </c:pt>
                <c:pt idx="724">
                  <c:v>231.18239999999997</c:v>
                </c:pt>
                <c:pt idx="725">
                  <c:v>229.75020000000001</c:v>
                </c:pt>
                <c:pt idx="726">
                  <c:v>228.37630000000001</c:v>
                </c:pt>
                <c:pt idx="727">
                  <c:v>226.74549999999999</c:v>
                </c:pt>
                <c:pt idx="728">
                  <c:v>225.05160000000001</c:v>
                </c:pt>
                <c:pt idx="729">
                  <c:v>223.2475</c:v>
                </c:pt>
                <c:pt idx="730">
                  <c:v>221.54859999999999</c:v>
                </c:pt>
                <c:pt idx="731">
                  <c:v>219.8536</c:v>
                </c:pt>
                <c:pt idx="732">
                  <c:v>218.56540000000001</c:v>
                </c:pt>
                <c:pt idx="733">
                  <c:v>217.24950000000001</c:v>
                </c:pt>
                <c:pt idx="734">
                  <c:v>215.2063</c:v>
                </c:pt>
                <c:pt idx="735">
                  <c:v>214.28200000000001</c:v>
                </c:pt>
                <c:pt idx="736">
                  <c:v>213.02769999999998</c:v>
                </c:pt>
                <c:pt idx="737">
                  <c:v>210.96170000000001</c:v>
                </c:pt>
                <c:pt idx="738">
                  <c:v>210.06830000000002</c:v>
                </c:pt>
                <c:pt idx="739">
                  <c:v>208.94639999999998</c:v>
                </c:pt>
                <c:pt idx="740">
                  <c:v>206.9128</c:v>
                </c:pt>
                <c:pt idx="741">
                  <c:v>205.16140000000001</c:v>
                </c:pt>
                <c:pt idx="742">
                  <c:v>204.1866</c:v>
                </c:pt>
                <c:pt idx="743">
                  <c:v>202.822</c:v>
                </c:pt>
                <c:pt idx="744">
                  <c:v>201.4238</c:v>
                </c:pt>
                <c:pt idx="745">
                  <c:v>200.35740000000001</c:v>
                </c:pt>
                <c:pt idx="746">
                  <c:v>198.81029999999998</c:v>
                </c:pt>
                <c:pt idx="747">
                  <c:v>197.75819999999999</c:v>
                </c:pt>
                <c:pt idx="748">
                  <c:v>196.61410000000001</c:v>
                </c:pt>
                <c:pt idx="749">
                  <c:v>195.2773</c:v>
                </c:pt>
                <c:pt idx="750">
                  <c:v>193.87870000000001</c:v>
                </c:pt>
                <c:pt idx="751">
                  <c:v>192.4288</c:v>
                </c:pt>
                <c:pt idx="752">
                  <c:v>190.80199999999999</c:v>
                </c:pt>
                <c:pt idx="753">
                  <c:v>189.66649999999998</c:v>
                </c:pt>
                <c:pt idx="754">
                  <c:v>188.93860000000001</c:v>
                </c:pt>
                <c:pt idx="755">
                  <c:v>187.41989999999998</c:v>
                </c:pt>
                <c:pt idx="756">
                  <c:v>186.0249</c:v>
                </c:pt>
                <c:pt idx="757">
                  <c:v>185.07420000000002</c:v>
                </c:pt>
                <c:pt idx="758">
                  <c:v>183.88479999999998</c:v>
                </c:pt>
                <c:pt idx="759">
                  <c:v>182.50389999999999</c:v>
                </c:pt>
                <c:pt idx="760">
                  <c:v>181.34429999999998</c:v>
                </c:pt>
                <c:pt idx="761">
                  <c:v>180.45750000000001</c:v>
                </c:pt>
                <c:pt idx="762">
                  <c:v>179.17529999999999</c:v>
                </c:pt>
                <c:pt idx="763">
                  <c:v>177.9145</c:v>
                </c:pt>
                <c:pt idx="764">
                  <c:v>176.70069999999998</c:v>
                </c:pt>
                <c:pt idx="765">
                  <c:v>175.66059999999999</c:v>
                </c:pt>
                <c:pt idx="766">
                  <c:v>174.30079999999998</c:v>
                </c:pt>
                <c:pt idx="767">
                  <c:v>173.59870000000001</c:v>
                </c:pt>
                <c:pt idx="768">
                  <c:v>172.22949999999997</c:v>
                </c:pt>
                <c:pt idx="769">
                  <c:v>171.02780000000001</c:v>
                </c:pt>
                <c:pt idx="770">
                  <c:v>170.00240000000002</c:v>
                </c:pt>
                <c:pt idx="771">
                  <c:v>168.89749999999998</c:v>
                </c:pt>
                <c:pt idx="772">
                  <c:v>168.14260000000002</c:v>
                </c:pt>
                <c:pt idx="773">
                  <c:v>167.18450000000001</c:v>
                </c:pt>
                <c:pt idx="774">
                  <c:v>166.07330000000002</c:v>
                </c:pt>
                <c:pt idx="775">
                  <c:v>165.11770000000001</c:v>
                </c:pt>
                <c:pt idx="776">
                  <c:v>163.7432</c:v>
                </c:pt>
                <c:pt idx="777">
                  <c:v>162.94330000000002</c:v>
                </c:pt>
                <c:pt idx="778">
                  <c:v>161.81790000000001</c:v>
                </c:pt>
                <c:pt idx="779">
                  <c:v>160.84179999999998</c:v>
                </c:pt>
                <c:pt idx="780">
                  <c:v>159.70940000000002</c:v>
                </c:pt>
                <c:pt idx="781">
                  <c:v>158.56060000000002</c:v>
                </c:pt>
                <c:pt idx="782">
                  <c:v>157.9717</c:v>
                </c:pt>
                <c:pt idx="783">
                  <c:v>156.87650000000002</c:v>
                </c:pt>
                <c:pt idx="784">
                  <c:v>155.7783</c:v>
                </c:pt>
                <c:pt idx="785">
                  <c:v>155.19280000000001</c:v>
                </c:pt>
                <c:pt idx="786">
                  <c:v>154.15969999999999</c:v>
                </c:pt>
                <c:pt idx="787">
                  <c:v>153.09089999999998</c:v>
                </c:pt>
                <c:pt idx="788">
                  <c:v>152.60550000000001</c:v>
                </c:pt>
                <c:pt idx="789">
                  <c:v>151.57470000000001</c:v>
                </c:pt>
                <c:pt idx="790">
                  <c:v>150.37260000000001</c:v>
                </c:pt>
                <c:pt idx="791">
                  <c:v>149.75240000000002</c:v>
                </c:pt>
                <c:pt idx="792">
                  <c:v>148.6343</c:v>
                </c:pt>
                <c:pt idx="793">
                  <c:v>147.69720000000001</c:v>
                </c:pt>
                <c:pt idx="794">
                  <c:v>147.1636</c:v>
                </c:pt>
                <c:pt idx="795">
                  <c:v>145.7842</c:v>
                </c:pt>
                <c:pt idx="796">
                  <c:v>144.87450000000001</c:v>
                </c:pt>
                <c:pt idx="797">
                  <c:v>143.99950000000001</c:v>
                </c:pt>
                <c:pt idx="798">
                  <c:v>143.04300000000001</c:v>
                </c:pt>
                <c:pt idx="799">
                  <c:v>141.83789999999999</c:v>
                </c:pt>
                <c:pt idx="800">
                  <c:v>141.36770000000001</c:v>
                </c:pt>
                <c:pt idx="801">
                  <c:v>140.6968</c:v>
                </c:pt>
                <c:pt idx="802">
                  <c:v>139.45850000000002</c:v>
                </c:pt>
                <c:pt idx="803">
                  <c:v>138.9014</c:v>
                </c:pt>
                <c:pt idx="804">
                  <c:v>137.94630000000001</c:v>
                </c:pt>
                <c:pt idx="805">
                  <c:v>136.8364</c:v>
                </c:pt>
                <c:pt idx="806">
                  <c:v>136.59719999999999</c:v>
                </c:pt>
                <c:pt idx="807">
                  <c:v>136.1011</c:v>
                </c:pt>
                <c:pt idx="808">
                  <c:v>134.9434</c:v>
                </c:pt>
                <c:pt idx="809">
                  <c:v>134.4135</c:v>
                </c:pt>
                <c:pt idx="810">
                  <c:v>133.33690000000001</c:v>
                </c:pt>
                <c:pt idx="811">
                  <c:v>132.36769999999999</c:v>
                </c:pt>
                <c:pt idx="812">
                  <c:v>131.90960000000001</c:v>
                </c:pt>
                <c:pt idx="813">
                  <c:v>131.21099999999998</c:v>
                </c:pt>
                <c:pt idx="814">
                  <c:v>130.42090000000002</c:v>
                </c:pt>
                <c:pt idx="815">
                  <c:v>129.89839999999998</c:v>
                </c:pt>
                <c:pt idx="816">
                  <c:v>128.88720000000001</c:v>
                </c:pt>
                <c:pt idx="817">
                  <c:v>127.9795</c:v>
                </c:pt>
                <c:pt idx="818">
                  <c:v>127.4409</c:v>
                </c:pt>
                <c:pt idx="819">
                  <c:v>126.8682</c:v>
                </c:pt>
                <c:pt idx="820">
                  <c:v>125.97460000000001</c:v>
                </c:pt>
                <c:pt idx="821">
                  <c:v>125.18450000000001</c:v>
                </c:pt>
                <c:pt idx="822">
                  <c:v>124.3569</c:v>
                </c:pt>
                <c:pt idx="823">
                  <c:v>123.6182</c:v>
                </c:pt>
                <c:pt idx="824">
                  <c:v>122.71380000000001</c:v>
                </c:pt>
                <c:pt idx="825">
                  <c:v>122.3663</c:v>
                </c:pt>
                <c:pt idx="826">
                  <c:v>121.52979999999999</c:v>
                </c:pt>
                <c:pt idx="827">
                  <c:v>120.8121</c:v>
                </c:pt>
                <c:pt idx="828">
                  <c:v>120.46679999999999</c:v>
                </c:pt>
                <c:pt idx="829">
                  <c:v>119.2954</c:v>
                </c:pt>
                <c:pt idx="830">
                  <c:v>118.7569</c:v>
                </c:pt>
                <c:pt idx="831">
                  <c:v>118.35149999999999</c:v>
                </c:pt>
                <c:pt idx="832">
                  <c:v>117.6103</c:v>
                </c:pt>
                <c:pt idx="833">
                  <c:v>116.9477</c:v>
                </c:pt>
                <c:pt idx="834">
                  <c:v>117.51410000000001</c:v>
                </c:pt>
                <c:pt idx="835">
                  <c:v>117.3389</c:v>
                </c:pt>
                <c:pt idx="836">
                  <c:v>116.6841</c:v>
                </c:pt>
                <c:pt idx="837">
                  <c:v>116.50149999999999</c:v>
                </c:pt>
                <c:pt idx="838">
                  <c:v>115.53899999999999</c:v>
                </c:pt>
                <c:pt idx="839">
                  <c:v>113.69239999999999</c:v>
                </c:pt>
                <c:pt idx="840">
                  <c:v>112.6782</c:v>
                </c:pt>
                <c:pt idx="841">
                  <c:v>112.14160000000001</c:v>
                </c:pt>
                <c:pt idx="842">
                  <c:v>111.2461</c:v>
                </c:pt>
                <c:pt idx="843">
                  <c:v>110.85059999999999</c:v>
                </c:pt>
                <c:pt idx="844">
                  <c:v>110.2563</c:v>
                </c:pt>
                <c:pt idx="845">
                  <c:v>109.53609999999999</c:v>
                </c:pt>
                <c:pt idx="846">
                  <c:v>109.1074</c:v>
                </c:pt>
                <c:pt idx="847">
                  <c:v>108.4248</c:v>
                </c:pt>
                <c:pt idx="848">
                  <c:v>108.0488</c:v>
                </c:pt>
                <c:pt idx="849">
                  <c:v>107.76169999999999</c:v>
                </c:pt>
                <c:pt idx="850">
                  <c:v>106.79150000000001</c:v>
                </c:pt>
                <c:pt idx="851">
                  <c:v>105.95509999999999</c:v>
                </c:pt>
                <c:pt idx="852">
                  <c:v>105.6641</c:v>
                </c:pt>
                <c:pt idx="853">
                  <c:v>105.14400000000001</c:v>
                </c:pt>
                <c:pt idx="854">
                  <c:v>104.66159999999999</c:v>
                </c:pt>
                <c:pt idx="855">
                  <c:v>104.0488</c:v>
                </c:pt>
                <c:pt idx="856">
                  <c:v>103.6865</c:v>
                </c:pt>
                <c:pt idx="857">
                  <c:v>103.0976</c:v>
                </c:pt>
                <c:pt idx="858">
                  <c:v>102.5967</c:v>
                </c:pt>
                <c:pt idx="859">
                  <c:v>101.9766</c:v>
                </c:pt>
                <c:pt idx="860">
                  <c:v>101.2671</c:v>
                </c:pt>
                <c:pt idx="861">
                  <c:v>100.69630000000001</c:v>
                </c:pt>
                <c:pt idx="862">
                  <c:v>100.5112</c:v>
                </c:pt>
                <c:pt idx="863">
                  <c:v>99.6631</c:v>
                </c:pt>
                <c:pt idx="864">
                  <c:v>99.358399999999989</c:v>
                </c:pt>
                <c:pt idx="865">
                  <c:v>98.861800000000002</c:v>
                </c:pt>
                <c:pt idx="866">
                  <c:v>98.540999999999997</c:v>
                </c:pt>
                <c:pt idx="867">
                  <c:v>97.975099999999998</c:v>
                </c:pt>
                <c:pt idx="868">
                  <c:v>97.870599999999996</c:v>
                </c:pt>
                <c:pt idx="869">
                  <c:v>97.300200000000004</c:v>
                </c:pt>
                <c:pt idx="870">
                  <c:v>96.566900000000004</c:v>
                </c:pt>
                <c:pt idx="871">
                  <c:v>96.819299999999998</c:v>
                </c:pt>
                <c:pt idx="872">
                  <c:v>96.097700000000003</c:v>
                </c:pt>
                <c:pt idx="873">
                  <c:v>95.392499999999998</c:v>
                </c:pt>
                <c:pt idx="874">
                  <c:v>94.783699999999996</c:v>
                </c:pt>
                <c:pt idx="875">
                  <c:v>94.320799999999991</c:v>
                </c:pt>
                <c:pt idx="876">
                  <c:v>93.723199999999991</c:v>
                </c:pt>
                <c:pt idx="877">
                  <c:v>93.592300000000009</c:v>
                </c:pt>
                <c:pt idx="878">
                  <c:v>93.119199999999992</c:v>
                </c:pt>
                <c:pt idx="879">
                  <c:v>92.492100000000008</c:v>
                </c:pt>
                <c:pt idx="880">
                  <c:v>92.230999999999995</c:v>
                </c:pt>
                <c:pt idx="881">
                  <c:v>91.943399999999997</c:v>
                </c:pt>
                <c:pt idx="882">
                  <c:v>91.114800000000002</c:v>
                </c:pt>
                <c:pt idx="883">
                  <c:v>90.975599999999986</c:v>
                </c:pt>
                <c:pt idx="884">
                  <c:v>90.6524</c:v>
                </c:pt>
                <c:pt idx="885">
                  <c:v>89.687000000000012</c:v>
                </c:pt>
                <c:pt idx="886">
                  <c:v>89.465299999999999</c:v>
                </c:pt>
                <c:pt idx="887">
                  <c:v>89.342300000000009</c:v>
                </c:pt>
                <c:pt idx="888">
                  <c:v>88.557100000000005</c:v>
                </c:pt>
                <c:pt idx="889">
                  <c:v>88.0762</c:v>
                </c:pt>
                <c:pt idx="890">
                  <c:v>87.889700000000005</c:v>
                </c:pt>
                <c:pt idx="891">
                  <c:v>87.376000000000005</c:v>
                </c:pt>
                <c:pt idx="892">
                  <c:v>86.996600000000001</c:v>
                </c:pt>
                <c:pt idx="893">
                  <c:v>86.548900000000003</c:v>
                </c:pt>
                <c:pt idx="894">
                  <c:v>86.022499999999994</c:v>
                </c:pt>
                <c:pt idx="895">
                  <c:v>85.836900000000014</c:v>
                </c:pt>
                <c:pt idx="896">
                  <c:v>85.559100000000001</c:v>
                </c:pt>
                <c:pt idx="897">
                  <c:v>84.727100000000007</c:v>
                </c:pt>
                <c:pt idx="898">
                  <c:v>84.766600000000011</c:v>
                </c:pt>
                <c:pt idx="899">
                  <c:v>84.449299999999994</c:v>
                </c:pt>
                <c:pt idx="900">
                  <c:v>83.748000000000005</c:v>
                </c:pt>
                <c:pt idx="901">
                  <c:v>83.298300000000012</c:v>
                </c:pt>
                <c:pt idx="902">
                  <c:v>83.327699999999993</c:v>
                </c:pt>
                <c:pt idx="903">
                  <c:v>82.795400000000001</c:v>
                </c:pt>
                <c:pt idx="904">
                  <c:v>82.165999999999997</c:v>
                </c:pt>
                <c:pt idx="905">
                  <c:v>82.2393</c:v>
                </c:pt>
                <c:pt idx="906">
                  <c:v>81.813499999999991</c:v>
                </c:pt>
                <c:pt idx="907">
                  <c:v>81.2851</c:v>
                </c:pt>
                <c:pt idx="908">
                  <c:v>81.031700000000001</c:v>
                </c:pt>
                <c:pt idx="909">
                  <c:v>80.762200000000007</c:v>
                </c:pt>
                <c:pt idx="910">
                  <c:v>80.12639999999999</c:v>
                </c:pt>
                <c:pt idx="911">
                  <c:v>79.699299999999994</c:v>
                </c:pt>
                <c:pt idx="912">
                  <c:v>79.369600000000005</c:v>
                </c:pt>
                <c:pt idx="913">
                  <c:v>79.022999999999996</c:v>
                </c:pt>
                <c:pt idx="914">
                  <c:v>79.200199999999995</c:v>
                </c:pt>
                <c:pt idx="915">
                  <c:v>78.732900000000001</c:v>
                </c:pt>
                <c:pt idx="916">
                  <c:v>77.809100000000001</c:v>
                </c:pt>
                <c:pt idx="917">
                  <c:v>77.644599999999997</c:v>
                </c:pt>
                <c:pt idx="918">
                  <c:v>77.579599999999999</c:v>
                </c:pt>
                <c:pt idx="919">
                  <c:v>77.04782999999999</c:v>
                </c:pt>
                <c:pt idx="920">
                  <c:v>76.268560000000008</c:v>
                </c:pt>
                <c:pt idx="921">
                  <c:v>77.133340000000004</c:v>
                </c:pt>
                <c:pt idx="922">
                  <c:v>76.007860000000008</c:v>
                </c:pt>
                <c:pt idx="923">
                  <c:v>76.368120000000005</c:v>
                </c:pt>
                <c:pt idx="924">
                  <c:v>78.738299999999995</c:v>
                </c:pt>
                <c:pt idx="925">
                  <c:v>75.660600000000002</c:v>
                </c:pt>
                <c:pt idx="926">
                  <c:v>74.918900000000008</c:v>
                </c:pt>
                <c:pt idx="927">
                  <c:v>70.891140000000007</c:v>
                </c:pt>
                <c:pt idx="928">
                  <c:v>77.522400000000005</c:v>
                </c:pt>
                <c:pt idx="929">
                  <c:v>75.397899999999993</c:v>
                </c:pt>
                <c:pt idx="930">
                  <c:v>73.168400000000005</c:v>
                </c:pt>
                <c:pt idx="931">
                  <c:v>72.017060000000001</c:v>
                </c:pt>
                <c:pt idx="932">
                  <c:v>73.442910000000012</c:v>
                </c:pt>
                <c:pt idx="933">
                  <c:v>73.650349999999989</c:v>
                </c:pt>
                <c:pt idx="934">
                  <c:v>72.425830000000005</c:v>
                </c:pt>
                <c:pt idx="935">
                  <c:v>72.736339999999998</c:v>
                </c:pt>
                <c:pt idx="936">
                  <c:v>72.914509999999993</c:v>
                </c:pt>
                <c:pt idx="937">
                  <c:v>72.172889999999995</c:v>
                </c:pt>
                <c:pt idx="938">
                  <c:v>72.065889999999996</c:v>
                </c:pt>
                <c:pt idx="939">
                  <c:v>71.58198999999999</c:v>
                </c:pt>
                <c:pt idx="940">
                  <c:v>70.990769999999998</c:v>
                </c:pt>
                <c:pt idx="941">
                  <c:v>71.194319999999991</c:v>
                </c:pt>
                <c:pt idx="942">
                  <c:v>70.850110000000001</c:v>
                </c:pt>
                <c:pt idx="943">
                  <c:v>70.821829999999991</c:v>
                </c:pt>
                <c:pt idx="944">
                  <c:v>70.101559999999992</c:v>
                </c:pt>
                <c:pt idx="945">
                  <c:v>69.879350000000002</c:v>
                </c:pt>
                <c:pt idx="946">
                  <c:v>69.695819999999998</c:v>
                </c:pt>
                <c:pt idx="947">
                  <c:v>69.398439999999994</c:v>
                </c:pt>
                <c:pt idx="948">
                  <c:v>68.531289999999998</c:v>
                </c:pt>
                <c:pt idx="949">
                  <c:v>68.601030000000009</c:v>
                </c:pt>
                <c:pt idx="950">
                  <c:v>68.518999999999991</c:v>
                </c:pt>
                <c:pt idx="951">
                  <c:v>68.605469999999997</c:v>
                </c:pt>
                <c:pt idx="952">
                  <c:v>68.068839999999994</c:v>
                </c:pt>
                <c:pt idx="953">
                  <c:v>67.680160000000001</c:v>
                </c:pt>
                <c:pt idx="954">
                  <c:v>67.855959999999996</c:v>
                </c:pt>
                <c:pt idx="955">
                  <c:v>67.75976</c:v>
                </c:pt>
                <c:pt idx="956">
                  <c:v>66.888690000000011</c:v>
                </c:pt>
                <c:pt idx="957">
                  <c:v>66.62154000000001</c:v>
                </c:pt>
                <c:pt idx="958">
                  <c:v>67.279749999999993</c:v>
                </c:pt>
                <c:pt idx="959">
                  <c:v>66.8369</c:v>
                </c:pt>
                <c:pt idx="960">
                  <c:v>66.302230000000009</c:v>
                </c:pt>
                <c:pt idx="961">
                  <c:v>66.574740000000006</c:v>
                </c:pt>
                <c:pt idx="962">
                  <c:v>66.126511000000008</c:v>
                </c:pt>
                <c:pt idx="963">
                  <c:v>67.425340000000006</c:v>
                </c:pt>
                <c:pt idx="964">
                  <c:v>67.828630000000004</c:v>
                </c:pt>
                <c:pt idx="965">
                  <c:v>65.158730000000006</c:v>
                </c:pt>
                <c:pt idx="966">
                  <c:v>63.330549999999995</c:v>
                </c:pt>
                <c:pt idx="967">
                  <c:v>66.106470000000002</c:v>
                </c:pt>
                <c:pt idx="968">
                  <c:v>62.623089999999998</c:v>
                </c:pt>
                <c:pt idx="969">
                  <c:v>62.601529999999997</c:v>
                </c:pt>
                <c:pt idx="970">
                  <c:v>62.617139999999999</c:v>
                </c:pt>
                <c:pt idx="971">
                  <c:v>62.22316</c:v>
                </c:pt>
                <c:pt idx="972">
                  <c:v>61.890169999999998</c:v>
                </c:pt>
                <c:pt idx="973">
                  <c:v>63.006349999999998</c:v>
                </c:pt>
                <c:pt idx="974">
                  <c:v>64.165000000000006</c:v>
                </c:pt>
                <c:pt idx="975">
                  <c:v>61.828579999999995</c:v>
                </c:pt>
                <c:pt idx="976">
                  <c:v>61.233375000000002</c:v>
                </c:pt>
                <c:pt idx="977">
                  <c:v>63.582538</c:v>
                </c:pt>
                <c:pt idx="978">
                  <c:v>64.143105000000006</c:v>
                </c:pt>
                <c:pt idx="979">
                  <c:v>64.264638999999988</c:v>
                </c:pt>
                <c:pt idx="980">
                  <c:v>63.632792000000002</c:v>
                </c:pt>
                <c:pt idx="981">
                  <c:v>63.471153000000001</c:v>
                </c:pt>
                <c:pt idx="982">
                  <c:v>63.031689000000007</c:v>
                </c:pt>
                <c:pt idx="983">
                  <c:v>63.208970000000001</c:v>
                </c:pt>
                <c:pt idx="984">
                  <c:v>63.125440000000005</c:v>
                </c:pt>
                <c:pt idx="985">
                  <c:v>62.803708999999998</c:v>
                </c:pt>
                <c:pt idx="986">
                  <c:v>62.407239999999994</c:v>
                </c:pt>
                <c:pt idx="987">
                  <c:v>62.056199999999997</c:v>
                </c:pt>
                <c:pt idx="988">
                  <c:v>61.894080000000002</c:v>
                </c:pt>
                <c:pt idx="989">
                  <c:v>61.764179999999996</c:v>
                </c:pt>
                <c:pt idx="990">
                  <c:v>61.511189999999999</c:v>
                </c:pt>
                <c:pt idx="991">
                  <c:v>61.571759999999998</c:v>
                </c:pt>
                <c:pt idx="992">
                  <c:v>61.551250000000003</c:v>
                </c:pt>
                <c:pt idx="993">
                  <c:v>60.899850000000001</c:v>
                </c:pt>
                <c:pt idx="994">
                  <c:v>60.798380000000002</c:v>
                </c:pt>
                <c:pt idx="995">
                  <c:v>60.561</c:v>
                </c:pt>
                <c:pt idx="996">
                  <c:v>60.109340000000003</c:v>
                </c:pt>
                <c:pt idx="997">
                  <c:v>60.032710000000002</c:v>
                </c:pt>
                <c:pt idx="998">
                  <c:v>60.125510000000006</c:v>
                </c:pt>
                <c:pt idx="999">
                  <c:v>59.548839999999998</c:v>
                </c:pt>
                <c:pt idx="1000">
                  <c:v>59.496539999999996</c:v>
                </c:pt>
                <c:pt idx="1001">
                  <c:v>59.018100000000004</c:v>
                </c:pt>
                <c:pt idx="1002">
                  <c:v>59.205550000000002</c:v>
                </c:pt>
                <c:pt idx="1003">
                  <c:v>59.019570000000002</c:v>
                </c:pt>
                <c:pt idx="1004">
                  <c:v>59.04495</c:v>
                </c:pt>
                <c:pt idx="1005">
                  <c:v>58.681139999999999</c:v>
                </c:pt>
                <c:pt idx="1006">
                  <c:v>58.716759999999994</c:v>
                </c:pt>
                <c:pt idx="1007">
                  <c:v>59.131299999999996</c:v>
                </c:pt>
                <c:pt idx="1008">
                  <c:v>58.123570000000001</c:v>
                </c:pt>
                <c:pt idx="1009">
                  <c:v>57.979510000000005</c:v>
                </c:pt>
                <c:pt idx="1010">
                  <c:v>58.049849999999999</c:v>
                </c:pt>
                <c:pt idx="1011">
                  <c:v>57.591320000000003</c:v>
                </c:pt>
                <c:pt idx="1012">
                  <c:v>58.026359999999997</c:v>
                </c:pt>
                <c:pt idx="1013">
                  <c:v>57.865759999999995</c:v>
                </c:pt>
                <c:pt idx="1014">
                  <c:v>57.353960000000001</c:v>
                </c:pt>
                <c:pt idx="1015">
                  <c:v>57.183100000000003</c:v>
                </c:pt>
                <c:pt idx="1016">
                  <c:v>57.218750000000007</c:v>
                </c:pt>
                <c:pt idx="1017">
                  <c:v>56.854010000000002</c:v>
                </c:pt>
                <c:pt idx="1018">
                  <c:v>56.511729999999993</c:v>
                </c:pt>
                <c:pt idx="1019">
                  <c:v>56.574249999999999</c:v>
                </c:pt>
                <c:pt idx="1020">
                  <c:v>56.100100000000005</c:v>
                </c:pt>
                <c:pt idx="1021">
                  <c:v>55.43459</c:v>
                </c:pt>
                <c:pt idx="1022">
                  <c:v>56.040480000000002</c:v>
                </c:pt>
                <c:pt idx="1023">
                  <c:v>55.780749999999998</c:v>
                </c:pt>
                <c:pt idx="1024">
                  <c:v>56.104480000000002</c:v>
                </c:pt>
                <c:pt idx="1025">
                  <c:v>55.652339999999995</c:v>
                </c:pt>
                <c:pt idx="1026">
                  <c:v>55.699689999999997</c:v>
                </c:pt>
                <c:pt idx="1027">
                  <c:v>55.711449999999999</c:v>
                </c:pt>
                <c:pt idx="1028">
                  <c:v>55.763689999999997</c:v>
                </c:pt>
                <c:pt idx="1029">
                  <c:v>55.334449999999997</c:v>
                </c:pt>
                <c:pt idx="1030">
                  <c:v>55.10548</c:v>
                </c:pt>
                <c:pt idx="1031">
                  <c:v>54.998579999999997</c:v>
                </c:pt>
                <c:pt idx="1032">
                  <c:v>54.784659999999995</c:v>
                </c:pt>
                <c:pt idx="1033">
                  <c:v>54.781779999999998</c:v>
                </c:pt>
                <c:pt idx="1034">
                  <c:v>54.288579999999996</c:v>
                </c:pt>
                <c:pt idx="1035">
                  <c:v>53.879919999999998</c:v>
                </c:pt>
                <c:pt idx="1036">
                  <c:v>53.544499999999999</c:v>
                </c:pt>
                <c:pt idx="1037">
                  <c:v>52.886300000000006</c:v>
                </c:pt>
                <c:pt idx="1038">
                  <c:v>57.515160000000002</c:v>
                </c:pt>
                <c:pt idx="1039">
                  <c:v>57.107369999999996</c:v>
                </c:pt>
                <c:pt idx="1040">
                  <c:v>55.699199999999998</c:v>
                </c:pt>
                <c:pt idx="1041">
                  <c:v>52.049340000000001</c:v>
                </c:pt>
                <c:pt idx="1042">
                  <c:v>48.827110000000005</c:v>
                </c:pt>
                <c:pt idx="1043">
                  <c:v>52.125520000000002</c:v>
                </c:pt>
                <c:pt idx="1044">
                  <c:v>53.508320000000005</c:v>
                </c:pt>
                <c:pt idx="1045">
                  <c:v>52.311999999999998</c:v>
                </c:pt>
                <c:pt idx="1046">
                  <c:v>51.373039999999996</c:v>
                </c:pt>
                <c:pt idx="1047">
                  <c:v>50.422849999999997</c:v>
                </c:pt>
                <c:pt idx="1048">
                  <c:v>51.807140000000004</c:v>
                </c:pt>
                <c:pt idx="1049">
                  <c:v>51.475139999999996</c:v>
                </c:pt>
                <c:pt idx="1050">
                  <c:v>51.492689999999996</c:v>
                </c:pt>
                <c:pt idx="1051">
                  <c:v>51.329140000000002</c:v>
                </c:pt>
                <c:pt idx="1052">
                  <c:v>50.965859999999999</c:v>
                </c:pt>
                <c:pt idx="1053">
                  <c:v>50.607920000000007</c:v>
                </c:pt>
                <c:pt idx="1054">
                  <c:v>51.217820000000003</c:v>
                </c:pt>
                <c:pt idx="1055">
                  <c:v>51.464799999999997</c:v>
                </c:pt>
                <c:pt idx="1056">
                  <c:v>50.680619999999998</c:v>
                </c:pt>
                <c:pt idx="1057">
                  <c:v>51.274389999999997</c:v>
                </c:pt>
                <c:pt idx="1058">
                  <c:v>50.866669999999999</c:v>
                </c:pt>
                <c:pt idx="1059">
                  <c:v>49.836870000000005</c:v>
                </c:pt>
                <c:pt idx="1060">
                  <c:v>50.168410000000002</c:v>
                </c:pt>
                <c:pt idx="1061">
                  <c:v>50.813929999999999</c:v>
                </c:pt>
                <c:pt idx="1062">
                  <c:v>49.787559999999999</c:v>
                </c:pt>
                <c:pt idx="1063">
                  <c:v>50.196750000000002</c:v>
                </c:pt>
                <c:pt idx="1064">
                  <c:v>50.795360000000002</c:v>
                </c:pt>
                <c:pt idx="1065">
                  <c:v>49.490189999999998</c:v>
                </c:pt>
                <c:pt idx="1066">
                  <c:v>48.576630000000002</c:v>
                </c:pt>
                <c:pt idx="1067">
                  <c:v>50.723140000000001</c:v>
                </c:pt>
                <c:pt idx="1068">
                  <c:v>50.27149</c:v>
                </c:pt>
                <c:pt idx="1069">
                  <c:v>49.400929999999995</c:v>
                </c:pt>
                <c:pt idx="1070">
                  <c:v>49.630880000000005</c:v>
                </c:pt>
                <c:pt idx="1071">
                  <c:v>49.817830000000001</c:v>
                </c:pt>
                <c:pt idx="1072">
                  <c:v>50.565880000000007</c:v>
                </c:pt>
                <c:pt idx="1073">
                  <c:v>49.489309999999996</c:v>
                </c:pt>
                <c:pt idx="1074">
                  <c:v>48.904319999999998</c:v>
                </c:pt>
                <c:pt idx="1075">
                  <c:v>49.004919999999998</c:v>
                </c:pt>
                <c:pt idx="1076">
                  <c:v>48.859380000000002</c:v>
                </c:pt>
                <c:pt idx="1077">
                  <c:v>48.022930000000002</c:v>
                </c:pt>
                <c:pt idx="1078">
                  <c:v>48.992629999999998</c:v>
                </c:pt>
                <c:pt idx="1079">
                  <c:v>48.873989999999999</c:v>
                </c:pt>
                <c:pt idx="1080">
                  <c:v>48.036619999999999</c:v>
                </c:pt>
                <c:pt idx="1081">
                  <c:v>48.922800000000002</c:v>
                </c:pt>
                <c:pt idx="1082">
                  <c:v>48.401899999999998</c:v>
                </c:pt>
                <c:pt idx="1083">
                  <c:v>47.883310000000002</c:v>
                </c:pt>
                <c:pt idx="1084">
                  <c:v>48.308599999999998</c:v>
                </c:pt>
                <c:pt idx="1085">
                  <c:v>48.361850000000004</c:v>
                </c:pt>
                <c:pt idx="1086">
                  <c:v>47.742699999999999</c:v>
                </c:pt>
                <c:pt idx="1087">
                  <c:v>48.227009999999993</c:v>
                </c:pt>
                <c:pt idx="1088">
                  <c:v>47.695830000000001</c:v>
                </c:pt>
                <c:pt idx="1089">
                  <c:v>47.441429999999997</c:v>
                </c:pt>
                <c:pt idx="1090">
                  <c:v>47.839880000000001</c:v>
                </c:pt>
                <c:pt idx="1091">
                  <c:v>48.122520000000002</c:v>
                </c:pt>
                <c:pt idx="1092">
                  <c:v>47.667020000000001</c:v>
                </c:pt>
                <c:pt idx="1093">
                  <c:v>46.986330000000002</c:v>
                </c:pt>
                <c:pt idx="1094">
                  <c:v>46.927260000000004</c:v>
                </c:pt>
                <c:pt idx="1095">
                  <c:v>46.363720000000001</c:v>
                </c:pt>
                <c:pt idx="1096">
                  <c:v>46.920899999999996</c:v>
                </c:pt>
                <c:pt idx="1097">
                  <c:v>47.095680000000002</c:v>
                </c:pt>
                <c:pt idx="1098">
                  <c:v>46.660160000000005</c:v>
                </c:pt>
                <c:pt idx="1099">
                  <c:v>46.359839999999998</c:v>
                </c:pt>
                <c:pt idx="1100">
                  <c:v>47.474599999999995</c:v>
                </c:pt>
                <c:pt idx="1101">
                  <c:v>47.621580000000002</c:v>
                </c:pt>
                <c:pt idx="1102">
                  <c:v>47.013199999999998</c:v>
                </c:pt>
                <c:pt idx="1103">
                  <c:v>46.613260000000004</c:v>
                </c:pt>
                <c:pt idx="1104">
                  <c:v>46.514209999999999</c:v>
                </c:pt>
                <c:pt idx="1105">
                  <c:v>45.985389999999995</c:v>
                </c:pt>
                <c:pt idx="1106">
                  <c:v>46.835419999999999</c:v>
                </c:pt>
                <c:pt idx="1107">
                  <c:v>46.142049999999998</c:v>
                </c:pt>
                <c:pt idx="1108">
                  <c:v>44.966270000000002</c:v>
                </c:pt>
                <c:pt idx="1109">
                  <c:v>46.261250000000004</c:v>
                </c:pt>
                <c:pt idx="1110">
                  <c:v>47.469200000000001</c:v>
                </c:pt>
                <c:pt idx="1111">
                  <c:v>45.777850000000001</c:v>
                </c:pt>
                <c:pt idx="1112">
                  <c:v>45.839399999999998</c:v>
                </c:pt>
                <c:pt idx="1113">
                  <c:v>45.885199999999998</c:v>
                </c:pt>
                <c:pt idx="1114">
                  <c:v>45.101059999999997</c:v>
                </c:pt>
                <c:pt idx="1115">
                  <c:v>46.023910000000001</c:v>
                </c:pt>
                <c:pt idx="1116">
                  <c:v>45.650899999999993</c:v>
                </c:pt>
                <c:pt idx="1117">
                  <c:v>45.506360000000001</c:v>
                </c:pt>
                <c:pt idx="1118">
                  <c:v>45.697290000000002</c:v>
                </c:pt>
                <c:pt idx="1119">
                  <c:v>45.634749999999997</c:v>
                </c:pt>
                <c:pt idx="1120">
                  <c:v>45.888660000000002</c:v>
                </c:pt>
                <c:pt idx="1121">
                  <c:v>46.091340000000002</c:v>
                </c:pt>
                <c:pt idx="1122">
                  <c:v>45.264139999999998</c:v>
                </c:pt>
                <c:pt idx="1123">
                  <c:v>45.016599999999997</c:v>
                </c:pt>
                <c:pt idx="1124">
                  <c:v>44.952640000000002</c:v>
                </c:pt>
                <c:pt idx="1125">
                  <c:v>45.38382</c:v>
                </c:pt>
                <c:pt idx="1126">
                  <c:v>44.899949999999997</c:v>
                </c:pt>
                <c:pt idx="1127">
                  <c:v>44.157699999999998</c:v>
                </c:pt>
                <c:pt idx="1128">
                  <c:v>44.472219999999993</c:v>
                </c:pt>
                <c:pt idx="1129">
                  <c:v>44.510290000000005</c:v>
                </c:pt>
                <c:pt idx="1130">
                  <c:v>44.432580000000002</c:v>
                </c:pt>
                <c:pt idx="1131">
                  <c:v>44.384779999999999</c:v>
                </c:pt>
                <c:pt idx="1132">
                  <c:v>44.398410000000005</c:v>
                </c:pt>
                <c:pt idx="1133">
                  <c:v>43.980919999999998</c:v>
                </c:pt>
                <c:pt idx="1134">
                  <c:v>45.106470000000002</c:v>
                </c:pt>
                <c:pt idx="1135">
                  <c:v>44.38626</c:v>
                </c:pt>
                <c:pt idx="1136">
                  <c:v>43.397919999999999</c:v>
                </c:pt>
                <c:pt idx="1137">
                  <c:v>44.252449999999996</c:v>
                </c:pt>
                <c:pt idx="1138">
                  <c:v>42.983930000000001</c:v>
                </c:pt>
                <c:pt idx="1139">
                  <c:v>43.283720000000002</c:v>
                </c:pt>
                <c:pt idx="1140">
                  <c:v>43.846220000000002</c:v>
                </c:pt>
                <c:pt idx="1141">
                  <c:v>43.974119999999999</c:v>
                </c:pt>
                <c:pt idx="1142">
                  <c:v>44.121549999999999</c:v>
                </c:pt>
                <c:pt idx="1143">
                  <c:v>44.282200000000003</c:v>
                </c:pt>
                <c:pt idx="1144">
                  <c:v>43.673380000000002</c:v>
                </c:pt>
                <c:pt idx="1145">
                  <c:v>42.734870000000001</c:v>
                </c:pt>
                <c:pt idx="1146">
                  <c:v>43.809060000000002</c:v>
                </c:pt>
                <c:pt idx="1147">
                  <c:v>43.490199999999994</c:v>
                </c:pt>
                <c:pt idx="1148">
                  <c:v>41.507289999999998</c:v>
                </c:pt>
                <c:pt idx="1149">
                  <c:v>42.489800000000002</c:v>
                </c:pt>
                <c:pt idx="1150">
                  <c:v>43.453140000000005</c:v>
                </c:pt>
                <c:pt idx="1151">
                  <c:v>43.127930000000006</c:v>
                </c:pt>
                <c:pt idx="1152">
                  <c:v>43.196259999999995</c:v>
                </c:pt>
                <c:pt idx="1153">
                  <c:v>42.876460000000002</c:v>
                </c:pt>
                <c:pt idx="1154">
                  <c:v>42.905269999999994</c:v>
                </c:pt>
                <c:pt idx="1155">
                  <c:v>43.510289999999998</c:v>
                </c:pt>
                <c:pt idx="1156">
                  <c:v>43.186519999999994</c:v>
                </c:pt>
                <c:pt idx="1157">
                  <c:v>42.58737</c:v>
                </c:pt>
                <c:pt idx="1158">
                  <c:v>42.936039999999998</c:v>
                </c:pt>
                <c:pt idx="1159">
                  <c:v>42.467799999999997</c:v>
                </c:pt>
                <c:pt idx="1160">
                  <c:v>41.856899999999996</c:v>
                </c:pt>
                <c:pt idx="1161">
                  <c:v>41.787610000000001</c:v>
                </c:pt>
                <c:pt idx="1162">
                  <c:v>42.327600000000004</c:v>
                </c:pt>
                <c:pt idx="1163">
                  <c:v>42.213340000000002</c:v>
                </c:pt>
                <c:pt idx="1164">
                  <c:v>42.637199999999993</c:v>
                </c:pt>
                <c:pt idx="1165">
                  <c:v>43.047840000000001</c:v>
                </c:pt>
                <c:pt idx="1166">
                  <c:v>42.244630000000001</c:v>
                </c:pt>
                <c:pt idx="1167">
                  <c:v>41.756810000000002</c:v>
                </c:pt>
                <c:pt idx="1168">
                  <c:v>41.624029999999998</c:v>
                </c:pt>
                <c:pt idx="1169">
                  <c:v>41.679660000000005</c:v>
                </c:pt>
                <c:pt idx="1170">
                  <c:v>41.455100000000002</c:v>
                </c:pt>
                <c:pt idx="1171">
                  <c:v>42.230939999999997</c:v>
                </c:pt>
                <c:pt idx="1172">
                  <c:v>41.798320000000004</c:v>
                </c:pt>
                <c:pt idx="1173">
                  <c:v>42.130830000000003</c:v>
                </c:pt>
                <c:pt idx="1174">
                  <c:v>42.589400000000005</c:v>
                </c:pt>
                <c:pt idx="1175">
                  <c:v>41.887229999999995</c:v>
                </c:pt>
                <c:pt idx="1176">
                  <c:v>41.408680000000004</c:v>
                </c:pt>
                <c:pt idx="1177">
                  <c:v>41.788119999999999</c:v>
                </c:pt>
                <c:pt idx="1178">
                  <c:v>42.162570000000002</c:v>
                </c:pt>
                <c:pt idx="1179">
                  <c:v>41.852009999999993</c:v>
                </c:pt>
                <c:pt idx="1180">
                  <c:v>41.626960000000004</c:v>
                </c:pt>
                <c:pt idx="1181">
                  <c:v>41.838880000000003</c:v>
                </c:pt>
                <c:pt idx="1182">
                  <c:v>41.293959999999998</c:v>
                </c:pt>
                <c:pt idx="1183">
                  <c:v>41.64546</c:v>
                </c:pt>
                <c:pt idx="1184">
                  <c:v>41.921430000000001</c:v>
                </c:pt>
                <c:pt idx="1185">
                  <c:v>41.38035</c:v>
                </c:pt>
                <c:pt idx="1186">
                  <c:v>40.864220000000003</c:v>
                </c:pt>
                <c:pt idx="1187">
                  <c:v>41.686570000000003</c:v>
                </c:pt>
                <c:pt idx="1188">
                  <c:v>41.3628</c:v>
                </c:pt>
                <c:pt idx="1189">
                  <c:v>40.873020000000004</c:v>
                </c:pt>
                <c:pt idx="1190">
                  <c:v>40.821809999999999</c:v>
                </c:pt>
                <c:pt idx="1191">
                  <c:v>40.673360000000002</c:v>
                </c:pt>
                <c:pt idx="1192">
                  <c:v>41.342310000000005</c:v>
                </c:pt>
                <c:pt idx="1193">
                  <c:v>41.295859999999998</c:v>
                </c:pt>
                <c:pt idx="1194">
                  <c:v>41.030729999999998</c:v>
                </c:pt>
                <c:pt idx="1195">
                  <c:v>41.254899999999999</c:v>
                </c:pt>
                <c:pt idx="1196">
                  <c:v>41.245579999999997</c:v>
                </c:pt>
                <c:pt idx="1197">
                  <c:v>40.840789999999998</c:v>
                </c:pt>
                <c:pt idx="1198">
                  <c:v>41.074680000000001</c:v>
                </c:pt>
                <c:pt idx="1199">
                  <c:v>41.437470000000005</c:v>
                </c:pt>
                <c:pt idx="1200">
                  <c:v>41.800260000000002</c:v>
                </c:pt>
                <c:pt idx="1201">
                  <c:v>40.945749999999997</c:v>
                </c:pt>
                <c:pt idx="1202">
                  <c:v>40.684089999999998</c:v>
                </c:pt>
                <c:pt idx="1203">
                  <c:v>40.03369</c:v>
                </c:pt>
                <c:pt idx="1204">
                  <c:v>40.490750000000006</c:v>
                </c:pt>
                <c:pt idx="1205">
                  <c:v>40.976050000000001</c:v>
                </c:pt>
                <c:pt idx="1206">
                  <c:v>40.467820000000003</c:v>
                </c:pt>
                <c:pt idx="1207">
                  <c:v>39.677700000000002</c:v>
                </c:pt>
                <c:pt idx="1208">
                  <c:v>40.529290000000003</c:v>
                </c:pt>
                <c:pt idx="1209">
                  <c:v>41.114269999999998</c:v>
                </c:pt>
                <c:pt idx="1210">
                  <c:v>40.510709999999996</c:v>
                </c:pt>
                <c:pt idx="1211">
                  <c:v>40.079599999999999</c:v>
                </c:pt>
                <c:pt idx="1212">
                  <c:v>40.211869999999998</c:v>
                </c:pt>
                <c:pt idx="1213">
                  <c:v>39.713300000000004</c:v>
                </c:pt>
                <c:pt idx="1214">
                  <c:v>40.498069999999998</c:v>
                </c:pt>
                <c:pt idx="1215">
                  <c:v>40.283159999999995</c:v>
                </c:pt>
                <c:pt idx="1216">
                  <c:v>39.720750000000002</c:v>
                </c:pt>
                <c:pt idx="1217">
                  <c:v>39.692349999999998</c:v>
                </c:pt>
                <c:pt idx="1218">
                  <c:v>39.942869999999999</c:v>
                </c:pt>
                <c:pt idx="1219">
                  <c:v>40.250999999999998</c:v>
                </c:pt>
                <c:pt idx="1220">
                  <c:v>41.04054</c:v>
                </c:pt>
                <c:pt idx="1221">
                  <c:v>40.416539999999998</c:v>
                </c:pt>
                <c:pt idx="1222">
                  <c:v>39.522960000000005</c:v>
                </c:pt>
                <c:pt idx="1223">
                  <c:v>40.369620000000005</c:v>
                </c:pt>
                <c:pt idx="1224">
                  <c:v>39.584450000000004</c:v>
                </c:pt>
                <c:pt idx="1225">
                  <c:v>39.494140000000002</c:v>
                </c:pt>
                <c:pt idx="1226">
                  <c:v>40.296379999999999</c:v>
                </c:pt>
                <c:pt idx="1227">
                  <c:v>39.56832</c:v>
                </c:pt>
                <c:pt idx="1228">
                  <c:v>38.774900000000002</c:v>
                </c:pt>
                <c:pt idx="1229">
                  <c:v>39.787559999999999</c:v>
                </c:pt>
                <c:pt idx="1230">
                  <c:v>40.729039999999998</c:v>
                </c:pt>
                <c:pt idx="1231">
                  <c:v>40.119610000000002</c:v>
                </c:pt>
                <c:pt idx="1232">
                  <c:v>39.722630000000002</c:v>
                </c:pt>
                <c:pt idx="1233">
                  <c:v>39.423850000000002</c:v>
                </c:pt>
                <c:pt idx="1234">
                  <c:v>38.827699999999993</c:v>
                </c:pt>
                <c:pt idx="1235">
                  <c:v>39.379399999999997</c:v>
                </c:pt>
                <c:pt idx="1236">
                  <c:v>39.503390000000003</c:v>
                </c:pt>
                <c:pt idx="1237">
                  <c:v>39.136240000000001</c:v>
                </c:pt>
                <c:pt idx="1238">
                  <c:v>39.838430000000002</c:v>
                </c:pt>
                <c:pt idx="1239">
                  <c:v>39.405300000000004</c:v>
                </c:pt>
                <c:pt idx="1240">
                  <c:v>38.905699999999996</c:v>
                </c:pt>
                <c:pt idx="1241">
                  <c:v>39.198680000000003</c:v>
                </c:pt>
                <c:pt idx="1242">
                  <c:v>39.062939999999998</c:v>
                </c:pt>
                <c:pt idx="1243">
                  <c:v>38.874989999999997</c:v>
                </c:pt>
                <c:pt idx="1244">
                  <c:v>39.342239999999997</c:v>
                </c:pt>
                <c:pt idx="1245">
                  <c:v>39.404820000000001</c:v>
                </c:pt>
                <c:pt idx="1246">
                  <c:v>39.272959999999998</c:v>
                </c:pt>
                <c:pt idx="1247">
                  <c:v>39.22072</c:v>
                </c:pt>
                <c:pt idx="1248">
                  <c:v>39.387740000000001</c:v>
                </c:pt>
                <c:pt idx="1249">
                  <c:v>38.177300000000002</c:v>
                </c:pt>
                <c:pt idx="1250">
                  <c:v>38.410200000000003</c:v>
                </c:pt>
                <c:pt idx="1251">
                  <c:v>39.373059999999995</c:v>
                </c:pt>
                <c:pt idx="1252">
                  <c:v>39.152299999999997</c:v>
                </c:pt>
                <c:pt idx="1253">
                  <c:v>38.306200000000004</c:v>
                </c:pt>
                <c:pt idx="1254">
                  <c:v>38.501980000000003</c:v>
                </c:pt>
                <c:pt idx="1255">
                  <c:v>38.86571</c:v>
                </c:pt>
                <c:pt idx="1256">
                  <c:v>38.326630000000002</c:v>
                </c:pt>
                <c:pt idx="1257">
                  <c:v>38.55077</c:v>
                </c:pt>
                <c:pt idx="1258">
                  <c:v>38.619660000000003</c:v>
                </c:pt>
                <c:pt idx="1259">
                  <c:v>38.67183</c:v>
                </c:pt>
                <c:pt idx="1260">
                  <c:v>38.969730000000006</c:v>
                </c:pt>
                <c:pt idx="1261">
                  <c:v>39.622099999999996</c:v>
                </c:pt>
                <c:pt idx="1262">
                  <c:v>38.721159999999998</c:v>
                </c:pt>
                <c:pt idx="1263">
                  <c:v>38.236400000000003</c:v>
                </c:pt>
                <c:pt idx="1264">
                  <c:v>38.305099999999996</c:v>
                </c:pt>
                <c:pt idx="1265">
                  <c:v>39.180210000000002</c:v>
                </c:pt>
                <c:pt idx="1266">
                  <c:v>40.560079999999999</c:v>
                </c:pt>
                <c:pt idx="1267">
                  <c:v>39.173319999999997</c:v>
                </c:pt>
                <c:pt idx="1268">
                  <c:v>37.914059999999999</c:v>
                </c:pt>
                <c:pt idx="1269">
                  <c:v>38.324750000000002</c:v>
                </c:pt>
                <c:pt idx="1270">
                  <c:v>37.154800000000002</c:v>
                </c:pt>
                <c:pt idx="1271">
                  <c:v>39.150869999999998</c:v>
                </c:pt>
                <c:pt idx="1272">
                  <c:v>63.248100000000001</c:v>
                </c:pt>
                <c:pt idx="1273">
                  <c:v>112.90090000000001</c:v>
                </c:pt>
                <c:pt idx="1274">
                  <c:v>52.062020000000004</c:v>
                </c:pt>
                <c:pt idx="1275">
                  <c:v>2036.4055000000001</c:v>
                </c:pt>
                <c:pt idx="1276">
                  <c:v>2298.7380000000003</c:v>
                </c:pt>
                <c:pt idx="1277">
                  <c:v>-1045.6299999999999</c:v>
                </c:pt>
                <c:pt idx="1278">
                  <c:v>-2216.422</c:v>
                </c:pt>
                <c:pt idx="1279">
                  <c:v>-764.31700000000001</c:v>
                </c:pt>
                <c:pt idx="1280">
                  <c:v>-137.09700000000001</c:v>
                </c:pt>
                <c:pt idx="1281">
                  <c:v>-28.695400000000006</c:v>
                </c:pt>
                <c:pt idx="1282">
                  <c:v>25.5688</c:v>
                </c:pt>
                <c:pt idx="1283">
                  <c:v>56.500529999999998</c:v>
                </c:pt>
                <c:pt idx="1284">
                  <c:v>74.009299999999996</c:v>
                </c:pt>
                <c:pt idx="1285">
                  <c:v>84.246700000000004</c:v>
                </c:pt>
                <c:pt idx="1286">
                  <c:v>89.697499999999991</c:v>
                </c:pt>
                <c:pt idx="1287">
                  <c:v>92.888000000000005</c:v>
                </c:pt>
                <c:pt idx="1288">
                  <c:v>95.506100000000004</c:v>
                </c:pt>
                <c:pt idx="1289">
                  <c:v>96.996300000000005</c:v>
                </c:pt>
                <c:pt idx="1290">
                  <c:v>97.518600000000006</c:v>
                </c:pt>
                <c:pt idx="1291">
                  <c:v>97.947599999999994</c:v>
                </c:pt>
                <c:pt idx="1292">
                  <c:v>98.226100000000002</c:v>
                </c:pt>
                <c:pt idx="1293">
                  <c:v>98.329699999999988</c:v>
                </c:pt>
                <c:pt idx="1294">
                  <c:v>98.963099999999997</c:v>
                </c:pt>
                <c:pt idx="1295">
                  <c:v>98.759699999999995</c:v>
                </c:pt>
                <c:pt idx="1296">
                  <c:v>98.038800000000009</c:v>
                </c:pt>
                <c:pt idx="1297">
                  <c:v>98.381869999999992</c:v>
                </c:pt>
                <c:pt idx="1298">
                  <c:v>97.969449999999995</c:v>
                </c:pt>
                <c:pt idx="1299">
                  <c:v>97.459800000000001</c:v>
                </c:pt>
                <c:pt idx="1300">
                  <c:v>98.090430000000012</c:v>
                </c:pt>
                <c:pt idx="1301">
                  <c:v>98.32723</c:v>
                </c:pt>
                <c:pt idx="1302">
                  <c:v>97.548377000000002</c:v>
                </c:pt>
                <c:pt idx="1303">
                  <c:v>97.710919999999987</c:v>
                </c:pt>
                <c:pt idx="1304">
                  <c:v>98.140640000000005</c:v>
                </c:pt>
                <c:pt idx="1305">
                  <c:v>97.969760000000008</c:v>
                </c:pt>
                <c:pt idx="1306">
                  <c:v>97.641149999999996</c:v>
                </c:pt>
                <c:pt idx="1307">
                  <c:v>96.926280000000006</c:v>
                </c:pt>
                <c:pt idx="1308">
                  <c:v>96.901810000000012</c:v>
                </c:pt>
                <c:pt idx="1309">
                  <c:v>96.807099999999991</c:v>
                </c:pt>
                <c:pt idx="1310">
                  <c:v>96.678299999999993</c:v>
                </c:pt>
                <c:pt idx="1311">
                  <c:v>96.196299999999994</c:v>
                </c:pt>
                <c:pt idx="1312">
                  <c:v>96.081000000000003</c:v>
                </c:pt>
                <c:pt idx="1313">
                  <c:v>96.380899999999997</c:v>
                </c:pt>
                <c:pt idx="1314">
                  <c:v>95.968299999999999</c:v>
                </c:pt>
                <c:pt idx="1315">
                  <c:v>95.947199999999995</c:v>
                </c:pt>
                <c:pt idx="1316">
                  <c:v>96.781700000000001</c:v>
                </c:pt>
                <c:pt idx="1317">
                  <c:v>96.299799999999991</c:v>
                </c:pt>
                <c:pt idx="1318">
                  <c:v>95.6494</c:v>
                </c:pt>
                <c:pt idx="1319">
                  <c:v>96.164000000000001</c:v>
                </c:pt>
                <c:pt idx="1320">
                  <c:v>95.188000000000002</c:v>
                </c:pt>
                <c:pt idx="1321">
                  <c:v>94.612300000000005</c:v>
                </c:pt>
                <c:pt idx="1322">
                  <c:v>94.942900000000009</c:v>
                </c:pt>
                <c:pt idx="1323">
                  <c:v>94.703100000000006</c:v>
                </c:pt>
                <c:pt idx="1324">
                  <c:v>94.444299999999998</c:v>
                </c:pt>
                <c:pt idx="1325">
                  <c:v>95.353499999999997</c:v>
                </c:pt>
                <c:pt idx="1326">
                  <c:v>95.210000000000008</c:v>
                </c:pt>
                <c:pt idx="1327">
                  <c:v>94.900400000000005</c:v>
                </c:pt>
                <c:pt idx="1328">
                  <c:v>94.564899999999994</c:v>
                </c:pt>
                <c:pt idx="1329">
                  <c:v>94.267600000000002</c:v>
                </c:pt>
                <c:pt idx="1330">
                  <c:v>93.806100000000001</c:v>
                </c:pt>
                <c:pt idx="1331">
                  <c:v>94.016999999999996</c:v>
                </c:pt>
                <c:pt idx="1332">
                  <c:v>94.040499999999994</c:v>
                </c:pt>
                <c:pt idx="1333">
                  <c:v>93.38130000000001</c:v>
                </c:pt>
                <c:pt idx="1334">
                  <c:v>94.154300000000006</c:v>
                </c:pt>
                <c:pt idx="1335">
                  <c:v>93.862300000000005</c:v>
                </c:pt>
                <c:pt idx="1336">
                  <c:v>92.792500000000004</c:v>
                </c:pt>
                <c:pt idx="1337">
                  <c:v>93.363299999999995</c:v>
                </c:pt>
                <c:pt idx="1338">
                  <c:v>93.692399999999992</c:v>
                </c:pt>
                <c:pt idx="1339">
                  <c:v>92.667000000000002</c:v>
                </c:pt>
                <c:pt idx="1340">
                  <c:v>92.754400000000004</c:v>
                </c:pt>
                <c:pt idx="1341">
                  <c:v>93.120599999999996</c:v>
                </c:pt>
                <c:pt idx="1342">
                  <c:v>92.711399999999998</c:v>
                </c:pt>
                <c:pt idx="1343">
                  <c:v>92.547799999999995</c:v>
                </c:pt>
                <c:pt idx="1344">
                  <c:v>92.998500000000007</c:v>
                </c:pt>
                <c:pt idx="1345">
                  <c:v>92.542000000000002</c:v>
                </c:pt>
                <c:pt idx="1346">
                  <c:v>92.74369999999999</c:v>
                </c:pt>
                <c:pt idx="1347">
                  <c:v>92.953100000000006</c:v>
                </c:pt>
                <c:pt idx="1348">
                  <c:v>92.1738</c:v>
                </c:pt>
                <c:pt idx="1349">
                  <c:v>92.500500000000002</c:v>
                </c:pt>
                <c:pt idx="1350">
                  <c:v>92.441400000000002</c:v>
                </c:pt>
                <c:pt idx="1351">
                  <c:v>91.897999999999996</c:v>
                </c:pt>
                <c:pt idx="1352">
                  <c:v>91.873500000000007</c:v>
                </c:pt>
                <c:pt idx="1353">
                  <c:v>91.883800000000008</c:v>
                </c:pt>
                <c:pt idx="1354">
                  <c:v>92.452200000000005</c:v>
                </c:pt>
                <c:pt idx="1355">
                  <c:v>91.77879999999999</c:v>
                </c:pt>
                <c:pt idx="1356">
                  <c:v>91.618600000000001</c:v>
                </c:pt>
                <c:pt idx="1357">
                  <c:v>91.412099999999995</c:v>
                </c:pt>
                <c:pt idx="1358">
                  <c:v>90.650899999999993</c:v>
                </c:pt>
                <c:pt idx="1359">
                  <c:v>91.290499999999994</c:v>
                </c:pt>
                <c:pt idx="1360">
                  <c:v>92.165999999999997</c:v>
                </c:pt>
                <c:pt idx="1361">
                  <c:v>91.110900000000001</c:v>
                </c:pt>
                <c:pt idx="1362">
                  <c:v>90.911199999999994</c:v>
                </c:pt>
                <c:pt idx="1363">
                  <c:v>91.069799999999987</c:v>
                </c:pt>
                <c:pt idx="1364">
                  <c:v>90.957599999999999</c:v>
                </c:pt>
                <c:pt idx="1365">
                  <c:v>91.307100000000005</c:v>
                </c:pt>
                <c:pt idx="1366">
                  <c:v>91.249000000000009</c:v>
                </c:pt>
                <c:pt idx="1367">
                  <c:v>90.337400000000002</c:v>
                </c:pt>
                <c:pt idx="1368">
                  <c:v>90.688000000000002</c:v>
                </c:pt>
                <c:pt idx="1369">
                  <c:v>90.738699999999994</c:v>
                </c:pt>
                <c:pt idx="1370">
                  <c:v>90.689000000000007</c:v>
                </c:pt>
                <c:pt idx="1371">
                  <c:v>90.303299999999993</c:v>
                </c:pt>
                <c:pt idx="1372">
                  <c:v>90.768100000000004</c:v>
                </c:pt>
                <c:pt idx="1373">
                  <c:v>90.322800000000001</c:v>
                </c:pt>
                <c:pt idx="1374">
                  <c:v>90.159199999999998</c:v>
                </c:pt>
                <c:pt idx="1375">
                  <c:v>90.483400000000003</c:v>
                </c:pt>
                <c:pt idx="1376">
                  <c:v>90.142599999999987</c:v>
                </c:pt>
                <c:pt idx="1377">
                  <c:v>90.221199999999996</c:v>
                </c:pt>
                <c:pt idx="1378">
                  <c:v>90.305099999999996</c:v>
                </c:pt>
                <c:pt idx="1379">
                  <c:v>89.703100000000006</c:v>
                </c:pt>
                <c:pt idx="1380">
                  <c:v>90.002960000000002</c:v>
                </c:pt>
                <c:pt idx="1381">
                  <c:v>90.165989999999994</c:v>
                </c:pt>
                <c:pt idx="1382">
                  <c:v>89.510299999999987</c:v>
                </c:pt>
                <c:pt idx="1383">
                  <c:v>89.811969999999988</c:v>
                </c:pt>
                <c:pt idx="1384">
                  <c:v>89.956589999999991</c:v>
                </c:pt>
                <c:pt idx="1385">
                  <c:v>89.305210000000002</c:v>
                </c:pt>
                <c:pt idx="1386">
                  <c:v>89.061509999999998</c:v>
                </c:pt>
                <c:pt idx="1387">
                  <c:v>89.326700000000002</c:v>
                </c:pt>
                <c:pt idx="1388">
                  <c:v>88.95895999999999</c:v>
                </c:pt>
                <c:pt idx="1389">
                  <c:v>88.587389999999999</c:v>
                </c:pt>
                <c:pt idx="1390">
                  <c:v>89.030780000000007</c:v>
                </c:pt>
                <c:pt idx="1391">
                  <c:v>88.980980000000002</c:v>
                </c:pt>
                <c:pt idx="1392">
                  <c:v>90.64595700000001</c:v>
                </c:pt>
                <c:pt idx="1393">
                  <c:v>80.207077000000012</c:v>
                </c:pt>
                <c:pt idx="1394">
                  <c:v>-582.56367</c:v>
                </c:pt>
                <c:pt idx="1395">
                  <c:v>-2349.95928</c:v>
                </c:pt>
                <c:pt idx="1396">
                  <c:v>-334.35800000000006</c:v>
                </c:pt>
                <c:pt idx="1397">
                  <c:v>1699.7310000000002</c:v>
                </c:pt>
                <c:pt idx="1398">
                  <c:v>-356.5300000000002</c:v>
                </c:pt>
                <c:pt idx="1399">
                  <c:v>-132.98000000000002</c:v>
                </c:pt>
                <c:pt idx="1400">
                  <c:v>312.15999999999985</c:v>
                </c:pt>
                <c:pt idx="1401">
                  <c:v>234.12000000000012</c:v>
                </c:pt>
                <c:pt idx="1402">
                  <c:v>181.28999999999996</c:v>
                </c:pt>
                <c:pt idx="1403">
                  <c:v>151.55999999999995</c:v>
                </c:pt>
                <c:pt idx="1404">
                  <c:v>136.65000000000009</c:v>
                </c:pt>
                <c:pt idx="1405">
                  <c:v>127.68000000000006</c:v>
                </c:pt>
                <c:pt idx="1406">
                  <c:v>123.81000000000017</c:v>
                </c:pt>
                <c:pt idx="1407">
                  <c:v>121.73000000000002</c:v>
                </c:pt>
                <c:pt idx="1408">
                  <c:v>120.52999999999997</c:v>
                </c:pt>
                <c:pt idx="1409">
                  <c:v>119.54999999999995</c:v>
                </c:pt>
                <c:pt idx="1410">
                  <c:v>119.02999999999997</c:v>
                </c:pt>
                <c:pt idx="1411">
                  <c:v>119.59999999999991</c:v>
                </c:pt>
                <c:pt idx="1412">
                  <c:v>119.06999999999994</c:v>
                </c:pt>
                <c:pt idx="1413">
                  <c:v>119.23000000000002</c:v>
                </c:pt>
                <c:pt idx="1414">
                  <c:v>118.53999999999996</c:v>
                </c:pt>
                <c:pt idx="1415">
                  <c:v>118.96000000000004</c:v>
                </c:pt>
                <c:pt idx="1416">
                  <c:v>118.19000000000005</c:v>
                </c:pt>
                <c:pt idx="1417">
                  <c:v>118.31999999999994</c:v>
                </c:pt>
                <c:pt idx="1418">
                  <c:v>119.33000000000015</c:v>
                </c:pt>
                <c:pt idx="1419">
                  <c:v>118.81999999999994</c:v>
                </c:pt>
                <c:pt idx="1420">
                  <c:v>118.97000000000003</c:v>
                </c:pt>
                <c:pt idx="1421">
                  <c:v>119.51999999999998</c:v>
                </c:pt>
                <c:pt idx="1422">
                  <c:v>118.82999999999993</c:v>
                </c:pt>
                <c:pt idx="1423">
                  <c:v>118.86999999999989</c:v>
                </c:pt>
                <c:pt idx="1424">
                  <c:v>119.91999999999985</c:v>
                </c:pt>
                <c:pt idx="1425">
                  <c:v>119.21000000000004</c:v>
                </c:pt>
                <c:pt idx="1426">
                  <c:v>118.24000000000001</c:v>
                </c:pt>
                <c:pt idx="1427">
                  <c:v>118.68000000000006</c:v>
                </c:pt>
                <c:pt idx="1428">
                  <c:v>118.77999999999997</c:v>
                </c:pt>
                <c:pt idx="1429">
                  <c:v>118.73000000000002</c:v>
                </c:pt>
                <c:pt idx="1430">
                  <c:v>120.74000000000001</c:v>
                </c:pt>
                <c:pt idx="1431">
                  <c:v>121.45000000000005</c:v>
                </c:pt>
                <c:pt idx="1432">
                  <c:v>116.45000000000005</c:v>
                </c:pt>
                <c:pt idx="1433">
                  <c:v>115.26999999999998</c:v>
                </c:pt>
                <c:pt idx="1434">
                  <c:v>116.11999999999989</c:v>
                </c:pt>
                <c:pt idx="1435">
                  <c:v>115.82999999999993</c:v>
                </c:pt>
                <c:pt idx="1436">
                  <c:v>123.72000000000003</c:v>
                </c:pt>
                <c:pt idx="1437">
                  <c:v>129.59999999999991</c:v>
                </c:pt>
                <c:pt idx="1438">
                  <c:v>122.88999999999987</c:v>
                </c:pt>
                <c:pt idx="1439">
                  <c:v>112.6099999999999</c:v>
                </c:pt>
                <c:pt idx="1440">
                  <c:v>116.95999999999981</c:v>
                </c:pt>
                <c:pt idx="1441">
                  <c:v>126.51999999999998</c:v>
                </c:pt>
                <c:pt idx="1442">
                  <c:v>123.96000000000004</c:v>
                </c:pt>
                <c:pt idx="1443">
                  <c:v>117.22000000000003</c:v>
                </c:pt>
                <c:pt idx="1444">
                  <c:v>116.63000000000011</c:v>
                </c:pt>
                <c:pt idx="1445">
                  <c:v>119.99000000000001</c:v>
                </c:pt>
                <c:pt idx="1446">
                  <c:v>120.23000000000002</c:v>
                </c:pt>
                <c:pt idx="1447">
                  <c:v>118.78999999999996</c:v>
                </c:pt>
                <c:pt idx="1448">
                  <c:v>119.41000000000008</c:v>
                </c:pt>
                <c:pt idx="1449">
                  <c:v>119.92000000000007</c:v>
                </c:pt>
                <c:pt idx="1450">
                  <c:v>119.81999999999994</c:v>
                </c:pt>
                <c:pt idx="1451">
                  <c:v>120.33999999999992</c:v>
                </c:pt>
                <c:pt idx="1452">
                  <c:v>119.80000000000018</c:v>
                </c:pt>
                <c:pt idx="1453">
                  <c:v>119.36000000000013</c:v>
                </c:pt>
                <c:pt idx="1454">
                  <c:v>121.08000000000015</c:v>
                </c:pt>
                <c:pt idx="1455">
                  <c:v>120.5</c:v>
                </c:pt>
                <c:pt idx="1456">
                  <c:v>119.28999999999996</c:v>
                </c:pt>
                <c:pt idx="1457">
                  <c:v>119.51999999999998</c:v>
                </c:pt>
                <c:pt idx="1458">
                  <c:v>119.68999999999983</c:v>
                </c:pt>
                <c:pt idx="1459">
                  <c:v>119.93999999999983</c:v>
                </c:pt>
                <c:pt idx="1460">
                  <c:v>120</c:v>
                </c:pt>
                <c:pt idx="1461">
                  <c:v>120.03999999999996</c:v>
                </c:pt>
                <c:pt idx="1462">
                  <c:v>120.64999999999986</c:v>
                </c:pt>
                <c:pt idx="1463">
                  <c:v>120.28999999999996</c:v>
                </c:pt>
                <c:pt idx="1464">
                  <c:v>120.25</c:v>
                </c:pt>
                <c:pt idx="1465">
                  <c:v>119.96000000000004</c:v>
                </c:pt>
                <c:pt idx="1466">
                  <c:v>119.51999999999998</c:v>
                </c:pt>
                <c:pt idx="1467">
                  <c:v>119.93999999999983</c:v>
                </c:pt>
                <c:pt idx="1468">
                  <c:v>119.97999999999979</c:v>
                </c:pt>
                <c:pt idx="1469">
                  <c:v>120.00999999999999</c:v>
                </c:pt>
                <c:pt idx="1470">
                  <c:v>119.52999999999997</c:v>
                </c:pt>
                <c:pt idx="1471">
                  <c:v>120.01999999999998</c:v>
                </c:pt>
                <c:pt idx="1472">
                  <c:v>120.34000000000015</c:v>
                </c:pt>
                <c:pt idx="1473">
                  <c:v>119.62999999999988</c:v>
                </c:pt>
                <c:pt idx="1474">
                  <c:v>120.05999999999995</c:v>
                </c:pt>
                <c:pt idx="1475">
                  <c:v>119.99000000000001</c:v>
                </c:pt>
                <c:pt idx="1476">
                  <c:v>119.75</c:v>
                </c:pt>
                <c:pt idx="1477">
                  <c:v>120.23000000000002</c:v>
                </c:pt>
                <c:pt idx="1478">
                  <c:v>119.89999999999986</c:v>
                </c:pt>
                <c:pt idx="1479">
                  <c:v>120.26999999999998</c:v>
                </c:pt>
                <c:pt idx="1480">
                  <c:v>120.25</c:v>
                </c:pt>
                <c:pt idx="1481">
                  <c:v>119.66000000000008</c:v>
                </c:pt>
                <c:pt idx="1482">
                  <c:v>120.31999999999994</c:v>
                </c:pt>
                <c:pt idx="1483">
                  <c:v>120.2800000000002</c:v>
                </c:pt>
                <c:pt idx="1484">
                  <c:v>120.02999999999997</c:v>
                </c:pt>
                <c:pt idx="1485">
                  <c:v>119.59999999999991</c:v>
                </c:pt>
                <c:pt idx="1486">
                  <c:v>118.70000000000005</c:v>
                </c:pt>
                <c:pt idx="1487">
                  <c:v>119.5</c:v>
                </c:pt>
                <c:pt idx="1488">
                  <c:v>125.31999999999994</c:v>
                </c:pt>
                <c:pt idx="1489">
                  <c:v>124.96000000000004</c:v>
                </c:pt>
                <c:pt idx="1490">
                  <c:v>118.32999999999993</c:v>
                </c:pt>
                <c:pt idx="1491">
                  <c:v>115.94000000000005</c:v>
                </c:pt>
                <c:pt idx="1492">
                  <c:v>117.84999999999991</c:v>
                </c:pt>
                <c:pt idx="1493">
                  <c:v>119.13999999999987</c:v>
                </c:pt>
                <c:pt idx="1494">
                  <c:v>119.75999999999999</c:v>
                </c:pt>
                <c:pt idx="1495">
                  <c:v>120.22000000000003</c:v>
                </c:pt>
                <c:pt idx="1496">
                  <c:v>119.91000000000008</c:v>
                </c:pt>
                <c:pt idx="1497">
                  <c:v>121</c:v>
                </c:pt>
                <c:pt idx="1498">
                  <c:v>120.49000000000001</c:v>
                </c:pt>
                <c:pt idx="1499">
                  <c:v>119.90000000000009</c:v>
                </c:pt>
                <c:pt idx="1500">
                  <c:v>120.54999999999995</c:v>
                </c:pt>
                <c:pt idx="1501">
                  <c:v>120.59000000000015</c:v>
                </c:pt>
                <c:pt idx="1502">
                  <c:v>120.34000000000015</c:v>
                </c:pt>
                <c:pt idx="1503">
                  <c:v>120.36000000000013</c:v>
                </c:pt>
                <c:pt idx="1504">
                  <c:v>120.19000000000005</c:v>
                </c:pt>
                <c:pt idx="1505">
                  <c:v>119.66999999999985</c:v>
                </c:pt>
                <c:pt idx="1506">
                  <c:v>119.88999999999987</c:v>
                </c:pt>
                <c:pt idx="1507">
                  <c:v>120.33999999999992</c:v>
                </c:pt>
                <c:pt idx="1508">
                  <c:v>120.16000000000008</c:v>
                </c:pt>
                <c:pt idx="1509">
                  <c:v>120.11999999999989</c:v>
                </c:pt>
                <c:pt idx="1510">
                  <c:v>120.39999999999986</c:v>
                </c:pt>
                <c:pt idx="1511">
                  <c:v>120.04999999999995</c:v>
                </c:pt>
                <c:pt idx="1512">
                  <c:v>120.05999999999995</c:v>
                </c:pt>
                <c:pt idx="1513">
                  <c:v>120.51999999999998</c:v>
                </c:pt>
                <c:pt idx="1514">
                  <c:v>120.21000000000004</c:v>
                </c:pt>
                <c:pt idx="1515">
                  <c:v>119.90000000000009</c:v>
                </c:pt>
                <c:pt idx="1516">
                  <c:v>120.65000000000009</c:v>
                </c:pt>
                <c:pt idx="1517">
                  <c:v>120.37999999999988</c:v>
                </c:pt>
                <c:pt idx="1518">
                  <c:v>119.8599999999999</c:v>
                </c:pt>
                <c:pt idx="1519">
                  <c:v>120.68000000000006</c:v>
                </c:pt>
                <c:pt idx="1520">
                  <c:v>120.83000000000015</c:v>
                </c:pt>
                <c:pt idx="1521">
                  <c:v>120.36000000000013</c:v>
                </c:pt>
                <c:pt idx="1522">
                  <c:v>120.55000000000018</c:v>
                </c:pt>
                <c:pt idx="1523">
                  <c:v>120.22000000000003</c:v>
                </c:pt>
                <c:pt idx="1524">
                  <c:v>120.19000000000005</c:v>
                </c:pt>
                <c:pt idx="1525">
                  <c:v>120.41000000000008</c:v>
                </c:pt>
                <c:pt idx="1526">
                  <c:v>120.27999999999997</c:v>
                </c:pt>
                <c:pt idx="1527">
                  <c:v>119.7199999999998</c:v>
                </c:pt>
                <c:pt idx="1528">
                  <c:v>120.54999999999995</c:v>
                </c:pt>
                <c:pt idx="1529">
                  <c:v>118.42000000000007</c:v>
                </c:pt>
                <c:pt idx="1530">
                  <c:v>118</c:v>
                </c:pt>
                <c:pt idx="1531">
                  <c:v>121.66000000000008</c:v>
                </c:pt>
                <c:pt idx="1532">
                  <c:v>125.18000000000006</c:v>
                </c:pt>
                <c:pt idx="1533">
                  <c:v>123.75</c:v>
                </c:pt>
                <c:pt idx="1534">
                  <c:v>118.98000000000002</c:v>
                </c:pt>
                <c:pt idx="1535">
                  <c:v>116.90000000000009</c:v>
                </c:pt>
                <c:pt idx="1536">
                  <c:v>119.30999999999995</c:v>
                </c:pt>
                <c:pt idx="1537">
                  <c:v>121.69000000000005</c:v>
                </c:pt>
                <c:pt idx="1538">
                  <c:v>121.14999999999986</c:v>
                </c:pt>
                <c:pt idx="1539">
                  <c:v>119.84999999999991</c:v>
                </c:pt>
                <c:pt idx="1540">
                  <c:v>119.65000000000009</c:v>
                </c:pt>
                <c:pt idx="1541">
                  <c:v>120.63999999999987</c:v>
                </c:pt>
                <c:pt idx="1542">
                  <c:v>120.86999999999989</c:v>
                </c:pt>
                <c:pt idx="1543">
                  <c:v>119.7800000000002</c:v>
                </c:pt>
                <c:pt idx="1544">
                  <c:v>120.12999999999988</c:v>
                </c:pt>
                <c:pt idx="1545">
                  <c:v>120.17000000000007</c:v>
                </c:pt>
                <c:pt idx="1546">
                  <c:v>119.06999999999994</c:v>
                </c:pt>
                <c:pt idx="1547">
                  <c:v>120.15000000000009</c:v>
                </c:pt>
                <c:pt idx="1548">
                  <c:v>120.56999999999994</c:v>
                </c:pt>
                <c:pt idx="1549">
                  <c:v>120.61000000000013</c:v>
                </c:pt>
                <c:pt idx="1550">
                  <c:v>120.98000000000002</c:v>
                </c:pt>
                <c:pt idx="1551">
                  <c:v>120.29999999999995</c:v>
                </c:pt>
                <c:pt idx="1552">
                  <c:v>119.14999999999986</c:v>
                </c:pt>
                <c:pt idx="1553">
                  <c:v>119.60000000000014</c:v>
                </c:pt>
                <c:pt idx="1554">
                  <c:v>120.81999999999994</c:v>
                </c:pt>
                <c:pt idx="1555">
                  <c:v>120.5</c:v>
                </c:pt>
                <c:pt idx="1556">
                  <c:v>120.43999999999983</c:v>
                </c:pt>
                <c:pt idx="1557">
                  <c:v>120.57000000000016</c:v>
                </c:pt>
                <c:pt idx="1558">
                  <c:v>119.78999999999996</c:v>
                </c:pt>
                <c:pt idx="1559">
                  <c:v>119.91999999999985</c:v>
                </c:pt>
                <c:pt idx="1560">
                  <c:v>121.19000000000005</c:v>
                </c:pt>
                <c:pt idx="1561">
                  <c:v>121.47999999999979</c:v>
                </c:pt>
                <c:pt idx="1562">
                  <c:v>120.96000000000004</c:v>
                </c:pt>
                <c:pt idx="1563">
                  <c:v>120.48000000000002</c:v>
                </c:pt>
                <c:pt idx="1564">
                  <c:v>120.57999999999993</c:v>
                </c:pt>
                <c:pt idx="1565">
                  <c:v>120.81000000000017</c:v>
                </c:pt>
                <c:pt idx="1566">
                  <c:v>121.14999999999986</c:v>
                </c:pt>
                <c:pt idx="1567">
                  <c:v>120.6099999999999</c:v>
                </c:pt>
                <c:pt idx="1568">
                  <c:v>120.49000000000001</c:v>
                </c:pt>
                <c:pt idx="1569">
                  <c:v>121.3599999999999</c:v>
                </c:pt>
                <c:pt idx="1570">
                  <c:v>120.40000000000009</c:v>
                </c:pt>
                <c:pt idx="1571">
                  <c:v>120.22000000000003</c:v>
                </c:pt>
                <c:pt idx="1572">
                  <c:v>120.98000000000002</c:v>
                </c:pt>
                <c:pt idx="1573">
                  <c:v>120.27999999999997</c:v>
                </c:pt>
                <c:pt idx="1574">
                  <c:v>120.69999999999982</c:v>
                </c:pt>
                <c:pt idx="1575">
                  <c:v>120.24000000000001</c:v>
                </c:pt>
                <c:pt idx="1576">
                  <c:v>120</c:v>
                </c:pt>
                <c:pt idx="1577">
                  <c:v>120.25999999999999</c:v>
                </c:pt>
                <c:pt idx="1578">
                  <c:v>121.14999999999986</c:v>
                </c:pt>
                <c:pt idx="1579">
                  <c:v>121.14999999999986</c:v>
                </c:pt>
                <c:pt idx="1580">
                  <c:v>120.42000000000007</c:v>
                </c:pt>
                <c:pt idx="1581">
                  <c:v>120.57999999999993</c:v>
                </c:pt>
                <c:pt idx="1582">
                  <c:v>119.84999999999991</c:v>
                </c:pt>
                <c:pt idx="1583">
                  <c:v>120.36999999999989</c:v>
                </c:pt>
                <c:pt idx="1584">
                  <c:v>120.62000000000012</c:v>
                </c:pt>
                <c:pt idx="1585">
                  <c:v>119.91000000000008</c:v>
                </c:pt>
                <c:pt idx="1586">
                  <c:v>119.78999999999996</c:v>
                </c:pt>
                <c:pt idx="1587">
                  <c:v>119.34999999999991</c:v>
                </c:pt>
                <c:pt idx="1588">
                  <c:v>119.36999999999989</c:v>
                </c:pt>
                <c:pt idx="1589">
                  <c:v>120.18000000000006</c:v>
                </c:pt>
                <c:pt idx="1590">
                  <c:v>120.17000000000007</c:v>
                </c:pt>
                <c:pt idx="1591">
                  <c:v>120.00999999999999</c:v>
                </c:pt>
                <c:pt idx="1592">
                  <c:v>120.21000000000004</c:v>
                </c:pt>
                <c:pt idx="1593">
                  <c:v>120.80999999999995</c:v>
                </c:pt>
                <c:pt idx="1594">
                  <c:v>121.22000000000003</c:v>
                </c:pt>
                <c:pt idx="1595">
                  <c:v>120.58999999999992</c:v>
                </c:pt>
                <c:pt idx="1596">
                  <c:v>120.78999999999996</c:v>
                </c:pt>
                <c:pt idx="1597">
                  <c:v>119.96000000000004</c:v>
                </c:pt>
                <c:pt idx="1598">
                  <c:v>120.05999999999995</c:v>
                </c:pt>
                <c:pt idx="1599">
                  <c:v>120.34999999999991</c:v>
                </c:pt>
                <c:pt idx="1600">
                  <c:v>120.08999999999992</c:v>
                </c:pt>
                <c:pt idx="1601">
                  <c:v>119.5</c:v>
                </c:pt>
                <c:pt idx="1602">
                  <c:v>120.44000000000005</c:v>
                </c:pt>
                <c:pt idx="1603">
                  <c:v>121.09000000000015</c:v>
                </c:pt>
                <c:pt idx="1604">
                  <c:v>120.19000000000005</c:v>
                </c:pt>
                <c:pt idx="1605">
                  <c:v>120.61999999999989</c:v>
                </c:pt>
                <c:pt idx="1606">
                  <c:v>120.39999999999986</c:v>
                </c:pt>
                <c:pt idx="1607">
                  <c:v>119.84999999999991</c:v>
                </c:pt>
                <c:pt idx="1608">
                  <c:v>120.24000000000001</c:v>
                </c:pt>
                <c:pt idx="1609">
                  <c:v>120.44000000000005</c:v>
                </c:pt>
                <c:pt idx="1610">
                  <c:v>120.63999999999987</c:v>
                </c:pt>
                <c:pt idx="1611">
                  <c:v>120.06999999999994</c:v>
                </c:pt>
                <c:pt idx="1612">
                  <c:v>120.33999999999992</c:v>
                </c:pt>
                <c:pt idx="1613">
                  <c:v>119.95000000000005</c:v>
                </c:pt>
                <c:pt idx="1614">
                  <c:v>119.75</c:v>
                </c:pt>
                <c:pt idx="1615">
                  <c:v>120.54999999999995</c:v>
                </c:pt>
                <c:pt idx="1616">
                  <c:v>119.99000000000001</c:v>
                </c:pt>
                <c:pt idx="1617">
                  <c:v>119.01999999999998</c:v>
                </c:pt>
                <c:pt idx="1618">
                  <c:v>119.88999999999987</c:v>
                </c:pt>
                <c:pt idx="1619">
                  <c:v>120.47000000000003</c:v>
                </c:pt>
                <c:pt idx="1620">
                  <c:v>119.90000000000009</c:v>
                </c:pt>
                <c:pt idx="1621">
                  <c:v>120.14999999999986</c:v>
                </c:pt>
                <c:pt idx="1622">
                  <c:v>120.8900000000001</c:v>
                </c:pt>
                <c:pt idx="1623">
                  <c:v>120.06999999999994</c:v>
                </c:pt>
                <c:pt idx="1624">
                  <c:v>119.86000000000013</c:v>
                </c:pt>
                <c:pt idx="1625">
                  <c:v>119.95000000000005</c:v>
                </c:pt>
                <c:pt idx="1626">
                  <c:v>119.41999999999985</c:v>
                </c:pt>
                <c:pt idx="1627">
                  <c:v>119.71000000000004</c:v>
                </c:pt>
                <c:pt idx="1628">
                  <c:v>120.34000000000015</c:v>
                </c:pt>
                <c:pt idx="1629">
                  <c:v>120.32999999999993</c:v>
                </c:pt>
                <c:pt idx="1630">
                  <c:v>120.12000000000012</c:v>
                </c:pt>
                <c:pt idx="1631">
                  <c:v>119.91999999999985</c:v>
                </c:pt>
                <c:pt idx="1632">
                  <c:v>120.40000000000009</c:v>
                </c:pt>
                <c:pt idx="1633">
                  <c:v>120.42999999999984</c:v>
                </c:pt>
                <c:pt idx="1634">
                  <c:v>119.96000000000004</c:v>
                </c:pt>
                <c:pt idx="1635">
                  <c:v>119.99000000000001</c:v>
                </c:pt>
                <c:pt idx="1636">
                  <c:v>120.45000000000005</c:v>
                </c:pt>
                <c:pt idx="1637">
                  <c:v>120.40999999999985</c:v>
                </c:pt>
                <c:pt idx="1638">
                  <c:v>120.05000000000018</c:v>
                </c:pt>
                <c:pt idx="1639">
                  <c:v>120.71000000000004</c:v>
                </c:pt>
                <c:pt idx="1640">
                  <c:v>119.46000000000004</c:v>
                </c:pt>
                <c:pt idx="1641">
                  <c:v>118.12000000000012</c:v>
                </c:pt>
                <c:pt idx="1642">
                  <c:v>119.75999999999999</c:v>
                </c:pt>
                <c:pt idx="1643">
                  <c:v>120.21000000000004</c:v>
                </c:pt>
                <c:pt idx="1644">
                  <c:v>119.20000000000005</c:v>
                </c:pt>
                <c:pt idx="1645">
                  <c:v>120.29000000000019</c:v>
                </c:pt>
                <c:pt idx="1646">
                  <c:v>121.25999999999999</c:v>
                </c:pt>
                <c:pt idx="1647">
                  <c:v>120.69999999999982</c:v>
                </c:pt>
                <c:pt idx="1648">
                  <c:v>121.06000000000017</c:v>
                </c:pt>
                <c:pt idx="1649">
                  <c:v>120.42999999999984</c:v>
                </c:pt>
                <c:pt idx="1650">
                  <c:v>119.58999999999992</c:v>
                </c:pt>
                <c:pt idx="1651">
                  <c:v>120.21000000000004</c:v>
                </c:pt>
                <c:pt idx="1652">
                  <c:v>121.06999999999994</c:v>
                </c:pt>
                <c:pt idx="1653">
                  <c:v>119.80999999999995</c:v>
                </c:pt>
                <c:pt idx="1654">
                  <c:v>119.97000000000003</c:v>
                </c:pt>
                <c:pt idx="1655">
                  <c:v>120.60000000000014</c:v>
                </c:pt>
                <c:pt idx="1656">
                  <c:v>119.96000000000004</c:v>
                </c:pt>
                <c:pt idx="1657">
                  <c:v>119.98000000000002</c:v>
                </c:pt>
                <c:pt idx="1658">
                  <c:v>120.07999999999993</c:v>
                </c:pt>
                <c:pt idx="1659">
                  <c:v>120.1400000000001</c:v>
                </c:pt>
                <c:pt idx="1660">
                  <c:v>120.52999999999997</c:v>
                </c:pt>
                <c:pt idx="1661">
                  <c:v>120.90000000000009</c:v>
                </c:pt>
                <c:pt idx="1662">
                  <c:v>120.99000000000001</c:v>
                </c:pt>
                <c:pt idx="1663">
                  <c:v>119.79999999999995</c:v>
                </c:pt>
                <c:pt idx="1664">
                  <c:v>120.34000000000015</c:v>
                </c:pt>
                <c:pt idx="1665">
                  <c:v>120.49000000000001</c:v>
                </c:pt>
                <c:pt idx="1666">
                  <c:v>120.43999999999983</c:v>
                </c:pt>
                <c:pt idx="1667">
                  <c:v>120.00999999999999</c:v>
                </c:pt>
                <c:pt idx="1668">
                  <c:v>119.97000000000003</c:v>
                </c:pt>
                <c:pt idx="1669">
                  <c:v>120.01999999999998</c:v>
                </c:pt>
                <c:pt idx="1670">
                  <c:v>120.57999999999993</c:v>
                </c:pt>
                <c:pt idx="1671">
                  <c:v>120.87000000000012</c:v>
                </c:pt>
                <c:pt idx="1672">
                  <c:v>120.1099999999999</c:v>
                </c:pt>
                <c:pt idx="1673">
                  <c:v>119.96000000000004</c:v>
                </c:pt>
                <c:pt idx="1674">
                  <c:v>119.40000000000009</c:v>
                </c:pt>
                <c:pt idx="1675">
                  <c:v>119.74000000000001</c:v>
                </c:pt>
                <c:pt idx="1676">
                  <c:v>120.12999999999988</c:v>
                </c:pt>
                <c:pt idx="1677">
                  <c:v>119.98000000000002</c:v>
                </c:pt>
                <c:pt idx="1678">
                  <c:v>120.35000000000014</c:v>
                </c:pt>
                <c:pt idx="1679">
                  <c:v>120.45000000000005</c:v>
                </c:pt>
                <c:pt idx="1680">
                  <c:v>120.17999999999984</c:v>
                </c:pt>
                <c:pt idx="1681">
                  <c:v>119.39999999999986</c:v>
                </c:pt>
                <c:pt idx="1682">
                  <c:v>120.00999999999999</c:v>
                </c:pt>
                <c:pt idx="1683">
                  <c:v>119.77999999999997</c:v>
                </c:pt>
                <c:pt idx="1684">
                  <c:v>119.5</c:v>
                </c:pt>
                <c:pt idx="1685">
                  <c:v>120.50999999999999</c:v>
                </c:pt>
                <c:pt idx="1686">
                  <c:v>120.72000000000003</c:v>
                </c:pt>
                <c:pt idx="1687">
                  <c:v>119.97000000000003</c:v>
                </c:pt>
                <c:pt idx="1688">
                  <c:v>119.78999999999996</c:v>
                </c:pt>
                <c:pt idx="1689">
                  <c:v>120.43000000000006</c:v>
                </c:pt>
                <c:pt idx="1690">
                  <c:v>120.16000000000008</c:v>
                </c:pt>
                <c:pt idx="1691">
                  <c:v>119.66000000000008</c:v>
                </c:pt>
                <c:pt idx="1692">
                  <c:v>119.59000000000015</c:v>
                </c:pt>
                <c:pt idx="1693">
                  <c:v>119.77999999999997</c:v>
                </c:pt>
                <c:pt idx="1694">
                  <c:v>120.01999999999998</c:v>
                </c:pt>
                <c:pt idx="1695">
                  <c:v>119.75</c:v>
                </c:pt>
                <c:pt idx="1696">
                  <c:v>119.69000000000005</c:v>
                </c:pt>
                <c:pt idx="1697">
                  <c:v>120.30000000000018</c:v>
                </c:pt>
                <c:pt idx="1698">
                  <c:v>120.44000000000005</c:v>
                </c:pt>
                <c:pt idx="1699">
                  <c:v>119.58000000000015</c:v>
                </c:pt>
                <c:pt idx="1700">
                  <c:v>119.44999999999982</c:v>
                </c:pt>
                <c:pt idx="1701">
                  <c:v>121.20000000000005</c:v>
                </c:pt>
                <c:pt idx="1702">
                  <c:v>120.79999999999995</c:v>
                </c:pt>
                <c:pt idx="1703">
                  <c:v>120.17000000000007</c:v>
                </c:pt>
                <c:pt idx="1704">
                  <c:v>120.54999999999995</c:v>
                </c:pt>
                <c:pt idx="1705">
                  <c:v>120.75</c:v>
                </c:pt>
                <c:pt idx="1706">
                  <c:v>120.21000000000004</c:v>
                </c:pt>
                <c:pt idx="1707">
                  <c:v>120.19000000000005</c:v>
                </c:pt>
                <c:pt idx="1708">
                  <c:v>120.62999999999988</c:v>
                </c:pt>
                <c:pt idx="1709">
                  <c:v>120.62999999999988</c:v>
                </c:pt>
                <c:pt idx="1710">
                  <c:v>120.42000000000007</c:v>
                </c:pt>
                <c:pt idx="1711">
                  <c:v>120.20000000000005</c:v>
                </c:pt>
                <c:pt idx="1712">
                  <c:v>120.12999999999988</c:v>
                </c:pt>
                <c:pt idx="1713">
                  <c:v>120.22000000000003</c:v>
                </c:pt>
                <c:pt idx="1714">
                  <c:v>120.48000000000002</c:v>
                </c:pt>
                <c:pt idx="1715">
                  <c:v>120.33999999999992</c:v>
                </c:pt>
                <c:pt idx="1716">
                  <c:v>120.69000000000005</c:v>
                </c:pt>
                <c:pt idx="1717">
                  <c:v>120.83999999999992</c:v>
                </c:pt>
                <c:pt idx="1718">
                  <c:v>120.04999999999995</c:v>
                </c:pt>
                <c:pt idx="1719">
                  <c:v>120.26999999999998</c:v>
                </c:pt>
                <c:pt idx="1720">
                  <c:v>119.99000000000001</c:v>
                </c:pt>
                <c:pt idx="1721">
                  <c:v>119.53999999999996</c:v>
                </c:pt>
                <c:pt idx="1722">
                  <c:v>119.76999999999998</c:v>
                </c:pt>
                <c:pt idx="1723">
                  <c:v>120.19000000000005</c:v>
                </c:pt>
                <c:pt idx="1724">
                  <c:v>119.69000000000005</c:v>
                </c:pt>
                <c:pt idx="1725">
                  <c:v>119.38000000000011</c:v>
                </c:pt>
                <c:pt idx="1726">
                  <c:v>120.25</c:v>
                </c:pt>
                <c:pt idx="1727">
                  <c:v>119.56999999999994</c:v>
                </c:pt>
                <c:pt idx="1728">
                  <c:v>119.75</c:v>
                </c:pt>
                <c:pt idx="1729">
                  <c:v>120.05999999999995</c:v>
                </c:pt>
                <c:pt idx="1730">
                  <c:v>119.56999999999994</c:v>
                </c:pt>
                <c:pt idx="1731">
                  <c:v>119.56000000000017</c:v>
                </c:pt>
                <c:pt idx="1732">
                  <c:v>120.88000000000011</c:v>
                </c:pt>
                <c:pt idx="1733">
                  <c:v>120.10000000000014</c:v>
                </c:pt>
                <c:pt idx="1734">
                  <c:v>119.6400000000001</c:v>
                </c:pt>
                <c:pt idx="1735">
                  <c:v>121.02999999999997</c:v>
                </c:pt>
                <c:pt idx="1736">
                  <c:v>120.77999999999997</c:v>
                </c:pt>
                <c:pt idx="1737">
                  <c:v>120.13999999999987</c:v>
                </c:pt>
                <c:pt idx="1738">
                  <c:v>120.28999999999996</c:v>
                </c:pt>
                <c:pt idx="1739">
                  <c:v>120.20000000000005</c:v>
                </c:pt>
                <c:pt idx="1740">
                  <c:v>119.78999999999996</c:v>
                </c:pt>
                <c:pt idx="1741">
                  <c:v>120.70000000000005</c:v>
                </c:pt>
                <c:pt idx="1742">
                  <c:v>121.02999999999997</c:v>
                </c:pt>
                <c:pt idx="1743">
                  <c:v>120.13999999999987</c:v>
                </c:pt>
                <c:pt idx="1744">
                  <c:v>120.29999999999995</c:v>
                </c:pt>
                <c:pt idx="1745">
                  <c:v>120.13000000000011</c:v>
                </c:pt>
                <c:pt idx="1746">
                  <c:v>119.79999999999995</c:v>
                </c:pt>
                <c:pt idx="1747">
                  <c:v>120.92000000000007</c:v>
                </c:pt>
                <c:pt idx="1748">
                  <c:v>120.85000000000014</c:v>
                </c:pt>
                <c:pt idx="1749">
                  <c:v>119.1400000000001</c:v>
                </c:pt>
                <c:pt idx="1750">
                  <c:v>120.68000000000006</c:v>
                </c:pt>
                <c:pt idx="1751">
                  <c:v>120.60000000000014</c:v>
                </c:pt>
                <c:pt idx="1752">
                  <c:v>119.84999999999991</c:v>
                </c:pt>
                <c:pt idx="1753">
                  <c:v>121</c:v>
                </c:pt>
                <c:pt idx="1754">
                  <c:v>120.44000000000005</c:v>
                </c:pt>
                <c:pt idx="1755">
                  <c:v>118.75</c:v>
                </c:pt>
                <c:pt idx="1756">
                  <c:v>119.48000000000002</c:v>
                </c:pt>
                <c:pt idx="1757">
                  <c:v>120.66000000000008</c:v>
                </c:pt>
                <c:pt idx="1758">
                  <c:v>120.89999999999986</c:v>
                </c:pt>
                <c:pt idx="1759">
                  <c:v>120.50999999999999</c:v>
                </c:pt>
                <c:pt idx="1760">
                  <c:v>120.25999999999999</c:v>
                </c:pt>
                <c:pt idx="1761">
                  <c:v>119.42000000000007</c:v>
                </c:pt>
                <c:pt idx="1762">
                  <c:v>118.42000000000007</c:v>
                </c:pt>
                <c:pt idx="1763">
                  <c:v>120.6099999999999</c:v>
                </c:pt>
                <c:pt idx="1764">
                  <c:v>-309.71000000000004</c:v>
                </c:pt>
                <c:pt idx="1765">
                  <c:v>-3658.91</c:v>
                </c:pt>
                <c:pt idx="1766">
                  <c:v>-7334.15</c:v>
                </c:pt>
                <c:pt idx="1767">
                  <c:v>-3392.3799999999997</c:v>
                </c:pt>
                <c:pt idx="1768">
                  <c:v>3496.24</c:v>
                </c:pt>
                <c:pt idx="1769">
                  <c:v>4799.45</c:v>
                </c:pt>
                <c:pt idx="1770">
                  <c:v>3362.1800000000003</c:v>
                </c:pt>
                <c:pt idx="1771">
                  <c:v>2218.0099999999998</c:v>
                </c:pt>
                <c:pt idx="1772">
                  <c:v>1419.8300000000002</c:v>
                </c:pt>
                <c:pt idx="1773">
                  <c:v>904.46999999999991</c:v>
                </c:pt>
                <c:pt idx="1774">
                  <c:v>587.30700000000002</c:v>
                </c:pt>
                <c:pt idx="1775">
                  <c:v>402.18700000000013</c:v>
                </c:pt>
                <c:pt idx="1776">
                  <c:v>298.12</c:v>
                </c:pt>
                <c:pt idx="1777">
                  <c:v>239.40200000000004</c:v>
                </c:pt>
                <c:pt idx="1778">
                  <c:v>204.178</c:v>
                </c:pt>
                <c:pt idx="1779">
                  <c:v>183.12599999999998</c:v>
                </c:pt>
                <c:pt idx="1780">
                  <c:v>169.16399999999999</c:v>
                </c:pt>
                <c:pt idx="1781">
                  <c:v>161.10000000000002</c:v>
                </c:pt>
                <c:pt idx="1782">
                  <c:v>155.1819999999999</c:v>
                </c:pt>
                <c:pt idx="1783">
                  <c:v>150.79699999999991</c:v>
                </c:pt>
                <c:pt idx="1784">
                  <c:v>148.11099999999999</c:v>
                </c:pt>
                <c:pt idx="1785">
                  <c:v>145.96799999999996</c:v>
                </c:pt>
                <c:pt idx="1786">
                  <c:v>144.07100000000003</c:v>
                </c:pt>
                <c:pt idx="1787">
                  <c:v>142.68399999999997</c:v>
                </c:pt>
                <c:pt idx="1788">
                  <c:v>142.41399999999999</c:v>
                </c:pt>
                <c:pt idx="1789">
                  <c:v>140.86900000000003</c:v>
                </c:pt>
                <c:pt idx="1790">
                  <c:v>140.36200000000008</c:v>
                </c:pt>
                <c:pt idx="1791">
                  <c:v>139.03999999999996</c:v>
                </c:pt>
                <c:pt idx="1792">
                  <c:v>138.30100000000004</c:v>
                </c:pt>
                <c:pt idx="1793">
                  <c:v>138.42899999999997</c:v>
                </c:pt>
                <c:pt idx="1794">
                  <c:v>137.827</c:v>
                </c:pt>
                <c:pt idx="1795">
                  <c:v>136.92499999999995</c:v>
                </c:pt>
                <c:pt idx="1796">
                  <c:v>136.83400000000006</c:v>
                </c:pt>
                <c:pt idx="1797">
                  <c:v>135.75900000000001</c:v>
                </c:pt>
                <c:pt idx="1798">
                  <c:v>134.4609999999999</c:v>
                </c:pt>
                <c:pt idx="1799">
                  <c:v>134.72900000000004</c:v>
                </c:pt>
                <c:pt idx="1800">
                  <c:v>134.89299999999992</c:v>
                </c:pt>
                <c:pt idx="1801">
                  <c:v>133.91999999999996</c:v>
                </c:pt>
                <c:pt idx="1802">
                  <c:v>134.18500000000006</c:v>
                </c:pt>
                <c:pt idx="1803">
                  <c:v>132.87</c:v>
                </c:pt>
                <c:pt idx="1804">
                  <c:v>131.38700000000006</c:v>
                </c:pt>
                <c:pt idx="1805">
                  <c:v>131.15700000000004</c:v>
                </c:pt>
                <c:pt idx="1806">
                  <c:v>131.38999999999999</c:v>
                </c:pt>
                <c:pt idx="1807">
                  <c:v>131.08000000000004</c:v>
                </c:pt>
                <c:pt idx="1808">
                  <c:v>130.74899999999991</c:v>
                </c:pt>
                <c:pt idx="1809">
                  <c:v>130.38499999999999</c:v>
                </c:pt>
                <c:pt idx="1810">
                  <c:v>130.16100000000006</c:v>
                </c:pt>
                <c:pt idx="1811">
                  <c:v>129.88100000000009</c:v>
                </c:pt>
                <c:pt idx="1812">
                  <c:v>130.21199999999999</c:v>
                </c:pt>
                <c:pt idx="1813">
                  <c:v>130.16399999999999</c:v>
                </c:pt>
                <c:pt idx="1814">
                  <c:v>128.79200000000003</c:v>
                </c:pt>
                <c:pt idx="1815">
                  <c:v>128.971</c:v>
                </c:pt>
                <c:pt idx="1816">
                  <c:v>128.95099999999991</c:v>
                </c:pt>
                <c:pt idx="1817">
                  <c:v>128.41800000000001</c:v>
                </c:pt>
                <c:pt idx="1818">
                  <c:v>128.65699999999993</c:v>
                </c:pt>
                <c:pt idx="1819">
                  <c:v>128.50700000000006</c:v>
                </c:pt>
                <c:pt idx="1820">
                  <c:v>127.98500000000001</c:v>
                </c:pt>
                <c:pt idx="1821">
                  <c:v>128.08899999999994</c:v>
                </c:pt>
                <c:pt idx="1822">
                  <c:v>127.92899999999997</c:v>
                </c:pt>
                <c:pt idx="1823">
                  <c:v>127.62700000000007</c:v>
                </c:pt>
                <c:pt idx="1824">
                  <c:v>127.91099999999994</c:v>
                </c:pt>
                <c:pt idx="1825">
                  <c:v>127.64200000000005</c:v>
                </c:pt>
                <c:pt idx="1826">
                  <c:v>126.98400000000004</c:v>
                </c:pt>
                <c:pt idx="1827">
                  <c:v>127.66599999999994</c:v>
                </c:pt>
                <c:pt idx="1828">
                  <c:v>127.375</c:v>
                </c:pt>
                <c:pt idx="1829">
                  <c:v>126.78499999999997</c:v>
                </c:pt>
                <c:pt idx="1830">
                  <c:v>127.67700000000002</c:v>
                </c:pt>
                <c:pt idx="1831">
                  <c:v>127.37700000000007</c:v>
                </c:pt>
                <c:pt idx="1832">
                  <c:v>126.34300000000007</c:v>
                </c:pt>
                <c:pt idx="1833">
                  <c:v>126.54200000000003</c:v>
                </c:pt>
                <c:pt idx="1834">
                  <c:v>126.46699999999998</c:v>
                </c:pt>
                <c:pt idx="1835">
                  <c:v>125.95900000000006</c:v>
                </c:pt>
                <c:pt idx="1836">
                  <c:v>126.053</c:v>
                </c:pt>
                <c:pt idx="1837">
                  <c:v>126.35500000000002</c:v>
                </c:pt>
                <c:pt idx="1838">
                  <c:v>125.82199999999989</c:v>
                </c:pt>
                <c:pt idx="1839">
                  <c:v>125.44899999999996</c:v>
                </c:pt>
                <c:pt idx="1840">
                  <c:v>125.63400000000001</c:v>
                </c:pt>
                <c:pt idx="1841">
                  <c:v>125.78300000000002</c:v>
                </c:pt>
                <c:pt idx="1842">
                  <c:v>125.83299999999997</c:v>
                </c:pt>
                <c:pt idx="1843">
                  <c:v>126.0440000000001</c:v>
                </c:pt>
                <c:pt idx="1844">
                  <c:v>125.51400000000001</c:v>
                </c:pt>
                <c:pt idx="1845">
                  <c:v>125.12799999999993</c:v>
                </c:pt>
                <c:pt idx="1846">
                  <c:v>125.577</c:v>
                </c:pt>
                <c:pt idx="1847">
                  <c:v>125.80799999999999</c:v>
                </c:pt>
                <c:pt idx="1848">
                  <c:v>125.245</c:v>
                </c:pt>
                <c:pt idx="1849">
                  <c:v>124.97199999999998</c:v>
                </c:pt>
                <c:pt idx="1850">
                  <c:v>124.9559999999999</c:v>
                </c:pt>
                <c:pt idx="1851">
                  <c:v>124.702</c:v>
                </c:pt>
                <c:pt idx="1852">
                  <c:v>124.94299999999998</c:v>
                </c:pt>
                <c:pt idx="1853">
                  <c:v>125.10300000000007</c:v>
                </c:pt>
                <c:pt idx="1854">
                  <c:v>124.33799999999997</c:v>
                </c:pt>
                <c:pt idx="1855">
                  <c:v>124.71400000000006</c:v>
                </c:pt>
                <c:pt idx="1856">
                  <c:v>124.79099999999994</c:v>
                </c:pt>
                <c:pt idx="1857">
                  <c:v>124.29300000000001</c:v>
                </c:pt>
                <c:pt idx="1858">
                  <c:v>124.48699999999997</c:v>
                </c:pt>
                <c:pt idx="1859">
                  <c:v>124.02800000000002</c:v>
                </c:pt>
                <c:pt idx="1860">
                  <c:v>123.51099999999997</c:v>
                </c:pt>
                <c:pt idx="1861">
                  <c:v>124.27800000000002</c:v>
                </c:pt>
                <c:pt idx="1862">
                  <c:v>124.15699999999993</c:v>
                </c:pt>
                <c:pt idx="1863">
                  <c:v>123.851</c:v>
                </c:pt>
                <c:pt idx="1864">
                  <c:v>124.30099999999993</c:v>
                </c:pt>
                <c:pt idx="1865">
                  <c:v>124.14999999999998</c:v>
                </c:pt>
                <c:pt idx="1866">
                  <c:v>123.60799999999995</c:v>
                </c:pt>
                <c:pt idx="1867">
                  <c:v>123.87300000000005</c:v>
                </c:pt>
                <c:pt idx="1868">
                  <c:v>124.07400000000007</c:v>
                </c:pt>
                <c:pt idx="1869">
                  <c:v>123.83299999999997</c:v>
                </c:pt>
                <c:pt idx="1870">
                  <c:v>123.976</c:v>
                </c:pt>
                <c:pt idx="1871">
                  <c:v>124.25299999999993</c:v>
                </c:pt>
                <c:pt idx="1872">
                  <c:v>124.38499999999999</c:v>
                </c:pt>
                <c:pt idx="1873">
                  <c:v>124.68700000000001</c:v>
                </c:pt>
                <c:pt idx="1874">
                  <c:v>124.71100000000001</c:v>
                </c:pt>
                <c:pt idx="1875">
                  <c:v>124.41899999999998</c:v>
                </c:pt>
                <c:pt idx="1876">
                  <c:v>124.86099999999999</c:v>
                </c:pt>
                <c:pt idx="1877">
                  <c:v>125.84299999999996</c:v>
                </c:pt>
                <c:pt idx="1878">
                  <c:v>125.24099999999999</c:v>
                </c:pt>
                <c:pt idx="1879">
                  <c:v>125.33000000000004</c:v>
                </c:pt>
                <c:pt idx="1880">
                  <c:v>125.51600000000008</c:v>
                </c:pt>
                <c:pt idx="1881">
                  <c:v>125.39099999999996</c:v>
                </c:pt>
                <c:pt idx="1882">
                  <c:v>125.82499999999993</c:v>
                </c:pt>
                <c:pt idx="1883">
                  <c:v>126.11799999999994</c:v>
                </c:pt>
                <c:pt idx="1884">
                  <c:v>127.84900000000005</c:v>
                </c:pt>
                <c:pt idx="1885">
                  <c:v>133.3599999999999</c:v>
                </c:pt>
                <c:pt idx="1886">
                  <c:v>2138.13</c:v>
                </c:pt>
                <c:pt idx="1887">
                  <c:v>5920.7880000000005</c:v>
                </c:pt>
                <c:pt idx="1888">
                  <c:v>4699.1570000000002</c:v>
                </c:pt>
                <c:pt idx="1889">
                  <c:v>512.12999999999965</c:v>
                </c:pt>
                <c:pt idx="1890">
                  <c:v>-3709.37</c:v>
                </c:pt>
                <c:pt idx="1891">
                  <c:v>-3231.9790000000003</c:v>
                </c:pt>
                <c:pt idx="1892">
                  <c:v>-2390.7062000000001</c:v>
                </c:pt>
                <c:pt idx="1893">
                  <c:v>-1576.116</c:v>
                </c:pt>
                <c:pt idx="1894">
                  <c:v>-952.97400000000005</c:v>
                </c:pt>
                <c:pt idx="1895">
                  <c:v>-553.33799999999997</c:v>
                </c:pt>
                <c:pt idx="1896">
                  <c:v>-281.61800000000005</c:v>
                </c:pt>
                <c:pt idx="1897">
                  <c:v>-120.79399999999998</c:v>
                </c:pt>
                <c:pt idx="1898">
                  <c:v>-26.980000000000018</c:v>
                </c:pt>
                <c:pt idx="1899">
                  <c:v>35.259999999999991</c:v>
                </c:pt>
                <c:pt idx="1900">
                  <c:v>63.599999999999909</c:v>
                </c:pt>
                <c:pt idx="1901">
                  <c:v>85.679999999999836</c:v>
                </c:pt>
                <c:pt idx="1902">
                  <c:v>98.019999999999982</c:v>
                </c:pt>
                <c:pt idx="1903">
                  <c:v>104.39999999999986</c:v>
                </c:pt>
                <c:pt idx="1904">
                  <c:v>111.07999999999993</c:v>
                </c:pt>
                <c:pt idx="1905">
                  <c:v>115.3900000000001</c:v>
                </c:pt>
                <c:pt idx="1906">
                  <c:v>117.20000000000005</c:v>
                </c:pt>
                <c:pt idx="1907">
                  <c:v>117.68000000000006</c:v>
                </c:pt>
                <c:pt idx="1908">
                  <c:v>119.47000000000003</c:v>
                </c:pt>
                <c:pt idx="1909">
                  <c:v>119.75</c:v>
                </c:pt>
                <c:pt idx="1910">
                  <c:v>120.58999999999992</c:v>
                </c:pt>
                <c:pt idx="1911">
                  <c:v>121.69999999999982</c:v>
                </c:pt>
                <c:pt idx="1912">
                  <c:v>120.67000000000007</c:v>
                </c:pt>
                <c:pt idx="1913">
                  <c:v>120.66000000000008</c:v>
                </c:pt>
                <c:pt idx="1914">
                  <c:v>121.98000000000002</c:v>
                </c:pt>
                <c:pt idx="1915">
                  <c:v>122.16000000000008</c:v>
                </c:pt>
                <c:pt idx="1916">
                  <c:v>121.58000000000015</c:v>
                </c:pt>
                <c:pt idx="1917">
                  <c:v>121.87999999999988</c:v>
                </c:pt>
                <c:pt idx="1918">
                  <c:v>122.39999999999986</c:v>
                </c:pt>
                <c:pt idx="1919">
                  <c:v>121.97000000000003</c:v>
                </c:pt>
                <c:pt idx="1920">
                  <c:v>121.52999999999997</c:v>
                </c:pt>
                <c:pt idx="1921">
                  <c:v>121.92000000000007</c:v>
                </c:pt>
                <c:pt idx="1922">
                  <c:v>126.18000000000006</c:v>
                </c:pt>
                <c:pt idx="1923">
                  <c:v>115.95000000000005</c:v>
                </c:pt>
                <c:pt idx="1924">
                  <c:v>116.61000000000013</c:v>
                </c:pt>
                <c:pt idx="1925">
                  <c:v>116.00999999999999</c:v>
                </c:pt>
                <c:pt idx="1926">
                  <c:v>120.13999999999987</c:v>
                </c:pt>
                <c:pt idx="1927">
                  <c:v>115.31999999999994</c:v>
                </c:pt>
                <c:pt idx="1928">
                  <c:v>120.1400000000001</c:v>
                </c:pt>
                <c:pt idx="1929">
                  <c:v>136.54000000000019</c:v>
                </c:pt>
                <c:pt idx="1930">
                  <c:v>132.77999999999997</c:v>
                </c:pt>
                <c:pt idx="1931">
                  <c:v>116.74000000000001</c:v>
                </c:pt>
                <c:pt idx="1932">
                  <c:v>107.3599999999999</c:v>
                </c:pt>
                <c:pt idx="1933">
                  <c:v>128.29999999999995</c:v>
                </c:pt>
                <c:pt idx="1934">
                  <c:v>134.36000000000013</c:v>
                </c:pt>
                <c:pt idx="1935">
                  <c:v>121.86999999999989</c:v>
                </c:pt>
                <c:pt idx="1936">
                  <c:v>118.53999999999996</c:v>
                </c:pt>
                <c:pt idx="1937">
                  <c:v>119.20000000000005</c:v>
                </c:pt>
                <c:pt idx="1938">
                  <c:v>121.25999999999999</c:v>
                </c:pt>
                <c:pt idx="1939">
                  <c:v>121.59999999999991</c:v>
                </c:pt>
                <c:pt idx="1940">
                  <c:v>121.55999999999995</c:v>
                </c:pt>
                <c:pt idx="1941">
                  <c:v>122.79999999999995</c:v>
                </c:pt>
                <c:pt idx="1942">
                  <c:v>122.46000000000004</c:v>
                </c:pt>
                <c:pt idx="1943">
                  <c:v>122.54999999999995</c:v>
                </c:pt>
                <c:pt idx="1944">
                  <c:v>123.16000000000008</c:v>
                </c:pt>
                <c:pt idx="1945">
                  <c:v>123.36999999999989</c:v>
                </c:pt>
                <c:pt idx="1946">
                  <c:v>122.46000000000004</c:v>
                </c:pt>
                <c:pt idx="1947">
                  <c:v>122.49000000000001</c:v>
                </c:pt>
                <c:pt idx="1948">
                  <c:v>123.08000000000015</c:v>
                </c:pt>
                <c:pt idx="1949">
                  <c:v>122.52999999999997</c:v>
                </c:pt>
                <c:pt idx="1950">
                  <c:v>122.09999999999991</c:v>
                </c:pt>
                <c:pt idx="1951">
                  <c:v>123.15000000000009</c:v>
                </c:pt>
                <c:pt idx="1952">
                  <c:v>123.16000000000008</c:v>
                </c:pt>
                <c:pt idx="1953">
                  <c:v>122.75</c:v>
                </c:pt>
                <c:pt idx="1954">
                  <c:v>122.45000000000005</c:v>
                </c:pt>
                <c:pt idx="1955">
                  <c:v>122.56999999999994</c:v>
                </c:pt>
                <c:pt idx="1956">
                  <c:v>123.24000000000001</c:v>
                </c:pt>
                <c:pt idx="1957">
                  <c:v>123.03999999999996</c:v>
                </c:pt>
                <c:pt idx="1958">
                  <c:v>122.75</c:v>
                </c:pt>
                <c:pt idx="1959">
                  <c:v>123.11999999999989</c:v>
                </c:pt>
                <c:pt idx="1960">
                  <c:v>123.08999999999992</c:v>
                </c:pt>
                <c:pt idx="1961">
                  <c:v>122.26999999999998</c:v>
                </c:pt>
                <c:pt idx="1962">
                  <c:v>122.03999999999996</c:v>
                </c:pt>
                <c:pt idx="1963">
                  <c:v>122.52999999999997</c:v>
                </c:pt>
                <c:pt idx="1964">
                  <c:v>123.67000000000007</c:v>
                </c:pt>
                <c:pt idx="1965">
                  <c:v>123.1099999999999</c:v>
                </c:pt>
                <c:pt idx="1966">
                  <c:v>122.53999999999996</c:v>
                </c:pt>
                <c:pt idx="1967">
                  <c:v>122.25999999999999</c:v>
                </c:pt>
                <c:pt idx="1968">
                  <c:v>122.39999999999986</c:v>
                </c:pt>
                <c:pt idx="1969">
                  <c:v>122.5</c:v>
                </c:pt>
                <c:pt idx="1970">
                  <c:v>122.62000000000012</c:v>
                </c:pt>
                <c:pt idx="1971">
                  <c:v>123.50999999999999</c:v>
                </c:pt>
                <c:pt idx="1972">
                  <c:v>123.25</c:v>
                </c:pt>
                <c:pt idx="1973">
                  <c:v>123.42000000000007</c:v>
                </c:pt>
                <c:pt idx="1974">
                  <c:v>123.05999999999995</c:v>
                </c:pt>
                <c:pt idx="1975">
                  <c:v>122.63999999999987</c:v>
                </c:pt>
                <c:pt idx="1976">
                  <c:v>123.22000000000003</c:v>
                </c:pt>
                <c:pt idx="1977">
                  <c:v>122.84999999999991</c:v>
                </c:pt>
                <c:pt idx="1978">
                  <c:v>119.75999999999999</c:v>
                </c:pt>
                <c:pt idx="1979">
                  <c:v>120.99000000000001</c:v>
                </c:pt>
                <c:pt idx="1980">
                  <c:v>126.88000000000011</c:v>
                </c:pt>
                <c:pt idx="1981">
                  <c:v>127.58999999999992</c:v>
                </c:pt>
                <c:pt idx="1982">
                  <c:v>125.56999999999994</c:v>
                </c:pt>
                <c:pt idx="1983">
                  <c:v>126.18000000000006</c:v>
                </c:pt>
                <c:pt idx="1984">
                  <c:v>127.31999999999994</c:v>
                </c:pt>
                <c:pt idx="1985">
                  <c:v>125.95000000000005</c:v>
                </c:pt>
                <c:pt idx="1986">
                  <c:v>122.52999999999997</c:v>
                </c:pt>
                <c:pt idx="1987">
                  <c:v>117.45000000000005</c:v>
                </c:pt>
                <c:pt idx="1988">
                  <c:v>118.30999999999995</c:v>
                </c:pt>
                <c:pt idx="1989">
                  <c:v>122.80999999999995</c:v>
                </c:pt>
                <c:pt idx="1990">
                  <c:v>124.59999999999991</c:v>
                </c:pt>
                <c:pt idx="1991">
                  <c:v>123.91999999999985</c:v>
                </c:pt>
                <c:pt idx="1992">
                  <c:v>123.25999999999999</c:v>
                </c:pt>
                <c:pt idx="1993">
                  <c:v>123.31000000000017</c:v>
                </c:pt>
                <c:pt idx="1994">
                  <c:v>123.6099999999999</c:v>
                </c:pt>
                <c:pt idx="1995">
                  <c:v>122.62999999999988</c:v>
                </c:pt>
                <c:pt idx="1996">
                  <c:v>122.29999999999995</c:v>
                </c:pt>
                <c:pt idx="1997">
                  <c:v>122.75</c:v>
                </c:pt>
                <c:pt idx="1998">
                  <c:v>122.50999999999999</c:v>
                </c:pt>
                <c:pt idx="1999">
                  <c:v>122.73000000000002</c:v>
                </c:pt>
                <c:pt idx="2000">
                  <c:v>122.75</c:v>
                </c:pt>
                <c:pt idx="2001">
                  <c:v>122.23000000000002</c:v>
                </c:pt>
                <c:pt idx="2002">
                  <c:v>123.00999999999999</c:v>
                </c:pt>
                <c:pt idx="2003">
                  <c:v>122.90999999999985</c:v>
                </c:pt>
                <c:pt idx="2004">
                  <c:v>122.50999999999999</c:v>
                </c:pt>
                <c:pt idx="2005">
                  <c:v>122.34000000000015</c:v>
                </c:pt>
                <c:pt idx="2006">
                  <c:v>123.62999999999988</c:v>
                </c:pt>
                <c:pt idx="2007">
                  <c:v>122.98000000000002</c:v>
                </c:pt>
                <c:pt idx="2008">
                  <c:v>122.28999999999996</c:v>
                </c:pt>
                <c:pt idx="2009">
                  <c:v>122.66999999999985</c:v>
                </c:pt>
                <c:pt idx="2010">
                  <c:v>122.38000000000011</c:v>
                </c:pt>
                <c:pt idx="2011">
                  <c:v>122.20000000000005</c:v>
                </c:pt>
                <c:pt idx="2012">
                  <c:v>123.40000000000009</c:v>
                </c:pt>
                <c:pt idx="2013">
                  <c:v>123.86000000000013</c:v>
                </c:pt>
                <c:pt idx="2014">
                  <c:v>122.09999999999991</c:v>
                </c:pt>
                <c:pt idx="2015">
                  <c:v>121.73000000000002</c:v>
                </c:pt>
                <c:pt idx="2016">
                  <c:v>122.73999999999978</c:v>
                </c:pt>
                <c:pt idx="2017">
                  <c:v>122.91000000000008</c:v>
                </c:pt>
                <c:pt idx="2018">
                  <c:v>122.9699999999998</c:v>
                </c:pt>
                <c:pt idx="2019">
                  <c:v>122.59000000000015</c:v>
                </c:pt>
                <c:pt idx="2020">
                  <c:v>122.65999999999985</c:v>
                </c:pt>
                <c:pt idx="2021">
                  <c:v>123.20000000000005</c:v>
                </c:pt>
                <c:pt idx="2022">
                  <c:v>122.70000000000005</c:v>
                </c:pt>
                <c:pt idx="2023">
                  <c:v>122.01999999999998</c:v>
                </c:pt>
                <c:pt idx="2024">
                  <c:v>122.51999999999998</c:v>
                </c:pt>
                <c:pt idx="2025">
                  <c:v>122.81999999999994</c:v>
                </c:pt>
                <c:pt idx="2026">
                  <c:v>122.69999999999982</c:v>
                </c:pt>
                <c:pt idx="2027">
                  <c:v>123.36999999999989</c:v>
                </c:pt>
                <c:pt idx="2028">
                  <c:v>122.22000000000003</c:v>
                </c:pt>
                <c:pt idx="2029">
                  <c:v>121.40000000000009</c:v>
                </c:pt>
                <c:pt idx="2030">
                  <c:v>122.07999999999993</c:v>
                </c:pt>
                <c:pt idx="2031">
                  <c:v>122.92000000000007</c:v>
                </c:pt>
                <c:pt idx="2032">
                  <c:v>122.25999999999999</c:v>
                </c:pt>
                <c:pt idx="2033">
                  <c:v>122.15999999999985</c:v>
                </c:pt>
                <c:pt idx="2034">
                  <c:v>122.88999999999987</c:v>
                </c:pt>
                <c:pt idx="2035">
                  <c:v>122.26999999999998</c:v>
                </c:pt>
                <c:pt idx="2036">
                  <c:v>121.88000000000011</c:v>
                </c:pt>
                <c:pt idx="2037">
                  <c:v>122.60000000000014</c:v>
                </c:pt>
                <c:pt idx="2038">
                  <c:v>122.88000000000011</c:v>
                </c:pt>
                <c:pt idx="2039">
                  <c:v>122.59999999999991</c:v>
                </c:pt>
                <c:pt idx="2040">
                  <c:v>122.29999999999995</c:v>
                </c:pt>
                <c:pt idx="2041">
                  <c:v>122.51999999999998</c:v>
                </c:pt>
                <c:pt idx="2042">
                  <c:v>122.03999999999996</c:v>
                </c:pt>
                <c:pt idx="2043">
                  <c:v>122.07999999999993</c:v>
                </c:pt>
                <c:pt idx="2044">
                  <c:v>122.63000000000011</c:v>
                </c:pt>
                <c:pt idx="2045">
                  <c:v>122.76999999999998</c:v>
                </c:pt>
                <c:pt idx="2046">
                  <c:v>122.89999999999986</c:v>
                </c:pt>
                <c:pt idx="2047">
                  <c:v>122.95000000000005</c:v>
                </c:pt>
                <c:pt idx="2048">
                  <c:v>122.61000000000013</c:v>
                </c:pt>
                <c:pt idx="2049">
                  <c:v>122.65000000000009</c:v>
                </c:pt>
                <c:pt idx="2050">
                  <c:v>122.52999999999997</c:v>
                </c:pt>
                <c:pt idx="2051">
                  <c:v>122.07000000000016</c:v>
                </c:pt>
                <c:pt idx="2052">
                  <c:v>122.75999999999999</c:v>
                </c:pt>
                <c:pt idx="2053">
                  <c:v>122.82000000000016</c:v>
                </c:pt>
                <c:pt idx="2054">
                  <c:v>122.11999999999989</c:v>
                </c:pt>
                <c:pt idx="2055">
                  <c:v>122.75</c:v>
                </c:pt>
                <c:pt idx="2056">
                  <c:v>122.77999999999997</c:v>
                </c:pt>
                <c:pt idx="2057">
                  <c:v>121.54999999999995</c:v>
                </c:pt>
                <c:pt idx="2058">
                  <c:v>121.9699999999998</c:v>
                </c:pt>
                <c:pt idx="2059">
                  <c:v>122.5</c:v>
                </c:pt>
                <c:pt idx="2060">
                  <c:v>122.28999999999996</c:v>
                </c:pt>
                <c:pt idx="2061">
                  <c:v>122.29999999999995</c:v>
                </c:pt>
                <c:pt idx="2062">
                  <c:v>122.66999999999985</c:v>
                </c:pt>
                <c:pt idx="2063">
                  <c:v>122.61999999999989</c:v>
                </c:pt>
                <c:pt idx="2064">
                  <c:v>122.51999999999998</c:v>
                </c:pt>
                <c:pt idx="2065">
                  <c:v>122.26999999999998</c:v>
                </c:pt>
                <c:pt idx="2066">
                  <c:v>122.11999999999989</c:v>
                </c:pt>
                <c:pt idx="2067">
                  <c:v>122.75</c:v>
                </c:pt>
                <c:pt idx="2068">
                  <c:v>122.50999999999999</c:v>
                </c:pt>
                <c:pt idx="2069">
                  <c:v>122.34999999999991</c:v>
                </c:pt>
                <c:pt idx="2070">
                  <c:v>122.59000000000015</c:v>
                </c:pt>
                <c:pt idx="2071">
                  <c:v>122.83999999999992</c:v>
                </c:pt>
                <c:pt idx="2072">
                  <c:v>122.55999999999995</c:v>
                </c:pt>
                <c:pt idx="2073">
                  <c:v>122.23000000000002</c:v>
                </c:pt>
                <c:pt idx="2074">
                  <c:v>122.87000000000012</c:v>
                </c:pt>
                <c:pt idx="2075">
                  <c:v>122.65000000000009</c:v>
                </c:pt>
                <c:pt idx="2076">
                  <c:v>122.17999999999984</c:v>
                </c:pt>
                <c:pt idx="2077">
                  <c:v>122.5</c:v>
                </c:pt>
                <c:pt idx="2078">
                  <c:v>122.12000000000012</c:v>
                </c:pt>
                <c:pt idx="2079">
                  <c:v>121.91999999999985</c:v>
                </c:pt>
                <c:pt idx="2080">
                  <c:v>122.76999999999998</c:v>
                </c:pt>
                <c:pt idx="2081">
                  <c:v>122.84000000000015</c:v>
                </c:pt>
                <c:pt idx="2082">
                  <c:v>121.84000000000015</c:v>
                </c:pt>
                <c:pt idx="2083">
                  <c:v>122.06999999999994</c:v>
                </c:pt>
                <c:pt idx="2084">
                  <c:v>122.65999999999985</c:v>
                </c:pt>
                <c:pt idx="2085">
                  <c:v>121.16000000000008</c:v>
                </c:pt>
                <c:pt idx="2086">
                  <c:v>119.36999999999989</c:v>
                </c:pt>
              </c:numCache>
            </c:numRef>
          </c:yVal>
          <c:smooth val="1"/>
          <c:extLst>
            <c:ext xmlns:c16="http://schemas.microsoft.com/office/drawing/2014/chart" uri="{C3380CC4-5D6E-409C-BE32-E72D297353CC}">
              <c16:uniqueId val="{00000000-48D8-E444-95D4-88FD63F38594}"/>
            </c:ext>
          </c:extLst>
        </c:ser>
        <c:ser>
          <c:idx val="1"/>
          <c:order val="1"/>
          <c:tx>
            <c:strRef>
              <c:f>'Rank 56-60'!$C$1:$C$2</c:f>
              <c:strCache>
                <c:ptCount val="1"/>
                <c:pt idx="0">
                  <c:v>Rank 57 R3-45</c:v>
                </c:pt>
              </c:strCache>
            </c:strRef>
          </c:tx>
          <c:marker>
            <c:symbol val="none"/>
          </c:marker>
          <c:xVal>
            <c:numRef>
              <c:f>'Rank 56-60'!$A$3:$A$2095</c:f>
              <c:numCache>
                <c:formatCode>General</c:formatCode>
                <c:ptCount val="209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numCache>
            </c:numRef>
          </c:xVal>
          <c:yVal>
            <c:numRef>
              <c:f>'Rank 56-60'!$C$3:$C$2095</c:f>
              <c:numCache>
                <c:formatCode>General</c:formatCode>
                <c:ptCount val="2093"/>
                <c:pt idx="0">
                  <c:v>116.52999999999997</c:v>
                </c:pt>
                <c:pt idx="1">
                  <c:v>116.30999999999995</c:v>
                </c:pt>
                <c:pt idx="2">
                  <c:v>116.42000000000007</c:v>
                </c:pt>
                <c:pt idx="3">
                  <c:v>116.84999999999991</c:v>
                </c:pt>
                <c:pt idx="4">
                  <c:v>116.99000000000001</c:v>
                </c:pt>
                <c:pt idx="5">
                  <c:v>116.89999999999986</c:v>
                </c:pt>
                <c:pt idx="6">
                  <c:v>116.47000000000003</c:v>
                </c:pt>
                <c:pt idx="7">
                  <c:v>116.43999999999983</c:v>
                </c:pt>
                <c:pt idx="8">
                  <c:v>116.27999999999997</c:v>
                </c:pt>
                <c:pt idx="9">
                  <c:v>116.04999999999995</c:v>
                </c:pt>
                <c:pt idx="10">
                  <c:v>115.75</c:v>
                </c:pt>
                <c:pt idx="11">
                  <c:v>116.07999999999993</c:v>
                </c:pt>
                <c:pt idx="12">
                  <c:v>116.17000000000007</c:v>
                </c:pt>
                <c:pt idx="13">
                  <c:v>116.83999999999992</c:v>
                </c:pt>
                <c:pt idx="14">
                  <c:v>116.3599999999999</c:v>
                </c:pt>
                <c:pt idx="15">
                  <c:v>115.87999999999988</c:v>
                </c:pt>
                <c:pt idx="16">
                  <c:v>116.57999999999993</c:v>
                </c:pt>
                <c:pt idx="17">
                  <c:v>116.19000000000005</c:v>
                </c:pt>
                <c:pt idx="18">
                  <c:v>116.41999999999985</c:v>
                </c:pt>
                <c:pt idx="19">
                  <c:v>116.23000000000002</c:v>
                </c:pt>
                <c:pt idx="20">
                  <c:v>116.23000000000002</c:v>
                </c:pt>
                <c:pt idx="21">
                  <c:v>116.03999999999996</c:v>
                </c:pt>
                <c:pt idx="22">
                  <c:v>116.46000000000004</c:v>
                </c:pt>
                <c:pt idx="23">
                  <c:v>115.99000000000001</c:v>
                </c:pt>
                <c:pt idx="24">
                  <c:v>116</c:v>
                </c:pt>
                <c:pt idx="25">
                  <c:v>116.40000000000009</c:v>
                </c:pt>
                <c:pt idx="26">
                  <c:v>116.69999999999982</c:v>
                </c:pt>
                <c:pt idx="27">
                  <c:v>116.21000000000004</c:v>
                </c:pt>
                <c:pt idx="28">
                  <c:v>116.43000000000006</c:v>
                </c:pt>
                <c:pt idx="29">
                  <c:v>116.49000000000001</c:v>
                </c:pt>
                <c:pt idx="30">
                  <c:v>116.33999999999992</c:v>
                </c:pt>
                <c:pt idx="31">
                  <c:v>115.68000000000006</c:v>
                </c:pt>
                <c:pt idx="32">
                  <c:v>116.14999999999986</c:v>
                </c:pt>
                <c:pt idx="33">
                  <c:v>115.63000000000011</c:v>
                </c:pt>
                <c:pt idx="34">
                  <c:v>116.32000000000016</c:v>
                </c:pt>
                <c:pt idx="35">
                  <c:v>116.28999999999996</c:v>
                </c:pt>
                <c:pt idx="36">
                  <c:v>115.98000000000002</c:v>
                </c:pt>
                <c:pt idx="37">
                  <c:v>115.88999999999987</c:v>
                </c:pt>
                <c:pt idx="38">
                  <c:v>116.44000000000005</c:v>
                </c:pt>
                <c:pt idx="39">
                  <c:v>116.33999999999992</c:v>
                </c:pt>
                <c:pt idx="40">
                  <c:v>116.84999999999991</c:v>
                </c:pt>
                <c:pt idx="41">
                  <c:v>116.03999999999996</c:v>
                </c:pt>
                <c:pt idx="42">
                  <c:v>115.58999999999992</c:v>
                </c:pt>
                <c:pt idx="43">
                  <c:v>115.25999999999999</c:v>
                </c:pt>
                <c:pt idx="44">
                  <c:v>115.40000000000009</c:v>
                </c:pt>
                <c:pt idx="45">
                  <c:v>114.93000000000006</c:v>
                </c:pt>
                <c:pt idx="46">
                  <c:v>115.83999999999992</c:v>
                </c:pt>
                <c:pt idx="47">
                  <c:v>114.98000000000002</c:v>
                </c:pt>
                <c:pt idx="48">
                  <c:v>115.50999999999999</c:v>
                </c:pt>
                <c:pt idx="49">
                  <c:v>115.1400000000001</c:v>
                </c:pt>
                <c:pt idx="50">
                  <c:v>115.47000000000003</c:v>
                </c:pt>
                <c:pt idx="51">
                  <c:v>115.07999999999993</c:v>
                </c:pt>
                <c:pt idx="52">
                  <c:v>115.07999999999993</c:v>
                </c:pt>
                <c:pt idx="53">
                  <c:v>115.00999999999999</c:v>
                </c:pt>
                <c:pt idx="54">
                  <c:v>114.84000000000015</c:v>
                </c:pt>
                <c:pt idx="55">
                  <c:v>115.27999999999997</c:v>
                </c:pt>
                <c:pt idx="56">
                  <c:v>115.42000000000007</c:v>
                </c:pt>
                <c:pt idx="57">
                  <c:v>115.12999999999988</c:v>
                </c:pt>
                <c:pt idx="58">
                  <c:v>114.67999999999984</c:v>
                </c:pt>
                <c:pt idx="59">
                  <c:v>114.24000000000001</c:v>
                </c:pt>
                <c:pt idx="60">
                  <c:v>114.70000000000005</c:v>
                </c:pt>
                <c:pt idx="61">
                  <c:v>114.93000000000006</c:v>
                </c:pt>
                <c:pt idx="62">
                  <c:v>114.50999999999999</c:v>
                </c:pt>
                <c:pt idx="63">
                  <c:v>114.90000000000009</c:v>
                </c:pt>
                <c:pt idx="64">
                  <c:v>114.66000000000008</c:v>
                </c:pt>
                <c:pt idx="65">
                  <c:v>114.6400000000001</c:v>
                </c:pt>
                <c:pt idx="66">
                  <c:v>113.86999999999989</c:v>
                </c:pt>
                <c:pt idx="67">
                  <c:v>113.42999999999984</c:v>
                </c:pt>
                <c:pt idx="68">
                  <c:v>113.13000000000011</c:v>
                </c:pt>
                <c:pt idx="69">
                  <c:v>112.48000000000002</c:v>
                </c:pt>
                <c:pt idx="70">
                  <c:v>101.76999999999998</c:v>
                </c:pt>
                <c:pt idx="71">
                  <c:v>89.529999999999973</c:v>
                </c:pt>
                <c:pt idx="72">
                  <c:v>83.5</c:v>
                </c:pt>
                <c:pt idx="73">
                  <c:v>78.920000000000073</c:v>
                </c:pt>
                <c:pt idx="74">
                  <c:v>76.170000000000073</c:v>
                </c:pt>
                <c:pt idx="75">
                  <c:v>74.779999999999973</c:v>
                </c:pt>
                <c:pt idx="76">
                  <c:v>73.069999999999936</c:v>
                </c:pt>
                <c:pt idx="77">
                  <c:v>71.839999999999918</c:v>
                </c:pt>
                <c:pt idx="78">
                  <c:v>70.829999999999927</c:v>
                </c:pt>
                <c:pt idx="79">
                  <c:v>70.179999999999836</c:v>
                </c:pt>
                <c:pt idx="80">
                  <c:v>69.309999999999945</c:v>
                </c:pt>
                <c:pt idx="81">
                  <c:v>68.369999999999891</c:v>
                </c:pt>
                <c:pt idx="82">
                  <c:v>67.389999999999873</c:v>
                </c:pt>
                <c:pt idx="83">
                  <c:v>66.769999999999982</c:v>
                </c:pt>
                <c:pt idx="84">
                  <c:v>65.669999999999845</c:v>
                </c:pt>
                <c:pt idx="85">
                  <c:v>65.070000000000164</c:v>
                </c:pt>
                <c:pt idx="86">
                  <c:v>64.279999999999973</c:v>
                </c:pt>
                <c:pt idx="87">
                  <c:v>63.229999999999905</c:v>
                </c:pt>
                <c:pt idx="88">
                  <c:v>62.659999999999968</c:v>
                </c:pt>
                <c:pt idx="89">
                  <c:v>61.650000000000091</c:v>
                </c:pt>
                <c:pt idx="90">
                  <c:v>61.009999999999877</c:v>
                </c:pt>
                <c:pt idx="91">
                  <c:v>59.975999999999999</c:v>
                </c:pt>
                <c:pt idx="92">
                  <c:v>59.13900000000001</c:v>
                </c:pt>
                <c:pt idx="93">
                  <c:v>58.677999999999884</c:v>
                </c:pt>
                <c:pt idx="94">
                  <c:v>57.542999999999893</c:v>
                </c:pt>
                <c:pt idx="95">
                  <c:v>56.656000000000063</c:v>
                </c:pt>
                <c:pt idx="96">
                  <c:v>56.489000000000033</c:v>
                </c:pt>
                <c:pt idx="97">
                  <c:v>55.432000000000016</c:v>
                </c:pt>
                <c:pt idx="98">
                  <c:v>54.745000000000005</c:v>
                </c:pt>
                <c:pt idx="99">
                  <c:v>54.002000000000066</c:v>
                </c:pt>
                <c:pt idx="100">
                  <c:v>52.924999999999955</c:v>
                </c:pt>
                <c:pt idx="101">
                  <c:v>52.221000000000004</c:v>
                </c:pt>
                <c:pt idx="102">
                  <c:v>51.560999999999922</c:v>
                </c:pt>
                <c:pt idx="103">
                  <c:v>50.550999999999931</c:v>
                </c:pt>
                <c:pt idx="104">
                  <c:v>49.8599999999999</c:v>
                </c:pt>
                <c:pt idx="105">
                  <c:v>48.87600000000009</c:v>
                </c:pt>
                <c:pt idx="106">
                  <c:v>48.340000000000032</c:v>
                </c:pt>
                <c:pt idx="107">
                  <c:v>47.242999999999938</c:v>
                </c:pt>
                <c:pt idx="108">
                  <c:v>46.307000000000016</c:v>
                </c:pt>
                <c:pt idx="109">
                  <c:v>45.683999999999969</c:v>
                </c:pt>
                <c:pt idx="110">
                  <c:v>44.851999999999975</c:v>
                </c:pt>
                <c:pt idx="111">
                  <c:v>43.989000000000033</c:v>
                </c:pt>
                <c:pt idx="112">
                  <c:v>42.854000000000042</c:v>
                </c:pt>
                <c:pt idx="113">
                  <c:v>41.824000000000069</c:v>
                </c:pt>
                <c:pt idx="114">
                  <c:v>41.039999999999964</c:v>
                </c:pt>
                <c:pt idx="115">
                  <c:v>40.226999999999975</c:v>
                </c:pt>
                <c:pt idx="116">
                  <c:v>39.500999999999976</c:v>
                </c:pt>
                <c:pt idx="117">
                  <c:v>38.79200000000003</c:v>
                </c:pt>
                <c:pt idx="118">
                  <c:v>38.002999999999929</c:v>
                </c:pt>
                <c:pt idx="119">
                  <c:v>37.063000000000102</c:v>
                </c:pt>
                <c:pt idx="120">
                  <c:v>35.98599999999999</c:v>
                </c:pt>
                <c:pt idx="121">
                  <c:v>35.295000000000073</c:v>
                </c:pt>
                <c:pt idx="122">
                  <c:v>34.259999999999991</c:v>
                </c:pt>
                <c:pt idx="123">
                  <c:v>33.745000000000005</c:v>
                </c:pt>
                <c:pt idx="124">
                  <c:v>32.799000000000092</c:v>
                </c:pt>
                <c:pt idx="125">
                  <c:v>31.759999999999991</c:v>
                </c:pt>
                <c:pt idx="126">
                  <c:v>30.91700000000003</c:v>
                </c:pt>
                <c:pt idx="127">
                  <c:v>30.502000000000066</c:v>
                </c:pt>
                <c:pt idx="128">
                  <c:v>29.5</c:v>
                </c:pt>
                <c:pt idx="129">
                  <c:v>28.692000000000007</c:v>
                </c:pt>
                <c:pt idx="130">
                  <c:v>27.663999999999987</c:v>
                </c:pt>
                <c:pt idx="131">
                  <c:v>26.976999999999975</c:v>
                </c:pt>
                <c:pt idx="132">
                  <c:v>26.44399999999996</c:v>
                </c:pt>
                <c:pt idx="133">
                  <c:v>25.42999999999995</c:v>
                </c:pt>
                <c:pt idx="134">
                  <c:v>24.625</c:v>
                </c:pt>
                <c:pt idx="135">
                  <c:v>23.924999999999955</c:v>
                </c:pt>
                <c:pt idx="136">
                  <c:v>23.186000000000035</c:v>
                </c:pt>
                <c:pt idx="137">
                  <c:v>22.34800000000007</c:v>
                </c:pt>
                <c:pt idx="138">
                  <c:v>21.446000000000026</c:v>
                </c:pt>
                <c:pt idx="139">
                  <c:v>20.705000000000041</c:v>
                </c:pt>
                <c:pt idx="140">
                  <c:v>20.26400000000001</c:v>
                </c:pt>
                <c:pt idx="141">
                  <c:v>19.51400000000001</c:v>
                </c:pt>
                <c:pt idx="142">
                  <c:v>18.802000000000021</c:v>
                </c:pt>
                <c:pt idx="143">
                  <c:v>17.998000000000047</c:v>
                </c:pt>
                <c:pt idx="144">
                  <c:v>17.129000000000019</c:v>
                </c:pt>
                <c:pt idx="145">
                  <c:v>16.308999999999969</c:v>
                </c:pt>
                <c:pt idx="146">
                  <c:v>15.56899999999996</c:v>
                </c:pt>
                <c:pt idx="147">
                  <c:v>14.798999999999978</c:v>
                </c:pt>
                <c:pt idx="148">
                  <c:v>13.610000000000014</c:v>
                </c:pt>
                <c:pt idx="149">
                  <c:v>13.149000000000001</c:v>
                </c:pt>
                <c:pt idx="150">
                  <c:v>12.346000000000004</c:v>
                </c:pt>
                <c:pt idx="151">
                  <c:v>11.491999999999962</c:v>
                </c:pt>
                <c:pt idx="152">
                  <c:v>10.94500000000005</c:v>
                </c:pt>
                <c:pt idx="153">
                  <c:v>9.9789999999999281</c:v>
                </c:pt>
                <c:pt idx="154">
                  <c:v>9.3210000000000264</c:v>
                </c:pt>
                <c:pt idx="155">
                  <c:v>8.6449999999999818</c:v>
                </c:pt>
                <c:pt idx="156">
                  <c:v>7.9180000000000064</c:v>
                </c:pt>
                <c:pt idx="157">
                  <c:v>7.2210000000000036</c:v>
                </c:pt>
                <c:pt idx="158">
                  <c:v>6.1680000000000064</c:v>
                </c:pt>
                <c:pt idx="159">
                  <c:v>5.4109999999999445</c:v>
                </c:pt>
                <c:pt idx="160">
                  <c:v>4.7290000000000418</c:v>
                </c:pt>
                <c:pt idx="161">
                  <c:v>3.9400000000000546</c:v>
                </c:pt>
                <c:pt idx="162">
                  <c:v>3.4790000000000418</c:v>
                </c:pt>
                <c:pt idx="163">
                  <c:v>2.7450000000000045</c:v>
                </c:pt>
                <c:pt idx="164">
                  <c:v>2.13900000000001</c:v>
                </c:pt>
                <c:pt idx="165">
                  <c:v>1.2769999999999868</c:v>
                </c:pt>
                <c:pt idx="166">
                  <c:v>0.60199999999997544</c:v>
                </c:pt>
                <c:pt idx="167">
                  <c:v>-6.0000000000002274E-2</c:v>
                </c:pt>
                <c:pt idx="168">
                  <c:v>-0.89800000000002456</c:v>
                </c:pt>
                <c:pt idx="169">
                  <c:v>-1.5600000000000023</c:v>
                </c:pt>
                <c:pt idx="170">
                  <c:v>-2.4739999999999895</c:v>
                </c:pt>
                <c:pt idx="171">
                  <c:v>-3.3489999999999895</c:v>
                </c:pt>
                <c:pt idx="172">
                  <c:v>-3.9060000000000059</c:v>
                </c:pt>
                <c:pt idx="173">
                  <c:v>-4.6690000000000396</c:v>
                </c:pt>
                <c:pt idx="174">
                  <c:v>-5.507000000000005</c:v>
                </c:pt>
                <c:pt idx="175">
                  <c:v>-5.7319999999999709</c:v>
                </c:pt>
                <c:pt idx="176">
                  <c:v>-6.8729999999999905</c:v>
                </c:pt>
                <c:pt idx="177">
                  <c:v>-7.6209999999999809</c:v>
                </c:pt>
                <c:pt idx="178">
                  <c:v>-8.1889999999999645</c:v>
                </c:pt>
                <c:pt idx="179">
                  <c:v>-8.9370000000000118</c:v>
                </c:pt>
                <c:pt idx="180">
                  <c:v>-9.2409999999999854</c:v>
                </c:pt>
                <c:pt idx="181">
                  <c:v>-10.125999999999976</c:v>
                </c:pt>
                <c:pt idx="182">
                  <c:v>-10.966999999999985</c:v>
                </c:pt>
                <c:pt idx="183">
                  <c:v>-11.416999999999973</c:v>
                </c:pt>
                <c:pt idx="184">
                  <c:v>-11.761000000000024</c:v>
                </c:pt>
                <c:pt idx="185">
                  <c:v>-12.187000000000012</c:v>
                </c:pt>
                <c:pt idx="186">
                  <c:v>-13.145999999999958</c:v>
                </c:pt>
                <c:pt idx="187">
                  <c:v>-14.115000000000009</c:v>
                </c:pt>
                <c:pt idx="188">
                  <c:v>-14.435000000000002</c:v>
                </c:pt>
                <c:pt idx="189">
                  <c:v>-15.031000000000006</c:v>
                </c:pt>
                <c:pt idx="190">
                  <c:v>-15.211999999999989</c:v>
                </c:pt>
                <c:pt idx="191">
                  <c:v>-16.218000000000018</c:v>
                </c:pt>
                <c:pt idx="192">
                  <c:v>-17.034999999999968</c:v>
                </c:pt>
                <c:pt idx="193">
                  <c:v>-17.585000000000036</c:v>
                </c:pt>
                <c:pt idx="194">
                  <c:v>-18.107000000000028</c:v>
                </c:pt>
                <c:pt idx="195">
                  <c:v>-18.592999999999961</c:v>
                </c:pt>
                <c:pt idx="196">
                  <c:v>-19.031000000000006</c:v>
                </c:pt>
                <c:pt idx="197">
                  <c:v>-19.529000000000053</c:v>
                </c:pt>
                <c:pt idx="198">
                  <c:v>-20.121000000000038</c:v>
                </c:pt>
                <c:pt idx="199">
                  <c:v>-21.093000000000018</c:v>
                </c:pt>
                <c:pt idx="200">
                  <c:v>-21.440999999999974</c:v>
                </c:pt>
                <c:pt idx="201">
                  <c:v>-22.038999999999987</c:v>
                </c:pt>
                <c:pt idx="202">
                  <c:v>-22.851000000000056</c:v>
                </c:pt>
                <c:pt idx="203">
                  <c:v>-22.774999999999977</c:v>
                </c:pt>
                <c:pt idx="204">
                  <c:v>-23.480000000000018</c:v>
                </c:pt>
                <c:pt idx="205">
                  <c:v>-24.22399999999999</c:v>
                </c:pt>
                <c:pt idx="206">
                  <c:v>-24.548000000000002</c:v>
                </c:pt>
                <c:pt idx="207">
                  <c:v>-25.033999999999992</c:v>
                </c:pt>
                <c:pt idx="208">
                  <c:v>-25.736999999999995</c:v>
                </c:pt>
                <c:pt idx="209">
                  <c:v>-26.049999999999983</c:v>
                </c:pt>
                <c:pt idx="210">
                  <c:v>-26.766999999999996</c:v>
                </c:pt>
                <c:pt idx="211">
                  <c:v>-27.312000000000012</c:v>
                </c:pt>
                <c:pt idx="212">
                  <c:v>-27.543000000000006</c:v>
                </c:pt>
                <c:pt idx="213">
                  <c:v>-28.22</c:v>
                </c:pt>
                <c:pt idx="214">
                  <c:v>-28.207000000000022</c:v>
                </c:pt>
                <c:pt idx="215">
                  <c:v>-28.703999999999979</c:v>
                </c:pt>
                <c:pt idx="216">
                  <c:v>-29.298000000000002</c:v>
                </c:pt>
                <c:pt idx="217">
                  <c:v>-29.556000000000012</c:v>
                </c:pt>
                <c:pt idx="218">
                  <c:v>-30.061999999999983</c:v>
                </c:pt>
                <c:pt idx="219">
                  <c:v>-30.486999999999995</c:v>
                </c:pt>
                <c:pt idx="220">
                  <c:v>-30.75200000000001</c:v>
                </c:pt>
                <c:pt idx="221">
                  <c:v>-31.257999999999981</c:v>
                </c:pt>
                <c:pt idx="222">
                  <c:v>-31.819999999999993</c:v>
                </c:pt>
                <c:pt idx="223">
                  <c:v>-32.274000000000001</c:v>
                </c:pt>
                <c:pt idx="224">
                  <c:v>-32.698999999999984</c:v>
                </c:pt>
                <c:pt idx="225">
                  <c:v>-32.987000000000009</c:v>
                </c:pt>
                <c:pt idx="226">
                  <c:v>-33.317999999999998</c:v>
                </c:pt>
                <c:pt idx="227">
                  <c:v>-33.980000000000004</c:v>
                </c:pt>
                <c:pt idx="228">
                  <c:v>-34.092999999999989</c:v>
                </c:pt>
                <c:pt idx="229">
                  <c:v>-34.288699999999992</c:v>
                </c:pt>
                <c:pt idx="230">
                  <c:v>-34.59559999999999</c:v>
                </c:pt>
                <c:pt idx="231">
                  <c:v>-34.839100000000002</c:v>
                </c:pt>
                <c:pt idx="232">
                  <c:v>-35.226100000000002</c:v>
                </c:pt>
                <c:pt idx="233">
                  <c:v>-35.587399999999988</c:v>
                </c:pt>
                <c:pt idx="234">
                  <c:v>-35.694400000000002</c:v>
                </c:pt>
                <c:pt idx="235">
                  <c:v>-36.0503</c:v>
                </c:pt>
                <c:pt idx="236">
                  <c:v>-36.110900000000001</c:v>
                </c:pt>
                <c:pt idx="237">
                  <c:v>-36.175299999999993</c:v>
                </c:pt>
                <c:pt idx="238">
                  <c:v>-36.939</c:v>
                </c:pt>
                <c:pt idx="239">
                  <c:v>-36.935099999999998</c:v>
                </c:pt>
                <c:pt idx="240">
                  <c:v>-37.563900000000004</c:v>
                </c:pt>
                <c:pt idx="241">
                  <c:v>-37.542500000000004</c:v>
                </c:pt>
                <c:pt idx="242">
                  <c:v>-37.497600000000006</c:v>
                </c:pt>
                <c:pt idx="243">
                  <c:v>-37.831499999999998</c:v>
                </c:pt>
                <c:pt idx="244">
                  <c:v>-38.146000000000001</c:v>
                </c:pt>
                <c:pt idx="245">
                  <c:v>-38.493609999999997</c:v>
                </c:pt>
                <c:pt idx="246">
                  <c:v>-38.550301999999995</c:v>
                </c:pt>
                <c:pt idx="247">
                  <c:v>-38.856960000000001</c:v>
                </c:pt>
                <c:pt idx="248">
                  <c:v>-39.169499999999999</c:v>
                </c:pt>
                <c:pt idx="249">
                  <c:v>-39.110799999999998</c:v>
                </c:pt>
                <c:pt idx="250">
                  <c:v>-39.183099999999996</c:v>
                </c:pt>
                <c:pt idx="251">
                  <c:v>-39.521000000000001</c:v>
                </c:pt>
                <c:pt idx="252">
                  <c:v>-39.804230000000004</c:v>
                </c:pt>
                <c:pt idx="253">
                  <c:v>-33.593220000000002</c:v>
                </c:pt>
                <c:pt idx="254">
                  <c:v>-23.054169999999999</c:v>
                </c:pt>
                <c:pt idx="255">
                  <c:v>-15.65381</c:v>
                </c:pt>
                <c:pt idx="256">
                  <c:v>-11.620610000000001</c:v>
                </c:pt>
                <c:pt idx="257">
                  <c:v>-9.1733449999999994</c:v>
                </c:pt>
                <c:pt idx="258">
                  <c:v>-7.8881869999999994</c:v>
                </c:pt>
                <c:pt idx="259">
                  <c:v>-7.3686600000000002</c:v>
                </c:pt>
                <c:pt idx="260">
                  <c:v>-6.9194300000000002</c:v>
                </c:pt>
                <c:pt idx="261">
                  <c:v>-7.0444300000000011</c:v>
                </c:pt>
                <c:pt idx="262">
                  <c:v>-6.8842700000000008</c:v>
                </c:pt>
                <c:pt idx="263">
                  <c:v>-6.7104499999999998</c:v>
                </c:pt>
                <c:pt idx="264">
                  <c:v>-6.7866199999999992</c:v>
                </c:pt>
                <c:pt idx="265">
                  <c:v>-6.6479500000000007</c:v>
                </c:pt>
                <c:pt idx="266">
                  <c:v>-6.6342700000000008</c:v>
                </c:pt>
                <c:pt idx="267">
                  <c:v>-6.6147399999999994</c:v>
                </c:pt>
                <c:pt idx="268">
                  <c:v>-6.6459900000000012</c:v>
                </c:pt>
                <c:pt idx="269">
                  <c:v>-6.3920899999999996</c:v>
                </c:pt>
                <c:pt idx="270">
                  <c:v>-6.5131799999999993</c:v>
                </c:pt>
                <c:pt idx="271">
                  <c:v>-6.606935</c:v>
                </c:pt>
                <c:pt idx="272">
                  <c:v>-6.5229499999999998</c:v>
                </c:pt>
                <c:pt idx="273">
                  <c:v>-6.3803799999999997</c:v>
                </c:pt>
                <c:pt idx="274">
                  <c:v>-6.3178799999999997</c:v>
                </c:pt>
                <c:pt idx="275">
                  <c:v>-6.3979400000000002</c:v>
                </c:pt>
                <c:pt idx="276">
                  <c:v>-6.0014599999999998</c:v>
                </c:pt>
                <c:pt idx="277">
                  <c:v>-6.2338799999999992</c:v>
                </c:pt>
                <c:pt idx="278">
                  <c:v>-5.5834999999999999</c:v>
                </c:pt>
                <c:pt idx="279">
                  <c:v>-5.3784200000000002</c:v>
                </c:pt>
                <c:pt idx="280">
                  <c:v>-6.3159100000000006</c:v>
                </c:pt>
                <c:pt idx="281">
                  <c:v>-6.1166999999999998</c:v>
                </c:pt>
                <c:pt idx="282">
                  <c:v>-6.2299799999999994</c:v>
                </c:pt>
                <c:pt idx="283">
                  <c:v>-6.2143600000000001</c:v>
                </c:pt>
                <c:pt idx="284">
                  <c:v>-6.1831100000000001</c:v>
                </c:pt>
                <c:pt idx="285">
                  <c:v>-6.7475589999999999</c:v>
                </c:pt>
                <c:pt idx="286">
                  <c:v>-9.6069300000000002</c:v>
                </c:pt>
                <c:pt idx="287">
                  <c:v>-9.75732</c:v>
                </c:pt>
                <c:pt idx="288">
                  <c:v>-9.9487299999999994</c:v>
                </c:pt>
                <c:pt idx="289">
                  <c:v>-8.8217800000000004</c:v>
                </c:pt>
                <c:pt idx="290">
                  <c:v>-2.2807599999999999</c:v>
                </c:pt>
                <c:pt idx="291">
                  <c:v>-1.6518499999999996</c:v>
                </c:pt>
                <c:pt idx="292">
                  <c:v>-1.6108400000000005</c:v>
                </c:pt>
                <c:pt idx="293">
                  <c:v>-5.5034200000000002</c:v>
                </c:pt>
                <c:pt idx="294">
                  <c:v>-9.2944300000000002</c:v>
                </c:pt>
                <c:pt idx="295">
                  <c:v>-4.9389599999999998</c:v>
                </c:pt>
                <c:pt idx="296">
                  <c:v>-4.5756800000000002</c:v>
                </c:pt>
                <c:pt idx="297">
                  <c:v>-5.2885720000000003</c:v>
                </c:pt>
                <c:pt idx="298">
                  <c:v>-4.9877910000000005</c:v>
                </c:pt>
                <c:pt idx="299">
                  <c:v>-4.917478</c:v>
                </c:pt>
                <c:pt idx="300">
                  <c:v>-5.3295900000000005</c:v>
                </c:pt>
                <c:pt idx="301">
                  <c:v>-5.1323220000000003</c:v>
                </c:pt>
                <c:pt idx="302">
                  <c:v>-5.3100569999999996</c:v>
                </c:pt>
                <c:pt idx="303">
                  <c:v>-5.4389700000000003</c:v>
                </c:pt>
                <c:pt idx="304">
                  <c:v>-5.6401299999999992</c:v>
                </c:pt>
                <c:pt idx="305">
                  <c:v>-5.6538000000000004</c:v>
                </c:pt>
                <c:pt idx="306">
                  <c:v>-5.3608400000000005</c:v>
                </c:pt>
                <c:pt idx="307">
                  <c:v>-5.6049799999999994</c:v>
                </c:pt>
                <c:pt idx="308">
                  <c:v>-4.6967790000000003</c:v>
                </c:pt>
                <c:pt idx="309">
                  <c:v>-5.7748999999999997</c:v>
                </c:pt>
                <c:pt idx="310">
                  <c:v>-5.6596699999999993</c:v>
                </c:pt>
                <c:pt idx="311">
                  <c:v>-5.9116200000000001</c:v>
                </c:pt>
                <c:pt idx="312">
                  <c:v>-5.3491200000000001</c:v>
                </c:pt>
                <c:pt idx="313">
                  <c:v>-5.1323239999999997</c:v>
                </c:pt>
                <c:pt idx="314">
                  <c:v>-5.3452139999999995</c:v>
                </c:pt>
                <c:pt idx="315">
                  <c:v>-5.5737299999999994</c:v>
                </c:pt>
                <c:pt idx="316">
                  <c:v>-4.6928700000000001</c:v>
                </c:pt>
                <c:pt idx="317">
                  <c:v>-5.4467800000000004</c:v>
                </c:pt>
                <c:pt idx="318">
                  <c:v>-5.7866200000000001</c:v>
                </c:pt>
                <c:pt idx="319">
                  <c:v>-5.6284200000000002</c:v>
                </c:pt>
                <c:pt idx="320">
                  <c:v>-4.8120099999999999</c:v>
                </c:pt>
                <c:pt idx="321">
                  <c:v>-4.4604499999999998</c:v>
                </c:pt>
                <c:pt idx="322">
                  <c:v>-4.7553700000000001</c:v>
                </c:pt>
                <c:pt idx="323">
                  <c:v>-4.3159099999999997</c:v>
                </c:pt>
                <c:pt idx="324">
                  <c:v>-4.4409200000000002</c:v>
                </c:pt>
                <c:pt idx="325">
                  <c:v>-4.5190400000000004</c:v>
                </c:pt>
                <c:pt idx="326">
                  <c:v>-4.8901400000000006</c:v>
                </c:pt>
                <c:pt idx="327">
                  <c:v>-4.43506</c:v>
                </c:pt>
                <c:pt idx="328">
                  <c:v>-4.2846700000000002</c:v>
                </c:pt>
                <c:pt idx="329">
                  <c:v>-4.4370099999999999</c:v>
                </c:pt>
                <c:pt idx="330">
                  <c:v>-4.6264599999999998</c:v>
                </c:pt>
                <c:pt idx="331">
                  <c:v>-5.0424799999999994</c:v>
                </c:pt>
                <c:pt idx="332">
                  <c:v>-4.3217799999999995</c:v>
                </c:pt>
                <c:pt idx="333">
                  <c:v>-3.9775399999999999</c:v>
                </c:pt>
                <c:pt idx="334">
                  <c:v>-4.20214</c:v>
                </c:pt>
                <c:pt idx="335">
                  <c:v>-3.6811480000000003</c:v>
                </c:pt>
                <c:pt idx="336">
                  <c:v>-1.90527</c:v>
                </c:pt>
                <c:pt idx="337">
                  <c:v>-2.8598680000000001</c:v>
                </c:pt>
                <c:pt idx="338">
                  <c:v>-2.39209</c:v>
                </c:pt>
                <c:pt idx="339">
                  <c:v>-2.7680639999999999</c:v>
                </c:pt>
                <c:pt idx="340">
                  <c:v>-1.2041029999999999</c:v>
                </c:pt>
                <c:pt idx="341">
                  <c:v>-0.84131299999999998</c:v>
                </c:pt>
                <c:pt idx="342">
                  <c:v>-2.6596649999999999</c:v>
                </c:pt>
                <c:pt idx="343">
                  <c:v>-3.0624980000000002</c:v>
                </c:pt>
                <c:pt idx="344">
                  <c:v>-2.7036159999999998</c:v>
                </c:pt>
                <c:pt idx="345">
                  <c:v>-1.652833</c:v>
                </c:pt>
                <c:pt idx="346">
                  <c:v>-0.12109999999999999</c:v>
                </c:pt>
                <c:pt idx="347">
                  <c:v>8.4469999999999823E-2</c:v>
                </c:pt>
                <c:pt idx="348">
                  <c:v>-0.48778999999999995</c:v>
                </c:pt>
                <c:pt idx="349">
                  <c:v>0.4394499999999999</c:v>
                </c:pt>
                <c:pt idx="350">
                  <c:v>-3.4670000000000201E-2</c:v>
                </c:pt>
                <c:pt idx="351">
                  <c:v>0.38721000000000005</c:v>
                </c:pt>
                <c:pt idx="352">
                  <c:v>0.14991000000000021</c:v>
                </c:pt>
                <c:pt idx="353">
                  <c:v>0.1196290000000001</c:v>
                </c:pt>
                <c:pt idx="354">
                  <c:v>-0.59814000000000012</c:v>
                </c:pt>
                <c:pt idx="355">
                  <c:v>0.54931999999999981</c:v>
                </c:pt>
                <c:pt idx="356">
                  <c:v>0.61084000000000005</c:v>
                </c:pt>
                <c:pt idx="357">
                  <c:v>0.29883099999999996</c:v>
                </c:pt>
                <c:pt idx="358">
                  <c:v>0.14161000000000001</c:v>
                </c:pt>
                <c:pt idx="359">
                  <c:v>0.61572000000000005</c:v>
                </c:pt>
                <c:pt idx="360">
                  <c:v>0.42237000000000013</c:v>
                </c:pt>
                <c:pt idx="361">
                  <c:v>4.3999999999999595E-3</c:v>
                </c:pt>
                <c:pt idx="362">
                  <c:v>-0.27197000000000005</c:v>
                </c:pt>
                <c:pt idx="363">
                  <c:v>4.2969999999999953E-2</c:v>
                </c:pt>
                <c:pt idx="364">
                  <c:v>-0.15869</c:v>
                </c:pt>
                <c:pt idx="365">
                  <c:v>-0.17236300000000004</c:v>
                </c:pt>
                <c:pt idx="366">
                  <c:v>-0.56445400000000001</c:v>
                </c:pt>
                <c:pt idx="367">
                  <c:v>0.20947000000000005</c:v>
                </c:pt>
                <c:pt idx="368">
                  <c:v>0.163574</c:v>
                </c:pt>
                <c:pt idx="369">
                  <c:v>4.0040000000000076E-2</c:v>
                </c:pt>
                <c:pt idx="370">
                  <c:v>5.1270000000000038E-2</c:v>
                </c:pt>
                <c:pt idx="371">
                  <c:v>-0.4633830000000001</c:v>
                </c:pt>
                <c:pt idx="372">
                  <c:v>-2.1970000000000045E-2</c:v>
                </c:pt>
                <c:pt idx="373">
                  <c:v>8.6425000000000085E-2</c:v>
                </c:pt>
                <c:pt idx="374">
                  <c:v>2.9785000000000061E-2</c:v>
                </c:pt>
                <c:pt idx="375">
                  <c:v>5.8107999999999937E-2</c:v>
                </c:pt>
                <c:pt idx="376">
                  <c:v>-0.44042900000000001</c:v>
                </c:pt>
                <c:pt idx="377">
                  <c:v>0.22021499999999994</c:v>
                </c:pt>
                <c:pt idx="378">
                  <c:v>0.26269500000000001</c:v>
                </c:pt>
                <c:pt idx="379">
                  <c:v>0.19726600000000005</c:v>
                </c:pt>
                <c:pt idx="380">
                  <c:v>0.23339799999999999</c:v>
                </c:pt>
                <c:pt idx="381">
                  <c:v>0.37353499999999995</c:v>
                </c:pt>
                <c:pt idx="382">
                  <c:v>0.10253900000000005</c:v>
                </c:pt>
                <c:pt idx="383">
                  <c:v>-0.39990199999999998</c:v>
                </c:pt>
                <c:pt idx="384">
                  <c:v>-8.7889999999999358E-3</c:v>
                </c:pt>
                <c:pt idx="385">
                  <c:v>0.18212800000000007</c:v>
                </c:pt>
                <c:pt idx="386">
                  <c:v>-8.0566000000000026E-2</c:v>
                </c:pt>
                <c:pt idx="387">
                  <c:v>-0.44433600000000001</c:v>
                </c:pt>
                <c:pt idx="388">
                  <c:v>-7.8614000000000073E-2</c:v>
                </c:pt>
                <c:pt idx="389">
                  <c:v>-6.103499999999995E-2</c:v>
                </c:pt>
                <c:pt idx="390">
                  <c:v>-5.0293000000000032E-2</c:v>
                </c:pt>
                <c:pt idx="391">
                  <c:v>-0.23535200000000001</c:v>
                </c:pt>
                <c:pt idx="392">
                  <c:v>-7.959000000000005E-2</c:v>
                </c:pt>
                <c:pt idx="393">
                  <c:v>-4.1991999999999918E-2</c:v>
                </c:pt>
                <c:pt idx="394">
                  <c:v>0.263183</c:v>
                </c:pt>
                <c:pt idx="395">
                  <c:v>0.28613299999999997</c:v>
                </c:pt>
                <c:pt idx="396">
                  <c:v>-0.41162100000000001</c:v>
                </c:pt>
                <c:pt idx="397">
                  <c:v>0.19873099999999999</c:v>
                </c:pt>
                <c:pt idx="398">
                  <c:v>-0.20556699999999994</c:v>
                </c:pt>
                <c:pt idx="399">
                  <c:v>5.8105999999999963E-2</c:v>
                </c:pt>
                <c:pt idx="400">
                  <c:v>-0.43798499999999985</c:v>
                </c:pt>
                <c:pt idx="401">
                  <c:v>2.0508000000000082E-2</c:v>
                </c:pt>
                <c:pt idx="402">
                  <c:v>0.21728700000000001</c:v>
                </c:pt>
                <c:pt idx="403">
                  <c:v>0.37695400000000001</c:v>
                </c:pt>
                <c:pt idx="404">
                  <c:v>0.17382799999999998</c:v>
                </c:pt>
                <c:pt idx="405">
                  <c:v>-8.9354999999999962E-2</c:v>
                </c:pt>
                <c:pt idx="406">
                  <c:v>0.20654600000000001</c:v>
                </c:pt>
                <c:pt idx="407">
                  <c:v>-0.17138600000000004</c:v>
                </c:pt>
                <c:pt idx="408">
                  <c:v>0.400391</c:v>
                </c:pt>
                <c:pt idx="409">
                  <c:v>0.1196290000000001</c:v>
                </c:pt>
                <c:pt idx="410">
                  <c:v>0.17627000000000001</c:v>
                </c:pt>
                <c:pt idx="411">
                  <c:v>0.44287100000000001</c:v>
                </c:pt>
                <c:pt idx="412">
                  <c:v>-3.2226999999999978E-2</c:v>
                </c:pt>
                <c:pt idx="413">
                  <c:v>0.18164069999999999</c:v>
                </c:pt>
                <c:pt idx="414">
                  <c:v>-9.8632999999999971E-2</c:v>
                </c:pt>
                <c:pt idx="415">
                  <c:v>0.14599599999999996</c:v>
                </c:pt>
                <c:pt idx="416">
                  <c:v>6.6894000000000009E-2</c:v>
                </c:pt>
                <c:pt idx="417">
                  <c:v>0.52441400000000005</c:v>
                </c:pt>
                <c:pt idx="418">
                  <c:v>8.3496100000000004E-2</c:v>
                </c:pt>
                <c:pt idx="419">
                  <c:v>-0.31884769999999996</c:v>
                </c:pt>
                <c:pt idx="420">
                  <c:v>-1.4649999999999941E-3</c:v>
                </c:pt>
                <c:pt idx="421">
                  <c:v>7.5684099999999976E-2</c:v>
                </c:pt>
                <c:pt idx="422">
                  <c:v>-4.1503940000000003E-2</c:v>
                </c:pt>
                <c:pt idx="423">
                  <c:v>0.23681609000000001</c:v>
                </c:pt>
                <c:pt idx="424">
                  <c:v>-0.15332019999999999</c:v>
                </c:pt>
                <c:pt idx="425">
                  <c:v>0.25048800000000004</c:v>
                </c:pt>
                <c:pt idx="426">
                  <c:v>-0.192383</c:v>
                </c:pt>
                <c:pt idx="427">
                  <c:v>0</c:v>
                </c:pt>
                <c:pt idx="428">
                  <c:v>-0.28320299999999998</c:v>
                </c:pt>
                <c:pt idx="429">
                  <c:v>-1.3183E-2</c:v>
                </c:pt>
                <c:pt idx="430">
                  <c:v>0.12255800000000003</c:v>
                </c:pt>
                <c:pt idx="431">
                  <c:v>-0.11425799999999997</c:v>
                </c:pt>
                <c:pt idx="432">
                  <c:v>-0.31103500000000001</c:v>
                </c:pt>
                <c:pt idx="433">
                  <c:v>-0.46484380000000003</c:v>
                </c:pt>
                <c:pt idx="434">
                  <c:v>-0.36865299999999995</c:v>
                </c:pt>
                <c:pt idx="435">
                  <c:v>-0.42138699999999996</c:v>
                </c:pt>
                <c:pt idx="436">
                  <c:v>-0.37158400000000014</c:v>
                </c:pt>
                <c:pt idx="437">
                  <c:v>-1.0239225000000001</c:v>
                </c:pt>
                <c:pt idx="438">
                  <c:v>-18.418000000000006</c:v>
                </c:pt>
                <c:pt idx="439">
                  <c:v>-0.62299999999999045</c:v>
                </c:pt>
                <c:pt idx="440">
                  <c:v>32.057000000000002</c:v>
                </c:pt>
                <c:pt idx="441">
                  <c:v>56.782300000000006</c:v>
                </c:pt>
                <c:pt idx="442">
                  <c:v>76.5762</c:v>
                </c:pt>
                <c:pt idx="443">
                  <c:v>94.199000000000012</c:v>
                </c:pt>
                <c:pt idx="444">
                  <c:v>110.8655</c:v>
                </c:pt>
                <c:pt idx="445">
                  <c:v>126.37729999999999</c:v>
                </c:pt>
                <c:pt idx="446">
                  <c:v>141.53209999999999</c:v>
                </c:pt>
                <c:pt idx="447">
                  <c:v>155.84280000000001</c:v>
                </c:pt>
                <c:pt idx="448">
                  <c:v>169.94119999999998</c:v>
                </c:pt>
                <c:pt idx="449">
                  <c:v>183.43276600000002</c:v>
                </c:pt>
                <c:pt idx="450">
                  <c:v>196.26506000000001</c:v>
                </c:pt>
                <c:pt idx="451">
                  <c:v>208.49450000000002</c:v>
                </c:pt>
                <c:pt idx="452">
                  <c:v>219.97730000000001</c:v>
                </c:pt>
                <c:pt idx="453">
                  <c:v>230.9426</c:v>
                </c:pt>
                <c:pt idx="454">
                  <c:v>241.9864</c:v>
                </c:pt>
                <c:pt idx="455">
                  <c:v>251.6755</c:v>
                </c:pt>
                <c:pt idx="456">
                  <c:v>261.90899999999999</c:v>
                </c:pt>
                <c:pt idx="457">
                  <c:v>271.26960000000003</c:v>
                </c:pt>
                <c:pt idx="458">
                  <c:v>280.47269999999997</c:v>
                </c:pt>
                <c:pt idx="459">
                  <c:v>288.86699999999996</c:v>
                </c:pt>
                <c:pt idx="460">
                  <c:v>296.88409999999999</c:v>
                </c:pt>
                <c:pt idx="461">
                  <c:v>305.16860000000003</c:v>
                </c:pt>
                <c:pt idx="462">
                  <c:v>312.6508</c:v>
                </c:pt>
                <c:pt idx="463">
                  <c:v>319.85300000000001</c:v>
                </c:pt>
                <c:pt idx="464">
                  <c:v>326.81299999999999</c:v>
                </c:pt>
                <c:pt idx="465">
                  <c:v>333.41899999999998</c:v>
                </c:pt>
                <c:pt idx="466">
                  <c:v>339.964</c:v>
                </c:pt>
                <c:pt idx="467">
                  <c:v>346.09199999999998</c:v>
                </c:pt>
                <c:pt idx="468">
                  <c:v>351.75</c:v>
                </c:pt>
                <c:pt idx="469">
                  <c:v>357.36699999999996</c:v>
                </c:pt>
                <c:pt idx="470">
                  <c:v>362.17399999999998</c:v>
                </c:pt>
                <c:pt idx="471">
                  <c:v>367.36200000000002</c:v>
                </c:pt>
                <c:pt idx="472">
                  <c:v>372.63800000000003</c:v>
                </c:pt>
                <c:pt idx="473">
                  <c:v>377.29399999999998</c:v>
                </c:pt>
                <c:pt idx="474">
                  <c:v>381.59699999999998</c:v>
                </c:pt>
                <c:pt idx="475">
                  <c:v>386.03300000000002</c:v>
                </c:pt>
                <c:pt idx="476">
                  <c:v>390.32600000000002</c:v>
                </c:pt>
                <c:pt idx="477">
                  <c:v>394.21100000000001</c:v>
                </c:pt>
                <c:pt idx="478">
                  <c:v>398.15800000000002</c:v>
                </c:pt>
                <c:pt idx="479">
                  <c:v>401.77300000000002</c:v>
                </c:pt>
                <c:pt idx="480">
                  <c:v>405.47199999999998</c:v>
                </c:pt>
                <c:pt idx="481">
                  <c:v>409.02300000000002</c:v>
                </c:pt>
                <c:pt idx="482">
                  <c:v>412.21699999999998</c:v>
                </c:pt>
                <c:pt idx="483">
                  <c:v>415.13599999999997</c:v>
                </c:pt>
                <c:pt idx="484">
                  <c:v>418.30899999999997</c:v>
                </c:pt>
                <c:pt idx="485">
                  <c:v>421.10400000000004</c:v>
                </c:pt>
                <c:pt idx="486">
                  <c:v>423.72900000000004</c:v>
                </c:pt>
                <c:pt idx="487">
                  <c:v>426.37299999999999</c:v>
                </c:pt>
                <c:pt idx="488">
                  <c:v>429.24099999999999</c:v>
                </c:pt>
                <c:pt idx="489">
                  <c:v>431.51</c:v>
                </c:pt>
                <c:pt idx="490">
                  <c:v>433.68600000000004</c:v>
                </c:pt>
                <c:pt idx="491">
                  <c:v>436.10500000000002</c:v>
                </c:pt>
                <c:pt idx="492">
                  <c:v>438.56</c:v>
                </c:pt>
                <c:pt idx="493">
                  <c:v>440.63400000000001</c:v>
                </c:pt>
                <c:pt idx="494">
                  <c:v>442.80899999999997</c:v>
                </c:pt>
                <c:pt idx="495">
                  <c:v>444.678</c:v>
                </c:pt>
                <c:pt idx="496">
                  <c:v>446.80200000000002</c:v>
                </c:pt>
                <c:pt idx="497">
                  <c:v>448.30799999999999</c:v>
                </c:pt>
                <c:pt idx="498">
                  <c:v>450.476</c:v>
                </c:pt>
                <c:pt idx="499">
                  <c:v>452</c:v>
                </c:pt>
                <c:pt idx="500">
                  <c:v>453.87099999999998</c:v>
                </c:pt>
                <c:pt idx="501">
                  <c:v>455.541</c:v>
                </c:pt>
                <c:pt idx="502">
                  <c:v>457.19</c:v>
                </c:pt>
                <c:pt idx="503">
                  <c:v>458.53100000000001</c:v>
                </c:pt>
                <c:pt idx="504">
                  <c:v>459.77100000000002</c:v>
                </c:pt>
                <c:pt idx="505">
                  <c:v>461.42500000000001</c:v>
                </c:pt>
                <c:pt idx="506">
                  <c:v>462.92899999999997</c:v>
                </c:pt>
                <c:pt idx="507">
                  <c:v>464.221</c:v>
                </c:pt>
                <c:pt idx="508">
                  <c:v>466.09699999999998</c:v>
                </c:pt>
                <c:pt idx="509">
                  <c:v>466.97800000000001</c:v>
                </c:pt>
                <c:pt idx="510">
                  <c:v>468.197</c:v>
                </c:pt>
                <c:pt idx="511">
                  <c:v>469.36099999999999</c:v>
                </c:pt>
                <c:pt idx="512">
                  <c:v>470.41899999999998</c:v>
                </c:pt>
                <c:pt idx="513">
                  <c:v>471.62599999999998</c:v>
                </c:pt>
                <c:pt idx="514">
                  <c:v>472.822</c:v>
                </c:pt>
                <c:pt idx="515">
                  <c:v>473.851</c:v>
                </c:pt>
                <c:pt idx="516">
                  <c:v>475.05799999999999</c:v>
                </c:pt>
                <c:pt idx="517">
                  <c:v>475.78800000000001</c:v>
                </c:pt>
                <c:pt idx="518">
                  <c:v>476.97800000000001</c:v>
                </c:pt>
                <c:pt idx="519">
                  <c:v>478.03899999999999</c:v>
                </c:pt>
                <c:pt idx="520">
                  <c:v>478.98500000000001</c:v>
                </c:pt>
                <c:pt idx="521">
                  <c:v>480.05999999999995</c:v>
                </c:pt>
                <c:pt idx="522">
                  <c:v>481.00199999999995</c:v>
                </c:pt>
                <c:pt idx="523">
                  <c:v>481.637</c:v>
                </c:pt>
                <c:pt idx="524">
                  <c:v>482.572</c:v>
                </c:pt>
                <c:pt idx="525">
                  <c:v>483.32500000000005</c:v>
                </c:pt>
                <c:pt idx="526">
                  <c:v>484.06299999999999</c:v>
                </c:pt>
                <c:pt idx="527">
                  <c:v>485.02499999999998</c:v>
                </c:pt>
                <c:pt idx="528">
                  <c:v>485.91399999999999</c:v>
                </c:pt>
                <c:pt idx="529">
                  <c:v>486.43200000000002</c:v>
                </c:pt>
                <c:pt idx="530">
                  <c:v>487.03700000000003</c:v>
                </c:pt>
                <c:pt idx="531">
                  <c:v>488.40899999999999</c:v>
                </c:pt>
                <c:pt idx="532">
                  <c:v>488.99300000000005</c:v>
                </c:pt>
                <c:pt idx="533">
                  <c:v>489.49300000000005</c:v>
                </c:pt>
                <c:pt idx="534">
                  <c:v>490.25900000000001</c:v>
                </c:pt>
                <c:pt idx="535">
                  <c:v>490.95500000000004</c:v>
                </c:pt>
                <c:pt idx="536">
                  <c:v>491.74599999999998</c:v>
                </c:pt>
                <c:pt idx="537">
                  <c:v>492.46100000000001</c:v>
                </c:pt>
                <c:pt idx="538">
                  <c:v>492.90699999999998</c:v>
                </c:pt>
                <c:pt idx="539">
                  <c:v>493.733</c:v>
                </c:pt>
                <c:pt idx="540">
                  <c:v>494.22699999999998</c:v>
                </c:pt>
                <c:pt idx="541">
                  <c:v>494.84199999999998</c:v>
                </c:pt>
                <c:pt idx="542">
                  <c:v>495.03399999999999</c:v>
                </c:pt>
                <c:pt idx="543">
                  <c:v>495.93</c:v>
                </c:pt>
                <c:pt idx="544">
                  <c:v>496.577</c:v>
                </c:pt>
                <c:pt idx="545">
                  <c:v>497.048</c:v>
                </c:pt>
                <c:pt idx="546">
                  <c:v>497.12200000000001</c:v>
                </c:pt>
                <c:pt idx="547">
                  <c:v>497.86399999999998</c:v>
                </c:pt>
                <c:pt idx="548">
                  <c:v>498.245</c:v>
                </c:pt>
                <c:pt idx="549">
                  <c:v>498.73699999999997</c:v>
                </c:pt>
                <c:pt idx="550">
                  <c:v>498.93200000000002</c:v>
                </c:pt>
                <c:pt idx="551">
                  <c:v>499.59499999999997</c:v>
                </c:pt>
                <c:pt idx="552">
                  <c:v>500.20699999999999</c:v>
                </c:pt>
                <c:pt idx="553">
                  <c:v>500.64300000000003</c:v>
                </c:pt>
                <c:pt idx="554">
                  <c:v>501.61599999999999</c:v>
                </c:pt>
                <c:pt idx="555">
                  <c:v>501.62199999999996</c:v>
                </c:pt>
                <c:pt idx="556">
                  <c:v>502.03500000000003</c:v>
                </c:pt>
                <c:pt idx="557">
                  <c:v>502.35499999999996</c:v>
                </c:pt>
                <c:pt idx="558">
                  <c:v>502.85699999999997</c:v>
                </c:pt>
                <c:pt idx="559">
                  <c:v>503.45400000000006</c:v>
                </c:pt>
                <c:pt idx="560">
                  <c:v>503.81499999999994</c:v>
                </c:pt>
                <c:pt idx="561">
                  <c:v>504.548</c:v>
                </c:pt>
                <c:pt idx="562">
                  <c:v>504.72699999999998</c:v>
                </c:pt>
                <c:pt idx="563">
                  <c:v>505.28300000000002</c:v>
                </c:pt>
                <c:pt idx="564">
                  <c:v>505.44200000000001</c:v>
                </c:pt>
                <c:pt idx="565">
                  <c:v>505.78499999999997</c:v>
                </c:pt>
                <c:pt idx="566">
                  <c:v>506.18099999999998</c:v>
                </c:pt>
                <c:pt idx="567">
                  <c:v>506.21299999999997</c:v>
                </c:pt>
                <c:pt idx="568">
                  <c:v>506.65899999999999</c:v>
                </c:pt>
                <c:pt idx="569">
                  <c:v>507.24800000000005</c:v>
                </c:pt>
                <c:pt idx="570">
                  <c:v>507.17400000000004</c:v>
                </c:pt>
                <c:pt idx="571">
                  <c:v>507.43200000000002</c:v>
                </c:pt>
                <c:pt idx="572">
                  <c:v>508.077</c:v>
                </c:pt>
                <c:pt idx="573">
                  <c:v>508.13599999999997</c:v>
                </c:pt>
                <c:pt idx="574">
                  <c:v>508.47699999999998</c:v>
                </c:pt>
                <c:pt idx="575">
                  <c:v>508.76499999999999</c:v>
                </c:pt>
                <c:pt idx="576">
                  <c:v>508.88900000000001</c:v>
                </c:pt>
                <c:pt idx="577">
                  <c:v>509.19600000000003</c:v>
                </c:pt>
                <c:pt idx="578">
                  <c:v>509.49299999999999</c:v>
                </c:pt>
                <c:pt idx="579">
                  <c:v>510.04699999999997</c:v>
                </c:pt>
                <c:pt idx="580">
                  <c:v>510.43099999999998</c:v>
                </c:pt>
                <c:pt idx="581">
                  <c:v>510.62199999999996</c:v>
                </c:pt>
                <c:pt idx="582">
                  <c:v>510.76800000000003</c:v>
                </c:pt>
                <c:pt idx="583">
                  <c:v>510.94899999999996</c:v>
                </c:pt>
                <c:pt idx="584">
                  <c:v>511.21199999999999</c:v>
                </c:pt>
                <c:pt idx="585">
                  <c:v>511.47799999999995</c:v>
                </c:pt>
                <c:pt idx="586">
                  <c:v>511.58199999999999</c:v>
                </c:pt>
                <c:pt idx="587">
                  <c:v>512.01900000000001</c:v>
                </c:pt>
                <c:pt idx="588">
                  <c:v>512.16700000000003</c:v>
                </c:pt>
                <c:pt idx="589">
                  <c:v>512.41800000000001</c:v>
                </c:pt>
                <c:pt idx="590">
                  <c:v>512.64800000000002</c:v>
                </c:pt>
                <c:pt idx="591">
                  <c:v>513.09900000000005</c:v>
                </c:pt>
                <c:pt idx="592">
                  <c:v>513.16200000000003</c:v>
                </c:pt>
                <c:pt idx="593">
                  <c:v>513.20399999999995</c:v>
                </c:pt>
                <c:pt idx="594">
                  <c:v>513.62800000000004</c:v>
                </c:pt>
                <c:pt idx="595">
                  <c:v>513.91099999999994</c:v>
                </c:pt>
                <c:pt idx="596">
                  <c:v>514.13400000000001</c:v>
                </c:pt>
                <c:pt idx="597">
                  <c:v>514.39800000000002</c:v>
                </c:pt>
                <c:pt idx="598">
                  <c:v>514.76599999999996</c:v>
                </c:pt>
                <c:pt idx="599">
                  <c:v>514.56200000000001</c:v>
                </c:pt>
                <c:pt idx="600">
                  <c:v>514.76199999999994</c:v>
                </c:pt>
                <c:pt idx="601">
                  <c:v>515.29200000000003</c:v>
                </c:pt>
                <c:pt idx="602">
                  <c:v>515.38099999999997</c:v>
                </c:pt>
                <c:pt idx="603">
                  <c:v>515.33500000000004</c:v>
                </c:pt>
                <c:pt idx="604">
                  <c:v>515.99700000000007</c:v>
                </c:pt>
                <c:pt idx="605">
                  <c:v>516.85699999999997</c:v>
                </c:pt>
                <c:pt idx="606">
                  <c:v>518.18499999999995</c:v>
                </c:pt>
                <c:pt idx="607">
                  <c:v>518.54100000000005</c:v>
                </c:pt>
                <c:pt idx="608">
                  <c:v>518.73599999999999</c:v>
                </c:pt>
                <c:pt idx="609">
                  <c:v>518.94799999999998</c:v>
                </c:pt>
                <c:pt idx="610">
                  <c:v>518.76099999999997</c:v>
                </c:pt>
                <c:pt idx="611">
                  <c:v>518.13300000000004</c:v>
                </c:pt>
                <c:pt idx="612">
                  <c:v>518.149</c:v>
                </c:pt>
                <c:pt idx="613">
                  <c:v>518.06200000000001</c:v>
                </c:pt>
                <c:pt idx="614">
                  <c:v>518.51</c:v>
                </c:pt>
                <c:pt idx="615">
                  <c:v>518.61500000000001</c:v>
                </c:pt>
                <c:pt idx="616">
                  <c:v>518.83100000000002</c:v>
                </c:pt>
                <c:pt idx="617">
                  <c:v>519.23099999999999</c:v>
                </c:pt>
                <c:pt idx="618">
                  <c:v>531.60599999999999</c:v>
                </c:pt>
                <c:pt idx="619">
                  <c:v>509.44500000000005</c:v>
                </c:pt>
                <c:pt idx="620">
                  <c:v>491.67100000000005</c:v>
                </c:pt>
                <c:pt idx="621">
                  <c:v>469.76599999999996</c:v>
                </c:pt>
                <c:pt idx="622">
                  <c:v>452.59</c:v>
                </c:pt>
                <c:pt idx="623">
                  <c:v>436.98</c:v>
                </c:pt>
                <c:pt idx="624">
                  <c:v>421.95500000000004</c:v>
                </c:pt>
                <c:pt idx="625">
                  <c:v>407.755</c:v>
                </c:pt>
                <c:pt idx="626">
                  <c:v>393.51400000000001</c:v>
                </c:pt>
                <c:pt idx="627">
                  <c:v>380.66300000000001</c:v>
                </c:pt>
                <c:pt idx="628">
                  <c:v>367.81099999999998</c:v>
                </c:pt>
                <c:pt idx="629">
                  <c:v>355.392</c:v>
                </c:pt>
                <c:pt idx="630">
                  <c:v>344.053</c:v>
                </c:pt>
                <c:pt idx="631">
                  <c:v>332.32900000000001</c:v>
                </c:pt>
                <c:pt idx="632">
                  <c:v>321.58100000000002</c:v>
                </c:pt>
                <c:pt idx="633">
                  <c:v>311.32100000000003</c:v>
                </c:pt>
                <c:pt idx="634">
                  <c:v>301.66499999999996</c:v>
                </c:pt>
                <c:pt idx="635">
                  <c:v>292.44799999999998</c:v>
                </c:pt>
                <c:pt idx="636">
                  <c:v>283.18100000000004</c:v>
                </c:pt>
                <c:pt idx="637">
                  <c:v>274.82400000000001</c:v>
                </c:pt>
                <c:pt idx="638">
                  <c:v>266.49599999999998</c:v>
                </c:pt>
                <c:pt idx="639">
                  <c:v>258.30900000000003</c:v>
                </c:pt>
                <c:pt idx="640">
                  <c:v>250.88499999999999</c:v>
                </c:pt>
                <c:pt idx="641">
                  <c:v>243.161</c:v>
                </c:pt>
                <c:pt idx="642">
                  <c:v>235.97300000000001</c:v>
                </c:pt>
                <c:pt idx="643">
                  <c:v>228.94329999999999</c:v>
                </c:pt>
                <c:pt idx="644">
                  <c:v>222.38650000000001</c:v>
                </c:pt>
                <c:pt idx="645">
                  <c:v>216.09569999999999</c:v>
                </c:pt>
                <c:pt idx="646">
                  <c:v>210.17250000000001</c:v>
                </c:pt>
                <c:pt idx="647">
                  <c:v>204.1326</c:v>
                </c:pt>
                <c:pt idx="648">
                  <c:v>198.7056</c:v>
                </c:pt>
                <c:pt idx="649">
                  <c:v>193.4213</c:v>
                </c:pt>
                <c:pt idx="650">
                  <c:v>187.9555</c:v>
                </c:pt>
                <c:pt idx="651">
                  <c:v>182.822</c:v>
                </c:pt>
                <c:pt idx="652">
                  <c:v>178.05879999999999</c:v>
                </c:pt>
                <c:pt idx="653">
                  <c:v>173.32510000000002</c:v>
                </c:pt>
                <c:pt idx="654">
                  <c:v>168.5548</c:v>
                </c:pt>
                <c:pt idx="655">
                  <c:v>164.4751</c:v>
                </c:pt>
                <c:pt idx="656">
                  <c:v>159.72129999999999</c:v>
                </c:pt>
                <c:pt idx="657">
                  <c:v>155.7698</c:v>
                </c:pt>
                <c:pt idx="658">
                  <c:v>151.91570000000002</c:v>
                </c:pt>
                <c:pt idx="659">
                  <c:v>147.62190000000001</c:v>
                </c:pt>
                <c:pt idx="660">
                  <c:v>144.4161</c:v>
                </c:pt>
                <c:pt idx="661">
                  <c:v>141.06780000000001</c:v>
                </c:pt>
                <c:pt idx="662">
                  <c:v>137.55369999999999</c:v>
                </c:pt>
                <c:pt idx="663">
                  <c:v>134.52670000000001</c:v>
                </c:pt>
                <c:pt idx="664">
                  <c:v>131.27260000000001</c:v>
                </c:pt>
                <c:pt idx="665">
                  <c:v>127.5894</c:v>
                </c:pt>
                <c:pt idx="666">
                  <c:v>124.84375</c:v>
                </c:pt>
                <c:pt idx="667">
                  <c:v>122.15787</c:v>
                </c:pt>
                <c:pt idx="668">
                  <c:v>119.20608999999999</c:v>
                </c:pt>
                <c:pt idx="669">
                  <c:v>116.99798</c:v>
                </c:pt>
                <c:pt idx="670">
                  <c:v>114.088594</c:v>
                </c:pt>
                <c:pt idx="671">
                  <c:v>111.36921</c:v>
                </c:pt>
                <c:pt idx="672">
                  <c:v>109.30998</c:v>
                </c:pt>
                <c:pt idx="673">
                  <c:v>106.83808999999999</c:v>
                </c:pt>
                <c:pt idx="674">
                  <c:v>104.58555</c:v>
                </c:pt>
                <c:pt idx="675">
                  <c:v>102.40284</c:v>
                </c:pt>
                <c:pt idx="676">
                  <c:v>100.042</c:v>
                </c:pt>
                <c:pt idx="677">
                  <c:v>98.431399999999996</c:v>
                </c:pt>
                <c:pt idx="678">
                  <c:v>96.32</c:v>
                </c:pt>
                <c:pt idx="679">
                  <c:v>94.260800000000003</c:v>
                </c:pt>
                <c:pt idx="680">
                  <c:v>92.438599999999994</c:v>
                </c:pt>
                <c:pt idx="681">
                  <c:v>90.744600000000005</c:v>
                </c:pt>
                <c:pt idx="682">
                  <c:v>88.5488</c:v>
                </c:pt>
                <c:pt idx="683">
                  <c:v>87.276300000000006</c:v>
                </c:pt>
                <c:pt idx="684">
                  <c:v>85.153500000000008</c:v>
                </c:pt>
                <c:pt idx="685">
                  <c:v>83.465299999999999</c:v>
                </c:pt>
                <c:pt idx="686">
                  <c:v>82.201999999999998</c:v>
                </c:pt>
                <c:pt idx="687">
                  <c:v>80.355400000000003</c:v>
                </c:pt>
                <c:pt idx="688">
                  <c:v>79.000200000000007</c:v>
                </c:pt>
                <c:pt idx="689">
                  <c:v>77.834699999999998</c:v>
                </c:pt>
                <c:pt idx="690">
                  <c:v>76.493200000000002</c:v>
                </c:pt>
                <c:pt idx="691">
                  <c:v>74.788599999999988</c:v>
                </c:pt>
                <c:pt idx="692">
                  <c:v>73.542299999999997</c:v>
                </c:pt>
                <c:pt idx="693">
                  <c:v>72.290399999999991</c:v>
                </c:pt>
                <c:pt idx="694">
                  <c:v>71.039200000000008</c:v>
                </c:pt>
                <c:pt idx="695">
                  <c:v>70.2577</c:v>
                </c:pt>
                <c:pt idx="696">
                  <c:v>68.901800000000009</c:v>
                </c:pt>
                <c:pt idx="697">
                  <c:v>67.906800000000004</c:v>
                </c:pt>
                <c:pt idx="698">
                  <c:v>66.872100000000003</c:v>
                </c:pt>
                <c:pt idx="699">
                  <c:v>65.47229999999999</c:v>
                </c:pt>
                <c:pt idx="700">
                  <c:v>64.441000000000003</c:v>
                </c:pt>
                <c:pt idx="701">
                  <c:v>63.482499999999995</c:v>
                </c:pt>
                <c:pt idx="702">
                  <c:v>62.649399999999993</c:v>
                </c:pt>
                <c:pt idx="703">
                  <c:v>61.717299999999994</c:v>
                </c:pt>
                <c:pt idx="704">
                  <c:v>60.929600000000001</c:v>
                </c:pt>
                <c:pt idx="705">
                  <c:v>60.104400000000005</c:v>
                </c:pt>
                <c:pt idx="706">
                  <c:v>59.361899999999999</c:v>
                </c:pt>
                <c:pt idx="707">
                  <c:v>58.743699999999997</c:v>
                </c:pt>
                <c:pt idx="708">
                  <c:v>57.536700000000003</c:v>
                </c:pt>
                <c:pt idx="709">
                  <c:v>56.674800000000005</c:v>
                </c:pt>
                <c:pt idx="710">
                  <c:v>55.811500000000002</c:v>
                </c:pt>
                <c:pt idx="711">
                  <c:v>55.041499999999999</c:v>
                </c:pt>
                <c:pt idx="712">
                  <c:v>54.678699999999999</c:v>
                </c:pt>
                <c:pt idx="713">
                  <c:v>54.119700000000002</c:v>
                </c:pt>
                <c:pt idx="714">
                  <c:v>52.893499999999996</c:v>
                </c:pt>
                <c:pt idx="715">
                  <c:v>52.283199999999994</c:v>
                </c:pt>
                <c:pt idx="716">
                  <c:v>51.535700000000006</c:v>
                </c:pt>
                <c:pt idx="717">
                  <c:v>50.922899999999998</c:v>
                </c:pt>
                <c:pt idx="718">
                  <c:v>50.576699999999995</c:v>
                </c:pt>
                <c:pt idx="719">
                  <c:v>49.877900000000004</c:v>
                </c:pt>
                <c:pt idx="720">
                  <c:v>49.313999999999993</c:v>
                </c:pt>
                <c:pt idx="721">
                  <c:v>48.503399999999992</c:v>
                </c:pt>
                <c:pt idx="722">
                  <c:v>47.824200000000005</c:v>
                </c:pt>
                <c:pt idx="723">
                  <c:v>47.397500000000001</c:v>
                </c:pt>
                <c:pt idx="724">
                  <c:v>47.100099999999998</c:v>
                </c:pt>
                <c:pt idx="725">
                  <c:v>46.514699999999998</c:v>
                </c:pt>
                <c:pt idx="726">
                  <c:v>46.003399999999999</c:v>
                </c:pt>
                <c:pt idx="727">
                  <c:v>45.431099999999994</c:v>
                </c:pt>
                <c:pt idx="728">
                  <c:v>45.032300000000006</c:v>
                </c:pt>
                <c:pt idx="729">
                  <c:v>44.580099999999995</c:v>
                </c:pt>
                <c:pt idx="730">
                  <c:v>44.059100000000008</c:v>
                </c:pt>
                <c:pt idx="731">
                  <c:v>43.129400000000004</c:v>
                </c:pt>
                <c:pt idx="732">
                  <c:v>43.292399999999994</c:v>
                </c:pt>
                <c:pt idx="733">
                  <c:v>42.648899999999998</c:v>
                </c:pt>
                <c:pt idx="734">
                  <c:v>41.845699999999994</c:v>
                </c:pt>
                <c:pt idx="735">
                  <c:v>41.967300000000002</c:v>
                </c:pt>
                <c:pt idx="736">
                  <c:v>41.670400000000001</c:v>
                </c:pt>
                <c:pt idx="737">
                  <c:v>40.9741</c:v>
                </c:pt>
                <c:pt idx="738">
                  <c:v>40.608400000000003</c:v>
                </c:pt>
                <c:pt idx="739">
                  <c:v>40.743699999999997</c:v>
                </c:pt>
                <c:pt idx="740">
                  <c:v>39.688999999999993</c:v>
                </c:pt>
                <c:pt idx="741">
                  <c:v>39.268500000000003</c:v>
                </c:pt>
                <c:pt idx="742">
                  <c:v>39.243099999999991</c:v>
                </c:pt>
                <c:pt idx="743">
                  <c:v>39.299799999999991</c:v>
                </c:pt>
                <c:pt idx="744">
                  <c:v>38.751499999999993</c:v>
                </c:pt>
                <c:pt idx="745">
                  <c:v>38.548300000000005</c:v>
                </c:pt>
                <c:pt idx="746">
                  <c:v>38.303200000000004</c:v>
                </c:pt>
                <c:pt idx="747">
                  <c:v>38.135200000000005</c:v>
                </c:pt>
                <c:pt idx="748">
                  <c:v>37.946300000000008</c:v>
                </c:pt>
                <c:pt idx="749">
                  <c:v>37.705500000000001</c:v>
                </c:pt>
                <c:pt idx="750">
                  <c:v>37.470200000000006</c:v>
                </c:pt>
                <c:pt idx="751">
                  <c:v>36.6601</c:v>
                </c:pt>
                <c:pt idx="752">
                  <c:v>36.399899999999995</c:v>
                </c:pt>
                <c:pt idx="753">
                  <c:v>36.285700000000006</c:v>
                </c:pt>
                <c:pt idx="754">
                  <c:v>36.101100000000002</c:v>
                </c:pt>
                <c:pt idx="755">
                  <c:v>36.059600000000003</c:v>
                </c:pt>
                <c:pt idx="756">
                  <c:v>35.541499999999999</c:v>
                </c:pt>
                <c:pt idx="757">
                  <c:v>35.346199999999996</c:v>
                </c:pt>
                <c:pt idx="758">
                  <c:v>35.549300000000002</c:v>
                </c:pt>
                <c:pt idx="759">
                  <c:v>35.2119</c:v>
                </c:pt>
                <c:pt idx="760">
                  <c:v>34.790999999999997</c:v>
                </c:pt>
                <c:pt idx="761">
                  <c:v>34.920400000000001</c:v>
                </c:pt>
                <c:pt idx="762">
                  <c:v>34.416999999999994</c:v>
                </c:pt>
                <c:pt idx="763">
                  <c:v>34.111800000000002</c:v>
                </c:pt>
                <c:pt idx="764">
                  <c:v>33.891199999999998</c:v>
                </c:pt>
                <c:pt idx="765">
                  <c:v>33.6265</c:v>
                </c:pt>
                <c:pt idx="766">
                  <c:v>33.454999999999991</c:v>
                </c:pt>
                <c:pt idx="767">
                  <c:v>33.435099999999991</c:v>
                </c:pt>
                <c:pt idx="768">
                  <c:v>33.558099999999996</c:v>
                </c:pt>
                <c:pt idx="769">
                  <c:v>32.924299999999995</c:v>
                </c:pt>
                <c:pt idx="770">
                  <c:v>32.938900000000004</c:v>
                </c:pt>
                <c:pt idx="771">
                  <c:v>32.782199999999996</c:v>
                </c:pt>
                <c:pt idx="772">
                  <c:v>32.5747</c:v>
                </c:pt>
                <c:pt idx="773">
                  <c:v>32.134199999999993</c:v>
                </c:pt>
                <c:pt idx="774">
                  <c:v>32.236800000000002</c:v>
                </c:pt>
                <c:pt idx="775">
                  <c:v>32.398000000000003</c:v>
                </c:pt>
                <c:pt idx="776">
                  <c:v>31.830600000000004</c:v>
                </c:pt>
                <c:pt idx="777">
                  <c:v>31.785600000000002</c:v>
                </c:pt>
                <c:pt idx="778">
                  <c:v>31.848699999999994</c:v>
                </c:pt>
                <c:pt idx="779">
                  <c:v>31.365699999999997</c:v>
                </c:pt>
                <c:pt idx="780">
                  <c:v>31.163499999999999</c:v>
                </c:pt>
                <c:pt idx="781">
                  <c:v>30.891100000000002</c:v>
                </c:pt>
                <c:pt idx="782">
                  <c:v>31.245099999999994</c:v>
                </c:pt>
                <c:pt idx="783">
                  <c:v>30.958500000000001</c:v>
                </c:pt>
                <c:pt idx="784">
                  <c:v>30.741699999999994</c:v>
                </c:pt>
                <c:pt idx="785">
                  <c:v>30.644500000000001</c:v>
                </c:pt>
                <c:pt idx="786">
                  <c:v>30.293500000000002</c:v>
                </c:pt>
                <c:pt idx="787">
                  <c:v>30.377499999999998</c:v>
                </c:pt>
                <c:pt idx="788">
                  <c:v>30.420400000000001</c:v>
                </c:pt>
                <c:pt idx="789">
                  <c:v>30.372099999999996</c:v>
                </c:pt>
                <c:pt idx="790">
                  <c:v>30.150900000000007</c:v>
                </c:pt>
                <c:pt idx="791">
                  <c:v>29.663100000000007</c:v>
                </c:pt>
                <c:pt idx="792">
                  <c:v>29.771000000000001</c:v>
                </c:pt>
                <c:pt idx="793">
                  <c:v>29.814399999999999</c:v>
                </c:pt>
                <c:pt idx="794">
                  <c:v>29.739799999999995</c:v>
                </c:pt>
                <c:pt idx="795">
                  <c:v>29.484900000000003</c:v>
                </c:pt>
                <c:pt idx="796">
                  <c:v>29.486800000000002</c:v>
                </c:pt>
                <c:pt idx="797">
                  <c:v>29.366200000000006</c:v>
                </c:pt>
                <c:pt idx="798">
                  <c:v>29.349600000000002</c:v>
                </c:pt>
                <c:pt idx="799">
                  <c:v>28.765700000000002</c:v>
                </c:pt>
                <c:pt idx="800">
                  <c:v>28.676299999999998</c:v>
                </c:pt>
                <c:pt idx="801">
                  <c:v>28.778299999999994</c:v>
                </c:pt>
                <c:pt idx="802">
                  <c:v>28.524900000000002</c:v>
                </c:pt>
                <c:pt idx="803">
                  <c:v>28.159199999999998</c:v>
                </c:pt>
                <c:pt idx="804">
                  <c:v>28.1753</c:v>
                </c:pt>
                <c:pt idx="805">
                  <c:v>28.040500000000009</c:v>
                </c:pt>
                <c:pt idx="806">
                  <c:v>28.340399999999995</c:v>
                </c:pt>
                <c:pt idx="807">
                  <c:v>28.404800000000002</c:v>
                </c:pt>
                <c:pt idx="808">
                  <c:v>28.336000000000006</c:v>
                </c:pt>
                <c:pt idx="809">
                  <c:v>28.364699999999999</c:v>
                </c:pt>
                <c:pt idx="810">
                  <c:v>28.097200000000008</c:v>
                </c:pt>
                <c:pt idx="811">
                  <c:v>27.702099999999994</c:v>
                </c:pt>
                <c:pt idx="812">
                  <c:v>27.792899999999996</c:v>
                </c:pt>
                <c:pt idx="813">
                  <c:v>27.748599999999996</c:v>
                </c:pt>
                <c:pt idx="814">
                  <c:v>27.625</c:v>
                </c:pt>
                <c:pt idx="815">
                  <c:v>27.707499999999996</c:v>
                </c:pt>
                <c:pt idx="816">
                  <c:v>27.647500000000001</c:v>
                </c:pt>
                <c:pt idx="817">
                  <c:v>27.402799999999992</c:v>
                </c:pt>
                <c:pt idx="818">
                  <c:v>27.392099999999992</c:v>
                </c:pt>
                <c:pt idx="819">
                  <c:v>27.454099999999997</c:v>
                </c:pt>
                <c:pt idx="820">
                  <c:v>27.185500000000005</c:v>
                </c:pt>
                <c:pt idx="821">
                  <c:v>27.371100000000006</c:v>
                </c:pt>
                <c:pt idx="822">
                  <c:v>26.853500000000004</c:v>
                </c:pt>
                <c:pt idx="823">
                  <c:v>26.883299999999998</c:v>
                </c:pt>
                <c:pt idx="824">
                  <c:v>26.588300000000004</c:v>
                </c:pt>
                <c:pt idx="825">
                  <c:v>26.462899999999998</c:v>
                </c:pt>
                <c:pt idx="826">
                  <c:v>26.421399999999991</c:v>
                </c:pt>
                <c:pt idx="827">
                  <c:v>26.467300000000002</c:v>
                </c:pt>
                <c:pt idx="828">
                  <c:v>26.676299999999998</c:v>
                </c:pt>
                <c:pt idx="829">
                  <c:v>26.259699999999995</c:v>
                </c:pt>
                <c:pt idx="830">
                  <c:v>26.399000000000001</c:v>
                </c:pt>
                <c:pt idx="831">
                  <c:v>26.728999999999992</c:v>
                </c:pt>
                <c:pt idx="832">
                  <c:v>26.346200000000003</c:v>
                </c:pt>
                <c:pt idx="833">
                  <c:v>26.505299999999998</c:v>
                </c:pt>
                <c:pt idx="834">
                  <c:v>26.257300000000001</c:v>
                </c:pt>
                <c:pt idx="835">
                  <c:v>25.8506</c:v>
                </c:pt>
                <c:pt idx="836">
                  <c:v>26.073799999999999</c:v>
                </c:pt>
                <c:pt idx="837">
                  <c:v>25.909199999999998</c:v>
                </c:pt>
                <c:pt idx="838">
                  <c:v>25.829999999999991</c:v>
                </c:pt>
                <c:pt idx="839">
                  <c:v>25.913599999999995</c:v>
                </c:pt>
                <c:pt idx="840">
                  <c:v>25.792000000000002</c:v>
                </c:pt>
                <c:pt idx="841">
                  <c:v>25.728000000000002</c:v>
                </c:pt>
                <c:pt idx="842">
                  <c:v>25.805199999999999</c:v>
                </c:pt>
                <c:pt idx="843">
                  <c:v>25.513199999999998</c:v>
                </c:pt>
                <c:pt idx="844">
                  <c:v>25.428199999999997</c:v>
                </c:pt>
                <c:pt idx="845">
                  <c:v>25.447199999999995</c:v>
                </c:pt>
                <c:pt idx="846">
                  <c:v>25.405700000000003</c:v>
                </c:pt>
                <c:pt idx="847">
                  <c:v>25.190400000000004</c:v>
                </c:pt>
                <c:pt idx="848">
                  <c:v>25.397000000000006</c:v>
                </c:pt>
                <c:pt idx="849">
                  <c:v>25.188499999999998</c:v>
                </c:pt>
                <c:pt idx="850">
                  <c:v>24.968200000000003</c:v>
                </c:pt>
                <c:pt idx="851">
                  <c:v>24.94189999999999</c:v>
                </c:pt>
                <c:pt idx="852">
                  <c:v>24.805700000000002</c:v>
                </c:pt>
                <c:pt idx="853">
                  <c:v>24.8247</c:v>
                </c:pt>
                <c:pt idx="854">
                  <c:v>25.103000000000002</c:v>
                </c:pt>
                <c:pt idx="855">
                  <c:v>24.536600000000007</c:v>
                </c:pt>
                <c:pt idx="856">
                  <c:v>24.723599999999998</c:v>
                </c:pt>
                <c:pt idx="857">
                  <c:v>24.724600000000009</c:v>
                </c:pt>
                <c:pt idx="858">
                  <c:v>24.776800000000001</c:v>
                </c:pt>
                <c:pt idx="859">
                  <c:v>24.542999999999999</c:v>
                </c:pt>
                <c:pt idx="860">
                  <c:v>24.291499999999992</c:v>
                </c:pt>
                <c:pt idx="861">
                  <c:v>24.232900000000001</c:v>
                </c:pt>
                <c:pt idx="862">
                  <c:v>24.594700000000003</c:v>
                </c:pt>
                <c:pt idx="863">
                  <c:v>24.051800000000007</c:v>
                </c:pt>
                <c:pt idx="864">
                  <c:v>24.190899999999999</c:v>
                </c:pt>
                <c:pt idx="865">
                  <c:v>24.264700000000005</c:v>
                </c:pt>
                <c:pt idx="866">
                  <c:v>24.132800000000003</c:v>
                </c:pt>
                <c:pt idx="867">
                  <c:v>24.150900000000007</c:v>
                </c:pt>
                <c:pt idx="868">
                  <c:v>24.189</c:v>
                </c:pt>
                <c:pt idx="869">
                  <c:v>24.337400000000009</c:v>
                </c:pt>
                <c:pt idx="870">
                  <c:v>24.385300000000001</c:v>
                </c:pt>
                <c:pt idx="871">
                  <c:v>24.319799999999994</c:v>
                </c:pt>
                <c:pt idx="872">
                  <c:v>24.249499999999998</c:v>
                </c:pt>
                <c:pt idx="873">
                  <c:v>24.167000000000002</c:v>
                </c:pt>
                <c:pt idx="874">
                  <c:v>23.996599999999994</c:v>
                </c:pt>
                <c:pt idx="875">
                  <c:v>23.576699999999995</c:v>
                </c:pt>
                <c:pt idx="876">
                  <c:v>24.1021</c:v>
                </c:pt>
                <c:pt idx="877">
                  <c:v>23.991700000000002</c:v>
                </c:pt>
                <c:pt idx="878">
                  <c:v>23.809599999999996</c:v>
                </c:pt>
                <c:pt idx="879">
                  <c:v>23.714800000000004</c:v>
                </c:pt>
                <c:pt idx="880">
                  <c:v>23.680199999999999</c:v>
                </c:pt>
                <c:pt idx="881">
                  <c:v>23.509799999999998</c:v>
                </c:pt>
                <c:pt idx="882">
                  <c:v>23.654800000000009</c:v>
                </c:pt>
                <c:pt idx="883">
                  <c:v>23.87299999999999</c:v>
                </c:pt>
                <c:pt idx="884">
                  <c:v>23.7042</c:v>
                </c:pt>
                <c:pt idx="885">
                  <c:v>23.560100000000006</c:v>
                </c:pt>
                <c:pt idx="886">
                  <c:v>23.469200000000001</c:v>
                </c:pt>
                <c:pt idx="887">
                  <c:v>23.782700000000006</c:v>
                </c:pt>
                <c:pt idx="888">
                  <c:v>23.622600000000006</c:v>
                </c:pt>
                <c:pt idx="889">
                  <c:v>23.314499999999995</c:v>
                </c:pt>
                <c:pt idx="890">
                  <c:v>23.462900000000005</c:v>
                </c:pt>
                <c:pt idx="891">
                  <c:v>23.567400000000006</c:v>
                </c:pt>
                <c:pt idx="892">
                  <c:v>23.135200000000005</c:v>
                </c:pt>
                <c:pt idx="893">
                  <c:v>22.832100000000004</c:v>
                </c:pt>
                <c:pt idx="894">
                  <c:v>23.285199999999996</c:v>
                </c:pt>
                <c:pt idx="895">
                  <c:v>23.107400000000005</c:v>
                </c:pt>
                <c:pt idx="896">
                  <c:v>23.222200000000001</c:v>
                </c:pt>
                <c:pt idx="897">
                  <c:v>23.2759</c:v>
                </c:pt>
                <c:pt idx="898">
                  <c:v>23.184600000000003</c:v>
                </c:pt>
                <c:pt idx="899">
                  <c:v>22.985399999999998</c:v>
                </c:pt>
                <c:pt idx="900">
                  <c:v>22.978500000000004</c:v>
                </c:pt>
                <c:pt idx="901">
                  <c:v>23.063900000000004</c:v>
                </c:pt>
                <c:pt idx="902">
                  <c:v>22.957499999999996</c:v>
                </c:pt>
                <c:pt idx="903">
                  <c:v>23.052199999999999</c:v>
                </c:pt>
                <c:pt idx="904">
                  <c:v>22.803700000000006</c:v>
                </c:pt>
                <c:pt idx="905">
                  <c:v>23.037100000000002</c:v>
                </c:pt>
                <c:pt idx="906">
                  <c:v>23.134799999999998</c:v>
                </c:pt>
                <c:pt idx="907">
                  <c:v>22.820299999999996</c:v>
                </c:pt>
                <c:pt idx="908">
                  <c:v>22.894999999999996</c:v>
                </c:pt>
                <c:pt idx="909">
                  <c:v>22.823700000000002</c:v>
                </c:pt>
                <c:pt idx="910">
                  <c:v>22.693799999999996</c:v>
                </c:pt>
                <c:pt idx="911">
                  <c:v>22.718800000000002</c:v>
                </c:pt>
                <c:pt idx="912">
                  <c:v>22.449700000000007</c:v>
                </c:pt>
                <c:pt idx="913">
                  <c:v>22.662599999999998</c:v>
                </c:pt>
                <c:pt idx="914">
                  <c:v>22.868099999999998</c:v>
                </c:pt>
                <c:pt idx="915">
                  <c:v>22.607900000000008</c:v>
                </c:pt>
                <c:pt idx="916">
                  <c:v>22.283700000000003</c:v>
                </c:pt>
                <c:pt idx="917">
                  <c:v>22.517600000000002</c:v>
                </c:pt>
                <c:pt idx="918">
                  <c:v>22.521900000000002</c:v>
                </c:pt>
                <c:pt idx="919">
                  <c:v>22.886699999999998</c:v>
                </c:pt>
                <c:pt idx="920">
                  <c:v>23.015599999999999</c:v>
                </c:pt>
                <c:pt idx="921">
                  <c:v>23.377499999999998</c:v>
                </c:pt>
                <c:pt idx="922">
                  <c:v>23.265700000000002</c:v>
                </c:pt>
                <c:pt idx="923">
                  <c:v>23.129799999999996</c:v>
                </c:pt>
                <c:pt idx="924">
                  <c:v>21.631799999999998</c:v>
                </c:pt>
                <c:pt idx="925">
                  <c:v>21.443799999999996</c:v>
                </c:pt>
                <c:pt idx="926">
                  <c:v>21.296800000000005</c:v>
                </c:pt>
                <c:pt idx="927">
                  <c:v>22.315000000000005</c:v>
                </c:pt>
                <c:pt idx="928">
                  <c:v>21.969700000000003</c:v>
                </c:pt>
                <c:pt idx="929">
                  <c:v>21.587399999999995</c:v>
                </c:pt>
                <c:pt idx="930">
                  <c:v>21.181100000000001</c:v>
                </c:pt>
                <c:pt idx="931">
                  <c:v>22.089300000000001</c:v>
                </c:pt>
                <c:pt idx="932">
                  <c:v>22.552300000000002</c:v>
                </c:pt>
                <c:pt idx="933">
                  <c:v>21.895499999999991</c:v>
                </c:pt>
                <c:pt idx="934">
                  <c:v>21.758800000000008</c:v>
                </c:pt>
                <c:pt idx="935">
                  <c:v>21.9893</c:v>
                </c:pt>
                <c:pt idx="936">
                  <c:v>21.866699999999994</c:v>
                </c:pt>
                <c:pt idx="937">
                  <c:v>21.710999999999999</c:v>
                </c:pt>
                <c:pt idx="938">
                  <c:v>21.551200000000001</c:v>
                </c:pt>
                <c:pt idx="939">
                  <c:v>21.365199999999994</c:v>
                </c:pt>
                <c:pt idx="940">
                  <c:v>21.137300000000003</c:v>
                </c:pt>
                <c:pt idx="941">
                  <c:v>21.570299999999996</c:v>
                </c:pt>
                <c:pt idx="942">
                  <c:v>21.815899999999999</c:v>
                </c:pt>
                <c:pt idx="943">
                  <c:v>21.957599999999992</c:v>
                </c:pt>
                <c:pt idx="944">
                  <c:v>22.028299999999994</c:v>
                </c:pt>
                <c:pt idx="945">
                  <c:v>21.480899999999998</c:v>
                </c:pt>
                <c:pt idx="946">
                  <c:v>21.539599999999993</c:v>
                </c:pt>
                <c:pt idx="947">
                  <c:v>21.953099999999992</c:v>
                </c:pt>
                <c:pt idx="948">
                  <c:v>21.165099999999995</c:v>
                </c:pt>
                <c:pt idx="949">
                  <c:v>21.220200000000006</c:v>
                </c:pt>
                <c:pt idx="950">
                  <c:v>21.689899999999994</c:v>
                </c:pt>
                <c:pt idx="951">
                  <c:v>22.081099999999999</c:v>
                </c:pt>
                <c:pt idx="952">
                  <c:v>22.060999999999993</c:v>
                </c:pt>
                <c:pt idx="953">
                  <c:v>21.927199999999999</c:v>
                </c:pt>
                <c:pt idx="954">
                  <c:v>22.402799999999999</c:v>
                </c:pt>
                <c:pt idx="955">
                  <c:v>22.153299999999994</c:v>
                </c:pt>
                <c:pt idx="956">
                  <c:v>22.099600000000009</c:v>
                </c:pt>
                <c:pt idx="957">
                  <c:v>22.186000000000007</c:v>
                </c:pt>
                <c:pt idx="958">
                  <c:v>22.645999999999994</c:v>
                </c:pt>
                <c:pt idx="959">
                  <c:v>22.691400000000002</c:v>
                </c:pt>
                <c:pt idx="960">
                  <c:v>22.74560000000001</c:v>
                </c:pt>
                <c:pt idx="961">
                  <c:v>22.808100000000003</c:v>
                </c:pt>
                <c:pt idx="962">
                  <c:v>22.919499999999999</c:v>
                </c:pt>
                <c:pt idx="963">
                  <c:v>22.788600000000002</c:v>
                </c:pt>
                <c:pt idx="964">
                  <c:v>21.958500000000001</c:v>
                </c:pt>
                <c:pt idx="965">
                  <c:v>20.417499999999997</c:v>
                </c:pt>
                <c:pt idx="966">
                  <c:v>20.381299999999996</c:v>
                </c:pt>
                <c:pt idx="967">
                  <c:v>19.656300000000002</c:v>
                </c:pt>
                <c:pt idx="968">
                  <c:v>18.708100000000002</c:v>
                </c:pt>
                <c:pt idx="969">
                  <c:v>18.647399999999998</c:v>
                </c:pt>
                <c:pt idx="970">
                  <c:v>18.853500000000004</c:v>
                </c:pt>
                <c:pt idx="971">
                  <c:v>18.788599999999995</c:v>
                </c:pt>
                <c:pt idx="972">
                  <c:v>18.7378</c:v>
                </c:pt>
                <c:pt idx="973">
                  <c:v>19.981900000000003</c:v>
                </c:pt>
                <c:pt idx="974">
                  <c:v>20.582000000000001</c:v>
                </c:pt>
                <c:pt idx="975">
                  <c:v>20.482899999999994</c:v>
                </c:pt>
                <c:pt idx="976">
                  <c:v>21.834000000000003</c:v>
                </c:pt>
                <c:pt idx="977">
                  <c:v>22.823700000000002</c:v>
                </c:pt>
                <c:pt idx="978">
                  <c:v>22.603999999999999</c:v>
                </c:pt>
                <c:pt idx="979">
                  <c:v>22.954099999999997</c:v>
                </c:pt>
                <c:pt idx="980">
                  <c:v>22.828099999999999</c:v>
                </c:pt>
                <c:pt idx="981">
                  <c:v>22.765100000000004</c:v>
                </c:pt>
                <c:pt idx="982">
                  <c:v>22.566800000000008</c:v>
                </c:pt>
                <c:pt idx="983">
                  <c:v>22.946300000000001</c:v>
                </c:pt>
                <c:pt idx="984">
                  <c:v>23.167400000000001</c:v>
                </c:pt>
                <c:pt idx="985">
                  <c:v>22.3369</c:v>
                </c:pt>
                <c:pt idx="986">
                  <c:v>22.25</c:v>
                </c:pt>
                <c:pt idx="987">
                  <c:v>22.458499999999994</c:v>
                </c:pt>
                <c:pt idx="988">
                  <c:v>22.804200000000002</c:v>
                </c:pt>
                <c:pt idx="989">
                  <c:v>22.363799999999998</c:v>
                </c:pt>
                <c:pt idx="990">
                  <c:v>22.613700000000001</c:v>
                </c:pt>
                <c:pt idx="991">
                  <c:v>23.201599999999999</c:v>
                </c:pt>
                <c:pt idx="992">
                  <c:v>22.554200000000002</c:v>
                </c:pt>
                <c:pt idx="993">
                  <c:v>23.168399999999998</c:v>
                </c:pt>
                <c:pt idx="994">
                  <c:v>22.622599999999998</c:v>
                </c:pt>
                <c:pt idx="995">
                  <c:v>22.808099999999996</c:v>
                </c:pt>
                <c:pt idx="996">
                  <c:v>22.717700000000001</c:v>
                </c:pt>
                <c:pt idx="997">
                  <c:v>22.798299999999998</c:v>
                </c:pt>
                <c:pt idx="998">
                  <c:v>22.703600000000002</c:v>
                </c:pt>
                <c:pt idx="999">
                  <c:v>23.075199999999995</c:v>
                </c:pt>
                <c:pt idx="1000">
                  <c:v>23.179200000000002</c:v>
                </c:pt>
                <c:pt idx="1001">
                  <c:v>22.921399999999998</c:v>
                </c:pt>
                <c:pt idx="1002">
                  <c:v>23.024900000000002</c:v>
                </c:pt>
                <c:pt idx="1003">
                  <c:v>23.173900000000003</c:v>
                </c:pt>
                <c:pt idx="1004">
                  <c:v>22.965800000000002</c:v>
                </c:pt>
                <c:pt idx="1005">
                  <c:v>23.171399999999998</c:v>
                </c:pt>
                <c:pt idx="1006">
                  <c:v>23.140599999999999</c:v>
                </c:pt>
                <c:pt idx="1007">
                  <c:v>23.348099999999995</c:v>
                </c:pt>
                <c:pt idx="1008">
                  <c:v>23.118699999999997</c:v>
                </c:pt>
                <c:pt idx="1009">
                  <c:v>22.6494</c:v>
                </c:pt>
                <c:pt idx="1010">
                  <c:v>22.649499999999996</c:v>
                </c:pt>
                <c:pt idx="1011">
                  <c:v>22.555199999999999</c:v>
                </c:pt>
                <c:pt idx="1012">
                  <c:v>23.345699999999994</c:v>
                </c:pt>
                <c:pt idx="1013">
                  <c:v>23.340399999999995</c:v>
                </c:pt>
                <c:pt idx="1014">
                  <c:v>23.213299999999997</c:v>
                </c:pt>
                <c:pt idx="1015">
                  <c:v>23.366700000000002</c:v>
                </c:pt>
                <c:pt idx="1016">
                  <c:v>23.360300000000002</c:v>
                </c:pt>
                <c:pt idx="1017">
                  <c:v>23.901900000000005</c:v>
                </c:pt>
                <c:pt idx="1018">
                  <c:v>23.956099999999992</c:v>
                </c:pt>
                <c:pt idx="1019">
                  <c:v>23.4756</c:v>
                </c:pt>
                <c:pt idx="1020">
                  <c:v>23.2104</c:v>
                </c:pt>
                <c:pt idx="1021">
                  <c:v>22.960999999999999</c:v>
                </c:pt>
                <c:pt idx="1022">
                  <c:v>23.5336</c:v>
                </c:pt>
                <c:pt idx="1023">
                  <c:v>22.980899999999998</c:v>
                </c:pt>
                <c:pt idx="1024">
                  <c:v>23.679700000000004</c:v>
                </c:pt>
                <c:pt idx="1025">
                  <c:v>23.707999999999998</c:v>
                </c:pt>
                <c:pt idx="1026">
                  <c:v>23.548299999999998</c:v>
                </c:pt>
                <c:pt idx="1027">
                  <c:v>23.144999999999996</c:v>
                </c:pt>
                <c:pt idx="1028">
                  <c:v>23.809599999999996</c:v>
                </c:pt>
                <c:pt idx="1029">
                  <c:v>23.726099999999995</c:v>
                </c:pt>
                <c:pt idx="1030">
                  <c:v>23.684600000000003</c:v>
                </c:pt>
                <c:pt idx="1031">
                  <c:v>23.608899999999998</c:v>
                </c:pt>
                <c:pt idx="1032">
                  <c:v>23.408699999999996</c:v>
                </c:pt>
                <c:pt idx="1033">
                  <c:v>23.353999999999999</c:v>
                </c:pt>
                <c:pt idx="1034">
                  <c:v>23.608899999999998</c:v>
                </c:pt>
                <c:pt idx="1035">
                  <c:v>23.798899999999996</c:v>
                </c:pt>
                <c:pt idx="1036">
                  <c:v>24.5884</c:v>
                </c:pt>
                <c:pt idx="1037">
                  <c:v>24.507400000000004</c:v>
                </c:pt>
                <c:pt idx="1038">
                  <c:v>23.227100000000007</c:v>
                </c:pt>
                <c:pt idx="1039">
                  <c:v>20.404199999999996</c:v>
                </c:pt>
                <c:pt idx="1040">
                  <c:v>18.817399999999999</c:v>
                </c:pt>
                <c:pt idx="1041">
                  <c:v>18.378400000000006</c:v>
                </c:pt>
                <c:pt idx="1042">
                  <c:v>19.703099999999999</c:v>
                </c:pt>
                <c:pt idx="1043">
                  <c:v>20.706600000000002</c:v>
                </c:pt>
                <c:pt idx="1044">
                  <c:v>19.436100000000003</c:v>
                </c:pt>
                <c:pt idx="1045">
                  <c:v>18.466299999999997</c:v>
                </c:pt>
                <c:pt idx="1046">
                  <c:v>18.445299999999996</c:v>
                </c:pt>
                <c:pt idx="1047">
                  <c:v>18.8613</c:v>
                </c:pt>
                <c:pt idx="1048">
                  <c:v>19.382300000000001</c:v>
                </c:pt>
                <c:pt idx="1049">
                  <c:v>18.901899999999998</c:v>
                </c:pt>
                <c:pt idx="1050">
                  <c:v>19.785699999999999</c:v>
                </c:pt>
                <c:pt idx="1051">
                  <c:v>19.946300000000001</c:v>
                </c:pt>
                <c:pt idx="1052">
                  <c:v>20.136800000000001</c:v>
                </c:pt>
                <c:pt idx="1053">
                  <c:v>20.319800000000001</c:v>
                </c:pt>
                <c:pt idx="1054">
                  <c:v>19.523499999999999</c:v>
                </c:pt>
                <c:pt idx="1055">
                  <c:v>19.734299999999998</c:v>
                </c:pt>
                <c:pt idx="1056">
                  <c:v>19.412099999999995</c:v>
                </c:pt>
                <c:pt idx="1057">
                  <c:v>19.3095</c:v>
                </c:pt>
                <c:pt idx="1058">
                  <c:v>18.909599999999998</c:v>
                </c:pt>
                <c:pt idx="1059">
                  <c:v>19.456000000000003</c:v>
                </c:pt>
                <c:pt idx="1060">
                  <c:v>19.735799999999998</c:v>
                </c:pt>
                <c:pt idx="1061">
                  <c:v>19.116700000000002</c:v>
                </c:pt>
                <c:pt idx="1062">
                  <c:v>19.212399999999995</c:v>
                </c:pt>
                <c:pt idx="1063">
                  <c:v>19.152799999999999</c:v>
                </c:pt>
                <c:pt idx="1064">
                  <c:v>19.870600000000003</c:v>
                </c:pt>
                <c:pt idx="1065">
                  <c:v>20.427700000000002</c:v>
                </c:pt>
                <c:pt idx="1066">
                  <c:v>18.997500000000002</c:v>
                </c:pt>
                <c:pt idx="1067">
                  <c:v>19.593300000000006</c:v>
                </c:pt>
                <c:pt idx="1068">
                  <c:v>19.484400000000001</c:v>
                </c:pt>
                <c:pt idx="1069">
                  <c:v>19.5396</c:v>
                </c:pt>
                <c:pt idx="1070">
                  <c:v>20.058599999999998</c:v>
                </c:pt>
                <c:pt idx="1071">
                  <c:v>19.385200000000005</c:v>
                </c:pt>
                <c:pt idx="1072">
                  <c:v>19.4741</c:v>
                </c:pt>
                <c:pt idx="1073">
                  <c:v>19.137699999999995</c:v>
                </c:pt>
                <c:pt idx="1074">
                  <c:v>19.746099999999998</c:v>
                </c:pt>
                <c:pt idx="1075">
                  <c:v>19.500999999999998</c:v>
                </c:pt>
                <c:pt idx="1076">
                  <c:v>19.228499999999997</c:v>
                </c:pt>
                <c:pt idx="1077">
                  <c:v>19.282699999999998</c:v>
                </c:pt>
                <c:pt idx="1078">
                  <c:v>19.198700000000002</c:v>
                </c:pt>
                <c:pt idx="1079">
                  <c:v>19.089799999999997</c:v>
                </c:pt>
                <c:pt idx="1080">
                  <c:v>18.922400000000003</c:v>
                </c:pt>
                <c:pt idx="1081">
                  <c:v>18.819299999999998</c:v>
                </c:pt>
                <c:pt idx="1082">
                  <c:v>18.638199999999998</c:v>
                </c:pt>
                <c:pt idx="1083">
                  <c:v>18.764200000000002</c:v>
                </c:pt>
                <c:pt idx="1084">
                  <c:v>18.803699999999999</c:v>
                </c:pt>
                <c:pt idx="1085">
                  <c:v>19.028800000000004</c:v>
                </c:pt>
                <c:pt idx="1086">
                  <c:v>19.329600000000006</c:v>
                </c:pt>
                <c:pt idx="1087">
                  <c:v>19.339299999999994</c:v>
                </c:pt>
                <c:pt idx="1088">
                  <c:v>18.8033</c:v>
                </c:pt>
                <c:pt idx="1089">
                  <c:v>18.9405</c:v>
                </c:pt>
                <c:pt idx="1090">
                  <c:v>19.175800000000002</c:v>
                </c:pt>
                <c:pt idx="1091">
                  <c:v>18.7866</c:v>
                </c:pt>
                <c:pt idx="1092">
                  <c:v>18.978500000000004</c:v>
                </c:pt>
                <c:pt idx="1093">
                  <c:v>18.883800000000001</c:v>
                </c:pt>
                <c:pt idx="1094">
                  <c:v>19.014200000000002</c:v>
                </c:pt>
                <c:pt idx="1095">
                  <c:v>18.089300000000001</c:v>
                </c:pt>
                <c:pt idx="1096">
                  <c:v>18.7012</c:v>
                </c:pt>
                <c:pt idx="1097">
                  <c:v>19.122</c:v>
                </c:pt>
                <c:pt idx="1098">
                  <c:v>18.9756</c:v>
                </c:pt>
                <c:pt idx="1099">
                  <c:v>18.434100000000001</c:v>
                </c:pt>
                <c:pt idx="1100">
                  <c:v>18.540999999999997</c:v>
                </c:pt>
                <c:pt idx="1101">
                  <c:v>19.532700000000006</c:v>
                </c:pt>
                <c:pt idx="1102">
                  <c:v>19.072800000000001</c:v>
                </c:pt>
                <c:pt idx="1103">
                  <c:v>18.417000000000002</c:v>
                </c:pt>
                <c:pt idx="1104">
                  <c:v>18.464399999999998</c:v>
                </c:pt>
                <c:pt idx="1105">
                  <c:v>19.029299999999999</c:v>
                </c:pt>
                <c:pt idx="1106">
                  <c:v>19.198700000000002</c:v>
                </c:pt>
                <c:pt idx="1107">
                  <c:v>18.4253</c:v>
                </c:pt>
                <c:pt idx="1108">
                  <c:v>18.113700000000001</c:v>
                </c:pt>
                <c:pt idx="1109">
                  <c:v>18.6509</c:v>
                </c:pt>
                <c:pt idx="1110">
                  <c:v>19.083500000000001</c:v>
                </c:pt>
                <c:pt idx="1111">
                  <c:v>18.457500000000003</c:v>
                </c:pt>
                <c:pt idx="1112">
                  <c:v>18.620699999999999</c:v>
                </c:pt>
                <c:pt idx="1113">
                  <c:v>18.640099999999997</c:v>
                </c:pt>
                <c:pt idx="1114">
                  <c:v>18.113799999999998</c:v>
                </c:pt>
                <c:pt idx="1115">
                  <c:v>18.745600000000003</c:v>
                </c:pt>
                <c:pt idx="1116">
                  <c:v>18.752499999999998</c:v>
                </c:pt>
                <c:pt idx="1117">
                  <c:v>18.356900000000003</c:v>
                </c:pt>
                <c:pt idx="1118">
                  <c:v>18.363300000000002</c:v>
                </c:pt>
                <c:pt idx="1119">
                  <c:v>18.467799999999997</c:v>
                </c:pt>
                <c:pt idx="1120">
                  <c:v>18.849600000000002</c:v>
                </c:pt>
                <c:pt idx="1121">
                  <c:v>18.929200000000002</c:v>
                </c:pt>
                <c:pt idx="1122">
                  <c:v>18.665500000000002</c:v>
                </c:pt>
                <c:pt idx="1123">
                  <c:v>18.441400000000002</c:v>
                </c:pt>
                <c:pt idx="1124">
                  <c:v>18.185099999999998</c:v>
                </c:pt>
                <c:pt idx="1125">
                  <c:v>18.2012</c:v>
                </c:pt>
                <c:pt idx="1126">
                  <c:v>18.256399999999999</c:v>
                </c:pt>
                <c:pt idx="1127">
                  <c:v>17.893999999999998</c:v>
                </c:pt>
                <c:pt idx="1128">
                  <c:v>17.8902</c:v>
                </c:pt>
                <c:pt idx="1129">
                  <c:v>19.083500000000001</c:v>
                </c:pt>
                <c:pt idx="1130">
                  <c:v>18.8369</c:v>
                </c:pt>
                <c:pt idx="1131">
                  <c:v>17.459999999999994</c:v>
                </c:pt>
                <c:pt idx="1132">
                  <c:v>17.647400000000005</c:v>
                </c:pt>
                <c:pt idx="1133">
                  <c:v>18.212400000000002</c:v>
                </c:pt>
                <c:pt idx="1134">
                  <c:v>18.873100000000001</c:v>
                </c:pt>
                <c:pt idx="1135">
                  <c:v>18.435099999999998</c:v>
                </c:pt>
                <c:pt idx="1136">
                  <c:v>17.7485</c:v>
                </c:pt>
                <c:pt idx="1137">
                  <c:v>17.871599999999994</c:v>
                </c:pt>
                <c:pt idx="1138">
                  <c:v>17.607999999999997</c:v>
                </c:pt>
                <c:pt idx="1139">
                  <c:v>17.847200000000001</c:v>
                </c:pt>
                <c:pt idx="1140">
                  <c:v>17.368700000000004</c:v>
                </c:pt>
                <c:pt idx="1141">
                  <c:v>17.983899999999998</c:v>
                </c:pt>
                <c:pt idx="1142">
                  <c:v>17.885200000000005</c:v>
                </c:pt>
                <c:pt idx="1143">
                  <c:v>17.517499999999998</c:v>
                </c:pt>
                <c:pt idx="1144">
                  <c:v>17.486900000000006</c:v>
                </c:pt>
                <c:pt idx="1145">
                  <c:v>17.627399999999994</c:v>
                </c:pt>
                <c:pt idx="1146">
                  <c:v>17.945799999999998</c:v>
                </c:pt>
                <c:pt idx="1147">
                  <c:v>17.540999999999997</c:v>
                </c:pt>
                <c:pt idx="1148">
                  <c:v>17.377400000000002</c:v>
                </c:pt>
                <c:pt idx="1149">
                  <c:v>16.993699999999997</c:v>
                </c:pt>
                <c:pt idx="1150">
                  <c:v>17.908200000000001</c:v>
                </c:pt>
                <c:pt idx="1151">
                  <c:v>17.727500000000006</c:v>
                </c:pt>
                <c:pt idx="1152">
                  <c:v>17.6845</c:v>
                </c:pt>
                <c:pt idx="1153">
                  <c:v>17.469200000000001</c:v>
                </c:pt>
                <c:pt idx="1154">
                  <c:v>17.346699999999998</c:v>
                </c:pt>
                <c:pt idx="1155">
                  <c:v>17.9634</c:v>
                </c:pt>
                <c:pt idx="1156">
                  <c:v>17.748999999999995</c:v>
                </c:pt>
                <c:pt idx="1157">
                  <c:v>17.791499999999999</c:v>
                </c:pt>
                <c:pt idx="1158">
                  <c:v>18.105999999999995</c:v>
                </c:pt>
                <c:pt idx="1159">
                  <c:v>17.465799999999994</c:v>
                </c:pt>
                <c:pt idx="1160">
                  <c:v>16.392099999999999</c:v>
                </c:pt>
                <c:pt idx="1161">
                  <c:v>16.689</c:v>
                </c:pt>
                <c:pt idx="1162">
                  <c:v>17.561</c:v>
                </c:pt>
                <c:pt idx="1163">
                  <c:v>17.959399999999995</c:v>
                </c:pt>
                <c:pt idx="1164">
                  <c:v>18.345199999999998</c:v>
                </c:pt>
                <c:pt idx="1165">
                  <c:v>17.224600000000002</c:v>
                </c:pt>
                <c:pt idx="1166">
                  <c:v>17.022999999999996</c:v>
                </c:pt>
                <c:pt idx="1167">
                  <c:v>16.740200000000002</c:v>
                </c:pt>
                <c:pt idx="1168">
                  <c:v>16.199199999999998</c:v>
                </c:pt>
                <c:pt idx="1169">
                  <c:v>16.917000000000002</c:v>
                </c:pt>
                <c:pt idx="1170">
                  <c:v>17.344699999999996</c:v>
                </c:pt>
                <c:pt idx="1171">
                  <c:v>17.683099999999996</c:v>
                </c:pt>
                <c:pt idx="1172">
                  <c:v>17.081499999999998</c:v>
                </c:pt>
                <c:pt idx="1173">
                  <c:v>17.386699999999998</c:v>
                </c:pt>
                <c:pt idx="1174">
                  <c:v>17.546400000000006</c:v>
                </c:pt>
                <c:pt idx="1175">
                  <c:v>17.179199999999994</c:v>
                </c:pt>
                <c:pt idx="1176">
                  <c:v>17.0015</c:v>
                </c:pt>
                <c:pt idx="1177">
                  <c:v>17.302799999999998</c:v>
                </c:pt>
                <c:pt idx="1178">
                  <c:v>17.917500000000004</c:v>
                </c:pt>
                <c:pt idx="1179">
                  <c:v>17.628399999999999</c:v>
                </c:pt>
                <c:pt idx="1180">
                  <c:v>17.318400000000004</c:v>
                </c:pt>
                <c:pt idx="1181">
                  <c:v>17.4238</c:v>
                </c:pt>
                <c:pt idx="1182">
                  <c:v>17.997099999999996</c:v>
                </c:pt>
                <c:pt idx="1183">
                  <c:v>18.2363</c:v>
                </c:pt>
                <c:pt idx="1184">
                  <c:v>17.519099999999995</c:v>
                </c:pt>
                <c:pt idx="1185">
                  <c:v>17.438000000000002</c:v>
                </c:pt>
                <c:pt idx="1186">
                  <c:v>16.744100000000003</c:v>
                </c:pt>
                <c:pt idx="1187">
                  <c:v>16.910200000000003</c:v>
                </c:pt>
                <c:pt idx="1188">
                  <c:v>17.372599999999998</c:v>
                </c:pt>
                <c:pt idx="1189">
                  <c:v>17.133800000000001</c:v>
                </c:pt>
                <c:pt idx="1190">
                  <c:v>17.443899999999999</c:v>
                </c:pt>
                <c:pt idx="1191">
                  <c:v>17.086399999999998</c:v>
                </c:pt>
                <c:pt idx="1192">
                  <c:v>17.147000000000006</c:v>
                </c:pt>
                <c:pt idx="1193">
                  <c:v>17.616199999999999</c:v>
                </c:pt>
                <c:pt idx="1194">
                  <c:v>17.396899999999995</c:v>
                </c:pt>
                <c:pt idx="1195">
                  <c:v>16.7988</c:v>
                </c:pt>
                <c:pt idx="1196">
                  <c:v>17.564899999999994</c:v>
                </c:pt>
                <c:pt idx="1197">
                  <c:v>17.344700000000003</c:v>
                </c:pt>
                <c:pt idx="1198">
                  <c:v>17.017099999999999</c:v>
                </c:pt>
                <c:pt idx="1199">
                  <c:v>17.610300000000002</c:v>
                </c:pt>
                <c:pt idx="1200">
                  <c:v>17.564900000000002</c:v>
                </c:pt>
                <c:pt idx="1201">
                  <c:v>17.268000000000001</c:v>
                </c:pt>
                <c:pt idx="1202">
                  <c:v>17.1753</c:v>
                </c:pt>
                <c:pt idx="1203">
                  <c:v>16.284700000000001</c:v>
                </c:pt>
                <c:pt idx="1204">
                  <c:v>16.541499999999999</c:v>
                </c:pt>
                <c:pt idx="1205">
                  <c:v>17.084400000000002</c:v>
                </c:pt>
                <c:pt idx="1206">
                  <c:v>17.484400000000001</c:v>
                </c:pt>
                <c:pt idx="1207">
                  <c:v>17.203099999999999</c:v>
                </c:pt>
                <c:pt idx="1208">
                  <c:v>16.503900000000002</c:v>
                </c:pt>
                <c:pt idx="1209">
                  <c:v>17.1387</c:v>
                </c:pt>
                <c:pt idx="1210">
                  <c:v>17.556599999999996</c:v>
                </c:pt>
                <c:pt idx="1211">
                  <c:v>17.149900000000002</c:v>
                </c:pt>
                <c:pt idx="1212">
                  <c:v>16.626899999999999</c:v>
                </c:pt>
                <c:pt idx="1213">
                  <c:v>17.214300000000001</c:v>
                </c:pt>
                <c:pt idx="1214">
                  <c:v>17.392600000000002</c:v>
                </c:pt>
                <c:pt idx="1215">
                  <c:v>16.626899999999999</c:v>
                </c:pt>
                <c:pt idx="1216">
                  <c:v>16.602600000000002</c:v>
                </c:pt>
                <c:pt idx="1217">
                  <c:v>16.125899999999994</c:v>
                </c:pt>
                <c:pt idx="1218">
                  <c:v>16.867699999999999</c:v>
                </c:pt>
                <c:pt idx="1219">
                  <c:v>17.966799999999999</c:v>
                </c:pt>
                <c:pt idx="1220">
                  <c:v>17.021999999999998</c:v>
                </c:pt>
                <c:pt idx="1221">
                  <c:v>16.268099999999997</c:v>
                </c:pt>
                <c:pt idx="1222">
                  <c:v>16.821800000000003</c:v>
                </c:pt>
                <c:pt idx="1223">
                  <c:v>16.854000000000006</c:v>
                </c:pt>
                <c:pt idx="1224">
                  <c:v>16.072700000000005</c:v>
                </c:pt>
                <c:pt idx="1225">
                  <c:v>15.964799999999997</c:v>
                </c:pt>
                <c:pt idx="1226">
                  <c:v>17.046400000000006</c:v>
                </c:pt>
                <c:pt idx="1227">
                  <c:v>16.550699999999999</c:v>
                </c:pt>
                <c:pt idx="1228">
                  <c:v>16.288499999999999</c:v>
                </c:pt>
                <c:pt idx="1229">
                  <c:v>16.839299999999994</c:v>
                </c:pt>
                <c:pt idx="1230">
                  <c:v>16.8765</c:v>
                </c:pt>
                <c:pt idx="1231">
                  <c:v>17.223100000000002</c:v>
                </c:pt>
                <c:pt idx="1232">
                  <c:v>16.991199999999999</c:v>
                </c:pt>
                <c:pt idx="1233">
                  <c:v>16.394500000000001</c:v>
                </c:pt>
                <c:pt idx="1234">
                  <c:v>16.465399999999995</c:v>
                </c:pt>
                <c:pt idx="1235">
                  <c:v>16.879399999999997</c:v>
                </c:pt>
                <c:pt idx="1236">
                  <c:v>16.478999999999999</c:v>
                </c:pt>
                <c:pt idx="1237">
                  <c:v>16.166499999999999</c:v>
                </c:pt>
                <c:pt idx="1238">
                  <c:v>16.999600000000001</c:v>
                </c:pt>
                <c:pt idx="1239">
                  <c:v>16.8887</c:v>
                </c:pt>
                <c:pt idx="1240">
                  <c:v>16.222200000000001</c:v>
                </c:pt>
                <c:pt idx="1241">
                  <c:v>16.488700000000001</c:v>
                </c:pt>
                <c:pt idx="1242">
                  <c:v>16.292400000000001</c:v>
                </c:pt>
                <c:pt idx="1243">
                  <c:v>16.457999999999998</c:v>
                </c:pt>
                <c:pt idx="1244">
                  <c:v>16.909599999999998</c:v>
                </c:pt>
                <c:pt idx="1245">
                  <c:v>16.440899999999999</c:v>
                </c:pt>
                <c:pt idx="1246">
                  <c:v>16.811999999999998</c:v>
                </c:pt>
                <c:pt idx="1247">
                  <c:v>17.047900000000002</c:v>
                </c:pt>
                <c:pt idx="1248">
                  <c:v>16.594800000000006</c:v>
                </c:pt>
                <c:pt idx="1249">
                  <c:v>16.7027</c:v>
                </c:pt>
                <c:pt idx="1250">
                  <c:v>16.271500000000003</c:v>
                </c:pt>
                <c:pt idx="1251">
                  <c:v>16.595700000000001</c:v>
                </c:pt>
                <c:pt idx="1252">
                  <c:v>16.601500000000001</c:v>
                </c:pt>
                <c:pt idx="1253">
                  <c:v>16.956600000000002</c:v>
                </c:pt>
                <c:pt idx="1254">
                  <c:v>16.406300000000002</c:v>
                </c:pt>
                <c:pt idx="1255">
                  <c:v>15.589300000000001</c:v>
                </c:pt>
                <c:pt idx="1256">
                  <c:v>15.386200000000002</c:v>
                </c:pt>
                <c:pt idx="1257">
                  <c:v>16.247100000000003</c:v>
                </c:pt>
                <c:pt idx="1258">
                  <c:v>16.569900000000001</c:v>
                </c:pt>
                <c:pt idx="1259">
                  <c:v>16.0839</c:v>
                </c:pt>
                <c:pt idx="1260">
                  <c:v>16.101600000000005</c:v>
                </c:pt>
                <c:pt idx="1261">
                  <c:v>16.925799999999995</c:v>
                </c:pt>
                <c:pt idx="1262">
                  <c:v>16.681100000000001</c:v>
                </c:pt>
                <c:pt idx="1263">
                  <c:v>16.202199999999998</c:v>
                </c:pt>
                <c:pt idx="1264">
                  <c:v>16.034599999999998</c:v>
                </c:pt>
                <c:pt idx="1265">
                  <c:v>16.402900000000002</c:v>
                </c:pt>
                <c:pt idx="1266">
                  <c:v>16.639200000000002</c:v>
                </c:pt>
                <c:pt idx="1267">
                  <c:v>16.886199999999999</c:v>
                </c:pt>
                <c:pt idx="1268">
                  <c:v>15.917999999999996</c:v>
                </c:pt>
                <c:pt idx="1269">
                  <c:v>16.3687</c:v>
                </c:pt>
                <c:pt idx="1270">
                  <c:v>16.7378</c:v>
                </c:pt>
                <c:pt idx="1271">
                  <c:v>15.104999999999997</c:v>
                </c:pt>
                <c:pt idx="1272">
                  <c:v>16.132899999999999</c:v>
                </c:pt>
                <c:pt idx="1273">
                  <c:v>17.396000000000001</c:v>
                </c:pt>
                <c:pt idx="1274">
                  <c:v>17.249500000000001</c:v>
                </c:pt>
                <c:pt idx="1275">
                  <c:v>-41.372500000000002</c:v>
                </c:pt>
                <c:pt idx="1276">
                  <c:v>246.59299999999996</c:v>
                </c:pt>
                <c:pt idx="1277">
                  <c:v>-235.25</c:v>
                </c:pt>
                <c:pt idx="1278">
                  <c:v>-47.829999999999927</c:v>
                </c:pt>
                <c:pt idx="1279">
                  <c:v>66.204999999999927</c:v>
                </c:pt>
                <c:pt idx="1280">
                  <c:v>45.006999999999977</c:v>
                </c:pt>
                <c:pt idx="1281">
                  <c:v>52.412300000000002</c:v>
                </c:pt>
                <c:pt idx="1282">
                  <c:v>56.133299999999998</c:v>
                </c:pt>
                <c:pt idx="1283">
                  <c:v>59.262250000000002</c:v>
                </c:pt>
                <c:pt idx="1284">
                  <c:v>61.970200000000006</c:v>
                </c:pt>
                <c:pt idx="1285">
                  <c:v>63.3414</c:v>
                </c:pt>
                <c:pt idx="1286">
                  <c:v>62.767799999999994</c:v>
                </c:pt>
                <c:pt idx="1287">
                  <c:v>62.153700000000001</c:v>
                </c:pt>
                <c:pt idx="1288">
                  <c:v>61.846900000000005</c:v>
                </c:pt>
                <c:pt idx="1289">
                  <c:v>61.558800000000005</c:v>
                </c:pt>
                <c:pt idx="1290">
                  <c:v>61.153400000000005</c:v>
                </c:pt>
                <c:pt idx="1291">
                  <c:v>60.427100000000003</c:v>
                </c:pt>
                <c:pt idx="1292">
                  <c:v>59.805199999999999</c:v>
                </c:pt>
                <c:pt idx="1293">
                  <c:v>59.92049999999999</c:v>
                </c:pt>
                <c:pt idx="1294">
                  <c:v>60.1858</c:v>
                </c:pt>
                <c:pt idx="1295">
                  <c:v>59.279299999999999</c:v>
                </c:pt>
                <c:pt idx="1296">
                  <c:v>58.078800000000001</c:v>
                </c:pt>
                <c:pt idx="1297">
                  <c:v>57.744199999999992</c:v>
                </c:pt>
                <c:pt idx="1298">
                  <c:v>57.226300000000002</c:v>
                </c:pt>
                <c:pt idx="1299">
                  <c:v>56.554499999999997</c:v>
                </c:pt>
                <c:pt idx="1300">
                  <c:v>56.421500000000009</c:v>
                </c:pt>
                <c:pt idx="1301">
                  <c:v>56.350700000000003</c:v>
                </c:pt>
                <c:pt idx="1302">
                  <c:v>55.702699999999993</c:v>
                </c:pt>
                <c:pt idx="1303">
                  <c:v>55.234399999999994</c:v>
                </c:pt>
                <c:pt idx="1304">
                  <c:v>54.801800000000007</c:v>
                </c:pt>
                <c:pt idx="1305">
                  <c:v>54.707100000000004</c:v>
                </c:pt>
                <c:pt idx="1306">
                  <c:v>54.346199999999996</c:v>
                </c:pt>
                <c:pt idx="1307">
                  <c:v>52.946800000000003</c:v>
                </c:pt>
                <c:pt idx="1308">
                  <c:v>53.060000000000009</c:v>
                </c:pt>
                <c:pt idx="1309">
                  <c:v>52.791499999999999</c:v>
                </c:pt>
                <c:pt idx="1310">
                  <c:v>51.847199999999994</c:v>
                </c:pt>
                <c:pt idx="1311">
                  <c:v>51.684599999999996</c:v>
                </c:pt>
                <c:pt idx="1312">
                  <c:v>51.5107</c:v>
                </c:pt>
                <c:pt idx="1313">
                  <c:v>50.914099999999991</c:v>
                </c:pt>
                <c:pt idx="1314">
                  <c:v>50.567900000000009</c:v>
                </c:pt>
                <c:pt idx="1315">
                  <c:v>50.356400000000001</c:v>
                </c:pt>
                <c:pt idx="1316">
                  <c:v>50.262199999999993</c:v>
                </c:pt>
                <c:pt idx="1317">
                  <c:v>49.743099999999998</c:v>
                </c:pt>
                <c:pt idx="1318">
                  <c:v>49.199700000000007</c:v>
                </c:pt>
                <c:pt idx="1319">
                  <c:v>48.870599999999996</c:v>
                </c:pt>
                <c:pt idx="1320">
                  <c:v>48.4497</c:v>
                </c:pt>
                <c:pt idx="1321">
                  <c:v>47.759799999999998</c:v>
                </c:pt>
                <c:pt idx="1322">
                  <c:v>47.499500000000005</c:v>
                </c:pt>
                <c:pt idx="1323">
                  <c:v>46.9619</c:v>
                </c:pt>
                <c:pt idx="1324">
                  <c:v>46.761200000000002</c:v>
                </c:pt>
                <c:pt idx="1325">
                  <c:v>46.639700000000005</c:v>
                </c:pt>
                <c:pt idx="1326">
                  <c:v>46.756900000000002</c:v>
                </c:pt>
                <c:pt idx="1327">
                  <c:v>47.016600000000004</c:v>
                </c:pt>
                <c:pt idx="1328">
                  <c:v>46.055199999999999</c:v>
                </c:pt>
                <c:pt idx="1329">
                  <c:v>45.481400000000001</c:v>
                </c:pt>
                <c:pt idx="1330">
                  <c:v>45.2866</c:v>
                </c:pt>
                <c:pt idx="1331">
                  <c:v>45.322710000000001</c:v>
                </c:pt>
                <c:pt idx="1332">
                  <c:v>44.642109999999995</c:v>
                </c:pt>
                <c:pt idx="1333">
                  <c:v>44.163539999999998</c:v>
                </c:pt>
                <c:pt idx="1334">
                  <c:v>44.16892</c:v>
                </c:pt>
                <c:pt idx="1335">
                  <c:v>44.150909999999996</c:v>
                </c:pt>
                <c:pt idx="1336">
                  <c:v>43.957549999999998</c:v>
                </c:pt>
                <c:pt idx="1337">
                  <c:v>43.37162</c:v>
                </c:pt>
                <c:pt idx="1338">
                  <c:v>43.071310000000004</c:v>
                </c:pt>
                <c:pt idx="1339">
                  <c:v>43.159660000000002</c:v>
                </c:pt>
                <c:pt idx="1340">
                  <c:v>42.926276999999999</c:v>
                </c:pt>
                <c:pt idx="1341">
                  <c:v>42.279780000000002</c:v>
                </c:pt>
                <c:pt idx="1342">
                  <c:v>42.188923000000003</c:v>
                </c:pt>
                <c:pt idx="1343">
                  <c:v>41.759259999999998</c:v>
                </c:pt>
                <c:pt idx="1344">
                  <c:v>41.665030000000002</c:v>
                </c:pt>
                <c:pt idx="1345">
                  <c:v>41.409700000000001</c:v>
                </c:pt>
                <c:pt idx="1346">
                  <c:v>41.520039999999995</c:v>
                </c:pt>
                <c:pt idx="1347">
                  <c:v>41.501919999999998</c:v>
                </c:pt>
                <c:pt idx="1348">
                  <c:v>40.912100000000002</c:v>
                </c:pt>
                <c:pt idx="1349">
                  <c:v>40.907739999999997</c:v>
                </c:pt>
                <c:pt idx="1350">
                  <c:v>40.314899999999994</c:v>
                </c:pt>
                <c:pt idx="1351">
                  <c:v>40.002970000000005</c:v>
                </c:pt>
                <c:pt idx="1352">
                  <c:v>40.051279999999998</c:v>
                </c:pt>
                <c:pt idx="1353">
                  <c:v>40.119639999999997</c:v>
                </c:pt>
                <c:pt idx="1354">
                  <c:v>40.374099999999999</c:v>
                </c:pt>
                <c:pt idx="1355">
                  <c:v>39.8857</c:v>
                </c:pt>
                <c:pt idx="1356">
                  <c:v>39.370599999999996</c:v>
                </c:pt>
                <c:pt idx="1357">
                  <c:v>38.892600000000002</c:v>
                </c:pt>
                <c:pt idx="1358">
                  <c:v>38.472200000000001</c:v>
                </c:pt>
                <c:pt idx="1359">
                  <c:v>38.321800000000003</c:v>
                </c:pt>
                <c:pt idx="1360">
                  <c:v>39.103499999999997</c:v>
                </c:pt>
                <c:pt idx="1361">
                  <c:v>38.763199999999998</c:v>
                </c:pt>
                <c:pt idx="1362">
                  <c:v>38.084000000000003</c:v>
                </c:pt>
                <c:pt idx="1363">
                  <c:v>38.327600000000004</c:v>
                </c:pt>
                <c:pt idx="1364">
                  <c:v>38.368200000000002</c:v>
                </c:pt>
                <c:pt idx="1365">
                  <c:v>37.846600000000002</c:v>
                </c:pt>
                <c:pt idx="1366">
                  <c:v>37.311500000000002</c:v>
                </c:pt>
                <c:pt idx="1367">
                  <c:v>36.811499999999995</c:v>
                </c:pt>
                <c:pt idx="1368">
                  <c:v>36.981999999999999</c:v>
                </c:pt>
                <c:pt idx="1369">
                  <c:v>36.860300000000002</c:v>
                </c:pt>
                <c:pt idx="1370">
                  <c:v>37.4009</c:v>
                </c:pt>
                <c:pt idx="1371">
                  <c:v>36.871099999999998</c:v>
                </c:pt>
                <c:pt idx="1372">
                  <c:v>36.883300000000006</c:v>
                </c:pt>
                <c:pt idx="1373">
                  <c:v>36.498599999999996</c:v>
                </c:pt>
                <c:pt idx="1374">
                  <c:v>35.9116</c:v>
                </c:pt>
                <c:pt idx="1375">
                  <c:v>36.134299999999996</c:v>
                </c:pt>
                <c:pt idx="1376">
                  <c:v>36.164499999999997</c:v>
                </c:pt>
                <c:pt idx="1377">
                  <c:v>36.051200000000001</c:v>
                </c:pt>
                <c:pt idx="1378">
                  <c:v>35.980900000000005</c:v>
                </c:pt>
                <c:pt idx="1379">
                  <c:v>35.810500000000005</c:v>
                </c:pt>
                <c:pt idx="1380">
                  <c:v>35.569859999999998</c:v>
                </c:pt>
                <c:pt idx="1381">
                  <c:v>35.220190000000002</c:v>
                </c:pt>
                <c:pt idx="1382">
                  <c:v>35.025399999999998</c:v>
                </c:pt>
                <c:pt idx="1383">
                  <c:v>35.281770000000002</c:v>
                </c:pt>
                <c:pt idx="1384">
                  <c:v>35.304189999999998</c:v>
                </c:pt>
                <c:pt idx="1385">
                  <c:v>34.893509999999999</c:v>
                </c:pt>
                <c:pt idx="1386">
                  <c:v>34.400909999999996</c:v>
                </c:pt>
                <c:pt idx="1387">
                  <c:v>34.248000000000005</c:v>
                </c:pt>
                <c:pt idx="1388">
                  <c:v>34.014160000000004</c:v>
                </c:pt>
                <c:pt idx="1389">
                  <c:v>33.69829</c:v>
                </c:pt>
                <c:pt idx="1390">
                  <c:v>33.81588</c:v>
                </c:pt>
                <c:pt idx="1391">
                  <c:v>33.528779999999998</c:v>
                </c:pt>
                <c:pt idx="1392">
                  <c:v>32.812956999999997</c:v>
                </c:pt>
                <c:pt idx="1393">
                  <c:v>33.523477</c:v>
                </c:pt>
                <c:pt idx="1394">
                  <c:v>32.515630000000002</c:v>
                </c:pt>
                <c:pt idx="1395">
                  <c:v>-107.44228000000001</c:v>
                </c:pt>
                <c:pt idx="1396">
                  <c:v>-391.40800000000002</c:v>
                </c:pt>
                <c:pt idx="1397">
                  <c:v>418.96000000000004</c:v>
                </c:pt>
                <c:pt idx="1398">
                  <c:v>517.54899999999986</c:v>
                </c:pt>
                <c:pt idx="1399">
                  <c:v>-297.05999999999995</c:v>
                </c:pt>
                <c:pt idx="1400">
                  <c:v>154.55999999999995</c:v>
                </c:pt>
                <c:pt idx="1401">
                  <c:v>153.30999999999995</c:v>
                </c:pt>
                <c:pt idx="1402">
                  <c:v>145.27999999999997</c:v>
                </c:pt>
                <c:pt idx="1403">
                  <c:v>138.76999999999998</c:v>
                </c:pt>
                <c:pt idx="1404">
                  <c:v>133.91000000000008</c:v>
                </c:pt>
                <c:pt idx="1405">
                  <c:v>130.23000000000002</c:v>
                </c:pt>
                <c:pt idx="1406">
                  <c:v>129.58000000000015</c:v>
                </c:pt>
                <c:pt idx="1407">
                  <c:v>129.61000000000013</c:v>
                </c:pt>
                <c:pt idx="1408">
                  <c:v>128.77999999999997</c:v>
                </c:pt>
                <c:pt idx="1409">
                  <c:v>127.93000000000006</c:v>
                </c:pt>
                <c:pt idx="1410">
                  <c:v>128.46000000000004</c:v>
                </c:pt>
                <c:pt idx="1411">
                  <c:v>127.57999999999993</c:v>
                </c:pt>
                <c:pt idx="1412">
                  <c:v>126.67999999999984</c:v>
                </c:pt>
                <c:pt idx="1413">
                  <c:v>126.61000000000013</c:v>
                </c:pt>
                <c:pt idx="1414">
                  <c:v>126.57999999999993</c:v>
                </c:pt>
                <c:pt idx="1415">
                  <c:v>126.93000000000006</c:v>
                </c:pt>
                <c:pt idx="1416">
                  <c:v>126.07999999999993</c:v>
                </c:pt>
                <c:pt idx="1417">
                  <c:v>125.78999999999996</c:v>
                </c:pt>
                <c:pt idx="1418">
                  <c:v>126.42000000000007</c:v>
                </c:pt>
                <c:pt idx="1419">
                  <c:v>125.79999999999995</c:v>
                </c:pt>
                <c:pt idx="1420">
                  <c:v>126.03999999999996</c:v>
                </c:pt>
                <c:pt idx="1421">
                  <c:v>125.97000000000003</c:v>
                </c:pt>
                <c:pt idx="1422">
                  <c:v>125.69999999999982</c:v>
                </c:pt>
                <c:pt idx="1423">
                  <c:v>125.29999999999995</c:v>
                </c:pt>
                <c:pt idx="1424">
                  <c:v>125.72000000000003</c:v>
                </c:pt>
                <c:pt idx="1425">
                  <c:v>125.98000000000002</c:v>
                </c:pt>
                <c:pt idx="1426">
                  <c:v>125.86999999999989</c:v>
                </c:pt>
                <c:pt idx="1427">
                  <c:v>125.04000000000019</c:v>
                </c:pt>
                <c:pt idx="1428">
                  <c:v>125.15000000000009</c:v>
                </c:pt>
                <c:pt idx="1429">
                  <c:v>124.70000000000005</c:v>
                </c:pt>
                <c:pt idx="1430">
                  <c:v>125</c:v>
                </c:pt>
                <c:pt idx="1431">
                  <c:v>125.49000000000001</c:v>
                </c:pt>
                <c:pt idx="1432">
                  <c:v>124.05999999999995</c:v>
                </c:pt>
                <c:pt idx="1433">
                  <c:v>124.20000000000005</c:v>
                </c:pt>
                <c:pt idx="1434">
                  <c:v>126.12999999999988</c:v>
                </c:pt>
                <c:pt idx="1435">
                  <c:v>126.99000000000001</c:v>
                </c:pt>
                <c:pt idx="1436">
                  <c:v>127.58000000000015</c:v>
                </c:pt>
                <c:pt idx="1437">
                  <c:v>128.03999999999996</c:v>
                </c:pt>
                <c:pt idx="1438">
                  <c:v>127.12999999999988</c:v>
                </c:pt>
                <c:pt idx="1439">
                  <c:v>125.07999999999993</c:v>
                </c:pt>
                <c:pt idx="1440">
                  <c:v>124.37999999999988</c:v>
                </c:pt>
                <c:pt idx="1441">
                  <c:v>126.80000000000018</c:v>
                </c:pt>
                <c:pt idx="1442">
                  <c:v>127.77000000000021</c:v>
                </c:pt>
                <c:pt idx="1443">
                  <c:v>126.25999999999999</c:v>
                </c:pt>
                <c:pt idx="1444">
                  <c:v>125.43000000000006</c:v>
                </c:pt>
                <c:pt idx="1445">
                  <c:v>125.52999999999997</c:v>
                </c:pt>
                <c:pt idx="1446">
                  <c:v>125.75</c:v>
                </c:pt>
                <c:pt idx="1447">
                  <c:v>125.16999999999985</c:v>
                </c:pt>
                <c:pt idx="1448">
                  <c:v>124.74000000000001</c:v>
                </c:pt>
                <c:pt idx="1449">
                  <c:v>125.29999999999995</c:v>
                </c:pt>
                <c:pt idx="1450">
                  <c:v>124.84999999999991</c:v>
                </c:pt>
                <c:pt idx="1451">
                  <c:v>124.82999999999993</c:v>
                </c:pt>
                <c:pt idx="1452">
                  <c:v>124.73000000000002</c:v>
                </c:pt>
                <c:pt idx="1453">
                  <c:v>124.73000000000002</c:v>
                </c:pt>
                <c:pt idx="1454">
                  <c:v>125.07000000000016</c:v>
                </c:pt>
                <c:pt idx="1455">
                  <c:v>124.77999999999997</c:v>
                </c:pt>
                <c:pt idx="1456">
                  <c:v>124.3599999999999</c:v>
                </c:pt>
                <c:pt idx="1457">
                  <c:v>124.40999999999985</c:v>
                </c:pt>
                <c:pt idx="1458">
                  <c:v>124.98000000000002</c:v>
                </c:pt>
                <c:pt idx="1459">
                  <c:v>124.59999999999991</c:v>
                </c:pt>
                <c:pt idx="1460">
                  <c:v>124.5</c:v>
                </c:pt>
                <c:pt idx="1461">
                  <c:v>124.65999999999985</c:v>
                </c:pt>
                <c:pt idx="1462">
                  <c:v>124.84999999999991</c:v>
                </c:pt>
                <c:pt idx="1463">
                  <c:v>124.25999999999999</c:v>
                </c:pt>
                <c:pt idx="1464">
                  <c:v>124.47000000000003</c:v>
                </c:pt>
                <c:pt idx="1465">
                  <c:v>124.97000000000003</c:v>
                </c:pt>
                <c:pt idx="1466">
                  <c:v>123.69999999999982</c:v>
                </c:pt>
                <c:pt idx="1467">
                  <c:v>123.7199999999998</c:v>
                </c:pt>
                <c:pt idx="1468">
                  <c:v>124.08999999999992</c:v>
                </c:pt>
                <c:pt idx="1469">
                  <c:v>124.34999999999991</c:v>
                </c:pt>
                <c:pt idx="1470">
                  <c:v>124.12999999999988</c:v>
                </c:pt>
                <c:pt idx="1471">
                  <c:v>124.19000000000005</c:v>
                </c:pt>
                <c:pt idx="1472">
                  <c:v>124.49000000000001</c:v>
                </c:pt>
                <c:pt idx="1473">
                  <c:v>123.98000000000002</c:v>
                </c:pt>
                <c:pt idx="1474">
                  <c:v>124.55999999999995</c:v>
                </c:pt>
                <c:pt idx="1475">
                  <c:v>124.76999999999998</c:v>
                </c:pt>
                <c:pt idx="1476">
                  <c:v>123.44999999999982</c:v>
                </c:pt>
                <c:pt idx="1477">
                  <c:v>124.01999999999998</c:v>
                </c:pt>
                <c:pt idx="1478">
                  <c:v>124.66999999999985</c:v>
                </c:pt>
                <c:pt idx="1479">
                  <c:v>123.94000000000005</c:v>
                </c:pt>
                <c:pt idx="1480">
                  <c:v>123.74000000000001</c:v>
                </c:pt>
                <c:pt idx="1481">
                  <c:v>123.91000000000008</c:v>
                </c:pt>
                <c:pt idx="1482">
                  <c:v>123.76999999999998</c:v>
                </c:pt>
                <c:pt idx="1483">
                  <c:v>124.10000000000014</c:v>
                </c:pt>
                <c:pt idx="1484">
                  <c:v>124.29999999999995</c:v>
                </c:pt>
                <c:pt idx="1485">
                  <c:v>123.64999999999986</c:v>
                </c:pt>
                <c:pt idx="1486">
                  <c:v>124.73000000000002</c:v>
                </c:pt>
                <c:pt idx="1487">
                  <c:v>122.87999999999988</c:v>
                </c:pt>
                <c:pt idx="1488">
                  <c:v>123.29999999999995</c:v>
                </c:pt>
                <c:pt idx="1489">
                  <c:v>124.34999999999991</c:v>
                </c:pt>
                <c:pt idx="1490">
                  <c:v>124.97000000000003</c:v>
                </c:pt>
                <c:pt idx="1491">
                  <c:v>123.91000000000008</c:v>
                </c:pt>
                <c:pt idx="1492">
                  <c:v>122.86999999999989</c:v>
                </c:pt>
                <c:pt idx="1493">
                  <c:v>123.49000000000001</c:v>
                </c:pt>
                <c:pt idx="1494">
                  <c:v>123.88000000000011</c:v>
                </c:pt>
                <c:pt idx="1495">
                  <c:v>124.13000000000011</c:v>
                </c:pt>
                <c:pt idx="1496">
                  <c:v>123.80999999999995</c:v>
                </c:pt>
                <c:pt idx="1497">
                  <c:v>124.7199999999998</c:v>
                </c:pt>
                <c:pt idx="1498">
                  <c:v>124.12000000000012</c:v>
                </c:pt>
                <c:pt idx="1499">
                  <c:v>124.28999999999996</c:v>
                </c:pt>
                <c:pt idx="1500">
                  <c:v>124.09999999999991</c:v>
                </c:pt>
                <c:pt idx="1501">
                  <c:v>123.92000000000007</c:v>
                </c:pt>
                <c:pt idx="1502">
                  <c:v>124.37000000000012</c:v>
                </c:pt>
                <c:pt idx="1503">
                  <c:v>123.98000000000002</c:v>
                </c:pt>
                <c:pt idx="1504">
                  <c:v>123.25</c:v>
                </c:pt>
                <c:pt idx="1505">
                  <c:v>123.15999999999985</c:v>
                </c:pt>
                <c:pt idx="1506">
                  <c:v>123.73000000000002</c:v>
                </c:pt>
                <c:pt idx="1507">
                  <c:v>124.81999999999994</c:v>
                </c:pt>
                <c:pt idx="1508">
                  <c:v>124.54000000000019</c:v>
                </c:pt>
                <c:pt idx="1509">
                  <c:v>123.62999999999988</c:v>
                </c:pt>
                <c:pt idx="1510">
                  <c:v>123.36999999999989</c:v>
                </c:pt>
                <c:pt idx="1511">
                  <c:v>123.78999999999996</c:v>
                </c:pt>
                <c:pt idx="1512">
                  <c:v>124.47000000000003</c:v>
                </c:pt>
                <c:pt idx="1513">
                  <c:v>123.8900000000001</c:v>
                </c:pt>
                <c:pt idx="1514">
                  <c:v>124.08000000000015</c:v>
                </c:pt>
                <c:pt idx="1515">
                  <c:v>123.82999999999993</c:v>
                </c:pt>
                <c:pt idx="1516">
                  <c:v>123.97000000000003</c:v>
                </c:pt>
                <c:pt idx="1517">
                  <c:v>123.56999999999994</c:v>
                </c:pt>
                <c:pt idx="1518">
                  <c:v>123.25</c:v>
                </c:pt>
                <c:pt idx="1519">
                  <c:v>123.49000000000001</c:v>
                </c:pt>
                <c:pt idx="1520">
                  <c:v>124.12000000000012</c:v>
                </c:pt>
                <c:pt idx="1521">
                  <c:v>123.73000000000002</c:v>
                </c:pt>
                <c:pt idx="1522">
                  <c:v>123.8900000000001</c:v>
                </c:pt>
                <c:pt idx="1523">
                  <c:v>123.36999999999989</c:v>
                </c:pt>
                <c:pt idx="1524">
                  <c:v>123.54999999999995</c:v>
                </c:pt>
                <c:pt idx="1525">
                  <c:v>124.13000000000011</c:v>
                </c:pt>
                <c:pt idx="1526">
                  <c:v>123.87999999999988</c:v>
                </c:pt>
                <c:pt idx="1527">
                  <c:v>123.57999999999993</c:v>
                </c:pt>
                <c:pt idx="1528">
                  <c:v>123.99000000000001</c:v>
                </c:pt>
                <c:pt idx="1529">
                  <c:v>123.42000000000007</c:v>
                </c:pt>
                <c:pt idx="1530">
                  <c:v>123.20999999999981</c:v>
                </c:pt>
                <c:pt idx="1531">
                  <c:v>123.06000000000017</c:v>
                </c:pt>
                <c:pt idx="1532">
                  <c:v>123.62999999999988</c:v>
                </c:pt>
                <c:pt idx="1533">
                  <c:v>123.59999999999991</c:v>
                </c:pt>
                <c:pt idx="1534">
                  <c:v>123.81999999999994</c:v>
                </c:pt>
                <c:pt idx="1535">
                  <c:v>124.07000000000016</c:v>
                </c:pt>
                <c:pt idx="1536">
                  <c:v>123.29999999999995</c:v>
                </c:pt>
                <c:pt idx="1537">
                  <c:v>123.91000000000008</c:v>
                </c:pt>
                <c:pt idx="1538">
                  <c:v>123.57999999999993</c:v>
                </c:pt>
                <c:pt idx="1539">
                  <c:v>123.19000000000005</c:v>
                </c:pt>
                <c:pt idx="1540">
                  <c:v>123.23000000000002</c:v>
                </c:pt>
                <c:pt idx="1541">
                  <c:v>123.24000000000001</c:v>
                </c:pt>
                <c:pt idx="1542">
                  <c:v>123.89999999999986</c:v>
                </c:pt>
                <c:pt idx="1543">
                  <c:v>123.19000000000005</c:v>
                </c:pt>
                <c:pt idx="1544">
                  <c:v>123.36999999999989</c:v>
                </c:pt>
                <c:pt idx="1545">
                  <c:v>124.46000000000004</c:v>
                </c:pt>
                <c:pt idx="1546">
                  <c:v>123.42999999999984</c:v>
                </c:pt>
                <c:pt idx="1547">
                  <c:v>122.8900000000001</c:v>
                </c:pt>
                <c:pt idx="1548">
                  <c:v>122.81999999999994</c:v>
                </c:pt>
                <c:pt idx="1549">
                  <c:v>123.77999999999997</c:v>
                </c:pt>
                <c:pt idx="1550">
                  <c:v>123.58000000000015</c:v>
                </c:pt>
                <c:pt idx="1551">
                  <c:v>123.91000000000008</c:v>
                </c:pt>
                <c:pt idx="1552">
                  <c:v>124.26999999999998</c:v>
                </c:pt>
                <c:pt idx="1553">
                  <c:v>122.88000000000011</c:v>
                </c:pt>
                <c:pt idx="1554">
                  <c:v>123.22999999999979</c:v>
                </c:pt>
                <c:pt idx="1555">
                  <c:v>123.63000000000011</c:v>
                </c:pt>
                <c:pt idx="1556">
                  <c:v>123.32999999999993</c:v>
                </c:pt>
                <c:pt idx="1557">
                  <c:v>123.72000000000003</c:v>
                </c:pt>
                <c:pt idx="1558">
                  <c:v>123.03999999999996</c:v>
                </c:pt>
                <c:pt idx="1559">
                  <c:v>122.64999999999986</c:v>
                </c:pt>
                <c:pt idx="1560">
                  <c:v>123.23000000000002</c:v>
                </c:pt>
                <c:pt idx="1561">
                  <c:v>123.54999999999995</c:v>
                </c:pt>
                <c:pt idx="1562">
                  <c:v>123.50999999999999</c:v>
                </c:pt>
                <c:pt idx="1563">
                  <c:v>123.18999999999983</c:v>
                </c:pt>
                <c:pt idx="1564">
                  <c:v>123.33999999999992</c:v>
                </c:pt>
                <c:pt idx="1565">
                  <c:v>122.95000000000005</c:v>
                </c:pt>
                <c:pt idx="1566">
                  <c:v>123.28999999999996</c:v>
                </c:pt>
                <c:pt idx="1567">
                  <c:v>123.57999999999993</c:v>
                </c:pt>
                <c:pt idx="1568">
                  <c:v>124.12999999999988</c:v>
                </c:pt>
                <c:pt idx="1569">
                  <c:v>124.37999999999988</c:v>
                </c:pt>
                <c:pt idx="1570">
                  <c:v>123.41000000000008</c:v>
                </c:pt>
                <c:pt idx="1571">
                  <c:v>123.25</c:v>
                </c:pt>
                <c:pt idx="1572">
                  <c:v>123.24000000000001</c:v>
                </c:pt>
                <c:pt idx="1573">
                  <c:v>122.68000000000006</c:v>
                </c:pt>
                <c:pt idx="1574">
                  <c:v>123.32999999999993</c:v>
                </c:pt>
                <c:pt idx="1575">
                  <c:v>123.17999999999984</c:v>
                </c:pt>
                <c:pt idx="1576">
                  <c:v>122.72000000000003</c:v>
                </c:pt>
                <c:pt idx="1577">
                  <c:v>123.37000000000012</c:v>
                </c:pt>
                <c:pt idx="1578">
                  <c:v>123.32999999999993</c:v>
                </c:pt>
                <c:pt idx="1579">
                  <c:v>123.68000000000006</c:v>
                </c:pt>
                <c:pt idx="1580">
                  <c:v>123.48000000000002</c:v>
                </c:pt>
                <c:pt idx="1581">
                  <c:v>123</c:v>
                </c:pt>
                <c:pt idx="1582">
                  <c:v>123.31999999999994</c:v>
                </c:pt>
                <c:pt idx="1583">
                  <c:v>123.90999999999985</c:v>
                </c:pt>
                <c:pt idx="1584">
                  <c:v>123.19000000000005</c:v>
                </c:pt>
                <c:pt idx="1585">
                  <c:v>122.48000000000002</c:v>
                </c:pt>
                <c:pt idx="1586">
                  <c:v>123.52999999999997</c:v>
                </c:pt>
                <c:pt idx="1587">
                  <c:v>123.6099999999999</c:v>
                </c:pt>
                <c:pt idx="1588">
                  <c:v>122.71000000000004</c:v>
                </c:pt>
                <c:pt idx="1589">
                  <c:v>122.19000000000005</c:v>
                </c:pt>
                <c:pt idx="1590">
                  <c:v>122.25999999999999</c:v>
                </c:pt>
                <c:pt idx="1591">
                  <c:v>123.17000000000007</c:v>
                </c:pt>
                <c:pt idx="1592">
                  <c:v>122.91000000000008</c:v>
                </c:pt>
                <c:pt idx="1593">
                  <c:v>122.31999999999994</c:v>
                </c:pt>
                <c:pt idx="1594">
                  <c:v>123.0300000000002</c:v>
                </c:pt>
                <c:pt idx="1595">
                  <c:v>123.44000000000005</c:v>
                </c:pt>
                <c:pt idx="1596">
                  <c:v>122.6099999999999</c:v>
                </c:pt>
                <c:pt idx="1597">
                  <c:v>122.61000000000013</c:v>
                </c:pt>
                <c:pt idx="1598">
                  <c:v>123.43000000000006</c:v>
                </c:pt>
                <c:pt idx="1599">
                  <c:v>123.01999999999998</c:v>
                </c:pt>
                <c:pt idx="1600">
                  <c:v>123.20000000000005</c:v>
                </c:pt>
                <c:pt idx="1601">
                  <c:v>122.90000000000009</c:v>
                </c:pt>
                <c:pt idx="1602">
                  <c:v>122.57999999999993</c:v>
                </c:pt>
                <c:pt idx="1603">
                  <c:v>123.19000000000005</c:v>
                </c:pt>
                <c:pt idx="1604">
                  <c:v>122.61000000000013</c:v>
                </c:pt>
                <c:pt idx="1605">
                  <c:v>122.82999999999993</c:v>
                </c:pt>
                <c:pt idx="1606">
                  <c:v>123.48000000000002</c:v>
                </c:pt>
                <c:pt idx="1607">
                  <c:v>122.74000000000001</c:v>
                </c:pt>
                <c:pt idx="1608">
                  <c:v>122.40000000000009</c:v>
                </c:pt>
                <c:pt idx="1609">
                  <c:v>122.96000000000004</c:v>
                </c:pt>
                <c:pt idx="1610">
                  <c:v>123.5</c:v>
                </c:pt>
                <c:pt idx="1611">
                  <c:v>122.57999999999993</c:v>
                </c:pt>
                <c:pt idx="1612">
                  <c:v>122.69000000000005</c:v>
                </c:pt>
                <c:pt idx="1613">
                  <c:v>123.13000000000011</c:v>
                </c:pt>
                <c:pt idx="1614">
                  <c:v>122.98000000000002</c:v>
                </c:pt>
                <c:pt idx="1615">
                  <c:v>122.91000000000008</c:v>
                </c:pt>
                <c:pt idx="1616">
                  <c:v>122.43000000000006</c:v>
                </c:pt>
                <c:pt idx="1617">
                  <c:v>122.5</c:v>
                </c:pt>
                <c:pt idx="1618">
                  <c:v>122.91000000000008</c:v>
                </c:pt>
                <c:pt idx="1619">
                  <c:v>122.77999999999997</c:v>
                </c:pt>
                <c:pt idx="1620">
                  <c:v>122.48000000000002</c:v>
                </c:pt>
                <c:pt idx="1621">
                  <c:v>122.36999999999989</c:v>
                </c:pt>
                <c:pt idx="1622">
                  <c:v>122.76999999999998</c:v>
                </c:pt>
                <c:pt idx="1623">
                  <c:v>122.55999999999995</c:v>
                </c:pt>
                <c:pt idx="1624">
                  <c:v>122.81000000000017</c:v>
                </c:pt>
                <c:pt idx="1625">
                  <c:v>122.27999999999997</c:v>
                </c:pt>
                <c:pt idx="1626">
                  <c:v>121.90999999999985</c:v>
                </c:pt>
                <c:pt idx="1627">
                  <c:v>122.00999999999999</c:v>
                </c:pt>
                <c:pt idx="1628">
                  <c:v>122.68000000000006</c:v>
                </c:pt>
                <c:pt idx="1629">
                  <c:v>122.56999999999994</c:v>
                </c:pt>
                <c:pt idx="1630">
                  <c:v>122.01999999999998</c:v>
                </c:pt>
                <c:pt idx="1631">
                  <c:v>122.54999999999995</c:v>
                </c:pt>
                <c:pt idx="1632">
                  <c:v>122.72000000000003</c:v>
                </c:pt>
                <c:pt idx="1633">
                  <c:v>122.02999999999997</c:v>
                </c:pt>
                <c:pt idx="1634">
                  <c:v>122.42000000000007</c:v>
                </c:pt>
                <c:pt idx="1635">
                  <c:v>123.48000000000002</c:v>
                </c:pt>
                <c:pt idx="1636">
                  <c:v>122.61000000000013</c:v>
                </c:pt>
                <c:pt idx="1637">
                  <c:v>122.37999999999988</c:v>
                </c:pt>
                <c:pt idx="1638">
                  <c:v>122.6400000000001</c:v>
                </c:pt>
                <c:pt idx="1639">
                  <c:v>122.86000000000013</c:v>
                </c:pt>
                <c:pt idx="1640">
                  <c:v>122.66000000000008</c:v>
                </c:pt>
                <c:pt idx="1641">
                  <c:v>122.06000000000017</c:v>
                </c:pt>
                <c:pt idx="1642">
                  <c:v>122.37000000000012</c:v>
                </c:pt>
                <c:pt idx="1643">
                  <c:v>122.75999999999999</c:v>
                </c:pt>
                <c:pt idx="1644">
                  <c:v>122.25999999999999</c:v>
                </c:pt>
                <c:pt idx="1645">
                  <c:v>122.11000000000013</c:v>
                </c:pt>
                <c:pt idx="1646">
                  <c:v>122.47000000000003</c:v>
                </c:pt>
                <c:pt idx="1647">
                  <c:v>122.50999999999999</c:v>
                </c:pt>
                <c:pt idx="1648">
                  <c:v>122.55000000000018</c:v>
                </c:pt>
                <c:pt idx="1649">
                  <c:v>121.81999999999994</c:v>
                </c:pt>
                <c:pt idx="1650">
                  <c:v>122.07999999999993</c:v>
                </c:pt>
                <c:pt idx="1651">
                  <c:v>122.48000000000002</c:v>
                </c:pt>
                <c:pt idx="1652">
                  <c:v>122.22999999999979</c:v>
                </c:pt>
                <c:pt idx="1653">
                  <c:v>122.07999999999993</c:v>
                </c:pt>
                <c:pt idx="1654">
                  <c:v>122.28999999999996</c:v>
                </c:pt>
                <c:pt idx="1655">
                  <c:v>121.94000000000005</c:v>
                </c:pt>
                <c:pt idx="1656">
                  <c:v>121.98000000000002</c:v>
                </c:pt>
                <c:pt idx="1657">
                  <c:v>122.28999999999996</c:v>
                </c:pt>
                <c:pt idx="1658">
                  <c:v>122.25999999999999</c:v>
                </c:pt>
                <c:pt idx="1659">
                  <c:v>122.66000000000008</c:v>
                </c:pt>
                <c:pt idx="1660">
                  <c:v>122.79999999999995</c:v>
                </c:pt>
                <c:pt idx="1661">
                  <c:v>122.41000000000008</c:v>
                </c:pt>
                <c:pt idx="1662">
                  <c:v>122.40999999999985</c:v>
                </c:pt>
                <c:pt idx="1663">
                  <c:v>122.22000000000003</c:v>
                </c:pt>
                <c:pt idx="1664">
                  <c:v>122.51999999999998</c:v>
                </c:pt>
                <c:pt idx="1665">
                  <c:v>121.92999999999984</c:v>
                </c:pt>
                <c:pt idx="1666">
                  <c:v>122.52999999999997</c:v>
                </c:pt>
                <c:pt idx="1667">
                  <c:v>122.20999999999981</c:v>
                </c:pt>
                <c:pt idx="1668">
                  <c:v>122.09000000000015</c:v>
                </c:pt>
                <c:pt idx="1669">
                  <c:v>122.07999999999993</c:v>
                </c:pt>
                <c:pt idx="1670">
                  <c:v>122.26999999999998</c:v>
                </c:pt>
                <c:pt idx="1671">
                  <c:v>122.22000000000003</c:v>
                </c:pt>
                <c:pt idx="1672">
                  <c:v>122.33999999999992</c:v>
                </c:pt>
                <c:pt idx="1673">
                  <c:v>122.20000000000005</c:v>
                </c:pt>
                <c:pt idx="1674">
                  <c:v>122</c:v>
                </c:pt>
                <c:pt idx="1675">
                  <c:v>122.05999999999995</c:v>
                </c:pt>
                <c:pt idx="1676">
                  <c:v>121.42000000000007</c:v>
                </c:pt>
                <c:pt idx="1677">
                  <c:v>121.91000000000008</c:v>
                </c:pt>
                <c:pt idx="1678">
                  <c:v>122.3900000000001</c:v>
                </c:pt>
                <c:pt idx="1679">
                  <c:v>122.23000000000002</c:v>
                </c:pt>
                <c:pt idx="1680">
                  <c:v>122.57999999999993</c:v>
                </c:pt>
                <c:pt idx="1681">
                  <c:v>121.99000000000001</c:v>
                </c:pt>
                <c:pt idx="1682">
                  <c:v>121.6400000000001</c:v>
                </c:pt>
                <c:pt idx="1683">
                  <c:v>121.58999999999992</c:v>
                </c:pt>
                <c:pt idx="1684">
                  <c:v>122.37000000000012</c:v>
                </c:pt>
                <c:pt idx="1685">
                  <c:v>122.41999999999985</c:v>
                </c:pt>
                <c:pt idx="1686">
                  <c:v>122.28999999999996</c:v>
                </c:pt>
                <c:pt idx="1687">
                  <c:v>121.95000000000005</c:v>
                </c:pt>
                <c:pt idx="1688">
                  <c:v>122.25999999999999</c:v>
                </c:pt>
                <c:pt idx="1689">
                  <c:v>122.49000000000001</c:v>
                </c:pt>
                <c:pt idx="1690">
                  <c:v>122.01999999999998</c:v>
                </c:pt>
                <c:pt idx="1691">
                  <c:v>122.41000000000008</c:v>
                </c:pt>
                <c:pt idx="1692">
                  <c:v>121.58000000000015</c:v>
                </c:pt>
                <c:pt idx="1693">
                  <c:v>121.19000000000005</c:v>
                </c:pt>
                <c:pt idx="1694">
                  <c:v>121.65999999999985</c:v>
                </c:pt>
                <c:pt idx="1695">
                  <c:v>122.3900000000001</c:v>
                </c:pt>
                <c:pt idx="1696">
                  <c:v>122.22000000000003</c:v>
                </c:pt>
                <c:pt idx="1697">
                  <c:v>121.51999999999998</c:v>
                </c:pt>
                <c:pt idx="1698">
                  <c:v>121.32999999999993</c:v>
                </c:pt>
                <c:pt idx="1699">
                  <c:v>122.30000000000018</c:v>
                </c:pt>
                <c:pt idx="1700">
                  <c:v>121.84999999999991</c:v>
                </c:pt>
                <c:pt idx="1701">
                  <c:v>121.11999999999989</c:v>
                </c:pt>
                <c:pt idx="1702">
                  <c:v>121.74000000000001</c:v>
                </c:pt>
                <c:pt idx="1703">
                  <c:v>122.6400000000001</c:v>
                </c:pt>
                <c:pt idx="1704">
                  <c:v>122.28999999999996</c:v>
                </c:pt>
                <c:pt idx="1705">
                  <c:v>122.02999999999997</c:v>
                </c:pt>
                <c:pt idx="1706">
                  <c:v>122.48000000000002</c:v>
                </c:pt>
                <c:pt idx="1707">
                  <c:v>122.13000000000011</c:v>
                </c:pt>
                <c:pt idx="1708">
                  <c:v>121.88999999999987</c:v>
                </c:pt>
                <c:pt idx="1709">
                  <c:v>122.54999999999995</c:v>
                </c:pt>
                <c:pt idx="1710">
                  <c:v>122.18000000000006</c:v>
                </c:pt>
                <c:pt idx="1711">
                  <c:v>121.90000000000009</c:v>
                </c:pt>
                <c:pt idx="1712">
                  <c:v>121.86999999999989</c:v>
                </c:pt>
                <c:pt idx="1713">
                  <c:v>121.66999999999985</c:v>
                </c:pt>
                <c:pt idx="1714">
                  <c:v>122.16999999999985</c:v>
                </c:pt>
                <c:pt idx="1715">
                  <c:v>122.02999999999997</c:v>
                </c:pt>
                <c:pt idx="1716">
                  <c:v>121.86999999999989</c:v>
                </c:pt>
                <c:pt idx="1717">
                  <c:v>121.80999999999995</c:v>
                </c:pt>
                <c:pt idx="1718">
                  <c:v>122</c:v>
                </c:pt>
                <c:pt idx="1719">
                  <c:v>122.24000000000001</c:v>
                </c:pt>
                <c:pt idx="1720">
                  <c:v>121.37999999999988</c:v>
                </c:pt>
                <c:pt idx="1721">
                  <c:v>121.70999999999981</c:v>
                </c:pt>
                <c:pt idx="1722">
                  <c:v>121.73000000000002</c:v>
                </c:pt>
                <c:pt idx="1723">
                  <c:v>121.74000000000001</c:v>
                </c:pt>
                <c:pt idx="1724">
                  <c:v>121.54999999999995</c:v>
                </c:pt>
                <c:pt idx="1725">
                  <c:v>121.19000000000005</c:v>
                </c:pt>
                <c:pt idx="1726">
                  <c:v>121.87999999999988</c:v>
                </c:pt>
                <c:pt idx="1727">
                  <c:v>121.38999999999987</c:v>
                </c:pt>
                <c:pt idx="1728">
                  <c:v>121.70000000000005</c:v>
                </c:pt>
                <c:pt idx="1729">
                  <c:v>121.16000000000008</c:v>
                </c:pt>
                <c:pt idx="1730">
                  <c:v>121.4699999999998</c:v>
                </c:pt>
                <c:pt idx="1731">
                  <c:v>121.42000000000007</c:v>
                </c:pt>
                <c:pt idx="1732">
                  <c:v>121.70000000000005</c:v>
                </c:pt>
                <c:pt idx="1733">
                  <c:v>121.46000000000004</c:v>
                </c:pt>
                <c:pt idx="1734">
                  <c:v>121.56000000000017</c:v>
                </c:pt>
                <c:pt idx="1735">
                  <c:v>122.16999999999985</c:v>
                </c:pt>
                <c:pt idx="1736">
                  <c:v>121.73000000000002</c:v>
                </c:pt>
                <c:pt idx="1737">
                  <c:v>121.73000000000002</c:v>
                </c:pt>
                <c:pt idx="1738">
                  <c:v>122.02999999999997</c:v>
                </c:pt>
                <c:pt idx="1739">
                  <c:v>121.32000000000016</c:v>
                </c:pt>
                <c:pt idx="1740">
                  <c:v>121.12999999999988</c:v>
                </c:pt>
                <c:pt idx="1741">
                  <c:v>121.31999999999994</c:v>
                </c:pt>
                <c:pt idx="1742">
                  <c:v>121.70000000000005</c:v>
                </c:pt>
                <c:pt idx="1743">
                  <c:v>121.94999999999982</c:v>
                </c:pt>
                <c:pt idx="1744">
                  <c:v>121.31999999999994</c:v>
                </c:pt>
                <c:pt idx="1745">
                  <c:v>121.1400000000001</c:v>
                </c:pt>
                <c:pt idx="1746">
                  <c:v>121.21000000000004</c:v>
                </c:pt>
                <c:pt idx="1747">
                  <c:v>121.63999999999987</c:v>
                </c:pt>
                <c:pt idx="1748">
                  <c:v>121.84000000000015</c:v>
                </c:pt>
                <c:pt idx="1749">
                  <c:v>121.17000000000007</c:v>
                </c:pt>
                <c:pt idx="1750">
                  <c:v>121.5300000000002</c:v>
                </c:pt>
                <c:pt idx="1751">
                  <c:v>121.3900000000001</c:v>
                </c:pt>
                <c:pt idx="1752">
                  <c:v>121.53999999999996</c:v>
                </c:pt>
                <c:pt idx="1753">
                  <c:v>122.1400000000001</c:v>
                </c:pt>
                <c:pt idx="1754">
                  <c:v>121.8900000000001</c:v>
                </c:pt>
                <c:pt idx="1755">
                  <c:v>121.07999999999993</c:v>
                </c:pt>
                <c:pt idx="1756">
                  <c:v>121.36000000000013</c:v>
                </c:pt>
                <c:pt idx="1757">
                  <c:v>121.55999999999995</c:v>
                </c:pt>
                <c:pt idx="1758">
                  <c:v>120.8599999999999</c:v>
                </c:pt>
                <c:pt idx="1759">
                  <c:v>121.19000000000005</c:v>
                </c:pt>
                <c:pt idx="1760">
                  <c:v>121.94000000000005</c:v>
                </c:pt>
                <c:pt idx="1761">
                  <c:v>121.69000000000005</c:v>
                </c:pt>
                <c:pt idx="1762">
                  <c:v>121.79999999999995</c:v>
                </c:pt>
                <c:pt idx="1763">
                  <c:v>121.8599999999999</c:v>
                </c:pt>
                <c:pt idx="1764">
                  <c:v>120.75</c:v>
                </c:pt>
                <c:pt idx="1765">
                  <c:v>121.72000000000003</c:v>
                </c:pt>
                <c:pt idx="1766">
                  <c:v>109.1099999999999</c:v>
                </c:pt>
                <c:pt idx="1767">
                  <c:v>-345.48</c:v>
                </c:pt>
                <c:pt idx="1768">
                  <c:v>-716.50000000000091</c:v>
                </c:pt>
                <c:pt idx="1769">
                  <c:v>385.17000000000007</c:v>
                </c:pt>
                <c:pt idx="1770">
                  <c:v>285.44000000000051</c:v>
                </c:pt>
                <c:pt idx="1771">
                  <c:v>199.34999999999991</c:v>
                </c:pt>
                <c:pt idx="1772">
                  <c:v>197.97000000000025</c:v>
                </c:pt>
                <c:pt idx="1773">
                  <c:v>189.77999999999997</c:v>
                </c:pt>
                <c:pt idx="1774">
                  <c:v>167.74</c:v>
                </c:pt>
                <c:pt idx="1775">
                  <c:v>146.3900000000001</c:v>
                </c:pt>
                <c:pt idx="1776">
                  <c:v>133.61300000000006</c:v>
                </c:pt>
                <c:pt idx="1777">
                  <c:v>128.59100000000001</c:v>
                </c:pt>
                <c:pt idx="1778">
                  <c:v>122.31799999999998</c:v>
                </c:pt>
                <c:pt idx="1779">
                  <c:v>119.18200000000002</c:v>
                </c:pt>
                <c:pt idx="1780">
                  <c:v>116.11400000000003</c:v>
                </c:pt>
                <c:pt idx="1781">
                  <c:v>115.48299999999995</c:v>
                </c:pt>
                <c:pt idx="1782">
                  <c:v>114.952</c:v>
                </c:pt>
                <c:pt idx="1783">
                  <c:v>114.49199999999996</c:v>
                </c:pt>
                <c:pt idx="1784">
                  <c:v>113.66700000000003</c:v>
                </c:pt>
                <c:pt idx="1785">
                  <c:v>113.51699999999994</c:v>
                </c:pt>
                <c:pt idx="1786">
                  <c:v>113.048</c:v>
                </c:pt>
                <c:pt idx="1787">
                  <c:v>112.096</c:v>
                </c:pt>
                <c:pt idx="1788">
                  <c:v>112.21699999999998</c:v>
                </c:pt>
                <c:pt idx="1789">
                  <c:v>112.29000000000008</c:v>
                </c:pt>
                <c:pt idx="1790">
                  <c:v>112.625</c:v>
                </c:pt>
                <c:pt idx="1791">
                  <c:v>112.07600000000002</c:v>
                </c:pt>
                <c:pt idx="1792">
                  <c:v>112.03899999999999</c:v>
                </c:pt>
                <c:pt idx="1793">
                  <c:v>112.11000000000001</c:v>
                </c:pt>
                <c:pt idx="1794">
                  <c:v>112.21000000000004</c:v>
                </c:pt>
                <c:pt idx="1795">
                  <c:v>112.16399999999999</c:v>
                </c:pt>
                <c:pt idx="1796">
                  <c:v>111.60300000000007</c:v>
                </c:pt>
                <c:pt idx="1797">
                  <c:v>111.24399999999991</c:v>
                </c:pt>
                <c:pt idx="1798">
                  <c:v>110.63099999999997</c:v>
                </c:pt>
                <c:pt idx="1799">
                  <c:v>110.71500000000003</c:v>
                </c:pt>
                <c:pt idx="1800">
                  <c:v>111.04899999999998</c:v>
                </c:pt>
                <c:pt idx="1801">
                  <c:v>110.44399999999996</c:v>
                </c:pt>
                <c:pt idx="1802">
                  <c:v>110.44500000000005</c:v>
                </c:pt>
                <c:pt idx="1803">
                  <c:v>109.81200000000001</c:v>
                </c:pt>
                <c:pt idx="1804">
                  <c:v>109.221</c:v>
                </c:pt>
                <c:pt idx="1805">
                  <c:v>109.22300000000007</c:v>
                </c:pt>
                <c:pt idx="1806">
                  <c:v>109.18799999999999</c:v>
                </c:pt>
                <c:pt idx="1807">
                  <c:v>108.92399999999998</c:v>
                </c:pt>
                <c:pt idx="1808">
                  <c:v>108.89499999999998</c:v>
                </c:pt>
                <c:pt idx="1809">
                  <c:v>108.61799999999994</c:v>
                </c:pt>
                <c:pt idx="1810">
                  <c:v>108.60400000000004</c:v>
                </c:pt>
                <c:pt idx="1811">
                  <c:v>108.52600000000007</c:v>
                </c:pt>
                <c:pt idx="1812">
                  <c:v>107.96800000000007</c:v>
                </c:pt>
                <c:pt idx="1813">
                  <c:v>108.548</c:v>
                </c:pt>
                <c:pt idx="1814">
                  <c:v>107.74900000000002</c:v>
                </c:pt>
                <c:pt idx="1815">
                  <c:v>107.96100000000001</c:v>
                </c:pt>
                <c:pt idx="1816">
                  <c:v>107.90800000000002</c:v>
                </c:pt>
                <c:pt idx="1817">
                  <c:v>107.51800000000003</c:v>
                </c:pt>
                <c:pt idx="1818">
                  <c:v>107.66499999999996</c:v>
                </c:pt>
                <c:pt idx="1819">
                  <c:v>107.16300000000001</c:v>
                </c:pt>
                <c:pt idx="1820">
                  <c:v>107.14800000000002</c:v>
                </c:pt>
                <c:pt idx="1821">
                  <c:v>106.75900000000001</c:v>
                </c:pt>
                <c:pt idx="1822">
                  <c:v>106.18899999999996</c:v>
                </c:pt>
                <c:pt idx="1823">
                  <c:v>106.36800000000005</c:v>
                </c:pt>
                <c:pt idx="1824">
                  <c:v>106.44399999999996</c:v>
                </c:pt>
                <c:pt idx="1825">
                  <c:v>105.88900000000001</c:v>
                </c:pt>
                <c:pt idx="1826">
                  <c:v>106.20500000000004</c:v>
                </c:pt>
                <c:pt idx="1827">
                  <c:v>106.42699999999991</c:v>
                </c:pt>
                <c:pt idx="1828">
                  <c:v>105.66200000000003</c:v>
                </c:pt>
                <c:pt idx="1829">
                  <c:v>105.39300000000003</c:v>
                </c:pt>
                <c:pt idx="1830">
                  <c:v>105.70500000000004</c:v>
                </c:pt>
                <c:pt idx="1831">
                  <c:v>105.48900000000003</c:v>
                </c:pt>
                <c:pt idx="1832">
                  <c:v>104.98099999999999</c:v>
                </c:pt>
                <c:pt idx="1833">
                  <c:v>104.54999999999995</c:v>
                </c:pt>
                <c:pt idx="1834">
                  <c:v>104.31799999999998</c:v>
                </c:pt>
                <c:pt idx="1835">
                  <c:v>104.23199999999997</c:v>
                </c:pt>
                <c:pt idx="1836">
                  <c:v>103.88599999999997</c:v>
                </c:pt>
                <c:pt idx="1837">
                  <c:v>104.005</c:v>
                </c:pt>
                <c:pt idx="1838">
                  <c:v>103.83899999999994</c:v>
                </c:pt>
                <c:pt idx="1839">
                  <c:v>103.36500000000001</c:v>
                </c:pt>
                <c:pt idx="1840">
                  <c:v>103.63</c:v>
                </c:pt>
                <c:pt idx="1841">
                  <c:v>103.61699999999996</c:v>
                </c:pt>
                <c:pt idx="1842">
                  <c:v>103.54299999999989</c:v>
                </c:pt>
                <c:pt idx="1843">
                  <c:v>103.83000000000004</c:v>
                </c:pt>
                <c:pt idx="1844">
                  <c:v>103.30399999999997</c:v>
                </c:pt>
                <c:pt idx="1845">
                  <c:v>103.17899999999997</c:v>
                </c:pt>
                <c:pt idx="1846">
                  <c:v>102.80799999999999</c:v>
                </c:pt>
                <c:pt idx="1847">
                  <c:v>102.53300000000002</c:v>
                </c:pt>
                <c:pt idx="1848">
                  <c:v>102.45400000000006</c:v>
                </c:pt>
                <c:pt idx="1849">
                  <c:v>102.36599999999999</c:v>
                </c:pt>
                <c:pt idx="1850">
                  <c:v>102.755</c:v>
                </c:pt>
                <c:pt idx="1851">
                  <c:v>102.46299999999997</c:v>
                </c:pt>
                <c:pt idx="1852">
                  <c:v>102.30900000000008</c:v>
                </c:pt>
                <c:pt idx="1853">
                  <c:v>101.98699999999997</c:v>
                </c:pt>
                <c:pt idx="1854">
                  <c:v>101.62900000000002</c:v>
                </c:pt>
                <c:pt idx="1855">
                  <c:v>101.93600000000004</c:v>
                </c:pt>
                <c:pt idx="1856">
                  <c:v>101.60799999999995</c:v>
                </c:pt>
                <c:pt idx="1857">
                  <c:v>101.57600000000002</c:v>
                </c:pt>
                <c:pt idx="1858">
                  <c:v>101.57100000000003</c:v>
                </c:pt>
                <c:pt idx="1859">
                  <c:v>101.53500000000008</c:v>
                </c:pt>
                <c:pt idx="1860">
                  <c:v>101.149</c:v>
                </c:pt>
                <c:pt idx="1861">
                  <c:v>101.20900000000006</c:v>
                </c:pt>
                <c:pt idx="1862">
                  <c:v>101.43399999999997</c:v>
                </c:pt>
                <c:pt idx="1863">
                  <c:v>100.93700000000001</c:v>
                </c:pt>
                <c:pt idx="1864">
                  <c:v>100.98699999999997</c:v>
                </c:pt>
                <c:pt idx="1865">
                  <c:v>100.81499999999994</c:v>
                </c:pt>
                <c:pt idx="1866">
                  <c:v>100.54899999999998</c:v>
                </c:pt>
                <c:pt idx="1867">
                  <c:v>100.07100000000003</c:v>
                </c:pt>
                <c:pt idx="1868">
                  <c:v>100.31700000000001</c:v>
                </c:pt>
                <c:pt idx="1869">
                  <c:v>100.16600000000005</c:v>
                </c:pt>
                <c:pt idx="1870">
                  <c:v>99.857000000000085</c:v>
                </c:pt>
                <c:pt idx="1871">
                  <c:v>99.814999999999941</c:v>
                </c:pt>
                <c:pt idx="1872">
                  <c:v>100.101</c:v>
                </c:pt>
                <c:pt idx="1873">
                  <c:v>99.930000000000064</c:v>
                </c:pt>
                <c:pt idx="1874">
                  <c:v>99.312000000000012</c:v>
                </c:pt>
                <c:pt idx="1875">
                  <c:v>99.048999999999978</c:v>
                </c:pt>
                <c:pt idx="1876">
                  <c:v>99.067000000000007</c:v>
                </c:pt>
                <c:pt idx="1877">
                  <c:v>99.462999999999965</c:v>
                </c:pt>
                <c:pt idx="1878">
                  <c:v>98.911000000000058</c:v>
                </c:pt>
                <c:pt idx="1879">
                  <c:v>98.489000000000033</c:v>
                </c:pt>
                <c:pt idx="1880">
                  <c:v>98.633000000000038</c:v>
                </c:pt>
                <c:pt idx="1881">
                  <c:v>98.091999999999985</c:v>
                </c:pt>
                <c:pt idx="1882">
                  <c:v>97.843999999999937</c:v>
                </c:pt>
                <c:pt idx="1883">
                  <c:v>97.650999999999954</c:v>
                </c:pt>
                <c:pt idx="1884">
                  <c:v>97.307999999999993</c:v>
                </c:pt>
                <c:pt idx="1885">
                  <c:v>96.70799999999997</c:v>
                </c:pt>
                <c:pt idx="1886">
                  <c:v>97.185000000000059</c:v>
                </c:pt>
                <c:pt idx="1887">
                  <c:v>94.79200000000003</c:v>
                </c:pt>
                <c:pt idx="1888">
                  <c:v>647.59799999999996</c:v>
                </c:pt>
                <c:pt idx="1889">
                  <c:v>807.81</c:v>
                </c:pt>
                <c:pt idx="1890">
                  <c:v>-83.309999999999491</c:v>
                </c:pt>
                <c:pt idx="1891">
                  <c:v>-273.44000000000005</c:v>
                </c:pt>
                <c:pt idx="1892">
                  <c:v>-249.24000000000024</c:v>
                </c:pt>
                <c:pt idx="1893">
                  <c:v>-149.27800000000002</c:v>
                </c:pt>
                <c:pt idx="1894">
                  <c:v>-72.647999999999996</c:v>
                </c:pt>
                <c:pt idx="1895">
                  <c:v>19.045999999999992</c:v>
                </c:pt>
                <c:pt idx="1896">
                  <c:v>41.95900000000006</c:v>
                </c:pt>
                <c:pt idx="1897">
                  <c:v>82.850999999999999</c:v>
                </c:pt>
                <c:pt idx="1898">
                  <c:v>84.76299999999992</c:v>
                </c:pt>
                <c:pt idx="1899">
                  <c:v>105.7299999999999</c:v>
                </c:pt>
                <c:pt idx="1900">
                  <c:v>108.65000000000009</c:v>
                </c:pt>
                <c:pt idx="1901">
                  <c:v>113.25999999999999</c:v>
                </c:pt>
                <c:pt idx="1902">
                  <c:v>117.01999999999998</c:v>
                </c:pt>
                <c:pt idx="1903">
                  <c:v>116.28999999999996</c:v>
                </c:pt>
                <c:pt idx="1904">
                  <c:v>119.44000000000005</c:v>
                </c:pt>
                <c:pt idx="1905">
                  <c:v>118.91000000000008</c:v>
                </c:pt>
                <c:pt idx="1906">
                  <c:v>119.88999999999987</c:v>
                </c:pt>
                <c:pt idx="1907">
                  <c:v>119.67000000000007</c:v>
                </c:pt>
                <c:pt idx="1908">
                  <c:v>120.54000000000019</c:v>
                </c:pt>
                <c:pt idx="1909">
                  <c:v>120.12999999999988</c:v>
                </c:pt>
                <c:pt idx="1910">
                  <c:v>120.26999999999998</c:v>
                </c:pt>
                <c:pt idx="1911">
                  <c:v>120.49000000000001</c:v>
                </c:pt>
                <c:pt idx="1912">
                  <c:v>120.38000000000011</c:v>
                </c:pt>
                <c:pt idx="1913">
                  <c:v>120.07999999999993</c:v>
                </c:pt>
                <c:pt idx="1914">
                  <c:v>119.28999999999996</c:v>
                </c:pt>
                <c:pt idx="1915">
                  <c:v>120.36000000000013</c:v>
                </c:pt>
                <c:pt idx="1916">
                  <c:v>120.22000000000003</c:v>
                </c:pt>
                <c:pt idx="1917">
                  <c:v>120.1099999999999</c:v>
                </c:pt>
                <c:pt idx="1918">
                  <c:v>121.09999999999991</c:v>
                </c:pt>
                <c:pt idx="1919">
                  <c:v>120.44000000000005</c:v>
                </c:pt>
                <c:pt idx="1920">
                  <c:v>120.25999999999999</c:v>
                </c:pt>
                <c:pt idx="1921">
                  <c:v>120.24000000000001</c:v>
                </c:pt>
                <c:pt idx="1922">
                  <c:v>119.98000000000002</c:v>
                </c:pt>
                <c:pt idx="1923">
                  <c:v>120.05999999999995</c:v>
                </c:pt>
                <c:pt idx="1924">
                  <c:v>122.68000000000006</c:v>
                </c:pt>
                <c:pt idx="1925">
                  <c:v>119.82000000000016</c:v>
                </c:pt>
                <c:pt idx="1926">
                  <c:v>122.04999999999995</c:v>
                </c:pt>
                <c:pt idx="1927">
                  <c:v>121.87999999999988</c:v>
                </c:pt>
                <c:pt idx="1928">
                  <c:v>121.6400000000001</c:v>
                </c:pt>
                <c:pt idx="1929">
                  <c:v>122.73000000000002</c:v>
                </c:pt>
                <c:pt idx="1930">
                  <c:v>123.41999999999985</c:v>
                </c:pt>
                <c:pt idx="1931">
                  <c:v>122.24000000000001</c:v>
                </c:pt>
                <c:pt idx="1932">
                  <c:v>117.73000000000002</c:v>
                </c:pt>
                <c:pt idx="1933">
                  <c:v>119.78999999999996</c:v>
                </c:pt>
                <c:pt idx="1934">
                  <c:v>124.66000000000008</c:v>
                </c:pt>
                <c:pt idx="1935">
                  <c:v>121.75</c:v>
                </c:pt>
                <c:pt idx="1936">
                  <c:v>120.26999999999998</c:v>
                </c:pt>
                <c:pt idx="1937">
                  <c:v>119.68000000000006</c:v>
                </c:pt>
                <c:pt idx="1938">
                  <c:v>119.90999999999985</c:v>
                </c:pt>
                <c:pt idx="1939">
                  <c:v>120.30999999999995</c:v>
                </c:pt>
                <c:pt idx="1940">
                  <c:v>120.07999999999993</c:v>
                </c:pt>
                <c:pt idx="1941">
                  <c:v>119.65999999999985</c:v>
                </c:pt>
                <c:pt idx="1942">
                  <c:v>120.5</c:v>
                </c:pt>
                <c:pt idx="1943">
                  <c:v>121.12000000000012</c:v>
                </c:pt>
                <c:pt idx="1944">
                  <c:v>120.61999999999989</c:v>
                </c:pt>
                <c:pt idx="1945">
                  <c:v>120.57999999999993</c:v>
                </c:pt>
                <c:pt idx="1946">
                  <c:v>120.04999999999995</c:v>
                </c:pt>
                <c:pt idx="1947">
                  <c:v>119.82999999999993</c:v>
                </c:pt>
                <c:pt idx="1948">
                  <c:v>120.38000000000011</c:v>
                </c:pt>
                <c:pt idx="1949">
                  <c:v>119.98000000000002</c:v>
                </c:pt>
                <c:pt idx="1950">
                  <c:v>119.52999999999997</c:v>
                </c:pt>
                <c:pt idx="1951">
                  <c:v>120.69000000000005</c:v>
                </c:pt>
                <c:pt idx="1952">
                  <c:v>120.72000000000003</c:v>
                </c:pt>
                <c:pt idx="1953">
                  <c:v>119.91000000000008</c:v>
                </c:pt>
                <c:pt idx="1954">
                  <c:v>119.67000000000007</c:v>
                </c:pt>
                <c:pt idx="1955">
                  <c:v>119.75999999999999</c:v>
                </c:pt>
                <c:pt idx="1956">
                  <c:v>120.65000000000009</c:v>
                </c:pt>
                <c:pt idx="1957">
                  <c:v>120.13000000000011</c:v>
                </c:pt>
                <c:pt idx="1958">
                  <c:v>119.99000000000001</c:v>
                </c:pt>
                <c:pt idx="1959">
                  <c:v>120.12999999999988</c:v>
                </c:pt>
                <c:pt idx="1960">
                  <c:v>119.87999999999988</c:v>
                </c:pt>
                <c:pt idx="1961">
                  <c:v>119.52999999999997</c:v>
                </c:pt>
                <c:pt idx="1962">
                  <c:v>119.81999999999994</c:v>
                </c:pt>
                <c:pt idx="1963">
                  <c:v>119.71000000000004</c:v>
                </c:pt>
                <c:pt idx="1964">
                  <c:v>120.6400000000001</c:v>
                </c:pt>
                <c:pt idx="1965">
                  <c:v>121.05999999999995</c:v>
                </c:pt>
                <c:pt idx="1966">
                  <c:v>119.82999999999993</c:v>
                </c:pt>
                <c:pt idx="1967">
                  <c:v>119.42000000000007</c:v>
                </c:pt>
                <c:pt idx="1968">
                  <c:v>119.67999999999984</c:v>
                </c:pt>
                <c:pt idx="1969">
                  <c:v>120.21000000000004</c:v>
                </c:pt>
                <c:pt idx="1970">
                  <c:v>119.77999999999997</c:v>
                </c:pt>
                <c:pt idx="1971">
                  <c:v>120.55999999999995</c:v>
                </c:pt>
                <c:pt idx="1972">
                  <c:v>120.51999999999998</c:v>
                </c:pt>
                <c:pt idx="1973">
                  <c:v>120.2800000000002</c:v>
                </c:pt>
                <c:pt idx="1974">
                  <c:v>120.56999999999994</c:v>
                </c:pt>
                <c:pt idx="1975">
                  <c:v>119.62999999999988</c:v>
                </c:pt>
                <c:pt idx="1976">
                  <c:v>120.21000000000004</c:v>
                </c:pt>
                <c:pt idx="1977">
                  <c:v>119.2199999999998</c:v>
                </c:pt>
                <c:pt idx="1978">
                  <c:v>119.38000000000011</c:v>
                </c:pt>
                <c:pt idx="1979">
                  <c:v>121.87999999999988</c:v>
                </c:pt>
                <c:pt idx="1980">
                  <c:v>121.74000000000001</c:v>
                </c:pt>
                <c:pt idx="1981">
                  <c:v>121.81999999999994</c:v>
                </c:pt>
                <c:pt idx="1982">
                  <c:v>123.54999999999995</c:v>
                </c:pt>
                <c:pt idx="1983">
                  <c:v>123.11000000000013</c:v>
                </c:pt>
                <c:pt idx="1984">
                  <c:v>121.44999999999982</c:v>
                </c:pt>
                <c:pt idx="1985">
                  <c:v>121.26999999999998</c:v>
                </c:pt>
                <c:pt idx="1986">
                  <c:v>120.89999999999986</c:v>
                </c:pt>
                <c:pt idx="1987">
                  <c:v>120.95000000000005</c:v>
                </c:pt>
                <c:pt idx="1988">
                  <c:v>120.34999999999991</c:v>
                </c:pt>
                <c:pt idx="1989">
                  <c:v>120.1099999999999</c:v>
                </c:pt>
                <c:pt idx="1990">
                  <c:v>120.2199999999998</c:v>
                </c:pt>
                <c:pt idx="1991">
                  <c:v>119.67999999999984</c:v>
                </c:pt>
                <c:pt idx="1992">
                  <c:v>120</c:v>
                </c:pt>
                <c:pt idx="1993">
                  <c:v>119.98000000000002</c:v>
                </c:pt>
                <c:pt idx="1994">
                  <c:v>120.32999999999993</c:v>
                </c:pt>
                <c:pt idx="1995">
                  <c:v>120.24000000000001</c:v>
                </c:pt>
                <c:pt idx="1996">
                  <c:v>119.40999999999985</c:v>
                </c:pt>
                <c:pt idx="1997">
                  <c:v>120.24000000000001</c:v>
                </c:pt>
                <c:pt idx="1998">
                  <c:v>120.43000000000006</c:v>
                </c:pt>
                <c:pt idx="1999">
                  <c:v>120.36999999999989</c:v>
                </c:pt>
                <c:pt idx="2000">
                  <c:v>120.52999999999997</c:v>
                </c:pt>
                <c:pt idx="2001">
                  <c:v>120.23000000000002</c:v>
                </c:pt>
                <c:pt idx="2002">
                  <c:v>120.89999999999986</c:v>
                </c:pt>
                <c:pt idx="2003">
                  <c:v>120.5</c:v>
                </c:pt>
                <c:pt idx="2004">
                  <c:v>120.07999999999993</c:v>
                </c:pt>
                <c:pt idx="2005">
                  <c:v>120.5</c:v>
                </c:pt>
                <c:pt idx="2006">
                  <c:v>120.70000000000005</c:v>
                </c:pt>
                <c:pt idx="2007">
                  <c:v>120.19999999999982</c:v>
                </c:pt>
                <c:pt idx="2008">
                  <c:v>120.08999999999992</c:v>
                </c:pt>
                <c:pt idx="2009">
                  <c:v>119.64999999999986</c:v>
                </c:pt>
                <c:pt idx="2010">
                  <c:v>119.95000000000005</c:v>
                </c:pt>
                <c:pt idx="2011">
                  <c:v>120.02999999999997</c:v>
                </c:pt>
                <c:pt idx="2012">
                  <c:v>121.11000000000013</c:v>
                </c:pt>
                <c:pt idx="2013">
                  <c:v>121.55000000000018</c:v>
                </c:pt>
                <c:pt idx="2014">
                  <c:v>119.62999999999988</c:v>
                </c:pt>
                <c:pt idx="2015">
                  <c:v>119.64999999999986</c:v>
                </c:pt>
                <c:pt idx="2016">
                  <c:v>120.14999999999986</c:v>
                </c:pt>
                <c:pt idx="2017">
                  <c:v>120.1099999999999</c:v>
                </c:pt>
                <c:pt idx="2018">
                  <c:v>120.64999999999986</c:v>
                </c:pt>
                <c:pt idx="2019">
                  <c:v>120.2800000000002</c:v>
                </c:pt>
                <c:pt idx="2020">
                  <c:v>120.04999999999995</c:v>
                </c:pt>
                <c:pt idx="2021">
                  <c:v>120.44000000000005</c:v>
                </c:pt>
                <c:pt idx="2022">
                  <c:v>119.76999999999998</c:v>
                </c:pt>
                <c:pt idx="2023">
                  <c:v>120.09999999999991</c:v>
                </c:pt>
                <c:pt idx="2024">
                  <c:v>120.53999999999996</c:v>
                </c:pt>
                <c:pt idx="2025">
                  <c:v>120.16999999999985</c:v>
                </c:pt>
                <c:pt idx="2026">
                  <c:v>120.30999999999995</c:v>
                </c:pt>
                <c:pt idx="2027">
                  <c:v>120.68999999999983</c:v>
                </c:pt>
                <c:pt idx="2028">
                  <c:v>119.8900000000001</c:v>
                </c:pt>
                <c:pt idx="2029">
                  <c:v>120.04999999999995</c:v>
                </c:pt>
                <c:pt idx="2030">
                  <c:v>120.23000000000002</c:v>
                </c:pt>
                <c:pt idx="2031">
                  <c:v>120.41000000000008</c:v>
                </c:pt>
                <c:pt idx="2032">
                  <c:v>120.1099999999999</c:v>
                </c:pt>
                <c:pt idx="2033">
                  <c:v>119.90999999999985</c:v>
                </c:pt>
                <c:pt idx="2034">
                  <c:v>119.94999999999982</c:v>
                </c:pt>
                <c:pt idx="2035">
                  <c:v>119.64999999999986</c:v>
                </c:pt>
                <c:pt idx="2036">
                  <c:v>119.95000000000005</c:v>
                </c:pt>
                <c:pt idx="2037">
                  <c:v>120.29999999999995</c:v>
                </c:pt>
                <c:pt idx="2038">
                  <c:v>120.22000000000003</c:v>
                </c:pt>
                <c:pt idx="2039">
                  <c:v>120.56999999999994</c:v>
                </c:pt>
                <c:pt idx="2040">
                  <c:v>120.12999999999988</c:v>
                </c:pt>
                <c:pt idx="2041">
                  <c:v>120.18000000000006</c:v>
                </c:pt>
                <c:pt idx="2042">
                  <c:v>120.28999999999996</c:v>
                </c:pt>
                <c:pt idx="2043">
                  <c:v>120.01999999999998</c:v>
                </c:pt>
                <c:pt idx="2044">
                  <c:v>119.97000000000003</c:v>
                </c:pt>
                <c:pt idx="2045">
                  <c:v>120.05000000000018</c:v>
                </c:pt>
                <c:pt idx="2046">
                  <c:v>120.44999999999982</c:v>
                </c:pt>
                <c:pt idx="2047">
                  <c:v>120.65000000000009</c:v>
                </c:pt>
                <c:pt idx="2048">
                  <c:v>119.95000000000005</c:v>
                </c:pt>
                <c:pt idx="2049">
                  <c:v>119.45000000000005</c:v>
                </c:pt>
                <c:pt idx="2050">
                  <c:v>119.98000000000002</c:v>
                </c:pt>
                <c:pt idx="2051">
                  <c:v>120.05000000000018</c:v>
                </c:pt>
                <c:pt idx="2052">
                  <c:v>119.93000000000006</c:v>
                </c:pt>
                <c:pt idx="2053">
                  <c:v>120.28999999999996</c:v>
                </c:pt>
                <c:pt idx="2054">
                  <c:v>120.17000000000007</c:v>
                </c:pt>
                <c:pt idx="2055">
                  <c:v>120.25999999999999</c:v>
                </c:pt>
                <c:pt idx="2056">
                  <c:v>120.26999999999998</c:v>
                </c:pt>
                <c:pt idx="2057">
                  <c:v>119.97000000000003</c:v>
                </c:pt>
                <c:pt idx="2058">
                  <c:v>119.89999999999986</c:v>
                </c:pt>
                <c:pt idx="2059">
                  <c:v>119.68000000000006</c:v>
                </c:pt>
                <c:pt idx="2060">
                  <c:v>119.73000000000002</c:v>
                </c:pt>
                <c:pt idx="2061">
                  <c:v>119.76999999999998</c:v>
                </c:pt>
                <c:pt idx="2062">
                  <c:v>119.87999999999988</c:v>
                </c:pt>
                <c:pt idx="2063">
                  <c:v>119.96000000000004</c:v>
                </c:pt>
                <c:pt idx="2064">
                  <c:v>119.62999999999988</c:v>
                </c:pt>
                <c:pt idx="2065">
                  <c:v>119.75</c:v>
                </c:pt>
                <c:pt idx="2066">
                  <c:v>119.79999999999995</c:v>
                </c:pt>
                <c:pt idx="2067">
                  <c:v>119.82999999999993</c:v>
                </c:pt>
                <c:pt idx="2068">
                  <c:v>120.01999999999998</c:v>
                </c:pt>
                <c:pt idx="2069">
                  <c:v>120.42999999999984</c:v>
                </c:pt>
                <c:pt idx="2070">
                  <c:v>119.74000000000001</c:v>
                </c:pt>
                <c:pt idx="2071">
                  <c:v>120.22000000000003</c:v>
                </c:pt>
                <c:pt idx="2072">
                  <c:v>120.44000000000005</c:v>
                </c:pt>
                <c:pt idx="2073">
                  <c:v>119.93000000000006</c:v>
                </c:pt>
                <c:pt idx="2074">
                  <c:v>120.27999999999997</c:v>
                </c:pt>
                <c:pt idx="2075">
                  <c:v>120.30999999999995</c:v>
                </c:pt>
                <c:pt idx="2076">
                  <c:v>119.83999999999992</c:v>
                </c:pt>
                <c:pt idx="2077">
                  <c:v>119.70000000000005</c:v>
                </c:pt>
                <c:pt idx="2078">
                  <c:v>119.24000000000001</c:v>
                </c:pt>
                <c:pt idx="2079">
                  <c:v>119.55999999999995</c:v>
                </c:pt>
                <c:pt idx="2080">
                  <c:v>120.32999999999993</c:v>
                </c:pt>
                <c:pt idx="2081">
                  <c:v>120.32000000000016</c:v>
                </c:pt>
                <c:pt idx="2082">
                  <c:v>119.94000000000005</c:v>
                </c:pt>
                <c:pt idx="2083">
                  <c:v>119.98000000000002</c:v>
                </c:pt>
                <c:pt idx="2084">
                  <c:v>119.74000000000001</c:v>
                </c:pt>
                <c:pt idx="2085">
                  <c:v>120.1099999999999</c:v>
                </c:pt>
                <c:pt idx="2086">
                  <c:v>120.04999999999995</c:v>
                </c:pt>
                <c:pt idx="2087">
                  <c:v>119.09999999999991</c:v>
                </c:pt>
                <c:pt idx="2088">
                  <c:v>118.15000000000009</c:v>
                </c:pt>
                <c:pt idx="2089">
                  <c:v>121.42000000000007</c:v>
                </c:pt>
                <c:pt idx="2090">
                  <c:v>122.56999999999994</c:v>
                </c:pt>
                <c:pt idx="2091">
                  <c:v>123.25999999999999</c:v>
                </c:pt>
                <c:pt idx="2092">
                  <c:v>1254.58</c:v>
                </c:pt>
              </c:numCache>
            </c:numRef>
          </c:yVal>
          <c:smooth val="1"/>
          <c:extLst>
            <c:ext xmlns:c16="http://schemas.microsoft.com/office/drawing/2014/chart" uri="{C3380CC4-5D6E-409C-BE32-E72D297353CC}">
              <c16:uniqueId val="{00000001-48D8-E444-95D4-88FD63F38594}"/>
            </c:ext>
          </c:extLst>
        </c:ser>
        <c:ser>
          <c:idx val="2"/>
          <c:order val="2"/>
          <c:tx>
            <c:strRef>
              <c:f>'Rank 56-60'!$D$1:$D$2</c:f>
              <c:strCache>
                <c:ptCount val="1"/>
                <c:pt idx="0">
                  <c:v>Rank 58 R3-20</c:v>
                </c:pt>
              </c:strCache>
            </c:strRef>
          </c:tx>
          <c:marker>
            <c:symbol val="none"/>
          </c:marker>
          <c:xVal>
            <c:numRef>
              <c:f>'Rank 56-60'!$A$3:$A$2095</c:f>
              <c:numCache>
                <c:formatCode>General</c:formatCode>
                <c:ptCount val="209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numCache>
            </c:numRef>
          </c:xVal>
          <c:yVal>
            <c:numRef>
              <c:f>'Rank 56-60'!$D$3:$D$2095</c:f>
              <c:numCache>
                <c:formatCode>General</c:formatCode>
                <c:ptCount val="2093"/>
                <c:pt idx="0">
                  <c:v>107.58999999999992</c:v>
                </c:pt>
                <c:pt idx="1">
                  <c:v>107.76999999999998</c:v>
                </c:pt>
                <c:pt idx="2">
                  <c:v>107.51999999999998</c:v>
                </c:pt>
                <c:pt idx="3">
                  <c:v>107.42999999999984</c:v>
                </c:pt>
                <c:pt idx="4">
                  <c:v>107.88000000000011</c:v>
                </c:pt>
                <c:pt idx="5">
                  <c:v>107.52999999999997</c:v>
                </c:pt>
                <c:pt idx="6">
                  <c:v>107.42000000000007</c:v>
                </c:pt>
                <c:pt idx="7">
                  <c:v>107.97000000000003</c:v>
                </c:pt>
                <c:pt idx="8">
                  <c:v>107.72000000000003</c:v>
                </c:pt>
                <c:pt idx="9">
                  <c:v>107.37999999999988</c:v>
                </c:pt>
                <c:pt idx="10">
                  <c:v>107.21000000000004</c:v>
                </c:pt>
                <c:pt idx="11">
                  <c:v>107.42000000000007</c:v>
                </c:pt>
                <c:pt idx="12">
                  <c:v>107.49000000000001</c:v>
                </c:pt>
                <c:pt idx="13">
                  <c:v>107.92999999999984</c:v>
                </c:pt>
                <c:pt idx="14">
                  <c:v>107.75999999999999</c:v>
                </c:pt>
                <c:pt idx="15">
                  <c:v>107</c:v>
                </c:pt>
                <c:pt idx="16">
                  <c:v>108.05999999999995</c:v>
                </c:pt>
                <c:pt idx="17">
                  <c:v>107.73000000000002</c:v>
                </c:pt>
                <c:pt idx="18">
                  <c:v>107.40999999999985</c:v>
                </c:pt>
                <c:pt idx="19">
                  <c:v>107.37999999999988</c:v>
                </c:pt>
                <c:pt idx="20">
                  <c:v>107.75</c:v>
                </c:pt>
                <c:pt idx="21">
                  <c:v>107.36999999999989</c:v>
                </c:pt>
                <c:pt idx="22">
                  <c:v>107.53999999999996</c:v>
                </c:pt>
                <c:pt idx="23">
                  <c:v>107.68000000000006</c:v>
                </c:pt>
                <c:pt idx="24">
                  <c:v>107.65000000000009</c:v>
                </c:pt>
                <c:pt idx="25">
                  <c:v>107.63000000000011</c:v>
                </c:pt>
                <c:pt idx="26">
                  <c:v>108.20999999999981</c:v>
                </c:pt>
                <c:pt idx="27">
                  <c:v>107.56000000000017</c:v>
                </c:pt>
                <c:pt idx="28">
                  <c:v>107.99000000000001</c:v>
                </c:pt>
                <c:pt idx="29">
                  <c:v>107.73000000000002</c:v>
                </c:pt>
                <c:pt idx="30">
                  <c:v>107.20000000000005</c:v>
                </c:pt>
                <c:pt idx="31">
                  <c:v>106.93000000000006</c:v>
                </c:pt>
                <c:pt idx="32">
                  <c:v>107.38999999999987</c:v>
                </c:pt>
                <c:pt idx="33">
                  <c:v>106.71000000000004</c:v>
                </c:pt>
                <c:pt idx="34">
                  <c:v>107.15000000000009</c:v>
                </c:pt>
                <c:pt idx="35">
                  <c:v>107.48000000000002</c:v>
                </c:pt>
                <c:pt idx="36">
                  <c:v>107.37999999999988</c:v>
                </c:pt>
                <c:pt idx="37">
                  <c:v>106.92999999999984</c:v>
                </c:pt>
                <c:pt idx="38">
                  <c:v>107.83999999999992</c:v>
                </c:pt>
                <c:pt idx="39">
                  <c:v>107.2199999999998</c:v>
                </c:pt>
                <c:pt idx="40">
                  <c:v>107.63999999999987</c:v>
                </c:pt>
                <c:pt idx="41">
                  <c:v>107.22000000000003</c:v>
                </c:pt>
                <c:pt idx="42">
                  <c:v>107.26999999999998</c:v>
                </c:pt>
                <c:pt idx="43">
                  <c:v>106.92999999999984</c:v>
                </c:pt>
                <c:pt idx="44">
                  <c:v>107.60000000000014</c:v>
                </c:pt>
                <c:pt idx="45">
                  <c:v>106.91000000000008</c:v>
                </c:pt>
                <c:pt idx="46">
                  <c:v>107.38999999999987</c:v>
                </c:pt>
                <c:pt idx="47">
                  <c:v>106.96000000000004</c:v>
                </c:pt>
                <c:pt idx="48">
                  <c:v>106.65000000000009</c:v>
                </c:pt>
                <c:pt idx="49">
                  <c:v>106.75999999999999</c:v>
                </c:pt>
                <c:pt idx="50">
                  <c:v>107.32999999999993</c:v>
                </c:pt>
                <c:pt idx="51">
                  <c:v>106.80999999999995</c:v>
                </c:pt>
                <c:pt idx="52">
                  <c:v>106.70000000000005</c:v>
                </c:pt>
                <c:pt idx="53">
                  <c:v>106.93000000000006</c:v>
                </c:pt>
                <c:pt idx="54">
                  <c:v>106.96000000000004</c:v>
                </c:pt>
                <c:pt idx="55">
                  <c:v>107.29999999999995</c:v>
                </c:pt>
                <c:pt idx="56">
                  <c:v>107.04999999999995</c:v>
                </c:pt>
                <c:pt idx="57">
                  <c:v>106.80999999999995</c:v>
                </c:pt>
                <c:pt idx="58">
                  <c:v>107.13999999999987</c:v>
                </c:pt>
                <c:pt idx="59">
                  <c:v>106.40000000000009</c:v>
                </c:pt>
                <c:pt idx="60">
                  <c:v>106.82000000000016</c:v>
                </c:pt>
                <c:pt idx="61">
                  <c:v>106.77000000000021</c:v>
                </c:pt>
                <c:pt idx="62">
                  <c:v>106.72000000000003</c:v>
                </c:pt>
                <c:pt idx="63">
                  <c:v>107.11000000000013</c:v>
                </c:pt>
                <c:pt idx="64">
                  <c:v>106.47000000000003</c:v>
                </c:pt>
                <c:pt idx="65">
                  <c:v>106.25999999999999</c:v>
                </c:pt>
                <c:pt idx="66">
                  <c:v>106.49000000000001</c:v>
                </c:pt>
                <c:pt idx="67">
                  <c:v>106.75</c:v>
                </c:pt>
                <c:pt idx="68">
                  <c:v>107.09000000000015</c:v>
                </c:pt>
                <c:pt idx="69">
                  <c:v>110.50999999999999</c:v>
                </c:pt>
                <c:pt idx="70">
                  <c:v>104.22000000000003</c:v>
                </c:pt>
                <c:pt idx="71">
                  <c:v>94.529999999999973</c:v>
                </c:pt>
                <c:pt idx="72">
                  <c:v>88.970000000000027</c:v>
                </c:pt>
                <c:pt idx="73">
                  <c:v>84.490000000000009</c:v>
                </c:pt>
                <c:pt idx="74">
                  <c:v>82.350000000000136</c:v>
                </c:pt>
                <c:pt idx="75">
                  <c:v>80.779999999999973</c:v>
                </c:pt>
                <c:pt idx="76">
                  <c:v>79.5</c:v>
                </c:pt>
                <c:pt idx="77">
                  <c:v>78.329999999999927</c:v>
                </c:pt>
                <c:pt idx="78">
                  <c:v>77.689999999999827</c:v>
                </c:pt>
                <c:pt idx="79">
                  <c:v>76.909999999999854</c:v>
                </c:pt>
                <c:pt idx="80">
                  <c:v>75.910000000000082</c:v>
                </c:pt>
                <c:pt idx="81">
                  <c:v>75.569999999999936</c:v>
                </c:pt>
                <c:pt idx="82">
                  <c:v>74.349999999999909</c:v>
                </c:pt>
                <c:pt idx="83">
                  <c:v>73.699999999999818</c:v>
                </c:pt>
                <c:pt idx="84">
                  <c:v>72.980000000000018</c:v>
                </c:pt>
                <c:pt idx="85">
                  <c:v>72.130000000000109</c:v>
                </c:pt>
                <c:pt idx="86">
                  <c:v>71.139999999999986</c:v>
                </c:pt>
                <c:pt idx="87">
                  <c:v>70.509999999999991</c:v>
                </c:pt>
                <c:pt idx="88">
                  <c:v>69.799999999999955</c:v>
                </c:pt>
                <c:pt idx="89">
                  <c:v>68.800000000000068</c:v>
                </c:pt>
                <c:pt idx="90">
                  <c:v>67.925999999999931</c:v>
                </c:pt>
                <c:pt idx="91">
                  <c:v>66.940000000000055</c:v>
                </c:pt>
                <c:pt idx="92">
                  <c:v>66.386999999999944</c:v>
                </c:pt>
                <c:pt idx="93">
                  <c:v>65.94399999999996</c:v>
                </c:pt>
                <c:pt idx="94">
                  <c:v>65.130999999999972</c:v>
                </c:pt>
                <c:pt idx="95">
                  <c:v>63.908000000000129</c:v>
                </c:pt>
                <c:pt idx="96">
                  <c:v>63.532000000000039</c:v>
                </c:pt>
                <c:pt idx="97">
                  <c:v>62.781999999999925</c:v>
                </c:pt>
                <c:pt idx="98">
                  <c:v>61.779999999999973</c:v>
                </c:pt>
                <c:pt idx="99">
                  <c:v>61.336000000000013</c:v>
                </c:pt>
                <c:pt idx="100">
                  <c:v>60.182000000000016</c:v>
                </c:pt>
                <c:pt idx="101">
                  <c:v>59.245000000000005</c:v>
                </c:pt>
                <c:pt idx="102">
                  <c:v>57.912999999999897</c:v>
                </c:pt>
                <c:pt idx="103">
                  <c:v>56.992999999999938</c:v>
                </c:pt>
                <c:pt idx="104">
                  <c:v>55.961000000000013</c:v>
                </c:pt>
                <c:pt idx="105">
                  <c:v>55.243000000000052</c:v>
                </c:pt>
                <c:pt idx="106">
                  <c:v>54.500999999999976</c:v>
                </c:pt>
                <c:pt idx="107">
                  <c:v>53.649000000000001</c:v>
                </c:pt>
                <c:pt idx="108">
                  <c:v>53.962999999999965</c:v>
                </c:pt>
                <c:pt idx="109">
                  <c:v>53.618999999999915</c:v>
                </c:pt>
                <c:pt idx="110">
                  <c:v>52.391000000000076</c:v>
                </c:pt>
                <c:pt idx="111">
                  <c:v>51.69399999999996</c:v>
                </c:pt>
                <c:pt idx="112">
                  <c:v>50.88900000000001</c:v>
                </c:pt>
                <c:pt idx="113">
                  <c:v>49.883000000000038</c:v>
                </c:pt>
                <c:pt idx="114">
                  <c:v>49.070999999999913</c:v>
                </c:pt>
                <c:pt idx="115">
                  <c:v>48.62399999999991</c:v>
                </c:pt>
                <c:pt idx="116">
                  <c:v>47.964000000000055</c:v>
                </c:pt>
                <c:pt idx="117">
                  <c:v>47.259000000000015</c:v>
                </c:pt>
                <c:pt idx="118">
                  <c:v>46.51299999999992</c:v>
                </c:pt>
                <c:pt idx="119">
                  <c:v>45.509000000000015</c:v>
                </c:pt>
                <c:pt idx="120">
                  <c:v>44.692000000000007</c:v>
                </c:pt>
                <c:pt idx="121">
                  <c:v>44.022000000000048</c:v>
                </c:pt>
                <c:pt idx="122">
                  <c:v>42.949999999999932</c:v>
                </c:pt>
                <c:pt idx="123">
                  <c:v>42.192000000000007</c:v>
                </c:pt>
                <c:pt idx="124">
                  <c:v>41.852000000000089</c:v>
                </c:pt>
                <c:pt idx="125">
                  <c:v>40.722999999999956</c:v>
                </c:pt>
                <c:pt idx="126">
                  <c:v>39.762000000000057</c:v>
                </c:pt>
                <c:pt idx="127">
                  <c:v>39.27800000000002</c:v>
                </c:pt>
                <c:pt idx="128">
                  <c:v>38.005999999999972</c:v>
                </c:pt>
                <c:pt idx="129">
                  <c:v>37.132000000000062</c:v>
                </c:pt>
                <c:pt idx="130">
                  <c:v>36.472999999999956</c:v>
                </c:pt>
                <c:pt idx="131">
                  <c:v>35.497999999999934</c:v>
                </c:pt>
                <c:pt idx="132">
                  <c:v>34.156999999999925</c:v>
                </c:pt>
                <c:pt idx="133">
                  <c:v>33.271999999999935</c:v>
                </c:pt>
                <c:pt idx="134">
                  <c:v>32.844000000000051</c:v>
                </c:pt>
                <c:pt idx="135">
                  <c:v>31.70799999999997</c:v>
                </c:pt>
                <c:pt idx="136">
                  <c:v>31.249000000000024</c:v>
                </c:pt>
                <c:pt idx="137">
                  <c:v>31.365000000000009</c:v>
                </c:pt>
                <c:pt idx="138">
                  <c:v>30.472999999999956</c:v>
                </c:pt>
                <c:pt idx="139">
                  <c:v>29.953000000000088</c:v>
                </c:pt>
                <c:pt idx="140">
                  <c:v>29.55499999999995</c:v>
                </c:pt>
                <c:pt idx="141">
                  <c:v>28.718999999999937</c:v>
                </c:pt>
                <c:pt idx="142">
                  <c:v>27.879999999999995</c:v>
                </c:pt>
                <c:pt idx="143">
                  <c:v>26.771999999999935</c:v>
                </c:pt>
                <c:pt idx="144">
                  <c:v>25.090000000000032</c:v>
                </c:pt>
                <c:pt idx="145">
                  <c:v>24.480999999999995</c:v>
                </c:pt>
                <c:pt idx="146">
                  <c:v>24.081999999999994</c:v>
                </c:pt>
                <c:pt idx="147">
                  <c:v>23.004000000000019</c:v>
                </c:pt>
                <c:pt idx="148">
                  <c:v>22.423000000000002</c:v>
                </c:pt>
                <c:pt idx="149">
                  <c:v>22.426000000000045</c:v>
                </c:pt>
                <c:pt idx="150">
                  <c:v>22.170000000000073</c:v>
                </c:pt>
                <c:pt idx="151">
                  <c:v>21.524999999999977</c:v>
                </c:pt>
                <c:pt idx="152">
                  <c:v>20.865000000000009</c:v>
                </c:pt>
                <c:pt idx="153">
                  <c:v>20.117999999999938</c:v>
                </c:pt>
                <c:pt idx="154">
                  <c:v>19.29200000000003</c:v>
                </c:pt>
                <c:pt idx="155">
                  <c:v>18.138999999999896</c:v>
                </c:pt>
                <c:pt idx="156">
                  <c:v>16.687999999999988</c:v>
                </c:pt>
                <c:pt idx="157">
                  <c:v>15.978999999999928</c:v>
                </c:pt>
                <c:pt idx="158">
                  <c:v>15.346000000000004</c:v>
                </c:pt>
                <c:pt idx="159">
                  <c:v>14.607999999999947</c:v>
                </c:pt>
                <c:pt idx="160">
                  <c:v>13.72300000000007</c:v>
                </c:pt>
                <c:pt idx="161">
                  <c:v>13.980999999999995</c:v>
                </c:pt>
                <c:pt idx="162">
                  <c:v>13.753000000000043</c:v>
                </c:pt>
                <c:pt idx="163">
                  <c:v>12.795000000000073</c:v>
                </c:pt>
                <c:pt idx="164">
                  <c:v>12.492000000000019</c:v>
                </c:pt>
                <c:pt idx="165">
                  <c:v>11.716999999999985</c:v>
                </c:pt>
                <c:pt idx="166">
                  <c:v>10.855999999999995</c:v>
                </c:pt>
                <c:pt idx="167">
                  <c:v>10.459000000000003</c:v>
                </c:pt>
                <c:pt idx="168">
                  <c:v>9.8240000000000123</c:v>
                </c:pt>
                <c:pt idx="169">
                  <c:v>8.9220000000000255</c:v>
                </c:pt>
                <c:pt idx="170">
                  <c:v>8.5790000000000077</c:v>
                </c:pt>
                <c:pt idx="171">
                  <c:v>7.7660000000000196</c:v>
                </c:pt>
                <c:pt idx="172">
                  <c:v>6.9049999999999727</c:v>
                </c:pt>
                <c:pt idx="173">
                  <c:v>6.5089999999999577</c:v>
                </c:pt>
                <c:pt idx="174">
                  <c:v>5.7899999999999636</c:v>
                </c:pt>
                <c:pt idx="175">
                  <c:v>5.1270000000000095</c:v>
                </c:pt>
                <c:pt idx="176">
                  <c:v>4.4549999999999841</c:v>
                </c:pt>
                <c:pt idx="177">
                  <c:v>4.0120000000000005</c:v>
                </c:pt>
                <c:pt idx="178">
                  <c:v>3.1589999999999918</c:v>
                </c:pt>
                <c:pt idx="179">
                  <c:v>2.5690000000000168</c:v>
                </c:pt>
                <c:pt idx="180">
                  <c:v>2.2489999999999668</c:v>
                </c:pt>
                <c:pt idx="181">
                  <c:v>1.16700000000003</c:v>
                </c:pt>
                <c:pt idx="182">
                  <c:v>0.25200000000000955</c:v>
                </c:pt>
                <c:pt idx="183">
                  <c:v>0.31000000000000227</c:v>
                </c:pt>
                <c:pt idx="184">
                  <c:v>-0.56000000000000227</c:v>
                </c:pt>
                <c:pt idx="185">
                  <c:v>-1.84699999999998</c:v>
                </c:pt>
                <c:pt idx="186">
                  <c:v>-2.5449999999999591</c:v>
                </c:pt>
                <c:pt idx="187">
                  <c:v>-3.4630000000000223</c:v>
                </c:pt>
                <c:pt idx="188">
                  <c:v>-4.0520000000000209</c:v>
                </c:pt>
                <c:pt idx="189">
                  <c:v>-4.4979999999999905</c:v>
                </c:pt>
                <c:pt idx="190">
                  <c:v>-4.8919999999999959</c:v>
                </c:pt>
                <c:pt idx="191">
                  <c:v>-4.6599999999999682</c:v>
                </c:pt>
                <c:pt idx="192">
                  <c:v>-5.1680000000000064</c:v>
                </c:pt>
                <c:pt idx="193">
                  <c:v>-5.7750000000000341</c:v>
                </c:pt>
                <c:pt idx="194">
                  <c:v>-6.4180000000000064</c:v>
                </c:pt>
                <c:pt idx="195">
                  <c:v>-6.8899999999999864</c:v>
                </c:pt>
                <c:pt idx="196">
                  <c:v>-7.1009999999999991</c:v>
                </c:pt>
                <c:pt idx="197">
                  <c:v>-7.757000000000005</c:v>
                </c:pt>
                <c:pt idx="198">
                  <c:v>-8.1870000000000118</c:v>
                </c:pt>
                <c:pt idx="199">
                  <c:v>-9.089999999999975</c:v>
                </c:pt>
                <c:pt idx="200">
                  <c:v>-9.4449999999999932</c:v>
                </c:pt>
                <c:pt idx="201">
                  <c:v>-9.9409999999999741</c:v>
                </c:pt>
                <c:pt idx="202">
                  <c:v>-10.494000000000028</c:v>
                </c:pt>
                <c:pt idx="203">
                  <c:v>-10.947000000000003</c:v>
                </c:pt>
                <c:pt idx="204">
                  <c:v>-11.076000000000022</c:v>
                </c:pt>
                <c:pt idx="205">
                  <c:v>-11.690999999999974</c:v>
                </c:pt>
                <c:pt idx="206">
                  <c:v>-12.225999999999999</c:v>
                </c:pt>
                <c:pt idx="207">
                  <c:v>-12.344999999999999</c:v>
                </c:pt>
                <c:pt idx="208">
                  <c:v>-12.97199999999998</c:v>
                </c:pt>
                <c:pt idx="209">
                  <c:v>-13.60499999999999</c:v>
                </c:pt>
                <c:pt idx="210">
                  <c:v>-13.887999999999977</c:v>
                </c:pt>
                <c:pt idx="211">
                  <c:v>-14.546000000000021</c:v>
                </c:pt>
                <c:pt idx="212">
                  <c:v>-14.668999999999983</c:v>
                </c:pt>
                <c:pt idx="213">
                  <c:v>-15.040999999999997</c:v>
                </c:pt>
                <c:pt idx="214">
                  <c:v>-15.062000000000012</c:v>
                </c:pt>
                <c:pt idx="215">
                  <c:v>-15.988999999999976</c:v>
                </c:pt>
                <c:pt idx="216">
                  <c:v>-16.036000000000001</c:v>
                </c:pt>
                <c:pt idx="217">
                  <c:v>-16.694000000000017</c:v>
                </c:pt>
                <c:pt idx="218">
                  <c:v>-17.428999999999974</c:v>
                </c:pt>
                <c:pt idx="219">
                  <c:v>-17.520999999999987</c:v>
                </c:pt>
                <c:pt idx="220">
                  <c:v>-17.555000000000007</c:v>
                </c:pt>
                <c:pt idx="221">
                  <c:v>-18.173999999999978</c:v>
                </c:pt>
                <c:pt idx="222">
                  <c:v>-18.567999999999984</c:v>
                </c:pt>
                <c:pt idx="223">
                  <c:v>-18.725999999999999</c:v>
                </c:pt>
                <c:pt idx="224">
                  <c:v>-19.5</c:v>
                </c:pt>
                <c:pt idx="225">
                  <c:v>-19.569000000000003</c:v>
                </c:pt>
                <c:pt idx="226">
                  <c:v>-19.971999999999994</c:v>
                </c:pt>
                <c:pt idx="227">
                  <c:v>-20.606999999999999</c:v>
                </c:pt>
                <c:pt idx="228">
                  <c:v>-20.837000000000003</c:v>
                </c:pt>
                <c:pt idx="229">
                  <c:v>-20.886700000000005</c:v>
                </c:pt>
                <c:pt idx="230">
                  <c:v>-21.300600000000003</c:v>
                </c:pt>
                <c:pt idx="231">
                  <c:v>-21.576100000000011</c:v>
                </c:pt>
                <c:pt idx="232">
                  <c:v>-21.657700000000006</c:v>
                </c:pt>
                <c:pt idx="233">
                  <c:v>-22.247599999999991</c:v>
                </c:pt>
                <c:pt idx="234">
                  <c:v>-22.485799999999998</c:v>
                </c:pt>
                <c:pt idx="235">
                  <c:v>-22.622499999999995</c:v>
                </c:pt>
                <c:pt idx="236">
                  <c:v>-22.935099999999991</c:v>
                </c:pt>
                <c:pt idx="237">
                  <c:v>-22.987799999999993</c:v>
                </c:pt>
                <c:pt idx="238">
                  <c:v>-23.157800000000002</c:v>
                </c:pt>
                <c:pt idx="239">
                  <c:v>-23.325700000000005</c:v>
                </c:pt>
                <c:pt idx="240">
                  <c:v>-23.896000000000001</c:v>
                </c:pt>
                <c:pt idx="241">
                  <c:v>-23.941000000000003</c:v>
                </c:pt>
                <c:pt idx="242">
                  <c:v>-23.7788</c:v>
                </c:pt>
                <c:pt idx="243">
                  <c:v>-24.4604</c:v>
                </c:pt>
                <c:pt idx="244">
                  <c:v>-25.0777</c:v>
                </c:pt>
                <c:pt idx="245">
                  <c:v>-25.120609999999999</c:v>
                </c:pt>
                <c:pt idx="246">
                  <c:v>-25.442902</c:v>
                </c:pt>
                <c:pt idx="247">
                  <c:v>-25.56596</c:v>
                </c:pt>
                <c:pt idx="248">
                  <c:v>-25.784700000000001</c:v>
                </c:pt>
                <c:pt idx="249">
                  <c:v>-25.833500000000001</c:v>
                </c:pt>
                <c:pt idx="250">
                  <c:v>-25.817830000000001</c:v>
                </c:pt>
                <c:pt idx="251">
                  <c:v>-26.060056199999998</c:v>
                </c:pt>
                <c:pt idx="252">
                  <c:v>-27.528839999999999</c:v>
                </c:pt>
                <c:pt idx="253">
                  <c:v>-25.90963</c:v>
                </c:pt>
                <c:pt idx="254">
                  <c:v>-17.028775</c:v>
                </c:pt>
                <c:pt idx="255">
                  <c:v>-10.82178</c:v>
                </c:pt>
                <c:pt idx="256">
                  <c:v>-6.9897500000000008</c:v>
                </c:pt>
                <c:pt idx="257">
                  <c:v>-5.1147449999999992</c:v>
                </c:pt>
                <c:pt idx="258">
                  <c:v>-4.1928669999999997</c:v>
                </c:pt>
                <c:pt idx="259">
                  <c:v>-3.5229500000000002</c:v>
                </c:pt>
                <c:pt idx="260">
                  <c:v>-2.9682600000000003</c:v>
                </c:pt>
                <c:pt idx="261">
                  <c:v>-3.1713900000000006</c:v>
                </c:pt>
                <c:pt idx="262">
                  <c:v>-2.96631</c:v>
                </c:pt>
                <c:pt idx="263">
                  <c:v>-2.4506900000000003</c:v>
                </c:pt>
                <c:pt idx="264">
                  <c:v>-3.0991200000000001</c:v>
                </c:pt>
                <c:pt idx="265">
                  <c:v>-3.0952099999999998</c:v>
                </c:pt>
                <c:pt idx="266">
                  <c:v>-2.8276300000000001</c:v>
                </c:pt>
                <c:pt idx="267">
                  <c:v>-2.7416999999999998</c:v>
                </c:pt>
                <c:pt idx="268">
                  <c:v>-2.6850599999999996</c:v>
                </c:pt>
                <c:pt idx="269">
                  <c:v>-2.8764599999999998</c:v>
                </c:pt>
                <c:pt idx="270">
                  <c:v>-2.53857</c:v>
                </c:pt>
                <c:pt idx="271">
                  <c:v>-3.0913050000000002</c:v>
                </c:pt>
                <c:pt idx="272">
                  <c:v>-2.88232</c:v>
                </c:pt>
                <c:pt idx="273">
                  <c:v>-2.2729499999999998</c:v>
                </c:pt>
                <c:pt idx="274">
                  <c:v>-2.4506899999999998</c:v>
                </c:pt>
                <c:pt idx="275">
                  <c:v>-2.7202099999999998</c:v>
                </c:pt>
                <c:pt idx="276">
                  <c:v>-2.50732</c:v>
                </c:pt>
                <c:pt idx="277">
                  <c:v>-2.7612299999999999</c:v>
                </c:pt>
                <c:pt idx="278">
                  <c:v>-2.34131</c:v>
                </c:pt>
                <c:pt idx="279">
                  <c:v>-1.79053</c:v>
                </c:pt>
                <c:pt idx="280">
                  <c:v>-2.1088800000000001</c:v>
                </c:pt>
                <c:pt idx="281">
                  <c:v>-2.1459999999999999</c:v>
                </c:pt>
                <c:pt idx="282">
                  <c:v>-2.2241200000000001</c:v>
                </c:pt>
                <c:pt idx="283">
                  <c:v>-2.2495099999999999</c:v>
                </c:pt>
                <c:pt idx="284">
                  <c:v>-2.09327</c:v>
                </c:pt>
                <c:pt idx="285">
                  <c:v>-1.319825</c:v>
                </c:pt>
                <c:pt idx="286">
                  <c:v>-4.9506839999999999</c:v>
                </c:pt>
                <c:pt idx="287">
                  <c:v>-5.0190409999999996</c:v>
                </c:pt>
                <c:pt idx="288">
                  <c:v>-5.3198189999999999</c:v>
                </c:pt>
                <c:pt idx="289">
                  <c:v>-7.1596700000000002</c:v>
                </c:pt>
                <c:pt idx="290">
                  <c:v>0.14306999999999981</c:v>
                </c:pt>
                <c:pt idx="291">
                  <c:v>1.0473699999999999</c:v>
                </c:pt>
                <c:pt idx="292">
                  <c:v>2.7680699999999998</c:v>
                </c:pt>
                <c:pt idx="293">
                  <c:v>-0.29442999999999997</c:v>
                </c:pt>
                <c:pt idx="294">
                  <c:v>-7.2241210000000002</c:v>
                </c:pt>
                <c:pt idx="295">
                  <c:v>-2.3608399999999996</c:v>
                </c:pt>
                <c:pt idx="296">
                  <c:v>-2.21435</c:v>
                </c:pt>
                <c:pt idx="297">
                  <c:v>-2.3608419999999999</c:v>
                </c:pt>
                <c:pt idx="298">
                  <c:v>-2.9917009999999999</c:v>
                </c:pt>
                <c:pt idx="299">
                  <c:v>-2.1284179999999999</c:v>
                </c:pt>
                <c:pt idx="300">
                  <c:v>-2.1459999999999999</c:v>
                </c:pt>
                <c:pt idx="301">
                  <c:v>-2.2475620000000003</c:v>
                </c:pt>
                <c:pt idx="302">
                  <c:v>-2.0581069999999997</c:v>
                </c:pt>
                <c:pt idx="303">
                  <c:v>-2.4995200000000004</c:v>
                </c:pt>
                <c:pt idx="304">
                  <c:v>-2.2182599999999999</c:v>
                </c:pt>
                <c:pt idx="305">
                  <c:v>-2.7924800000000003</c:v>
                </c:pt>
                <c:pt idx="306">
                  <c:v>-2.0659200000000002</c:v>
                </c:pt>
                <c:pt idx="307">
                  <c:v>-2.235843</c:v>
                </c:pt>
                <c:pt idx="308">
                  <c:v>-1.933109</c:v>
                </c:pt>
                <c:pt idx="309">
                  <c:v>-2.4291999999999998</c:v>
                </c:pt>
                <c:pt idx="310">
                  <c:v>-2.6772399999999998</c:v>
                </c:pt>
                <c:pt idx="311">
                  <c:v>-2.83935</c:v>
                </c:pt>
                <c:pt idx="312">
                  <c:v>-2.3081100000000001</c:v>
                </c:pt>
                <c:pt idx="313">
                  <c:v>-2.196774</c:v>
                </c:pt>
                <c:pt idx="314">
                  <c:v>-2.4135740000000001</c:v>
                </c:pt>
                <c:pt idx="315">
                  <c:v>-2.4096700000000002</c:v>
                </c:pt>
                <c:pt idx="316">
                  <c:v>-1.13818</c:v>
                </c:pt>
                <c:pt idx="317">
                  <c:v>-2.3198270000000001</c:v>
                </c:pt>
                <c:pt idx="318">
                  <c:v>-2.5737281000000003</c:v>
                </c:pt>
                <c:pt idx="319">
                  <c:v>-2.7163089999999999</c:v>
                </c:pt>
                <c:pt idx="320">
                  <c:v>-2.2163093999999997</c:v>
                </c:pt>
                <c:pt idx="321">
                  <c:v>-2.4995106000000002</c:v>
                </c:pt>
                <c:pt idx="322">
                  <c:v>-2.6616230000000001</c:v>
                </c:pt>
                <c:pt idx="323">
                  <c:v>-2.2748979999999999</c:v>
                </c:pt>
                <c:pt idx="324">
                  <c:v>-2.2944330000000002</c:v>
                </c:pt>
                <c:pt idx="325">
                  <c:v>-2.2788080000000002</c:v>
                </c:pt>
                <c:pt idx="326">
                  <c:v>-2.5581079999999998</c:v>
                </c:pt>
                <c:pt idx="327">
                  <c:v>-2.196774</c:v>
                </c:pt>
                <c:pt idx="328">
                  <c:v>-2.3315399999999999</c:v>
                </c:pt>
                <c:pt idx="329">
                  <c:v>-2.5385689999999999</c:v>
                </c:pt>
                <c:pt idx="330">
                  <c:v>-2.5815409999999996</c:v>
                </c:pt>
                <c:pt idx="331">
                  <c:v>-2.4565440000000001</c:v>
                </c:pt>
                <c:pt idx="332">
                  <c:v>-2.1284209999999999</c:v>
                </c:pt>
                <c:pt idx="333">
                  <c:v>-2.3154279999999998</c:v>
                </c:pt>
                <c:pt idx="334">
                  <c:v>-2.2578079999999998</c:v>
                </c:pt>
                <c:pt idx="335">
                  <c:v>-2.5522480000000001</c:v>
                </c:pt>
                <c:pt idx="336">
                  <c:v>-4.3950000000000156E-2</c:v>
                </c:pt>
                <c:pt idx="337">
                  <c:v>-1.7182660000000001</c:v>
                </c:pt>
                <c:pt idx="338">
                  <c:v>-1.3442400000000001</c:v>
                </c:pt>
                <c:pt idx="339">
                  <c:v>-3.3559549999999998</c:v>
                </c:pt>
                <c:pt idx="340">
                  <c:v>-1.2197230000000001</c:v>
                </c:pt>
                <c:pt idx="341">
                  <c:v>-8.3010000000000028E-3</c:v>
                </c:pt>
                <c:pt idx="342">
                  <c:v>-1.9536106</c:v>
                </c:pt>
                <c:pt idx="343">
                  <c:v>-2.4296850000000001</c:v>
                </c:pt>
                <c:pt idx="344">
                  <c:v>-2.2143577999999997</c:v>
                </c:pt>
                <c:pt idx="345">
                  <c:v>-1.6186530000000001</c:v>
                </c:pt>
                <c:pt idx="346">
                  <c:v>3.7109999999999976E-2</c:v>
                </c:pt>
                <c:pt idx="347">
                  <c:v>4.2479999999999851E-2</c:v>
                </c:pt>
                <c:pt idx="348">
                  <c:v>-0.32471000000000005</c:v>
                </c:pt>
                <c:pt idx="349">
                  <c:v>0.43553999999999982</c:v>
                </c:pt>
                <c:pt idx="350">
                  <c:v>0.25048999999999988</c:v>
                </c:pt>
                <c:pt idx="351">
                  <c:v>0.64600000000000013</c:v>
                </c:pt>
                <c:pt idx="352">
                  <c:v>-3.8569999999999993E-2</c:v>
                </c:pt>
                <c:pt idx="353">
                  <c:v>-0.71826199999999996</c:v>
                </c:pt>
                <c:pt idx="354">
                  <c:v>-0.68310000000000004</c:v>
                </c:pt>
                <c:pt idx="355">
                  <c:v>0.12841999999999976</c:v>
                </c:pt>
                <c:pt idx="356">
                  <c:v>0.24853000000000014</c:v>
                </c:pt>
                <c:pt idx="357">
                  <c:v>-0.45117000000000007</c:v>
                </c:pt>
                <c:pt idx="358">
                  <c:v>-0.37207000000000012</c:v>
                </c:pt>
                <c:pt idx="359">
                  <c:v>0.44873000000000007</c:v>
                </c:pt>
                <c:pt idx="360">
                  <c:v>0.3129900000000001</c:v>
                </c:pt>
                <c:pt idx="361">
                  <c:v>-0.32763000000000009</c:v>
                </c:pt>
                <c:pt idx="362">
                  <c:v>-0.21533000000000002</c:v>
                </c:pt>
                <c:pt idx="363">
                  <c:v>0.45995999999999992</c:v>
                </c:pt>
                <c:pt idx="364">
                  <c:v>0.10010000000000008</c:v>
                </c:pt>
                <c:pt idx="365">
                  <c:v>-0.80224400000000007</c:v>
                </c:pt>
                <c:pt idx="366">
                  <c:v>-0.66992399999999996</c:v>
                </c:pt>
                <c:pt idx="367">
                  <c:v>0.27685000000000004</c:v>
                </c:pt>
                <c:pt idx="368">
                  <c:v>-0.49170000000000003</c:v>
                </c:pt>
                <c:pt idx="369">
                  <c:v>-0.89256999999999986</c:v>
                </c:pt>
                <c:pt idx="370">
                  <c:v>-1.180177</c:v>
                </c:pt>
                <c:pt idx="371">
                  <c:v>-1.5454130000000001</c:v>
                </c:pt>
                <c:pt idx="372">
                  <c:v>-0.76610999999999985</c:v>
                </c:pt>
                <c:pt idx="373">
                  <c:v>-1.0669</c:v>
                </c:pt>
                <c:pt idx="374">
                  <c:v>-0.330569</c:v>
                </c:pt>
                <c:pt idx="375">
                  <c:v>-0.23877000000000015</c:v>
                </c:pt>
                <c:pt idx="376">
                  <c:v>-0.93652400000000013</c:v>
                </c:pt>
                <c:pt idx="377">
                  <c:v>-0.38915800000000011</c:v>
                </c:pt>
                <c:pt idx="378">
                  <c:v>-0.21874700000000002</c:v>
                </c:pt>
                <c:pt idx="379">
                  <c:v>-8.9842999999999895E-2</c:v>
                </c:pt>
                <c:pt idx="380">
                  <c:v>-0.30761500000000008</c:v>
                </c:pt>
                <c:pt idx="381">
                  <c:v>4.6385999999999927E-2</c:v>
                </c:pt>
                <c:pt idx="382">
                  <c:v>-3.6132999999999971E-2</c:v>
                </c:pt>
                <c:pt idx="383">
                  <c:v>-0.65478499999999995</c:v>
                </c:pt>
                <c:pt idx="384">
                  <c:v>-0.55468399999999984</c:v>
                </c:pt>
                <c:pt idx="385">
                  <c:v>2.0019000000000009E-2</c:v>
                </c:pt>
                <c:pt idx="386">
                  <c:v>-1.1528360000000002</c:v>
                </c:pt>
                <c:pt idx="387">
                  <c:v>-1.2695289999999999</c:v>
                </c:pt>
                <c:pt idx="388">
                  <c:v>-1.1928730000000001</c:v>
                </c:pt>
                <c:pt idx="389">
                  <c:v>-1.4350620000000001</c:v>
                </c:pt>
                <c:pt idx="390">
                  <c:v>-1.1313499999999999</c:v>
                </c:pt>
                <c:pt idx="391">
                  <c:v>-1.0957059999999998</c:v>
                </c:pt>
                <c:pt idx="392">
                  <c:v>-0.45166300000000004</c:v>
                </c:pt>
                <c:pt idx="393">
                  <c:v>3.2226000000000032E-2</c:v>
                </c:pt>
                <c:pt idx="394">
                  <c:v>-0.31689500000000004</c:v>
                </c:pt>
                <c:pt idx="395">
                  <c:v>-0.15234400000000003</c:v>
                </c:pt>
                <c:pt idx="396">
                  <c:v>-0.60595699999999997</c:v>
                </c:pt>
                <c:pt idx="397">
                  <c:v>-0.19872999999999996</c:v>
                </c:pt>
                <c:pt idx="398">
                  <c:v>-0.26806699999999994</c:v>
                </c:pt>
                <c:pt idx="399">
                  <c:v>-0.62060500000000007</c:v>
                </c:pt>
                <c:pt idx="400">
                  <c:v>-0.35693299999999994</c:v>
                </c:pt>
                <c:pt idx="401">
                  <c:v>-0.2568339999999999</c:v>
                </c:pt>
                <c:pt idx="402">
                  <c:v>-0.16942999999999997</c:v>
                </c:pt>
                <c:pt idx="403">
                  <c:v>0.11620999999999992</c:v>
                </c:pt>
                <c:pt idx="404">
                  <c:v>-0.18847299999999989</c:v>
                </c:pt>
                <c:pt idx="405">
                  <c:v>-0.27978499999999995</c:v>
                </c:pt>
                <c:pt idx="406">
                  <c:v>2.3930000000000007E-2</c:v>
                </c:pt>
                <c:pt idx="407">
                  <c:v>-0.26416300000000015</c:v>
                </c:pt>
                <c:pt idx="408">
                  <c:v>-0.33007500000000001</c:v>
                </c:pt>
                <c:pt idx="409">
                  <c:v>0.383301</c:v>
                </c:pt>
                <c:pt idx="410">
                  <c:v>-0.93408200000000008</c:v>
                </c:pt>
                <c:pt idx="411">
                  <c:v>-0.71923399999999993</c:v>
                </c:pt>
                <c:pt idx="412">
                  <c:v>-1.3847639999999999</c:v>
                </c:pt>
                <c:pt idx="413">
                  <c:v>-1.8095680000000003</c:v>
                </c:pt>
                <c:pt idx="414">
                  <c:v>-1.055663</c:v>
                </c:pt>
                <c:pt idx="415">
                  <c:v>-0.92822300000000013</c:v>
                </c:pt>
                <c:pt idx="416">
                  <c:v>0.27001900000000001</c:v>
                </c:pt>
                <c:pt idx="417">
                  <c:v>-0.186524</c:v>
                </c:pt>
                <c:pt idx="418">
                  <c:v>-4.4433899999999985E-2</c:v>
                </c:pt>
                <c:pt idx="419">
                  <c:v>7.6660000000000006E-2</c:v>
                </c:pt>
                <c:pt idx="420">
                  <c:v>-0.383301</c:v>
                </c:pt>
                <c:pt idx="421">
                  <c:v>-0.27294889999999999</c:v>
                </c:pt>
                <c:pt idx="422">
                  <c:v>-0.17431684</c:v>
                </c:pt>
                <c:pt idx="423">
                  <c:v>-0.38232390999999999</c:v>
                </c:pt>
                <c:pt idx="424">
                  <c:v>-0.59082000000000001</c:v>
                </c:pt>
                <c:pt idx="425">
                  <c:v>4.3456999999999996E-2</c:v>
                </c:pt>
                <c:pt idx="426">
                  <c:v>-0.70996100000000006</c:v>
                </c:pt>
                <c:pt idx="427">
                  <c:v>0</c:v>
                </c:pt>
                <c:pt idx="428">
                  <c:v>-0.62695299999999998</c:v>
                </c:pt>
                <c:pt idx="429">
                  <c:v>-0.25048789999999999</c:v>
                </c:pt>
                <c:pt idx="430">
                  <c:v>0.17626899999999998</c:v>
                </c:pt>
                <c:pt idx="431">
                  <c:v>-0.75390599999999997</c:v>
                </c:pt>
                <c:pt idx="432">
                  <c:v>-0.53564499999999993</c:v>
                </c:pt>
                <c:pt idx="433">
                  <c:v>-0.47753880000000004</c:v>
                </c:pt>
                <c:pt idx="434">
                  <c:v>-0.24462900000000004</c:v>
                </c:pt>
                <c:pt idx="435">
                  <c:v>0.32568400000000003</c:v>
                </c:pt>
                <c:pt idx="436">
                  <c:v>-0.66162300000000007</c:v>
                </c:pt>
                <c:pt idx="437">
                  <c:v>-79.022009999999995</c:v>
                </c:pt>
                <c:pt idx="438">
                  <c:v>-36.141999999999996</c:v>
                </c:pt>
                <c:pt idx="439">
                  <c:v>-4.9170000000000016</c:v>
                </c:pt>
                <c:pt idx="440">
                  <c:v>15.563000000000017</c:v>
                </c:pt>
                <c:pt idx="441">
                  <c:v>17.505000000000024</c:v>
                </c:pt>
                <c:pt idx="442">
                  <c:v>21.840000000000003</c:v>
                </c:pt>
                <c:pt idx="443">
                  <c:v>25.713000000000022</c:v>
                </c:pt>
                <c:pt idx="444">
                  <c:v>29.317000000000007</c:v>
                </c:pt>
                <c:pt idx="445">
                  <c:v>33.200999999999993</c:v>
                </c:pt>
                <c:pt idx="446">
                  <c:v>36.35499999999999</c:v>
                </c:pt>
                <c:pt idx="447">
                  <c:v>38.540999999999997</c:v>
                </c:pt>
                <c:pt idx="448">
                  <c:v>41.549999999999983</c:v>
                </c:pt>
                <c:pt idx="449">
                  <c:v>44.685000000000002</c:v>
                </c:pt>
                <c:pt idx="450">
                  <c:v>46.996999999999986</c:v>
                </c:pt>
                <c:pt idx="451">
                  <c:v>48.321000000000026</c:v>
                </c:pt>
                <c:pt idx="452">
                  <c:v>49.917000000000002</c:v>
                </c:pt>
                <c:pt idx="453">
                  <c:v>51.379999999999995</c:v>
                </c:pt>
                <c:pt idx="454">
                  <c:v>53.22999999999999</c:v>
                </c:pt>
                <c:pt idx="455">
                  <c:v>54.97399999999999</c:v>
                </c:pt>
                <c:pt idx="456">
                  <c:v>56.446000000000026</c:v>
                </c:pt>
                <c:pt idx="457">
                  <c:v>57.912000000000006</c:v>
                </c:pt>
                <c:pt idx="458">
                  <c:v>59.664999999999992</c:v>
                </c:pt>
                <c:pt idx="459">
                  <c:v>60.724999999999994</c:v>
                </c:pt>
                <c:pt idx="460">
                  <c:v>61.538000000000011</c:v>
                </c:pt>
                <c:pt idx="461">
                  <c:v>62.980999999999995</c:v>
                </c:pt>
                <c:pt idx="462">
                  <c:v>63.83499999999998</c:v>
                </c:pt>
                <c:pt idx="463">
                  <c:v>64.60499999999999</c:v>
                </c:pt>
                <c:pt idx="464">
                  <c:v>65.593999999999994</c:v>
                </c:pt>
                <c:pt idx="465">
                  <c:v>65.945999999999998</c:v>
                </c:pt>
                <c:pt idx="466">
                  <c:v>66.828000000000003</c:v>
                </c:pt>
                <c:pt idx="467">
                  <c:v>68.109000000000009</c:v>
                </c:pt>
                <c:pt idx="468">
                  <c:v>68.22399999999999</c:v>
                </c:pt>
                <c:pt idx="469">
                  <c:v>68.759999999999991</c:v>
                </c:pt>
                <c:pt idx="470">
                  <c:v>68.849000000000018</c:v>
                </c:pt>
                <c:pt idx="471">
                  <c:v>69.712000000000018</c:v>
                </c:pt>
                <c:pt idx="472">
                  <c:v>70.218000000000018</c:v>
                </c:pt>
                <c:pt idx="473">
                  <c:v>70.989000000000004</c:v>
                </c:pt>
                <c:pt idx="474">
                  <c:v>71.747000000000014</c:v>
                </c:pt>
                <c:pt idx="475">
                  <c:v>71.772999999999996</c:v>
                </c:pt>
                <c:pt idx="476">
                  <c:v>72.489999999999981</c:v>
                </c:pt>
                <c:pt idx="477">
                  <c:v>72.461999999999989</c:v>
                </c:pt>
                <c:pt idx="478">
                  <c:v>72.725999999999999</c:v>
                </c:pt>
                <c:pt idx="479">
                  <c:v>73.239000000000004</c:v>
                </c:pt>
                <c:pt idx="480">
                  <c:v>74.117999999999995</c:v>
                </c:pt>
                <c:pt idx="481">
                  <c:v>74.042000000000002</c:v>
                </c:pt>
                <c:pt idx="482">
                  <c:v>74.343999999999994</c:v>
                </c:pt>
                <c:pt idx="483">
                  <c:v>74.406000000000006</c:v>
                </c:pt>
                <c:pt idx="484">
                  <c:v>74.805000000000007</c:v>
                </c:pt>
                <c:pt idx="485">
                  <c:v>75.203000000000003</c:v>
                </c:pt>
                <c:pt idx="486">
                  <c:v>75.183000000000021</c:v>
                </c:pt>
                <c:pt idx="487">
                  <c:v>74.203999999999979</c:v>
                </c:pt>
                <c:pt idx="488">
                  <c:v>74.783999999999992</c:v>
                </c:pt>
                <c:pt idx="489">
                  <c:v>74.978999999999985</c:v>
                </c:pt>
                <c:pt idx="490">
                  <c:v>74.693999999999988</c:v>
                </c:pt>
                <c:pt idx="491">
                  <c:v>75.437999999999988</c:v>
                </c:pt>
                <c:pt idx="492">
                  <c:v>76.140999999999991</c:v>
                </c:pt>
                <c:pt idx="493">
                  <c:v>76.911000000000001</c:v>
                </c:pt>
                <c:pt idx="494">
                  <c:v>77.313000000000017</c:v>
                </c:pt>
                <c:pt idx="495">
                  <c:v>77.427000000000021</c:v>
                </c:pt>
                <c:pt idx="496">
                  <c:v>77.587000000000018</c:v>
                </c:pt>
                <c:pt idx="497">
                  <c:v>77.550000000000011</c:v>
                </c:pt>
                <c:pt idx="498">
                  <c:v>78.253000000000014</c:v>
                </c:pt>
                <c:pt idx="499">
                  <c:v>77.473000000000013</c:v>
                </c:pt>
                <c:pt idx="500">
                  <c:v>77.474000000000018</c:v>
                </c:pt>
                <c:pt idx="501">
                  <c:v>78.028999999999996</c:v>
                </c:pt>
                <c:pt idx="502">
                  <c:v>78.467999999999989</c:v>
                </c:pt>
                <c:pt idx="503">
                  <c:v>78.187000000000012</c:v>
                </c:pt>
                <c:pt idx="504">
                  <c:v>78.262</c:v>
                </c:pt>
                <c:pt idx="505">
                  <c:v>78.680000000000007</c:v>
                </c:pt>
                <c:pt idx="506">
                  <c:v>78.883999999999986</c:v>
                </c:pt>
                <c:pt idx="507">
                  <c:v>79.067999999999984</c:v>
                </c:pt>
                <c:pt idx="508">
                  <c:v>79.727000000000004</c:v>
                </c:pt>
                <c:pt idx="509">
                  <c:v>79.431000000000012</c:v>
                </c:pt>
                <c:pt idx="510">
                  <c:v>79.975000000000023</c:v>
                </c:pt>
                <c:pt idx="511">
                  <c:v>80.600999999999999</c:v>
                </c:pt>
                <c:pt idx="512">
                  <c:v>81.073000000000008</c:v>
                </c:pt>
                <c:pt idx="513">
                  <c:v>81.192000000000007</c:v>
                </c:pt>
                <c:pt idx="514">
                  <c:v>81.665999999999968</c:v>
                </c:pt>
                <c:pt idx="515">
                  <c:v>81.58499999999998</c:v>
                </c:pt>
                <c:pt idx="516">
                  <c:v>81.848000000000013</c:v>
                </c:pt>
                <c:pt idx="517">
                  <c:v>81.717000000000013</c:v>
                </c:pt>
                <c:pt idx="518">
                  <c:v>81.613</c:v>
                </c:pt>
                <c:pt idx="519">
                  <c:v>81.548000000000002</c:v>
                </c:pt>
                <c:pt idx="520">
                  <c:v>82.119999999999976</c:v>
                </c:pt>
                <c:pt idx="521">
                  <c:v>82.300999999999959</c:v>
                </c:pt>
                <c:pt idx="522">
                  <c:v>82.733000000000004</c:v>
                </c:pt>
                <c:pt idx="523">
                  <c:v>82.858000000000004</c:v>
                </c:pt>
                <c:pt idx="524">
                  <c:v>82.708000000000027</c:v>
                </c:pt>
                <c:pt idx="525">
                  <c:v>83.085000000000008</c:v>
                </c:pt>
                <c:pt idx="526">
                  <c:v>83.359000000000009</c:v>
                </c:pt>
                <c:pt idx="527">
                  <c:v>83.710000000000008</c:v>
                </c:pt>
                <c:pt idx="528">
                  <c:v>83.450999999999993</c:v>
                </c:pt>
                <c:pt idx="529">
                  <c:v>83.737000000000023</c:v>
                </c:pt>
                <c:pt idx="530">
                  <c:v>83.929000000000002</c:v>
                </c:pt>
                <c:pt idx="531">
                  <c:v>83.937999999999988</c:v>
                </c:pt>
                <c:pt idx="532">
                  <c:v>84.434000000000026</c:v>
                </c:pt>
                <c:pt idx="533">
                  <c:v>84.236000000000018</c:v>
                </c:pt>
                <c:pt idx="534">
                  <c:v>84.443999999999988</c:v>
                </c:pt>
                <c:pt idx="535">
                  <c:v>84.602000000000032</c:v>
                </c:pt>
                <c:pt idx="536">
                  <c:v>84.717000000000013</c:v>
                </c:pt>
                <c:pt idx="537">
                  <c:v>84.999000000000024</c:v>
                </c:pt>
                <c:pt idx="538">
                  <c:v>85.08099999999996</c:v>
                </c:pt>
                <c:pt idx="539">
                  <c:v>85.646000000000015</c:v>
                </c:pt>
                <c:pt idx="540">
                  <c:v>85.393000000000001</c:v>
                </c:pt>
                <c:pt idx="541">
                  <c:v>85.348000000000013</c:v>
                </c:pt>
                <c:pt idx="542">
                  <c:v>85.448000000000008</c:v>
                </c:pt>
                <c:pt idx="543">
                  <c:v>85.522999999999996</c:v>
                </c:pt>
                <c:pt idx="544">
                  <c:v>86.023999999999972</c:v>
                </c:pt>
                <c:pt idx="545">
                  <c:v>86.006</c:v>
                </c:pt>
                <c:pt idx="546">
                  <c:v>86.050000000000011</c:v>
                </c:pt>
                <c:pt idx="547">
                  <c:v>86.549999999999983</c:v>
                </c:pt>
                <c:pt idx="548">
                  <c:v>86.334000000000003</c:v>
                </c:pt>
                <c:pt idx="549">
                  <c:v>86.146999999999991</c:v>
                </c:pt>
                <c:pt idx="550">
                  <c:v>86.477000000000032</c:v>
                </c:pt>
                <c:pt idx="551">
                  <c:v>86.785999999999973</c:v>
                </c:pt>
                <c:pt idx="552">
                  <c:v>86.831000000000017</c:v>
                </c:pt>
                <c:pt idx="553">
                  <c:v>87.226000000000028</c:v>
                </c:pt>
                <c:pt idx="554">
                  <c:v>87.514999999999986</c:v>
                </c:pt>
                <c:pt idx="555">
                  <c:v>87.126999999999981</c:v>
                </c:pt>
                <c:pt idx="556">
                  <c:v>87.103000000000009</c:v>
                </c:pt>
                <c:pt idx="557">
                  <c:v>87.677999999999969</c:v>
                </c:pt>
                <c:pt idx="558">
                  <c:v>87.519999999999982</c:v>
                </c:pt>
                <c:pt idx="559">
                  <c:v>87.888000000000034</c:v>
                </c:pt>
                <c:pt idx="560">
                  <c:v>88.083999999999975</c:v>
                </c:pt>
                <c:pt idx="561">
                  <c:v>88.133999999999986</c:v>
                </c:pt>
                <c:pt idx="562">
                  <c:v>88.275000000000006</c:v>
                </c:pt>
                <c:pt idx="563">
                  <c:v>89.038000000000011</c:v>
                </c:pt>
                <c:pt idx="564">
                  <c:v>89.129000000000019</c:v>
                </c:pt>
                <c:pt idx="565">
                  <c:v>89.085000000000008</c:v>
                </c:pt>
                <c:pt idx="566">
                  <c:v>89.129999999999967</c:v>
                </c:pt>
                <c:pt idx="567">
                  <c:v>89.089999999999975</c:v>
                </c:pt>
                <c:pt idx="568">
                  <c:v>88.83499999999998</c:v>
                </c:pt>
                <c:pt idx="569">
                  <c:v>89.329000000000008</c:v>
                </c:pt>
                <c:pt idx="570">
                  <c:v>89.362000000000023</c:v>
                </c:pt>
                <c:pt idx="571">
                  <c:v>89.108000000000004</c:v>
                </c:pt>
                <c:pt idx="572">
                  <c:v>89.77600000000001</c:v>
                </c:pt>
                <c:pt idx="573">
                  <c:v>89.631999999999977</c:v>
                </c:pt>
                <c:pt idx="574">
                  <c:v>89.724000000000018</c:v>
                </c:pt>
                <c:pt idx="575">
                  <c:v>90.062999999999988</c:v>
                </c:pt>
                <c:pt idx="576">
                  <c:v>89.533999999999992</c:v>
                </c:pt>
                <c:pt idx="577">
                  <c:v>89.623000000000019</c:v>
                </c:pt>
                <c:pt idx="578">
                  <c:v>89.818999999999988</c:v>
                </c:pt>
                <c:pt idx="579">
                  <c:v>90.181999999999988</c:v>
                </c:pt>
                <c:pt idx="580">
                  <c:v>90.199999999999989</c:v>
                </c:pt>
                <c:pt idx="581">
                  <c:v>90.282999999999987</c:v>
                </c:pt>
                <c:pt idx="582">
                  <c:v>90.318000000000012</c:v>
                </c:pt>
                <c:pt idx="583">
                  <c:v>90.066999999999979</c:v>
                </c:pt>
                <c:pt idx="584">
                  <c:v>90.310000000000031</c:v>
                </c:pt>
                <c:pt idx="585">
                  <c:v>90.225999999999999</c:v>
                </c:pt>
                <c:pt idx="586">
                  <c:v>90.472000000000037</c:v>
                </c:pt>
                <c:pt idx="587">
                  <c:v>90.731999999999971</c:v>
                </c:pt>
                <c:pt idx="588">
                  <c:v>90.88</c:v>
                </c:pt>
                <c:pt idx="589">
                  <c:v>90.204000000000008</c:v>
                </c:pt>
                <c:pt idx="590">
                  <c:v>90.564999999999998</c:v>
                </c:pt>
                <c:pt idx="591">
                  <c:v>90.991000000000014</c:v>
                </c:pt>
                <c:pt idx="592">
                  <c:v>90.81</c:v>
                </c:pt>
                <c:pt idx="593">
                  <c:v>90.736999999999995</c:v>
                </c:pt>
                <c:pt idx="594">
                  <c:v>90.754000000000019</c:v>
                </c:pt>
                <c:pt idx="595">
                  <c:v>90.806999999999988</c:v>
                </c:pt>
                <c:pt idx="596">
                  <c:v>91.108000000000033</c:v>
                </c:pt>
                <c:pt idx="597">
                  <c:v>91.302999999999997</c:v>
                </c:pt>
                <c:pt idx="598">
                  <c:v>91.052999999999997</c:v>
                </c:pt>
                <c:pt idx="599">
                  <c:v>90.960000000000008</c:v>
                </c:pt>
                <c:pt idx="600">
                  <c:v>91.042999999999978</c:v>
                </c:pt>
                <c:pt idx="601">
                  <c:v>90.939000000000021</c:v>
                </c:pt>
                <c:pt idx="602">
                  <c:v>91.328000000000003</c:v>
                </c:pt>
                <c:pt idx="603">
                  <c:v>91.728999999999985</c:v>
                </c:pt>
                <c:pt idx="604">
                  <c:v>91.76600000000002</c:v>
                </c:pt>
                <c:pt idx="605">
                  <c:v>92.066000000000031</c:v>
                </c:pt>
                <c:pt idx="606">
                  <c:v>92.254000000000019</c:v>
                </c:pt>
                <c:pt idx="607">
                  <c:v>92.134000000000015</c:v>
                </c:pt>
                <c:pt idx="608">
                  <c:v>92.010000000000019</c:v>
                </c:pt>
                <c:pt idx="609">
                  <c:v>92.288999999999987</c:v>
                </c:pt>
                <c:pt idx="610">
                  <c:v>92.630000000000024</c:v>
                </c:pt>
                <c:pt idx="611">
                  <c:v>92.27000000000001</c:v>
                </c:pt>
                <c:pt idx="612">
                  <c:v>92.336999999999989</c:v>
                </c:pt>
                <c:pt idx="613">
                  <c:v>92.359000000000009</c:v>
                </c:pt>
                <c:pt idx="614">
                  <c:v>92.463999999999999</c:v>
                </c:pt>
                <c:pt idx="615">
                  <c:v>92.59499999999997</c:v>
                </c:pt>
                <c:pt idx="616">
                  <c:v>92.879000000000019</c:v>
                </c:pt>
                <c:pt idx="617">
                  <c:v>134.55700000000002</c:v>
                </c:pt>
                <c:pt idx="618">
                  <c:v>120.66700000000002</c:v>
                </c:pt>
                <c:pt idx="619">
                  <c:v>141.07240000000002</c:v>
                </c:pt>
                <c:pt idx="620">
                  <c:v>88.049599999999998</c:v>
                </c:pt>
                <c:pt idx="621">
                  <c:v>86.2136</c:v>
                </c:pt>
                <c:pt idx="622">
                  <c:v>82.509599999999992</c:v>
                </c:pt>
                <c:pt idx="623">
                  <c:v>79.240899999999996</c:v>
                </c:pt>
                <c:pt idx="624">
                  <c:v>76.660200000000003</c:v>
                </c:pt>
                <c:pt idx="625">
                  <c:v>73.6267</c:v>
                </c:pt>
                <c:pt idx="626">
                  <c:v>70.320599999999999</c:v>
                </c:pt>
                <c:pt idx="627">
                  <c:v>68.237899999999996</c:v>
                </c:pt>
                <c:pt idx="628">
                  <c:v>65.989499999999992</c:v>
                </c:pt>
                <c:pt idx="629">
                  <c:v>62.945599999999999</c:v>
                </c:pt>
                <c:pt idx="630">
                  <c:v>61.26230000000001</c:v>
                </c:pt>
                <c:pt idx="631">
                  <c:v>59.336500000000001</c:v>
                </c:pt>
                <c:pt idx="632">
                  <c:v>57.207899999999995</c:v>
                </c:pt>
                <c:pt idx="633">
                  <c:v>55.774200000000008</c:v>
                </c:pt>
                <c:pt idx="634">
                  <c:v>54.538999999999987</c:v>
                </c:pt>
                <c:pt idx="635">
                  <c:v>52.719300000000004</c:v>
                </c:pt>
                <c:pt idx="636">
                  <c:v>51.558199999999999</c:v>
                </c:pt>
                <c:pt idx="637">
                  <c:v>50.382400000000004</c:v>
                </c:pt>
                <c:pt idx="638">
                  <c:v>49.31049999999999</c:v>
                </c:pt>
                <c:pt idx="639">
                  <c:v>48.536100000000019</c:v>
                </c:pt>
                <c:pt idx="640">
                  <c:v>47.799599999999998</c:v>
                </c:pt>
                <c:pt idx="641">
                  <c:v>46.96520000000001</c:v>
                </c:pt>
                <c:pt idx="642">
                  <c:v>45.975200000000015</c:v>
                </c:pt>
                <c:pt idx="643">
                  <c:v>45.290999999999997</c:v>
                </c:pt>
                <c:pt idx="644">
                  <c:v>44.744900000000015</c:v>
                </c:pt>
                <c:pt idx="645">
                  <c:v>43.731399999999994</c:v>
                </c:pt>
                <c:pt idx="646">
                  <c:v>43.453700000000012</c:v>
                </c:pt>
                <c:pt idx="647">
                  <c:v>42.721499999999992</c:v>
                </c:pt>
                <c:pt idx="648">
                  <c:v>41.986799999999988</c:v>
                </c:pt>
                <c:pt idx="649">
                  <c:v>41.801199999999994</c:v>
                </c:pt>
                <c:pt idx="650">
                  <c:v>41.477999999999994</c:v>
                </c:pt>
                <c:pt idx="651">
                  <c:v>40.798600000000008</c:v>
                </c:pt>
                <c:pt idx="652">
                  <c:v>40.140899999999988</c:v>
                </c:pt>
                <c:pt idx="653">
                  <c:v>40.178700000000006</c:v>
                </c:pt>
                <c:pt idx="654">
                  <c:v>39.015699999999995</c:v>
                </c:pt>
                <c:pt idx="655">
                  <c:v>39.154799999999994</c:v>
                </c:pt>
                <c:pt idx="656">
                  <c:v>38.384299999999996</c:v>
                </c:pt>
                <c:pt idx="657">
                  <c:v>38.0745</c:v>
                </c:pt>
                <c:pt idx="658">
                  <c:v>38.030900000000003</c:v>
                </c:pt>
                <c:pt idx="659">
                  <c:v>37.380700000000004</c:v>
                </c:pt>
                <c:pt idx="660">
                  <c:v>36.917100000000005</c:v>
                </c:pt>
                <c:pt idx="661">
                  <c:v>37.243500000000012</c:v>
                </c:pt>
                <c:pt idx="662">
                  <c:v>36.922899999999998</c:v>
                </c:pt>
                <c:pt idx="663">
                  <c:v>36.294200000000004</c:v>
                </c:pt>
                <c:pt idx="664">
                  <c:v>36.421999999999997</c:v>
                </c:pt>
                <c:pt idx="665">
                  <c:v>35.941000000000003</c:v>
                </c:pt>
                <c:pt idx="666">
                  <c:v>35.539100000000005</c:v>
                </c:pt>
                <c:pt idx="667">
                  <c:v>35.694000000000003</c:v>
                </c:pt>
                <c:pt idx="668">
                  <c:v>35.393599999999992</c:v>
                </c:pt>
                <c:pt idx="669">
                  <c:v>34.123999999999995</c:v>
                </c:pt>
                <c:pt idx="670">
                  <c:v>34.101299999999995</c:v>
                </c:pt>
                <c:pt idx="671">
                  <c:v>33.827200000000005</c:v>
                </c:pt>
                <c:pt idx="672">
                  <c:v>33.374399999999994</c:v>
                </c:pt>
                <c:pt idx="673">
                  <c:v>33.749200000000002</c:v>
                </c:pt>
                <c:pt idx="674">
                  <c:v>33.585599999999999</c:v>
                </c:pt>
                <c:pt idx="675">
                  <c:v>34.000500000000002</c:v>
                </c:pt>
                <c:pt idx="676">
                  <c:v>34.122100000000003</c:v>
                </c:pt>
                <c:pt idx="677">
                  <c:v>33.835700000000003</c:v>
                </c:pt>
                <c:pt idx="678">
                  <c:v>33.690100000000001</c:v>
                </c:pt>
                <c:pt idx="679">
                  <c:v>33.668000000000006</c:v>
                </c:pt>
                <c:pt idx="680">
                  <c:v>33.343900000000005</c:v>
                </c:pt>
                <c:pt idx="681">
                  <c:v>33.220200000000006</c:v>
                </c:pt>
                <c:pt idx="682">
                  <c:v>32.877900000000011</c:v>
                </c:pt>
                <c:pt idx="683">
                  <c:v>32.900300000000001</c:v>
                </c:pt>
                <c:pt idx="684">
                  <c:v>32.353700000000003</c:v>
                </c:pt>
                <c:pt idx="685">
                  <c:v>32.346199999999996</c:v>
                </c:pt>
                <c:pt idx="686">
                  <c:v>32.2928</c:v>
                </c:pt>
                <c:pt idx="687">
                  <c:v>32.140600000000006</c:v>
                </c:pt>
                <c:pt idx="688">
                  <c:v>31.927900000000008</c:v>
                </c:pt>
                <c:pt idx="689">
                  <c:v>31.777999999999992</c:v>
                </c:pt>
                <c:pt idx="690">
                  <c:v>31.860399999999998</c:v>
                </c:pt>
                <c:pt idx="691">
                  <c:v>31.546399999999991</c:v>
                </c:pt>
                <c:pt idx="692">
                  <c:v>31.628200000000007</c:v>
                </c:pt>
                <c:pt idx="693">
                  <c:v>31.772899999999993</c:v>
                </c:pt>
                <c:pt idx="694">
                  <c:v>31.371200000000002</c:v>
                </c:pt>
                <c:pt idx="695">
                  <c:v>31.526300000000006</c:v>
                </c:pt>
                <c:pt idx="696">
                  <c:v>31.660600000000002</c:v>
                </c:pt>
                <c:pt idx="697">
                  <c:v>31.209600000000009</c:v>
                </c:pt>
                <c:pt idx="698">
                  <c:v>31.026399999999995</c:v>
                </c:pt>
                <c:pt idx="699">
                  <c:v>31.279899999999998</c:v>
                </c:pt>
                <c:pt idx="700">
                  <c:v>30.521100000000004</c:v>
                </c:pt>
                <c:pt idx="701">
                  <c:v>30.466799999999992</c:v>
                </c:pt>
                <c:pt idx="702">
                  <c:v>30.820299999999989</c:v>
                </c:pt>
                <c:pt idx="703">
                  <c:v>30.481899999999996</c:v>
                </c:pt>
                <c:pt idx="704">
                  <c:v>30.363200000000006</c:v>
                </c:pt>
                <c:pt idx="705">
                  <c:v>30.6113</c:v>
                </c:pt>
                <c:pt idx="706">
                  <c:v>30.032799999999995</c:v>
                </c:pt>
                <c:pt idx="707">
                  <c:v>30.284700000000001</c:v>
                </c:pt>
                <c:pt idx="708">
                  <c:v>30.483000000000004</c:v>
                </c:pt>
                <c:pt idx="709">
                  <c:v>29.6357</c:v>
                </c:pt>
                <c:pt idx="710">
                  <c:v>29.992199999999997</c:v>
                </c:pt>
                <c:pt idx="711">
                  <c:v>29.880399999999995</c:v>
                </c:pt>
                <c:pt idx="712">
                  <c:v>29.460899999999995</c:v>
                </c:pt>
                <c:pt idx="713">
                  <c:v>29.861800000000002</c:v>
                </c:pt>
                <c:pt idx="714">
                  <c:v>29.657200000000003</c:v>
                </c:pt>
                <c:pt idx="715">
                  <c:v>29.283199999999994</c:v>
                </c:pt>
                <c:pt idx="716">
                  <c:v>29.298400000000001</c:v>
                </c:pt>
                <c:pt idx="717">
                  <c:v>29.202100000000002</c:v>
                </c:pt>
                <c:pt idx="718">
                  <c:v>28.913599999999988</c:v>
                </c:pt>
                <c:pt idx="719">
                  <c:v>28.926699999999997</c:v>
                </c:pt>
                <c:pt idx="720">
                  <c:v>29.135300000000001</c:v>
                </c:pt>
                <c:pt idx="721">
                  <c:v>28.717299999999994</c:v>
                </c:pt>
                <c:pt idx="722">
                  <c:v>28.8857</c:v>
                </c:pt>
                <c:pt idx="723">
                  <c:v>28.778400000000005</c:v>
                </c:pt>
                <c:pt idx="724">
                  <c:v>28.560099999999991</c:v>
                </c:pt>
                <c:pt idx="725">
                  <c:v>28.393599999999992</c:v>
                </c:pt>
                <c:pt idx="726">
                  <c:v>28.610799999999998</c:v>
                </c:pt>
                <c:pt idx="727">
                  <c:v>28.810999999999993</c:v>
                </c:pt>
                <c:pt idx="728">
                  <c:v>28.560600000000008</c:v>
                </c:pt>
                <c:pt idx="729">
                  <c:v>28.243099999999998</c:v>
                </c:pt>
                <c:pt idx="730">
                  <c:v>28.263200000000005</c:v>
                </c:pt>
                <c:pt idx="731">
                  <c:v>27.873600000000003</c:v>
                </c:pt>
                <c:pt idx="732">
                  <c:v>27.825599999999994</c:v>
                </c:pt>
                <c:pt idx="733">
                  <c:v>28.143999999999998</c:v>
                </c:pt>
                <c:pt idx="734">
                  <c:v>27.340799999999994</c:v>
                </c:pt>
                <c:pt idx="735">
                  <c:v>27.631400000000006</c:v>
                </c:pt>
                <c:pt idx="736">
                  <c:v>27.756399999999999</c:v>
                </c:pt>
                <c:pt idx="737">
                  <c:v>27.239699999999999</c:v>
                </c:pt>
                <c:pt idx="738">
                  <c:v>27.331000000000003</c:v>
                </c:pt>
                <c:pt idx="739">
                  <c:v>27.794499999999992</c:v>
                </c:pt>
                <c:pt idx="740">
                  <c:v>27.084499999999998</c:v>
                </c:pt>
                <c:pt idx="741">
                  <c:v>26.719700000000003</c:v>
                </c:pt>
                <c:pt idx="742">
                  <c:v>27.164999999999992</c:v>
                </c:pt>
                <c:pt idx="743">
                  <c:v>27.081099999999992</c:v>
                </c:pt>
                <c:pt idx="744">
                  <c:v>27.075699999999998</c:v>
                </c:pt>
                <c:pt idx="745">
                  <c:v>27.487700000000004</c:v>
                </c:pt>
                <c:pt idx="746">
                  <c:v>27.077600000000004</c:v>
                </c:pt>
                <c:pt idx="747">
                  <c:v>27.098100000000002</c:v>
                </c:pt>
                <c:pt idx="748">
                  <c:v>27.259700000000002</c:v>
                </c:pt>
                <c:pt idx="749">
                  <c:v>27.096200000000003</c:v>
                </c:pt>
                <c:pt idx="750">
                  <c:v>27.319800000000008</c:v>
                </c:pt>
                <c:pt idx="751">
                  <c:v>26.746099999999998</c:v>
                </c:pt>
                <c:pt idx="752">
                  <c:v>25.341299999999997</c:v>
                </c:pt>
                <c:pt idx="753">
                  <c:v>25.719300000000004</c:v>
                </c:pt>
                <c:pt idx="754">
                  <c:v>26.058099999999996</c:v>
                </c:pt>
                <c:pt idx="755">
                  <c:v>25.746100000000006</c:v>
                </c:pt>
                <c:pt idx="756">
                  <c:v>25.714299999999994</c:v>
                </c:pt>
                <c:pt idx="757">
                  <c:v>26.155799999999999</c:v>
                </c:pt>
                <c:pt idx="758">
                  <c:v>26.842300000000002</c:v>
                </c:pt>
                <c:pt idx="759">
                  <c:v>26.607399999999998</c:v>
                </c:pt>
                <c:pt idx="760">
                  <c:v>26.515699999999995</c:v>
                </c:pt>
                <c:pt idx="761">
                  <c:v>26.926300000000005</c:v>
                </c:pt>
                <c:pt idx="762">
                  <c:v>26.570399999999992</c:v>
                </c:pt>
                <c:pt idx="763">
                  <c:v>26.266100000000002</c:v>
                </c:pt>
                <c:pt idx="764">
                  <c:v>26.064999999999998</c:v>
                </c:pt>
                <c:pt idx="765">
                  <c:v>26.0366</c:v>
                </c:pt>
                <c:pt idx="766">
                  <c:v>25.852499999999992</c:v>
                </c:pt>
                <c:pt idx="767">
                  <c:v>26.113799999999991</c:v>
                </c:pt>
                <c:pt idx="768">
                  <c:v>25.927199999999992</c:v>
                </c:pt>
                <c:pt idx="769">
                  <c:v>25.914499999999997</c:v>
                </c:pt>
                <c:pt idx="770">
                  <c:v>25.911600000000007</c:v>
                </c:pt>
                <c:pt idx="771">
                  <c:v>25.556699999999992</c:v>
                </c:pt>
                <c:pt idx="772">
                  <c:v>25.793500000000002</c:v>
                </c:pt>
                <c:pt idx="773">
                  <c:v>25.886199999999995</c:v>
                </c:pt>
                <c:pt idx="774">
                  <c:v>25.892100000000006</c:v>
                </c:pt>
                <c:pt idx="775">
                  <c:v>26.103000000000002</c:v>
                </c:pt>
                <c:pt idx="776">
                  <c:v>25.917500000000004</c:v>
                </c:pt>
                <c:pt idx="777">
                  <c:v>25.526800000000001</c:v>
                </c:pt>
                <c:pt idx="778">
                  <c:v>25.795899999999996</c:v>
                </c:pt>
                <c:pt idx="779">
                  <c:v>25.837399999999995</c:v>
                </c:pt>
                <c:pt idx="780">
                  <c:v>25.445800000000006</c:v>
                </c:pt>
                <c:pt idx="781">
                  <c:v>25.218300000000006</c:v>
                </c:pt>
                <c:pt idx="782">
                  <c:v>25.808599999999998</c:v>
                </c:pt>
                <c:pt idx="783">
                  <c:v>25.309100000000001</c:v>
                </c:pt>
                <c:pt idx="784">
                  <c:v>25.118699999999997</c:v>
                </c:pt>
                <c:pt idx="785">
                  <c:v>25.607399999999998</c:v>
                </c:pt>
                <c:pt idx="786">
                  <c:v>25.1753</c:v>
                </c:pt>
                <c:pt idx="787">
                  <c:v>25.159699999999994</c:v>
                </c:pt>
                <c:pt idx="788">
                  <c:v>25.410700000000006</c:v>
                </c:pt>
                <c:pt idx="789">
                  <c:v>25.043999999999997</c:v>
                </c:pt>
                <c:pt idx="790">
                  <c:v>25.189000000000007</c:v>
                </c:pt>
                <c:pt idx="791">
                  <c:v>25.132800000000003</c:v>
                </c:pt>
                <c:pt idx="792">
                  <c:v>24.893000000000001</c:v>
                </c:pt>
                <c:pt idx="793">
                  <c:v>23.716799999999999</c:v>
                </c:pt>
                <c:pt idx="794">
                  <c:v>23.888199999999998</c:v>
                </c:pt>
                <c:pt idx="795">
                  <c:v>23.531800000000004</c:v>
                </c:pt>
                <c:pt idx="796">
                  <c:v>23.509299999999996</c:v>
                </c:pt>
                <c:pt idx="797">
                  <c:v>23.943400000000004</c:v>
                </c:pt>
                <c:pt idx="798">
                  <c:v>23.645499999999998</c:v>
                </c:pt>
                <c:pt idx="799">
                  <c:v>24.026400000000002</c:v>
                </c:pt>
                <c:pt idx="800">
                  <c:v>24.343299999999999</c:v>
                </c:pt>
                <c:pt idx="801">
                  <c:v>24.473599999999998</c:v>
                </c:pt>
                <c:pt idx="802">
                  <c:v>24.464399999999998</c:v>
                </c:pt>
                <c:pt idx="803">
                  <c:v>24.399399999999993</c:v>
                </c:pt>
                <c:pt idx="804">
                  <c:v>24.178200000000004</c:v>
                </c:pt>
                <c:pt idx="805">
                  <c:v>24.114700000000006</c:v>
                </c:pt>
                <c:pt idx="806">
                  <c:v>24.302299999999995</c:v>
                </c:pt>
                <c:pt idx="807">
                  <c:v>24.472200000000001</c:v>
                </c:pt>
                <c:pt idx="808">
                  <c:v>24.257800000000003</c:v>
                </c:pt>
                <c:pt idx="809">
                  <c:v>24.199699999999993</c:v>
                </c:pt>
                <c:pt idx="810">
                  <c:v>24.110800000000005</c:v>
                </c:pt>
                <c:pt idx="811">
                  <c:v>23.053699999999992</c:v>
                </c:pt>
                <c:pt idx="812">
                  <c:v>22.897399999999998</c:v>
                </c:pt>
                <c:pt idx="813">
                  <c:v>23.114799999999995</c:v>
                </c:pt>
                <c:pt idx="814">
                  <c:v>23.194300000000005</c:v>
                </c:pt>
                <c:pt idx="815">
                  <c:v>23.058099999999996</c:v>
                </c:pt>
                <c:pt idx="816">
                  <c:v>23.519500000000001</c:v>
                </c:pt>
                <c:pt idx="817">
                  <c:v>23.842299999999994</c:v>
                </c:pt>
                <c:pt idx="818">
                  <c:v>23.593299999999992</c:v>
                </c:pt>
                <c:pt idx="819">
                  <c:v>23.848699999999994</c:v>
                </c:pt>
                <c:pt idx="820">
                  <c:v>23.615200000000002</c:v>
                </c:pt>
                <c:pt idx="821">
                  <c:v>24.096600000000009</c:v>
                </c:pt>
                <c:pt idx="822">
                  <c:v>23.967700000000001</c:v>
                </c:pt>
                <c:pt idx="823">
                  <c:v>23.587399999999995</c:v>
                </c:pt>
                <c:pt idx="824">
                  <c:v>23.59620000000001</c:v>
                </c:pt>
                <c:pt idx="825">
                  <c:v>23.653399999999998</c:v>
                </c:pt>
                <c:pt idx="826">
                  <c:v>23.284699999999994</c:v>
                </c:pt>
                <c:pt idx="827">
                  <c:v>23.3277</c:v>
                </c:pt>
                <c:pt idx="828">
                  <c:v>23.495599999999996</c:v>
                </c:pt>
                <c:pt idx="829">
                  <c:v>23.226500000000001</c:v>
                </c:pt>
                <c:pt idx="830">
                  <c:v>23.316000000000003</c:v>
                </c:pt>
                <c:pt idx="831">
                  <c:v>23.790499999999994</c:v>
                </c:pt>
                <c:pt idx="832">
                  <c:v>23.344200000000001</c:v>
                </c:pt>
                <c:pt idx="833">
                  <c:v>23.323699999999995</c:v>
                </c:pt>
                <c:pt idx="834">
                  <c:v>23.478000000000002</c:v>
                </c:pt>
                <c:pt idx="835">
                  <c:v>23.109400000000001</c:v>
                </c:pt>
                <c:pt idx="836">
                  <c:v>23.198799999999999</c:v>
                </c:pt>
                <c:pt idx="837">
                  <c:v>23.42</c:v>
                </c:pt>
                <c:pt idx="838">
                  <c:v>23.217699999999994</c:v>
                </c:pt>
                <c:pt idx="839">
                  <c:v>23.433099999999996</c:v>
                </c:pt>
                <c:pt idx="840">
                  <c:v>23.356400000000001</c:v>
                </c:pt>
                <c:pt idx="841">
                  <c:v>23.506400000000006</c:v>
                </c:pt>
                <c:pt idx="842">
                  <c:v>23.089399999999998</c:v>
                </c:pt>
                <c:pt idx="843">
                  <c:v>23.249499999999998</c:v>
                </c:pt>
                <c:pt idx="844">
                  <c:v>23.365699999999997</c:v>
                </c:pt>
                <c:pt idx="845">
                  <c:v>23.270499999999991</c:v>
                </c:pt>
                <c:pt idx="846">
                  <c:v>23.118600000000001</c:v>
                </c:pt>
                <c:pt idx="847">
                  <c:v>22.963900000000002</c:v>
                </c:pt>
                <c:pt idx="848">
                  <c:v>22.984900000000003</c:v>
                </c:pt>
                <c:pt idx="849">
                  <c:v>23.204099999999997</c:v>
                </c:pt>
                <c:pt idx="850">
                  <c:v>23.155700000000003</c:v>
                </c:pt>
                <c:pt idx="851">
                  <c:v>22.676299999999991</c:v>
                </c:pt>
                <c:pt idx="852">
                  <c:v>22.742200000000004</c:v>
                </c:pt>
                <c:pt idx="853">
                  <c:v>22.617699999999999</c:v>
                </c:pt>
                <c:pt idx="854">
                  <c:v>22.6616</c:v>
                </c:pt>
                <c:pt idx="855">
                  <c:v>22.415500000000009</c:v>
                </c:pt>
                <c:pt idx="856">
                  <c:v>22.719699999999996</c:v>
                </c:pt>
                <c:pt idx="857">
                  <c:v>22.535100000000007</c:v>
                </c:pt>
                <c:pt idx="858">
                  <c:v>22.514100000000006</c:v>
                </c:pt>
                <c:pt idx="859">
                  <c:v>22.466799999999999</c:v>
                </c:pt>
                <c:pt idx="860">
                  <c:v>22.250499999999995</c:v>
                </c:pt>
                <c:pt idx="861">
                  <c:v>22.241700000000002</c:v>
                </c:pt>
                <c:pt idx="862">
                  <c:v>22.508800000000001</c:v>
                </c:pt>
                <c:pt idx="863">
                  <c:v>22.409200000000006</c:v>
                </c:pt>
                <c:pt idx="864">
                  <c:v>22.545399999999994</c:v>
                </c:pt>
                <c:pt idx="865">
                  <c:v>22.191400000000002</c:v>
                </c:pt>
                <c:pt idx="866">
                  <c:v>22.297800000000002</c:v>
                </c:pt>
                <c:pt idx="867">
                  <c:v>22.262200000000007</c:v>
                </c:pt>
                <c:pt idx="868">
                  <c:v>22.598199999999999</c:v>
                </c:pt>
                <c:pt idx="869">
                  <c:v>22.546300000000009</c:v>
                </c:pt>
                <c:pt idx="870">
                  <c:v>22.163600000000002</c:v>
                </c:pt>
                <c:pt idx="871">
                  <c:v>22.641099999999994</c:v>
                </c:pt>
                <c:pt idx="872">
                  <c:v>22.632400000000004</c:v>
                </c:pt>
                <c:pt idx="873">
                  <c:v>22.315399999999997</c:v>
                </c:pt>
                <c:pt idx="874">
                  <c:v>22.266199999999998</c:v>
                </c:pt>
                <c:pt idx="875">
                  <c:v>22.238799999999998</c:v>
                </c:pt>
                <c:pt idx="876">
                  <c:v>22.200699999999998</c:v>
                </c:pt>
                <c:pt idx="877">
                  <c:v>22.242700000000006</c:v>
                </c:pt>
                <c:pt idx="878">
                  <c:v>22.040099999999995</c:v>
                </c:pt>
                <c:pt idx="879">
                  <c:v>22.087800000000001</c:v>
                </c:pt>
                <c:pt idx="880">
                  <c:v>22.247599999999998</c:v>
                </c:pt>
                <c:pt idx="881">
                  <c:v>22.415100000000002</c:v>
                </c:pt>
                <c:pt idx="882">
                  <c:v>22.132400000000004</c:v>
                </c:pt>
                <c:pt idx="883">
                  <c:v>22.303699999999992</c:v>
                </c:pt>
                <c:pt idx="884">
                  <c:v>22.058599999999998</c:v>
                </c:pt>
                <c:pt idx="885">
                  <c:v>21.920400000000008</c:v>
                </c:pt>
                <c:pt idx="886">
                  <c:v>22.1128</c:v>
                </c:pt>
                <c:pt idx="887">
                  <c:v>22.285700000000006</c:v>
                </c:pt>
                <c:pt idx="888">
                  <c:v>21.742700000000006</c:v>
                </c:pt>
                <c:pt idx="889">
                  <c:v>21.867199999999997</c:v>
                </c:pt>
                <c:pt idx="890">
                  <c:v>21.859400000000008</c:v>
                </c:pt>
                <c:pt idx="891">
                  <c:v>21.964900000000007</c:v>
                </c:pt>
                <c:pt idx="892">
                  <c:v>21.905700000000003</c:v>
                </c:pt>
                <c:pt idx="893">
                  <c:v>21.521500000000003</c:v>
                </c:pt>
                <c:pt idx="894">
                  <c:v>21.447299999999998</c:v>
                </c:pt>
                <c:pt idx="895">
                  <c:v>21.40140000000001</c:v>
                </c:pt>
                <c:pt idx="896">
                  <c:v>21.643099999999997</c:v>
                </c:pt>
                <c:pt idx="897">
                  <c:v>21.2515</c:v>
                </c:pt>
                <c:pt idx="898">
                  <c:v>21.774400000000007</c:v>
                </c:pt>
                <c:pt idx="899">
                  <c:v>21.729500000000002</c:v>
                </c:pt>
                <c:pt idx="900">
                  <c:v>21.333900000000007</c:v>
                </c:pt>
                <c:pt idx="901">
                  <c:v>21.249500000000005</c:v>
                </c:pt>
                <c:pt idx="902">
                  <c:v>21.573799999999991</c:v>
                </c:pt>
                <c:pt idx="903">
                  <c:v>21.552199999999999</c:v>
                </c:pt>
                <c:pt idx="904">
                  <c:v>21.215800000000002</c:v>
                </c:pt>
                <c:pt idx="905">
                  <c:v>21.561500000000002</c:v>
                </c:pt>
                <c:pt idx="906">
                  <c:v>21.391599999999997</c:v>
                </c:pt>
                <c:pt idx="907">
                  <c:v>21.118099999999998</c:v>
                </c:pt>
                <c:pt idx="908">
                  <c:v>21.329599999999992</c:v>
                </c:pt>
                <c:pt idx="909">
                  <c:v>21.546300000000002</c:v>
                </c:pt>
                <c:pt idx="910">
                  <c:v>21.079499999999996</c:v>
                </c:pt>
                <c:pt idx="911">
                  <c:v>21.317399999999999</c:v>
                </c:pt>
                <c:pt idx="912">
                  <c:v>20.971200000000003</c:v>
                </c:pt>
                <c:pt idx="913">
                  <c:v>20.790599999999998</c:v>
                </c:pt>
                <c:pt idx="914">
                  <c:v>21.265599999999999</c:v>
                </c:pt>
                <c:pt idx="915">
                  <c:v>21.274900000000002</c:v>
                </c:pt>
                <c:pt idx="916">
                  <c:v>20.521000000000001</c:v>
                </c:pt>
                <c:pt idx="917">
                  <c:v>21.016600000000004</c:v>
                </c:pt>
                <c:pt idx="918">
                  <c:v>21.288500000000006</c:v>
                </c:pt>
                <c:pt idx="919">
                  <c:v>21.222599999999993</c:v>
                </c:pt>
                <c:pt idx="920">
                  <c:v>20.919000000000004</c:v>
                </c:pt>
                <c:pt idx="921">
                  <c:v>21.890199999999993</c:v>
                </c:pt>
                <c:pt idx="922">
                  <c:v>21.289100000000005</c:v>
                </c:pt>
                <c:pt idx="923">
                  <c:v>20.450199999999995</c:v>
                </c:pt>
                <c:pt idx="924">
                  <c:v>23.313499999999998</c:v>
                </c:pt>
                <c:pt idx="925">
                  <c:v>20.083499999999994</c:v>
                </c:pt>
                <c:pt idx="926">
                  <c:v>20.689399999999999</c:v>
                </c:pt>
                <c:pt idx="927">
                  <c:v>16.655799999999999</c:v>
                </c:pt>
                <c:pt idx="928">
                  <c:v>23.162100000000002</c:v>
                </c:pt>
                <c:pt idx="929">
                  <c:v>20.768099999999997</c:v>
                </c:pt>
                <c:pt idx="930">
                  <c:v>19.915500000000002</c:v>
                </c:pt>
                <c:pt idx="931">
                  <c:v>20.845200000000006</c:v>
                </c:pt>
                <c:pt idx="932">
                  <c:v>22.077700000000007</c:v>
                </c:pt>
                <c:pt idx="933">
                  <c:v>22.975499999999997</c:v>
                </c:pt>
                <c:pt idx="934">
                  <c:v>21.798900000000003</c:v>
                </c:pt>
                <c:pt idx="935">
                  <c:v>22.101600000000005</c:v>
                </c:pt>
                <c:pt idx="936">
                  <c:v>20.869599999999998</c:v>
                </c:pt>
                <c:pt idx="937">
                  <c:v>20.4756</c:v>
                </c:pt>
                <c:pt idx="938">
                  <c:v>20.584400000000002</c:v>
                </c:pt>
                <c:pt idx="939">
                  <c:v>20.606399999999994</c:v>
                </c:pt>
                <c:pt idx="940">
                  <c:v>20.613800000000005</c:v>
                </c:pt>
                <c:pt idx="941">
                  <c:v>20.858399999999996</c:v>
                </c:pt>
                <c:pt idx="942">
                  <c:v>20.954599999999999</c:v>
                </c:pt>
                <c:pt idx="943">
                  <c:v>20.623599999999996</c:v>
                </c:pt>
                <c:pt idx="944">
                  <c:v>20.483399999999996</c:v>
                </c:pt>
                <c:pt idx="945">
                  <c:v>20.549299999999995</c:v>
                </c:pt>
                <c:pt idx="946">
                  <c:v>20.208499999999994</c:v>
                </c:pt>
                <c:pt idx="947">
                  <c:v>20.581099999999992</c:v>
                </c:pt>
                <c:pt idx="948">
                  <c:v>20.059599999999996</c:v>
                </c:pt>
                <c:pt idx="949">
                  <c:v>20.462400000000009</c:v>
                </c:pt>
                <c:pt idx="950">
                  <c:v>20.726999999999997</c:v>
                </c:pt>
                <c:pt idx="951">
                  <c:v>21.112299999999998</c:v>
                </c:pt>
                <c:pt idx="952">
                  <c:v>21.140099999999997</c:v>
                </c:pt>
                <c:pt idx="953">
                  <c:v>21.081499999999998</c:v>
                </c:pt>
                <c:pt idx="954">
                  <c:v>20.978000000000002</c:v>
                </c:pt>
                <c:pt idx="955">
                  <c:v>21.221699999999991</c:v>
                </c:pt>
                <c:pt idx="956">
                  <c:v>21.255900000000004</c:v>
                </c:pt>
                <c:pt idx="957">
                  <c:v>20.800200000000004</c:v>
                </c:pt>
                <c:pt idx="958">
                  <c:v>21.360799999999998</c:v>
                </c:pt>
                <c:pt idx="959">
                  <c:v>21.856400000000008</c:v>
                </c:pt>
                <c:pt idx="960">
                  <c:v>21.180200000000006</c:v>
                </c:pt>
                <c:pt idx="961">
                  <c:v>21.408700000000003</c:v>
                </c:pt>
                <c:pt idx="962">
                  <c:v>21.598199999999999</c:v>
                </c:pt>
                <c:pt idx="963">
                  <c:v>22.689999999999998</c:v>
                </c:pt>
                <c:pt idx="964">
                  <c:v>21.939999999999998</c:v>
                </c:pt>
                <c:pt idx="965">
                  <c:v>19.735900000000001</c:v>
                </c:pt>
                <c:pt idx="966">
                  <c:v>17.892099999999999</c:v>
                </c:pt>
                <c:pt idx="967">
                  <c:v>20.6738</c:v>
                </c:pt>
                <c:pt idx="968">
                  <c:v>17.611399999999996</c:v>
                </c:pt>
                <c:pt idx="969">
                  <c:v>17.172799999999995</c:v>
                </c:pt>
                <c:pt idx="970">
                  <c:v>17.721600000000002</c:v>
                </c:pt>
                <c:pt idx="971">
                  <c:v>17.279799999999994</c:v>
                </c:pt>
                <c:pt idx="972">
                  <c:v>17.654800000000002</c:v>
                </c:pt>
                <c:pt idx="973">
                  <c:v>18.521000000000001</c:v>
                </c:pt>
                <c:pt idx="974">
                  <c:v>19.786100000000005</c:v>
                </c:pt>
                <c:pt idx="975">
                  <c:v>18.871499999999997</c:v>
                </c:pt>
                <c:pt idx="976">
                  <c:v>18.978500000000004</c:v>
                </c:pt>
                <c:pt idx="977">
                  <c:v>21.0396</c:v>
                </c:pt>
                <c:pt idx="978">
                  <c:v>21.2515</c:v>
                </c:pt>
                <c:pt idx="979">
                  <c:v>21.835899999999995</c:v>
                </c:pt>
                <c:pt idx="980">
                  <c:v>21.995100000000001</c:v>
                </c:pt>
                <c:pt idx="981">
                  <c:v>21.674300000000002</c:v>
                </c:pt>
                <c:pt idx="982">
                  <c:v>21.474100000000007</c:v>
                </c:pt>
                <c:pt idx="983">
                  <c:v>21.761699999999998</c:v>
                </c:pt>
                <c:pt idx="984">
                  <c:v>21.898900000000005</c:v>
                </c:pt>
                <c:pt idx="985">
                  <c:v>21.314499999999995</c:v>
                </c:pt>
                <c:pt idx="986">
                  <c:v>21.2119</c:v>
                </c:pt>
                <c:pt idx="987">
                  <c:v>21.540599999999998</c:v>
                </c:pt>
                <c:pt idx="988">
                  <c:v>21.339400000000005</c:v>
                </c:pt>
                <c:pt idx="989">
                  <c:v>21.480999999999995</c:v>
                </c:pt>
                <c:pt idx="990">
                  <c:v>21.513100000000001</c:v>
                </c:pt>
                <c:pt idx="991">
                  <c:v>21.768999999999998</c:v>
                </c:pt>
                <c:pt idx="992">
                  <c:v>21.836399999999998</c:v>
                </c:pt>
                <c:pt idx="993">
                  <c:v>21.508299999999998</c:v>
                </c:pt>
                <c:pt idx="994">
                  <c:v>21.206600000000002</c:v>
                </c:pt>
                <c:pt idx="995">
                  <c:v>21.173299999999998</c:v>
                </c:pt>
                <c:pt idx="996">
                  <c:v>21.373000000000005</c:v>
                </c:pt>
                <c:pt idx="997">
                  <c:v>21.591299999999997</c:v>
                </c:pt>
                <c:pt idx="998">
                  <c:v>21.721200000000003</c:v>
                </c:pt>
                <c:pt idx="999">
                  <c:v>21.716799999999999</c:v>
                </c:pt>
                <c:pt idx="1000">
                  <c:v>21.914499999999997</c:v>
                </c:pt>
                <c:pt idx="1001">
                  <c:v>21.860900000000001</c:v>
                </c:pt>
                <c:pt idx="1002">
                  <c:v>21.801299999999998</c:v>
                </c:pt>
                <c:pt idx="1003">
                  <c:v>21.809600000000003</c:v>
                </c:pt>
                <c:pt idx="1004">
                  <c:v>22.378</c:v>
                </c:pt>
                <c:pt idx="1005">
                  <c:v>21.839300000000001</c:v>
                </c:pt>
                <c:pt idx="1006">
                  <c:v>21.784099999999995</c:v>
                </c:pt>
                <c:pt idx="1007">
                  <c:v>22.411599999999993</c:v>
                </c:pt>
                <c:pt idx="1008">
                  <c:v>21.583500000000001</c:v>
                </c:pt>
                <c:pt idx="1009">
                  <c:v>21.709000000000003</c:v>
                </c:pt>
                <c:pt idx="1010">
                  <c:v>21.967799999999997</c:v>
                </c:pt>
                <c:pt idx="1011">
                  <c:v>21.4497</c:v>
                </c:pt>
                <c:pt idx="1012">
                  <c:v>21.964799999999997</c:v>
                </c:pt>
                <c:pt idx="1013">
                  <c:v>22.374499999999998</c:v>
                </c:pt>
                <c:pt idx="1014">
                  <c:v>21.539499999999997</c:v>
                </c:pt>
                <c:pt idx="1015">
                  <c:v>22.060000000000002</c:v>
                </c:pt>
                <c:pt idx="1016">
                  <c:v>22.233400000000003</c:v>
                </c:pt>
                <c:pt idx="1017">
                  <c:v>22.212400000000002</c:v>
                </c:pt>
                <c:pt idx="1018">
                  <c:v>22.282199999999996</c:v>
                </c:pt>
                <c:pt idx="1019">
                  <c:v>22.082999999999998</c:v>
                </c:pt>
                <c:pt idx="1020">
                  <c:v>21.761200000000002</c:v>
                </c:pt>
                <c:pt idx="1021">
                  <c:v>21.286099999999998</c:v>
                </c:pt>
                <c:pt idx="1022">
                  <c:v>22.014099999999999</c:v>
                </c:pt>
                <c:pt idx="1023">
                  <c:v>21.730000000000004</c:v>
                </c:pt>
                <c:pt idx="1024">
                  <c:v>22.185500000000005</c:v>
                </c:pt>
                <c:pt idx="1025">
                  <c:v>22.037099999999995</c:v>
                </c:pt>
                <c:pt idx="1026">
                  <c:v>21.830500000000001</c:v>
                </c:pt>
                <c:pt idx="1027">
                  <c:v>21.777900000000002</c:v>
                </c:pt>
                <c:pt idx="1028">
                  <c:v>22.315399999999997</c:v>
                </c:pt>
                <c:pt idx="1029">
                  <c:v>22.041499999999999</c:v>
                </c:pt>
                <c:pt idx="1030">
                  <c:v>22.175800000000002</c:v>
                </c:pt>
                <c:pt idx="1031">
                  <c:v>22.453699999999998</c:v>
                </c:pt>
                <c:pt idx="1032">
                  <c:v>22.528799999999997</c:v>
                </c:pt>
                <c:pt idx="1033">
                  <c:v>22.406800000000004</c:v>
                </c:pt>
                <c:pt idx="1034">
                  <c:v>22.544399999999996</c:v>
                </c:pt>
                <c:pt idx="1035">
                  <c:v>22.325199999999995</c:v>
                </c:pt>
                <c:pt idx="1036">
                  <c:v>22.111800000000002</c:v>
                </c:pt>
                <c:pt idx="1037">
                  <c:v>20.457600000000006</c:v>
                </c:pt>
                <c:pt idx="1038">
                  <c:v>23.137200000000007</c:v>
                </c:pt>
                <c:pt idx="1039">
                  <c:v>22.589799999999997</c:v>
                </c:pt>
                <c:pt idx="1040">
                  <c:v>21.648399999999995</c:v>
                </c:pt>
                <c:pt idx="1041">
                  <c:v>18.684100000000001</c:v>
                </c:pt>
                <c:pt idx="1042">
                  <c:v>15.374000000000002</c:v>
                </c:pt>
                <c:pt idx="1043">
                  <c:v>18.166499999999999</c:v>
                </c:pt>
                <c:pt idx="1044">
                  <c:v>19.754400000000004</c:v>
                </c:pt>
                <c:pt idx="1045">
                  <c:v>18.814</c:v>
                </c:pt>
                <c:pt idx="1046">
                  <c:v>17.727499999999999</c:v>
                </c:pt>
                <c:pt idx="1047">
                  <c:v>17.280299999999997</c:v>
                </c:pt>
                <c:pt idx="1048">
                  <c:v>18.827599999999997</c:v>
                </c:pt>
                <c:pt idx="1049">
                  <c:v>18.885300000000001</c:v>
                </c:pt>
                <c:pt idx="1050">
                  <c:v>18.966299999999997</c:v>
                </c:pt>
                <c:pt idx="1051">
                  <c:v>18.7637</c:v>
                </c:pt>
                <c:pt idx="1052">
                  <c:v>18.639699999999998</c:v>
                </c:pt>
                <c:pt idx="1053">
                  <c:v>18.462400000000002</c:v>
                </c:pt>
                <c:pt idx="1054">
                  <c:v>18.772500000000001</c:v>
                </c:pt>
                <c:pt idx="1055">
                  <c:v>19.867100000000001</c:v>
                </c:pt>
                <c:pt idx="1056">
                  <c:v>18.453099999999999</c:v>
                </c:pt>
                <c:pt idx="1057">
                  <c:v>18.893500000000003</c:v>
                </c:pt>
                <c:pt idx="1058">
                  <c:v>19.095199999999998</c:v>
                </c:pt>
                <c:pt idx="1059">
                  <c:v>18.2851</c:v>
                </c:pt>
                <c:pt idx="1060">
                  <c:v>18.089300000000001</c:v>
                </c:pt>
                <c:pt idx="1061">
                  <c:v>19.015100000000004</c:v>
                </c:pt>
                <c:pt idx="1062">
                  <c:v>18.8491</c:v>
                </c:pt>
                <c:pt idx="1063">
                  <c:v>18.966300000000004</c:v>
                </c:pt>
                <c:pt idx="1064">
                  <c:v>19.638100000000001</c:v>
                </c:pt>
                <c:pt idx="1065">
                  <c:v>18.8125</c:v>
                </c:pt>
                <c:pt idx="1066">
                  <c:v>17.231900000000003</c:v>
                </c:pt>
                <c:pt idx="1067">
                  <c:v>19.215300000000006</c:v>
                </c:pt>
                <c:pt idx="1068">
                  <c:v>19.825200000000002</c:v>
                </c:pt>
                <c:pt idx="1069">
                  <c:v>18.732999999999997</c:v>
                </c:pt>
                <c:pt idx="1070">
                  <c:v>19.405300000000004</c:v>
                </c:pt>
                <c:pt idx="1071">
                  <c:v>18.8872</c:v>
                </c:pt>
                <c:pt idx="1072">
                  <c:v>18.902800000000006</c:v>
                </c:pt>
                <c:pt idx="1073">
                  <c:v>18.368200000000002</c:v>
                </c:pt>
                <c:pt idx="1074">
                  <c:v>18.803699999999999</c:v>
                </c:pt>
                <c:pt idx="1075">
                  <c:v>19.410199999999996</c:v>
                </c:pt>
                <c:pt idx="1076">
                  <c:v>17.822299999999998</c:v>
                </c:pt>
                <c:pt idx="1077">
                  <c:v>17.603999999999999</c:v>
                </c:pt>
                <c:pt idx="1078">
                  <c:v>18.604900000000001</c:v>
                </c:pt>
                <c:pt idx="1079">
                  <c:v>18.170899999999996</c:v>
                </c:pt>
                <c:pt idx="1080">
                  <c:v>17.892100000000006</c:v>
                </c:pt>
                <c:pt idx="1081">
                  <c:v>18.537100000000002</c:v>
                </c:pt>
                <c:pt idx="1082">
                  <c:v>18.318899999999999</c:v>
                </c:pt>
                <c:pt idx="1083">
                  <c:v>18.288600000000002</c:v>
                </c:pt>
                <c:pt idx="1084">
                  <c:v>18.4649</c:v>
                </c:pt>
                <c:pt idx="1085">
                  <c:v>18.370600000000003</c:v>
                </c:pt>
                <c:pt idx="1086">
                  <c:v>18.018100000000004</c:v>
                </c:pt>
                <c:pt idx="1087">
                  <c:v>18.508299999999998</c:v>
                </c:pt>
                <c:pt idx="1088">
                  <c:v>18.569900000000004</c:v>
                </c:pt>
                <c:pt idx="1089">
                  <c:v>18.017599999999995</c:v>
                </c:pt>
                <c:pt idx="1090">
                  <c:v>17.955100000000002</c:v>
                </c:pt>
                <c:pt idx="1091">
                  <c:v>18.190899999999999</c:v>
                </c:pt>
                <c:pt idx="1092">
                  <c:v>18.1143</c:v>
                </c:pt>
                <c:pt idx="1093">
                  <c:v>17.79</c:v>
                </c:pt>
                <c:pt idx="1094">
                  <c:v>17.732900000000001</c:v>
                </c:pt>
                <c:pt idx="1095">
                  <c:v>17.341299999999997</c:v>
                </c:pt>
                <c:pt idx="1096">
                  <c:v>18.126999999999995</c:v>
                </c:pt>
                <c:pt idx="1097">
                  <c:v>18.596699999999998</c:v>
                </c:pt>
                <c:pt idx="1098">
                  <c:v>18.023400000000002</c:v>
                </c:pt>
                <c:pt idx="1099">
                  <c:v>17.4878</c:v>
                </c:pt>
                <c:pt idx="1100">
                  <c:v>18.615200000000002</c:v>
                </c:pt>
                <c:pt idx="1101">
                  <c:v>19.060100000000006</c:v>
                </c:pt>
                <c:pt idx="1102">
                  <c:v>18.151900000000005</c:v>
                </c:pt>
                <c:pt idx="1103">
                  <c:v>17.925800000000002</c:v>
                </c:pt>
                <c:pt idx="1104">
                  <c:v>17.770099999999999</c:v>
                </c:pt>
                <c:pt idx="1105">
                  <c:v>17.566400000000002</c:v>
                </c:pt>
                <c:pt idx="1106">
                  <c:v>18.139099999999999</c:v>
                </c:pt>
                <c:pt idx="1107">
                  <c:v>18.148899999999998</c:v>
                </c:pt>
                <c:pt idx="1108">
                  <c:v>17.246499999999997</c:v>
                </c:pt>
                <c:pt idx="1109">
                  <c:v>17.594299999999997</c:v>
                </c:pt>
                <c:pt idx="1110">
                  <c:v>18.353999999999999</c:v>
                </c:pt>
                <c:pt idx="1111">
                  <c:v>17.857900000000001</c:v>
                </c:pt>
                <c:pt idx="1112">
                  <c:v>18.144099999999995</c:v>
                </c:pt>
                <c:pt idx="1113">
                  <c:v>18.185000000000002</c:v>
                </c:pt>
                <c:pt idx="1114">
                  <c:v>17.6098</c:v>
                </c:pt>
                <c:pt idx="1115">
                  <c:v>18.107900000000001</c:v>
                </c:pt>
                <c:pt idx="1116">
                  <c:v>17.674299999999995</c:v>
                </c:pt>
                <c:pt idx="1117">
                  <c:v>17.904800000000002</c:v>
                </c:pt>
                <c:pt idx="1118">
                  <c:v>18.237299999999998</c:v>
                </c:pt>
                <c:pt idx="1119">
                  <c:v>18.256799999999998</c:v>
                </c:pt>
                <c:pt idx="1120">
                  <c:v>18.394500000000001</c:v>
                </c:pt>
                <c:pt idx="1121">
                  <c:v>18.204599999999999</c:v>
                </c:pt>
                <c:pt idx="1122">
                  <c:v>18.271000000000001</c:v>
                </c:pt>
                <c:pt idx="1123">
                  <c:v>17.766599999999997</c:v>
                </c:pt>
                <c:pt idx="1124">
                  <c:v>17.901900000000005</c:v>
                </c:pt>
                <c:pt idx="1125">
                  <c:v>18.258800000000001</c:v>
                </c:pt>
                <c:pt idx="1126">
                  <c:v>17.679199999999994</c:v>
                </c:pt>
                <c:pt idx="1127">
                  <c:v>17.521999999999998</c:v>
                </c:pt>
                <c:pt idx="1128">
                  <c:v>17.648999999999994</c:v>
                </c:pt>
                <c:pt idx="1129">
                  <c:v>17.543500000000002</c:v>
                </c:pt>
                <c:pt idx="1130">
                  <c:v>17.740200000000002</c:v>
                </c:pt>
                <c:pt idx="1131">
                  <c:v>17.787099999999995</c:v>
                </c:pt>
                <c:pt idx="1132">
                  <c:v>17.415000000000006</c:v>
                </c:pt>
                <c:pt idx="1133">
                  <c:v>17.408700000000003</c:v>
                </c:pt>
                <c:pt idx="1134">
                  <c:v>18.418999999999997</c:v>
                </c:pt>
                <c:pt idx="1135">
                  <c:v>17.835500000000003</c:v>
                </c:pt>
                <c:pt idx="1136">
                  <c:v>16.736799999999995</c:v>
                </c:pt>
                <c:pt idx="1137">
                  <c:v>17.2866</c:v>
                </c:pt>
                <c:pt idx="1138">
                  <c:v>17.245699999999999</c:v>
                </c:pt>
                <c:pt idx="1139">
                  <c:v>17.055199999999999</c:v>
                </c:pt>
                <c:pt idx="1140">
                  <c:v>17.2652</c:v>
                </c:pt>
                <c:pt idx="1141">
                  <c:v>17.1021</c:v>
                </c:pt>
                <c:pt idx="1142">
                  <c:v>17.097100000000005</c:v>
                </c:pt>
                <c:pt idx="1143">
                  <c:v>18.181600000000003</c:v>
                </c:pt>
                <c:pt idx="1144">
                  <c:v>18.087400000000002</c:v>
                </c:pt>
                <c:pt idx="1145">
                  <c:v>16.603999999999999</c:v>
                </c:pt>
                <c:pt idx="1146">
                  <c:v>17.666499999999999</c:v>
                </c:pt>
                <c:pt idx="1147">
                  <c:v>17.799799999999998</c:v>
                </c:pt>
                <c:pt idx="1148">
                  <c:v>16.254399999999997</c:v>
                </c:pt>
                <c:pt idx="1149">
                  <c:v>16.495699999999999</c:v>
                </c:pt>
                <c:pt idx="1150">
                  <c:v>17.535200000000003</c:v>
                </c:pt>
                <c:pt idx="1151">
                  <c:v>17.282200000000003</c:v>
                </c:pt>
                <c:pt idx="1152">
                  <c:v>17.147399999999998</c:v>
                </c:pt>
                <c:pt idx="1153">
                  <c:v>17.196800000000003</c:v>
                </c:pt>
                <c:pt idx="1154">
                  <c:v>17.621099999999998</c:v>
                </c:pt>
                <c:pt idx="1155">
                  <c:v>18.224200000000003</c:v>
                </c:pt>
                <c:pt idx="1156">
                  <c:v>18.041999999999994</c:v>
                </c:pt>
                <c:pt idx="1157">
                  <c:v>17.521899999999995</c:v>
                </c:pt>
                <c:pt idx="1158">
                  <c:v>17.571799999999996</c:v>
                </c:pt>
                <c:pt idx="1159">
                  <c:v>17.042999999999999</c:v>
                </c:pt>
                <c:pt idx="1160">
                  <c:v>16.303199999999997</c:v>
                </c:pt>
                <c:pt idx="1161">
                  <c:v>16.908699999999996</c:v>
                </c:pt>
                <c:pt idx="1162">
                  <c:v>17.636200000000002</c:v>
                </c:pt>
                <c:pt idx="1163">
                  <c:v>17.479900000000001</c:v>
                </c:pt>
                <c:pt idx="1164">
                  <c:v>17.747499999999995</c:v>
                </c:pt>
                <c:pt idx="1165">
                  <c:v>17.050800000000002</c:v>
                </c:pt>
                <c:pt idx="1166">
                  <c:v>16.948699999999995</c:v>
                </c:pt>
                <c:pt idx="1167">
                  <c:v>16.996099999999998</c:v>
                </c:pt>
                <c:pt idx="1168">
                  <c:v>16.626999999999995</c:v>
                </c:pt>
                <c:pt idx="1169">
                  <c:v>16.596700000000006</c:v>
                </c:pt>
                <c:pt idx="1170">
                  <c:v>16.563499999999998</c:v>
                </c:pt>
                <c:pt idx="1171">
                  <c:v>16.959499999999998</c:v>
                </c:pt>
                <c:pt idx="1172">
                  <c:v>16.842300000000002</c:v>
                </c:pt>
                <c:pt idx="1173">
                  <c:v>17.581000000000003</c:v>
                </c:pt>
                <c:pt idx="1174">
                  <c:v>17.741700000000002</c:v>
                </c:pt>
                <c:pt idx="1175">
                  <c:v>16.993699999999997</c:v>
                </c:pt>
                <c:pt idx="1176">
                  <c:v>16.842300000000002</c:v>
                </c:pt>
                <c:pt idx="1177">
                  <c:v>17.434599999999996</c:v>
                </c:pt>
                <c:pt idx="1178">
                  <c:v>18.480899999999998</c:v>
                </c:pt>
                <c:pt idx="1179">
                  <c:v>17.436999999999998</c:v>
                </c:pt>
                <c:pt idx="1180">
                  <c:v>16.608400000000003</c:v>
                </c:pt>
                <c:pt idx="1181">
                  <c:v>17.221699999999998</c:v>
                </c:pt>
                <c:pt idx="1182">
                  <c:v>17.191399999999994</c:v>
                </c:pt>
                <c:pt idx="1183">
                  <c:v>17.902300000000004</c:v>
                </c:pt>
                <c:pt idx="1184">
                  <c:v>17.511299999999999</c:v>
                </c:pt>
                <c:pt idx="1185">
                  <c:v>17.073700000000002</c:v>
                </c:pt>
                <c:pt idx="1186">
                  <c:v>17.224600000000002</c:v>
                </c:pt>
                <c:pt idx="1187">
                  <c:v>17.084000000000003</c:v>
                </c:pt>
                <c:pt idx="1188">
                  <c:v>17.378399999999999</c:v>
                </c:pt>
                <c:pt idx="1189">
                  <c:v>17.042000000000002</c:v>
                </c:pt>
                <c:pt idx="1190">
                  <c:v>16.801300000000005</c:v>
                </c:pt>
                <c:pt idx="1191">
                  <c:v>17.203600000000002</c:v>
                </c:pt>
                <c:pt idx="1192">
                  <c:v>17.787600000000005</c:v>
                </c:pt>
                <c:pt idx="1193">
                  <c:v>17.887699999999995</c:v>
                </c:pt>
                <c:pt idx="1194">
                  <c:v>16.971199999999996</c:v>
                </c:pt>
                <c:pt idx="1195">
                  <c:v>16.7637</c:v>
                </c:pt>
                <c:pt idx="1196">
                  <c:v>17.0229</c:v>
                </c:pt>
                <c:pt idx="1197">
                  <c:v>16.636699999999998</c:v>
                </c:pt>
                <c:pt idx="1198">
                  <c:v>16.997500000000002</c:v>
                </c:pt>
                <c:pt idx="1199">
                  <c:v>17.563400000000001</c:v>
                </c:pt>
                <c:pt idx="1200">
                  <c:v>17.393000000000001</c:v>
                </c:pt>
                <c:pt idx="1201">
                  <c:v>17.646900000000002</c:v>
                </c:pt>
                <c:pt idx="1202">
                  <c:v>17.257300000000001</c:v>
                </c:pt>
                <c:pt idx="1203">
                  <c:v>15.869600000000005</c:v>
                </c:pt>
                <c:pt idx="1204">
                  <c:v>16.930199999999999</c:v>
                </c:pt>
                <c:pt idx="1205">
                  <c:v>17.761200000000002</c:v>
                </c:pt>
                <c:pt idx="1206">
                  <c:v>17.148500000000006</c:v>
                </c:pt>
                <c:pt idx="1207">
                  <c:v>15.751000000000005</c:v>
                </c:pt>
                <c:pt idx="1208">
                  <c:v>16.875</c:v>
                </c:pt>
                <c:pt idx="1209">
                  <c:v>17.795899999999996</c:v>
                </c:pt>
                <c:pt idx="1210">
                  <c:v>17.530200000000001</c:v>
                </c:pt>
                <c:pt idx="1211">
                  <c:v>17.055199999999999</c:v>
                </c:pt>
                <c:pt idx="1212">
                  <c:v>16.772399999999998</c:v>
                </c:pt>
                <c:pt idx="1213">
                  <c:v>16.507300000000001</c:v>
                </c:pt>
                <c:pt idx="1214">
                  <c:v>17.251000000000005</c:v>
                </c:pt>
                <c:pt idx="1215">
                  <c:v>16.849600000000002</c:v>
                </c:pt>
                <c:pt idx="1216">
                  <c:v>16.294000000000004</c:v>
                </c:pt>
                <c:pt idx="1217">
                  <c:v>16.012699999999995</c:v>
                </c:pt>
                <c:pt idx="1218">
                  <c:v>16.482900000000001</c:v>
                </c:pt>
                <c:pt idx="1219">
                  <c:v>17.165999999999997</c:v>
                </c:pt>
                <c:pt idx="1220">
                  <c:v>17.110900000000001</c:v>
                </c:pt>
                <c:pt idx="1221">
                  <c:v>16.569899999999997</c:v>
                </c:pt>
                <c:pt idx="1222">
                  <c:v>16.323700000000002</c:v>
                </c:pt>
                <c:pt idx="1223">
                  <c:v>17.0366</c:v>
                </c:pt>
                <c:pt idx="1224">
                  <c:v>16.678200000000004</c:v>
                </c:pt>
                <c:pt idx="1225">
                  <c:v>15.775399999999998</c:v>
                </c:pt>
                <c:pt idx="1226">
                  <c:v>17.356000000000002</c:v>
                </c:pt>
                <c:pt idx="1227">
                  <c:v>16.591799999999999</c:v>
                </c:pt>
                <c:pt idx="1228">
                  <c:v>16.061999999999998</c:v>
                </c:pt>
                <c:pt idx="1229">
                  <c:v>16.538499999999999</c:v>
                </c:pt>
                <c:pt idx="1230">
                  <c:v>17.231000000000002</c:v>
                </c:pt>
                <c:pt idx="1231">
                  <c:v>17.073700000000002</c:v>
                </c:pt>
                <c:pt idx="1232">
                  <c:v>16.833000000000006</c:v>
                </c:pt>
                <c:pt idx="1233">
                  <c:v>16.087900000000005</c:v>
                </c:pt>
                <c:pt idx="1234">
                  <c:v>16.572799999999994</c:v>
                </c:pt>
                <c:pt idx="1235">
                  <c:v>17.9194</c:v>
                </c:pt>
                <c:pt idx="1236">
                  <c:v>16.768000000000001</c:v>
                </c:pt>
                <c:pt idx="1237">
                  <c:v>16.5122</c:v>
                </c:pt>
                <c:pt idx="1238">
                  <c:v>17.0396</c:v>
                </c:pt>
                <c:pt idx="1239">
                  <c:v>17.148500000000006</c:v>
                </c:pt>
                <c:pt idx="1240">
                  <c:v>16.822699999999998</c:v>
                </c:pt>
                <c:pt idx="1241">
                  <c:v>16.318800000000003</c:v>
                </c:pt>
                <c:pt idx="1242">
                  <c:v>16.3217</c:v>
                </c:pt>
                <c:pt idx="1243">
                  <c:v>16.824199999999998</c:v>
                </c:pt>
                <c:pt idx="1244">
                  <c:v>17.156700000000001</c:v>
                </c:pt>
                <c:pt idx="1245">
                  <c:v>16.565899999999999</c:v>
                </c:pt>
                <c:pt idx="1246">
                  <c:v>16.522999999999996</c:v>
                </c:pt>
                <c:pt idx="1247">
                  <c:v>16.499000000000002</c:v>
                </c:pt>
                <c:pt idx="1248">
                  <c:v>16.298900000000003</c:v>
                </c:pt>
                <c:pt idx="1249">
                  <c:v>16.101099999999995</c:v>
                </c:pt>
                <c:pt idx="1250">
                  <c:v>16.318400000000004</c:v>
                </c:pt>
                <c:pt idx="1251">
                  <c:v>17.5108</c:v>
                </c:pt>
                <c:pt idx="1252">
                  <c:v>16.808599999999998</c:v>
                </c:pt>
                <c:pt idx="1253">
                  <c:v>15.596200000000003</c:v>
                </c:pt>
                <c:pt idx="1254">
                  <c:v>16.207100000000004</c:v>
                </c:pt>
                <c:pt idx="1255">
                  <c:v>16.116699999999998</c:v>
                </c:pt>
                <c:pt idx="1256">
                  <c:v>15.918400000000005</c:v>
                </c:pt>
                <c:pt idx="1257">
                  <c:v>16.486300000000004</c:v>
                </c:pt>
                <c:pt idx="1258">
                  <c:v>16.250500000000002</c:v>
                </c:pt>
                <c:pt idx="1259">
                  <c:v>16.011699999999998</c:v>
                </c:pt>
                <c:pt idx="1260">
                  <c:v>16.296900000000004</c:v>
                </c:pt>
                <c:pt idx="1261">
                  <c:v>16.780299999999997</c:v>
                </c:pt>
                <c:pt idx="1262">
                  <c:v>16.863699999999998</c:v>
                </c:pt>
                <c:pt idx="1263">
                  <c:v>16.142600000000002</c:v>
                </c:pt>
                <c:pt idx="1264">
                  <c:v>16.132300000000001</c:v>
                </c:pt>
                <c:pt idx="1265">
                  <c:v>16.445800000000006</c:v>
                </c:pt>
                <c:pt idx="1266">
                  <c:v>17.584500000000002</c:v>
                </c:pt>
                <c:pt idx="1267">
                  <c:v>17.288599999999999</c:v>
                </c:pt>
                <c:pt idx="1268">
                  <c:v>15.667999999999996</c:v>
                </c:pt>
                <c:pt idx="1269">
                  <c:v>16.405800000000003</c:v>
                </c:pt>
                <c:pt idx="1270">
                  <c:v>14.247599999999998</c:v>
                </c:pt>
                <c:pt idx="1271">
                  <c:v>15.719200000000001</c:v>
                </c:pt>
                <c:pt idx="1272">
                  <c:v>34.101599999999998</c:v>
                </c:pt>
                <c:pt idx="1273">
                  <c:v>86.949700000000007</c:v>
                </c:pt>
                <c:pt idx="1274">
                  <c:v>69.570799999999991</c:v>
                </c:pt>
                <c:pt idx="1275">
                  <c:v>1619.9055000000001</c:v>
                </c:pt>
                <c:pt idx="1276">
                  <c:v>2329.6880000000001</c:v>
                </c:pt>
                <c:pt idx="1277">
                  <c:v>-723.54999999999973</c:v>
                </c:pt>
                <c:pt idx="1278">
                  <c:v>-2150.2690000000002</c:v>
                </c:pt>
                <c:pt idx="1279">
                  <c:v>-744.12300000000005</c:v>
                </c:pt>
                <c:pt idx="1280">
                  <c:v>-133.15800000000002</c:v>
                </c:pt>
                <c:pt idx="1281">
                  <c:v>-30.636800000000001</c:v>
                </c:pt>
                <c:pt idx="1282">
                  <c:v>19.175280000000001</c:v>
                </c:pt>
                <c:pt idx="1283">
                  <c:v>49.306199999999997</c:v>
                </c:pt>
                <c:pt idx="1284">
                  <c:v>66.606899999999996</c:v>
                </c:pt>
                <c:pt idx="1285">
                  <c:v>75.873599999999996</c:v>
                </c:pt>
                <c:pt idx="1286">
                  <c:v>80.500299999999996</c:v>
                </c:pt>
                <c:pt idx="1287">
                  <c:v>83.143900000000002</c:v>
                </c:pt>
                <c:pt idx="1288">
                  <c:v>85.576400000000007</c:v>
                </c:pt>
                <c:pt idx="1289">
                  <c:v>86.384000000000015</c:v>
                </c:pt>
                <c:pt idx="1290">
                  <c:v>86.854600000000005</c:v>
                </c:pt>
                <c:pt idx="1291">
                  <c:v>87.329499999999996</c:v>
                </c:pt>
                <c:pt idx="1292">
                  <c:v>87.285700000000006</c:v>
                </c:pt>
                <c:pt idx="1293">
                  <c:v>87.538699999999992</c:v>
                </c:pt>
                <c:pt idx="1294">
                  <c:v>88.176000000000002</c:v>
                </c:pt>
                <c:pt idx="1295">
                  <c:v>87.468699999999998</c:v>
                </c:pt>
                <c:pt idx="1296">
                  <c:v>86.586600000000004</c:v>
                </c:pt>
                <c:pt idx="1297">
                  <c:v>86.767599999999987</c:v>
                </c:pt>
                <c:pt idx="1298">
                  <c:v>86.236999999999995</c:v>
                </c:pt>
                <c:pt idx="1299">
                  <c:v>85.345500000000001</c:v>
                </c:pt>
                <c:pt idx="1300">
                  <c:v>86.363900000000001</c:v>
                </c:pt>
                <c:pt idx="1301">
                  <c:v>85.941500000000005</c:v>
                </c:pt>
                <c:pt idx="1302">
                  <c:v>85.275899999999993</c:v>
                </c:pt>
                <c:pt idx="1303">
                  <c:v>85.591799999999992</c:v>
                </c:pt>
                <c:pt idx="1304">
                  <c:v>84.864300000000014</c:v>
                </c:pt>
                <c:pt idx="1305">
                  <c:v>84.42289000000001</c:v>
                </c:pt>
                <c:pt idx="1306">
                  <c:v>84.486850000000004</c:v>
                </c:pt>
                <c:pt idx="1307">
                  <c:v>83.98781000000001</c:v>
                </c:pt>
                <c:pt idx="1308">
                  <c:v>83.632270000000005</c:v>
                </c:pt>
                <c:pt idx="1309">
                  <c:v>83.449669999999998</c:v>
                </c:pt>
                <c:pt idx="1310">
                  <c:v>83.23196999999999</c:v>
                </c:pt>
                <c:pt idx="1311">
                  <c:v>82.661122999999989</c:v>
                </c:pt>
                <c:pt idx="1312">
                  <c:v>82.587860000000006</c:v>
                </c:pt>
                <c:pt idx="1313">
                  <c:v>82.092799999999997</c:v>
                </c:pt>
                <c:pt idx="1314">
                  <c:v>81.785660000000007</c:v>
                </c:pt>
                <c:pt idx="1315">
                  <c:v>82.355440000000002</c:v>
                </c:pt>
                <c:pt idx="1316">
                  <c:v>82.308070000000001</c:v>
                </c:pt>
                <c:pt idx="1317">
                  <c:v>81.641559999999998</c:v>
                </c:pt>
                <c:pt idx="1318">
                  <c:v>81.343220000000002</c:v>
                </c:pt>
                <c:pt idx="1319">
                  <c:v>81.420400000000001</c:v>
                </c:pt>
                <c:pt idx="1320">
                  <c:v>80.509299999999996</c:v>
                </c:pt>
                <c:pt idx="1321">
                  <c:v>80.25</c:v>
                </c:pt>
                <c:pt idx="1322">
                  <c:v>80.321799999999996</c:v>
                </c:pt>
                <c:pt idx="1323">
                  <c:v>79.672799999999995</c:v>
                </c:pt>
                <c:pt idx="1324">
                  <c:v>79.080600000000004</c:v>
                </c:pt>
                <c:pt idx="1325">
                  <c:v>79.901399999999995</c:v>
                </c:pt>
                <c:pt idx="1326">
                  <c:v>79.979500000000002</c:v>
                </c:pt>
                <c:pt idx="1327">
                  <c:v>79.58</c:v>
                </c:pt>
                <c:pt idx="1328">
                  <c:v>79.157700000000006</c:v>
                </c:pt>
                <c:pt idx="1329">
                  <c:v>79.003900000000002</c:v>
                </c:pt>
                <c:pt idx="1330">
                  <c:v>78.435000000000002</c:v>
                </c:pt>
                <c:pt idx="1331">
                  <c:v>78.661599999999993</c:v>
                </c:pt>
                <c:pt idx="1332">
                  <c:v>78.519099999999995</c:v>
                </c:pt>
                <c:pt idx="1333">
                  <c:v>77.873500000000007</c:v>
                </c:pt>
                <c:pt idx="1334">
                  <c:v>77.936499999999995</c:v>
                </c:pt>
                <c:pt idx="1335">
                  <c:v>78.062999999999988</c:v>
                </c:pt>
                <c:pt idx="1336">
                  <c:v>77.333500000000001</c:v>
                </c:pt>
                <c:pt idx="1337">
                  <c:v>77.343299999999999</c:v>
                </c:pt>
                <c:pt idx="1338">
                  <c:v>77.377900000000011</c:v>
                </c:pt>
                <c:pt idx="1339">
                  <c:v>76.920400000000001</c:v>
                </c:pt>
                <c:pt idx="1340">
                  <c:v>77.006399999999999</c:v>
                </c:pt>
                <c:pt idx="1341">
                  <c:v>76.773899999999998</c:v>
                </c:pt>
                <c:pt idx="1342">
                  <c:v>76.285600000000002</c:v>
                </c:pt>
                <c:pt idx="1343">
                  <c:v>76.427199999999999</c:v>
                </c:pt>
                <c:pt idx="1344">
                  <c:v>76.482400000000013</c:v>
                </c:pt>
                <c:pt idx="1345">
                  <c:v>75.819900000000004</c:v>
                </c:pt>
                <c:pt idx="1346">
                  <c:v>76.050299999999993</c:v>
                </c:pt>
                <c:pt idx="1347">
                  <c:v>76.300700000000006</c:v>
                </c:pt>
                <c:pt idx="1348">
                  <c:v>75.620100000000008</c:v>
                </c:pt>
                <c:pt idx="1349">
                  <c:v>75.881399999999999</c:v>
                </c:pt>
                <c:pt idx="1350">
                  <c:v>75.465299999999999</c:v>
                </c:pt>
                <c:pt idx="1351">
                  <c:v>74.8643</c:v>
                </c:pt>
                <c:pt idx="1352">
                  <c:v>75.146000000000001</c:v>
                </c:pt>
                <c:pt idx="1353">
                  <c:v>75.101100000000002</c:v>
                </c:pt>
                <c:pt idx="1354">
                  <c:v>75.186599999999999</c:v>
                </c:pt>
                <c:pt idx="1355">
                  <c:v>74.815399999999997</c:v>
                </c:pt>
                <c:pt idx="1356">
                  <c:v>74.888199999999998</c:v>
                </c:pt>
                <c:pt idx="1357">
                  <c:v>74.642600000000002</c:v>
                </c:pt>
                <c:pt idx="1358">
                  <c:v>73.606999999999999</c:v>
                </c:pt>
                <c:pt idx="1359">
                  <c:v>74.266099999999994</c:v>
                </c:pt>
                <c:pt idx="1360">
                  <c:v>74.5137</c:v>
                </c:pt>
                <c:pt idx="1361">
                  <c:v>73.945799999999991</c:v>
                </c:pt>
                <c:pt idx="1362">
                  <c:v>74.096699999999998</c:v>
                </c:pt>
                <c:pt idx="1363">
                  <c:v>74.093299999999999</c:v>
                </c:pt>
                <c:pt idx="1364">
                  <c:v>73.823300000000003</c:v>
                </c:pt>
                <c:pt idx="1365">
                  <c:v>73.957000000000008</c:v>
                </c:pt>
                <c:pt idx="1366">
                  <c:v>73.448300000000003</c:v>
                </c:pt>
                <c:pt idx="1367">
                  <c:v>72.894499999999994</c:v>
                </c:pt>
                <c:pt idx="1368">
                  <c:v>73.248599999999996</c:v>
                </c:pt>
                <c:pt idx="1369">
                  <c:v>73.201099999999997</c:v>
                </c:pt>
                <c:pt idx="1370">
                  <c:v>72.664600000000007</c:v>
                </c:pt>
                <c:pt idx="1371">
                  <c:v>72.775400000000005</c:v>
                </c:pt>
                <c:pt idx="1372">
                  <c:v>73.000500000000002</c:v>
                </c:pt>
                <c:pt idx="1373">
                  <c:v>72.685100000000006</c:v>
                </c:pt>
                <c:pt idx="1374">
                  <c:v>72.400900000000007</c:v>
                </c:pt>
                <c:pt idx="1375">
                  <c:v>72.177300000000002</c:v>
                </c:pt>
                <c:pt idx="1376">
                  <c:v>72.000900000000001</c:v>
                </c:pt>
                <c:pt idx="1377">
                  <c:v>72.689899999999994</c:v>
                </c:pt>
                <c:pt idx="1378">
                  <c:v>72.5595</c:v>
                </c:pt>
                <c:pt idx="1379">
                  <c:v>71.789099999999991</c:v>
                </c:pt>
                <c:pt idx="1380">
                  <c:v>72.212360000000004</c:v>
                </c:pt>
                <c:pt idx="1381">
                  <c:v>72.134789999999995</c:v>
                </c:pt>
                <c:pt idx="1382">
                  <c:v>71.468699999999998</c:v>
                </c:pt>
                <c:pt idx="1383">
                  <c:v>71.854969999999994</c:v>
                </c:pt>
                <c:pt idx="1384">
                  <c:v>71.661090000000002</c:v>
                </c:pt>
                <c:pt idx="1385">
                  <c:v>71.261210000000005</c:v>
                </c:pt>
                <c:pt idx="1386">
                  <c:v>71.234909999999999</c:v>
                </c:pt>
                <c:pt idx="1387">
                  <c:v>71.135300000000001</c:v>
                </c:pt>
                <c:pt idx="1388">
                  <c:v>71.29346000000001</c:v>
                </c:pt>
                <c:pt idx="1389">
                  <c:v>70.656790000000001</c:v>
                </c:pt>
                <c:pt idx="1390">
                  <c:v>70.478480000000005</c:v>
                </c:pt>
                <c:pt idx="1391">
                  <c:v>70.557079999999999</c:v>
                </c:pt>
                <c:pt idx="1392">
                  <c:v>72.418957000000006</c:v>
                </c:pt>
                <c:pt idx="1393">
                  <c:v>72.637177000000008</c:v>
                </c:pt>
                <c:pt idx="1394">
                  <c:v>-318.75567000000001</c:v>
                </c:pt>
                <c:pt idx="1395">
                  <c:v>-1723.1092799999999</c:v>
                </c:pt>
                <c:pt idx="1396">
                  <c:v>-1036.6280000000002</c:v>
                </c:pt>
                <c:pt idx="1397">
                  <c:v>1921.0720000000001</c:v>
                </c:pt>
                <c:pt idx="1398">
                  <c:v>-400.04000000000019</c:v>
                </c:pt>
                <c:pt idx="1399">
                  <c:v>-170.1099999999999</c:v>
                </c:pt>
                <c:pt idx="1400">
                  <c:v>287</c:v>
                </c:pt>
                <c:pt idx="1401">
                  <c:v>218.78999999999996</c:v>
                </c:pt>
                <c:pt idx="1402">
                  <c:v>172.46000000000004</c:v>
                </c:pt>
                <c:pt idx="1403">
                  <c:v>144.45000000000005</c:v>
                </c:pt>
                <c:pt idx="1404">
                  <c:v>130.52999999999997</c:v>
                </c:pt>
                <c:pt idx="1405">
                  <c:v>122.58000000000015</c:v>
                </c:pt>
                <c:pt idx="1406">
                  <c:v>119.02999999999997</c:v>
                </c:pt>
                <c:pt idx="1407">
                  <c:v>116.87000000000012</c:v>
                </c:pt>
                <c:pt idx="1408">
                  <c:v>116.13000000000011</c:v>
                </c:pt>
                <c:pt idx="1409">
                  <c:v>115.12000000000012</c:v>
                </c:pt>
                <c:pt idx="1410">
                  <c:v>114.12000000000012</c:v>
                </c:pt>
                <c:pt idx="1411">
                  <c:v>114.06999999999994</c:v>
                </c:pt>
                <c:pt idx="1412">
                  <c:v>113.94999999999982</c:v>
                </c:pt>
                <c:pt idx="1413">
                  <c:v>114.06999999999994</c:v>
                </c:pt>
                <c:pt idx="1414">
                  <c:v>113.84999999999991</c:v>
                </c:pt>
                <c:pt idx="1415">
                  <c:v>114.42000000000007</c:v>
                </c:pt>
                <c:pt idx="1416">
                  <c:v>113.40000000000009</c:v>
                </c:pt>
                <c:pt idx="1417">
                  <c:v>113.04999999999995</c:v>
                </c:pt>
                <c:pt idx="1418">
                  <c:v>113.91000000000008</c:v>
                </c:pt>
                <c:pt idx="1419">
                  <c:v>113.79999999999995</c:v>
                </c:pt>
                <c:pt idx="1420">
                  <c:v>113.67000000000007</c:v>
                </c:pt>
                <c:pt idx="1421">
                  <c:v>113.05999999999995</c:v>
                </c:pt>
                <c:pt idx="1422">
                  <c:v>112.94999999999982</c:v>
                </c:pt>
                <c:pt idx="1423">
                  <c:v>113.3599999999999</c:v>
                </c:pt>
                <c:pt idx="1424">
                  <c:v>114.06999999999994</c:v>
                </c:pt>
                <c:pt idx="1425">
                  <c:v>113.91000000000008</c:v>
                </c:pt>
                <c:pt idx="1426">
                  <c:v>113.25</c:v>
                </c:pt>
                <c:pt idx="1427">
                  <c:v>113.13000000000011</c:v>
                </c:pt>
                <c:pt idx="1428">
                  <c:v>113.26999999999998</c:v>
                </c:pt>
                <c:pt idx="1429">
                  <c:v>113.51999999999998</c:v>
                </c:pt>
                <c:pt idx="1430">
                  <c:v>114.11999999999989</c:v>
                </c:pt>
                <c:pt idx="1431">
                  <c:v>115.19000000000005</c:v>
                </c:pt>
                <c:pt idx="1432">
                  <c:v>112.40000000000009</c:v>
                </c:pt>
                <c:pt idx="1433">
                  <c:v>110.74000000000001</c:v>
                </c:pt>
                <c:pt idx="1434">
                  <c:v>112.75999999999999</c:v>
                </c:pt>
                <c:pt idx="1435">
                  <c:v>112.19000000000005</c:v>
                </c:pt>
                <c:pt idx="1436">
                  <c:v>117.70000000000005</c:v>
                </c:pt>
                <c:pt idx="1437">
                  <c:v>122.48000000000002</c:v>
                </c:pt>
                <c:pt idx="1438">
                  <c:v>118.33999999999992</c:v>
                </c:pt>
                <c:pt idx="1439">
                  <c:v>109.00999999999999</c:v>
                </c:pt>
                <c:pt idx="1440">
                  <c:v>109.70999999999981</c:v>
                </c:pt>
                <c:pt idx="1441">
                  <c:v>120.83000000000015</c:v>
                </c:pt>
                <c:pt idx="1442">
                  <c:v>119.07000000000016</c:v>
                </c:pt>
                <c:pt idx="1443">
                  <c:v>112.10000000000014</c:v>
                </c:pt>
                <c:pt idx="1444">
                  <c:v>111.12000000000012</c:v>
                </c:pt>
                <c:pt idx="1445">
                  <c:v>113.75999999999999</c:v>
                </c:pt>
                <c:pt idx="1446">
                  <c:v>114.11000000000013</c:v>
                </c:pt>
                <c:pt idx="1447">
                  <c:v>113.53999999999996</c:v>
                </c:pt>
                <c:pt idx="1448">
                  <c:v>114.04999999999995</c:v>
                </c:pt>
                <c:pt idx="1449">
                  <c:v>114.5</c:v>
                </c:pt>
                <c:pt idx="1450">
                  <c:v>113.92999999999984</c:v>
                </c:pt>
                <c:pt idx="1451">
                  <c:v>114.92000000000007</c:v>
                </c:pt>
                <c:pt idx="1452">
                  <c:v>114.74000000000001</c:v>
                </c:pt>
                <c:pt idx="1453">
                  <c:v>113.59000000000015</c:v>
                </c:pt>
                <c:pt idx="1454">
                  <c:v>113.98000000000002</c:v>
                </c:pt>
                <c:pt idx="1455">
                  <c:v>114.44000000000005</c:v>
                </c:pt>
                <c:pt idx="1456">
                  <c:v>114.16999999999985</c:v>
                </c:pt>
                <c:pt idx="1457">
                  <c:v>114.15999999999985</c:v>
                </c:pt>
                <c:pt idx="1458">
                  <c:v>114.38999999999987</c:v>
                </c:pt>
                <c:pt idx="1459">
                  <c:v>114.48999999999978</c:v>
                </c:pt>
                <c:pt idx="1460">
                  <c:v>114.88000000000011</c:v>
                </c:pt>
                <c:pt idx="1461">
                  <c:v>114.25999999999999</c:v>
                </c:pt>
                <c:pt idx="1462">
                  <c:v>114.01999999999998</c:v>
                </c:pt>
                <c:pt idx="1463">
                  <c:v>114.38000000000011</c:v>
                </c:pt>
                <c:pt idx="1464">
                  <c:v>114.27999999999997</c:v>
                </c:pt>
                <c:pt idx="1465">
                  <c:v>114.34999999999991</c:v>
                </c:pt>
                <c:pt idx="1466">
                  <c:v>114.2199999999998</c:v>
                </c:pt>
                <c:pt idx="1467">
                  <c:v>114.12999999999988</c:v>
                </c:pt>
                <c:pt idx="1468">
                  <c:v>114.17999999999984</c:v>
                </c:pt>
                <c:pt idx="1469">
                  <c:v>114.30999999999995</c:v>
                </c:pt>
                <c:pt idx="1470">
                  <c:v>114.27999999999997</c:v>
                </c:pt>
                <c:pt idx="1471">
                  <c:v>113.96000000000004</c:v>
                </c:pt>
                <c:pt idx="1472">
                  <c:v>114.20000000000005</c:v>
                </c:pt>
                <c:pt idx="1473">
                  <c:v>114.33999999999992</c:v>
                </c:pt>
                <c:pt idx="1474">
                  <c:v>113.8599999999999</c:v>
                </c:pt>
                <c:pt idx="1475">
                  <c:v>114.64999999999986</c:v>
                </c:pt>
                <c:pt idx="1476">
                  <c:v>114.50999999999999</c:v>
                </c:pt>
                <c:pt idx="1477">
                  <c:v>114.00999999999999</c:v>
                </c:pt>
                <c:pt idx="1478">
                  <c:v>114.25999999999999</c:v>
                </c:pt>
                <c:pt idx="1479">
                  <c:v>115.03999999999996</c:v>
                </c:pt>
                <c:pt idx="1480">
                  <c:v>114.52999999999997</c:v>
                </c:pt>
                <c:pt idx="1481">
                  <c:v>113.94000000000005</c:v>
                </c:pt>
                <c:pt idx="1482">
                  <c:v>114.13999999999987</c:v>
                </c:pt>
                <c:pt idx="1483">
                  <c:v>114.85000000000014</c:v>
                </c:pt>
                <c:pt idx="1484">
                  <c:v>114.42000000000007</c:v>
                </c:pt>
                <c:pt idx="1485">
                  <c:v>114.47000000000003</c:v>
                </c:pt>
                <c:pt idx="1486">
                  <c:v>112.17000000000007</c:v>
                </c:pt>
                <c:pt idx="1487">
                  <c:v>112.33999999999992</c:v>
                </c:pt>
                <c:pt idx="1488">
                  <c:v>118.32999999999993</c:v>
                </c:pt>
                <c:pt idx="1489">
                  <c:v>118.69000000000005</c:v>
                </c:pt>
                <c:pt idx="1490">
                  <c:v>113.32999999999993</c:v>
                </c:pt>
                <c:pt idx="1491">
                  <c:v>110.17000000000007</c:v>
                </c:pt>
                <c:pt idx="1492">
                  <c:v>111.5</c:v>
                </c:pt>
                <c:pt idx="1493">
                  <c:v>113.65999999999985</c:v>
                </c:pt>
                <c:pt idx="1494">
                  <c:v>113.97000000000003</c:v>
                </c:pt>
                <c:pt idx="1495">
                  <c:v>114.31999999999994</c:v>
                </c:pt>
                <c:pt idx="1496">
                  <c:v>114.34999999999991</c:v>
                </c:pt>
                <c:pt idx="1497">
                  <c:v>114.70999999999981</c:v>
                </c:pt>
                <c:pt idx="1498">
                  <c:v>114.13000000000011</c:v>
                </c:pt>
                <c:pt idx="1499">
                  <c:v>114</c:v>
                </c:pt>
                <c:pt idx="1500">
                  <c:v>114.97000000000003</c:v>
                </c:pt>
                <c:pt idx="1501">
                  <c:v>114.42000000000007</c:v>
                </c:pt>
                <c:pt idx="1502">
                  <c:v>113.49000000000001</c:v>
                </c:pt>
                <c:pt idx="1503">
                  <c:v>114.40000000000009</c:v>
                </c:pt>
                <c:pt idx="1504">
                  <c:v>114.0300000000002</c:v>
                </c:pt>
                <c:pt idx="1505">
                  <c:v>113.45999999999981</c:v>
                </c:pt>
                <c:pt idx="1506">
                  <c:v>114.22000000000003</c:v>
                </c:pt>
                <c:pt idx="1507">
                  <c:v>114.32999999999993</c:v>
                </c:pt>
                <c:pt idx="1508">
                  <c:v>114.55000000000018</c:v>
                </c:pt>
                <c:pt idx="1509">
                  <c:v>114.94000000000005</c:v>
                </c:pt>
                <c:pt idx="1510">
                  <c:v>114.44999999999982</c:v>
                </c:pt>
                <c:pt idx="1511">
                  <c:v>114.61000000000013</c:v>
                </c:pt>
                <c:pt idx="1512">
                  <c:v>113.80999999999995</c:v>
                </c:pt>
                <c:pt idx="1513">
                  <c:v>114.19000000000005</c:v>
                </c:pt>
                <c:pt idx="1514">
                  <c:v>114.90000000000009</c:v>
                </c:pt>
                <c:pt idx="1515">
                  <c:v>114</c:v>
                </c:pt>
                <c:pt idx="1516">
                  <c:v>114.19000000000005</c:v>
                </c:pt>
                <c:pt idx="1517">
                  <c:v>114.04999999999995</c:v>
                </c:pt>
                <c:pt idx="1518">
                  <c:v>113.76999999999998</c:v>
                </c:pt>
                <c:pt idx="1519">
                  <c:v>114.02999999999997</c:v>
                </c:pt>
                <c:pt idx="1520">
                  <c:v>114.46000000000004</c:v>
                </c:pt>
                <c:pt idx="1521">
                  <c:v>114.92000000000007</c:v>
                </c:pt>
                <c:pt idx="1522">
                  <c:v>115.04000000000019</c:v>
                </c:pt>
                <c:pt idx="1523">
                  <c:v>114.22000000000003</c:v>
                </c:pt>
                <c:pt idx="1524">
                  <c:v>114.00999999999999</c:v>
                </c:pt>
                <c:pt idx="1525">
                  <c:v>114.59000000000015</c:v>
                </c:pt>
                <c:pt idx="1526">
                  <c:v>114.52999999999997</c:v>
                </c:pt>
                <c:pt idx="1527">
                  <c:v>113.65999999999985</c:v>
                </c:pt>
                <c:pt idx="1528">
                  <c:v>113.89999999999986</c:v>
                </c:pt>
                <c:pt idx="1529">
                  <c:v>112.43000000000006</c:v>
                </c:pt>
                <c:pt idx="1530">
                  <c:v>111.14999999999986</c:v>
                </c:pt>
                <c:pt idx="1531">
                  <c:v>114.86000000000013</c:v>
                </c:pt>
                <c:pt idx="1532">
                  <c:v>118.37999999999988</c:v>
                </c:pt>
                <c:pt idx="1533">
                  <c:v>117.88999999999987</c:v>
                </c:pt>
                <c:pt idx="1534">
                  <c:v>113.8599999999999</c:v>
                </c:pt>
                <c:pt idx="1535">
                  <c:v>110.69000000000005</c:v>
                </c:pt>
                <c:pt idx="1536">
                  <c:v>112.59999999999991</c:v>
                </c:pt>
                <c:pt idx="1537">
                  <c:v>115.25999999999999</c:v>
                </c:pt>
                <c:pt idx="1538">
                  <c:v>115.26999999999998</c:v>
                </c:pt>
                <c:pt idx="1539">
                  <c:v>113.90000000000009</c:v>
                </c:pt>
                <c:pt idx="1540">
                  <c:v>113.40000000000009</c:v>
                </c:pt>
                <c:pt idx="1541">
                  <c:v>113.98000000000002</c:v>
                </c:pt>
                <c:pt idx="1542">
                  <c:v>114.24000000000001</c:v>
                </c:pt>
                <c:pt idx="1543">
                  <c:v>114.42000000000007</c:v>
                </c:pt>
                <c:pt idx="1544">
                  <c:v>114.37999999999988</c:v>
                </c:pt>
                <c:pt idx="1545">
                  <c:v>113.92000000000007</c:v>
                </c:pt>
                <c:pt idx="1546">
                  <c:v>112.90999999999985</c:v>
                </c:pt>
                <c:pt idx="1547">
                  <c:v>113.52999999999997</c:v>
                </c:pt>
                <c:pt idx="1548">
                  <c:v>114.41000000000008</c:v>
                </c:pt>
                <c:pt idx="1549">
                  <c:v>114.35000000000014</c:v>
                </c:pt>
                <c:pt idx="1550">
                  <c:v>114.63000000000011</c:v>
                </c:pt>
                <c:pt idx="1551">
                  <c:v>115.05999999999995</c:v>
                </c:pt>
                <c:pt idx="1552">
                  <c:v>113.1099999999999</c:v>
                </c:pt>
                <c:pt idx="1553">
                  <c:v>112.92000000000007</c:v>
                </c:pt>
                <c:pt idx="1554">
                  <c:v>114.39999999999986</c:v>
                </c:pt>
                <c:pt idx="1555">
                  <c:v>114.98000000000002</c:v>
                </c:pt>
                <c:pt idx="1556">
                  <c:v>114.52999999999997</c:v>
                </c:pt>
                <c:pt idx="1557">
                  <c:v>114.04000000000019</c:v>
                </c:pt>
                <c:pt idx="1558">
                  <c:v>112.88999999999987</c:v>
                </c:pt>
                <c:pt idx="1559">
                  <c:v>113.63999999999987</c:v>
                </c:pt>
                <c:pt idx="1560">
                  <c:v>114.50999999999999</c:v>
                </c:pt>
                <c:pt idx="1561">
                  <c:v>114.62999999999988</c:v>
                </c:pt>
                <c:pt idx="1562">
                  <c:v>114.74000000000001</c:v>
                </c:pt>
                <c:pt idx="1563">
                  <c:v>113.76999999999998</c:v>
                </c:pt>
                <c:pt idx="1564">
                  <c:v>113.33999999999992</c:v>
                </c:pt>
                <c:pt idx="1565">
                  <c:v>114.65000000000009</c:v>
                </c:pt>
                <c:pt idx="1566">
                  <c:v>115.18999999999983</c:v>
                </c:pt>
                <c:pt idx="1567">
                  <c:v>113.6099999999999</c:v>
                </c:pt>
                <c:pt idx="1568">
                  <c:v>114.13999999999987</c:v>
                </c:pt>
                <c:pt idx="1569">
                  <c:v>114.67000000000007</c:v>
                </c:pt>
                <c:pt idx="1570">
                  <c:v>114.12000000000012</c:v>
                </c:pt>
                <c:pt idx="1571">
                  <c:v>113.55000000000018</c:v>
                </c:pt>
                <c:pt idx="1572">
                  <c:v>114.40000000000009</c:v>
                </c:pt>
                <c:pt idx="1573">
                  <c:v>114.48000000000002</c:v>
                </c:pt>
                <c:pt idx="1574">
                  <c:v>114.47000000000003</c:v>
                </c:pt>
                <c:pt idx="1575">
                  <c:v>113.76999999999998</c:v>
                </c:pt>
                <c:pt idx="1576">
                  <c:v>113.36000000000013</c:v>
                </c:pt>
                <c:pt idx="1577">
                  <c:v>114.11000000000013</c:v>
                </c:pt>
                <c:pt idx="1578">
                  <c:v>114.27999999999997</c:v>
                </c:pt>
                <c:pt idx="1579">
                  <c:v>114.51999999999998</c:v>
                </c:pt>
                <c:pt idx="1580">
                  <c:v>114.07999999999993</c:v>
                </c:pt>
                <c:pt idx="1581">
                  <c:v>113.91999999999985</c:v>
                </c:pt>
                <c:pt idx="1582">
                  <c:v>113.67000000000007</c:v>
                </c:pt>
                <c:pt idx="1583">
                  <c:v>114.41999999999985</c:v>
                </c:pt>
                <c:pt idx="1584">
                  <c:v>114.12000000000012</c:v>
                </c:pt>
                <c:pt idx="1585">
                  <c:v>113.42000000000007</c:v>
                </c:pt>
                <c:pt idx="1586">
                  <c:v>114.46000000000004</c:v>
                </c:pt>
                <c:pt idx="1587">
                  <c:v>113.48000000000002</c:v>
                </c:pt>
                <c:pt idx="1588">
                  <c:v>112.96000000000004</c:v>
                </c:pt>
                <c:pt idx="1589">
                  <c:v>113.72000000000003</c:v>
                </c:pt>
                <c:pt idx="1590">
                  <c:v>114.05000000000018</c:v>
                </c:pt>
                <c:pt idx="1591">
                  <c:v>113.84999999999991</c:v>
                </c:pt>
                <c:pt idx="1592">
                  <c:v>113.37000000000012</c:v>
                </c:pt>
                <c:pt idx="1593">
                  <c:v>114.38999999999987</c:v>
                </c:pt>
                <c:pt idx="1594">
                  <c:v>114.90000000000009</c:v>
                </c:pt>
                <c:pt idx="1595">
                  <c:v>114.31999999999994</c:v>
                </c:pt>
                <c:pt idx="1596">
                  <c:v>113.80999999999995</c:v>
                </c:pt>
                <c:pt idx="1597">
                  <c:v>113.22000000000003</c:v>
                </c:pt>
                <c:pt idx="1598">
                  <c:v>113.65999999999985</c:v>
                </c:pt>
                <c:pt idx="1599">
                  <c:v>113.76999999999998</c:v>
                </c:pt>
                <c:pt idx="1600">
                  <c:v>113.88000000000011</c:v>
                </c:pt>
                <c:pt idx="1601">
                  <c:v>113.12999999999988</c:v>
                </c:pt>
                <c:pt idx="1602">
                  <c:v>113.25</c:v>
                </c:pt>
                <c:pt idx="1603">
                  <c:v>114.13000000000011</c:v>
                </c:pt>
                <c:pt idx="1604">
                  <c:v>113.71000000000004</c:v>
                </c:pt>
                <c:pt idx="1605">
                  <c:v>113.77999999999997</c:v>
                </c:pt>
                <c:pt idx="1606">
                  <c:v>113.73000000000002</c:v>
                </c:pt>
                <c:pt idx="1607">
                  <c:v>113.62999999999988</c:v>
                </c:pt>
                <c:pt idx="1608">
                  <c:v>114.25</c:v>
                </c:pt>
                <c:pt idx="1609">
                  <c:v>114.50999999999999</c:v>
                </c:pt>
                <c:pt idx="1610">
                  <c:v>113.70000000000005</c:v>
                </c:pt>
                <c:pt idx="1611">
                  <c:v>113.75</c:v>
                </c:pt>
                <c:pt idx="1612">
                  <c:v>114.01999999999998</c:v>
                </c:pt>
                <c:pt idx="1613">
                  <c:v>113.53999999999996</c:v>
                </c:pt>
                <c:pt idx="1614">
                  <c:v>113.98000000000002</c:v>
                </c:pt>
                <c:pt idx="1615">
                  <c:v>114.20000000000005</c:v>
                </c:pt>
                <c:pt idx="1616">
                  <c:v>113.45000000000005</c:v>
                </c:pt>
                <c:pt idx="1617">
                  <c:v>113.02999999999997</c:v>
                </c:pt>
                <c:pt idx="1618">
                  <c:v>114</c:v>
                </c:pt>
                <c:pt idx="1619">
                  <c:v>114.02999999999997</c:v>
                </c:pt>
                <c:pt idx="1620">
                  <c:v>114.19000000000005</c:v>
                </c:pt>
                <c:pt idx="1621">
                  <c:v>113.54999999999995</c:v>
                </c:pt>
                <c:pt idx="1622">
                  <c:v>114.02999999999997</c:v>
                </c:pt>
                <c:pt idx="1623">
                  <c:v>113.41999999999985</c:v>
                </c:pt>
                <c:pt idx="1624">
                  <c:v>113.12000000000012</c:v>
                </c:pt>
                <c:pt idx="1625">
                  <c:v>113.56000000000017</c:v>
                </c:pt>
                <c:pt idx="1626">
                  <c:v>113.09999999999991</c:v>
                </c:pt>
                <c:pt idx="1627">
                  <c:v>113.07999999999993</c:v>
                </c:pt>
                <c:pt idx="1628">
                  <c:v>113.26999999999998</c:v>
                </c:pt>
                <c:pt idx="1629">
                  <c:v>113.05999999999995</c:v>
                </c:pt>
                <c:pt idx="1630">
                  <c:v>113.08000000000015</c:v>
                </c:pt>
                <c:pt idx="1631">
                  <c:v>113.47000000000003</c:v>
                </c:pt>
                <c:pt idx="1632">
                  <c:v>113.5300000000002</c:v>
                </c:pt>
                <c:pt idx="1633">
                  <c:v>114.01999999999998</c:v>
                </c:pt>
                <c:pt idx="1634">
                  <c:v>113.78999999999996</c:v>
                </c:pt>
                <c:pt idx="1635">
                  <c:v>113.34999999999991</c:v>
                </c:pt>
                <c:pt idx="1636">
                  <c:v>113.36000000000013</c:v>
                </c:pt>
                <c:pt idx="1637">
                  <c:v>113.88999999999987</c:v>
                </c:pt>
                <c:pt idx="1638">
                  <c:v>113.35000000000014</c:v>
                </c:pt>
                <c:pt idx="1639">
                  <c:v>114.16000000000008</c:v>
                </c:pt>
                <c:pt idx="1640">
                  <c:v>113.63000000000011</c:v>
                </c:pt>
                <c:pt idx="1641">
                  <c:v>111.52999999999997</c:v>
                </c:pt>
                <c:pt idx="1642">
                  <c:v>112.73000000000002</c:v>
                </c:pt>
                <c:pt idx="1643">
                  <c:v>113.84000000000015</c:v>
                </c:pt>
                <c:pt idx="1644">
                  <c:v>113</c:v>
                </c:pt>
                <c:pt idx="1645">
                  <c:v>113.17000000000007</c:v>
                </c:pt>
                <c:pt idx="1646">
                  <c:v>113.96000000000004</c:v>
                </c:pt>
                <c:pt idx="1647">
                  <c:v>113.8599999999999</c:v>
                </c:pt>
                <c:pt idx="1648">
                  <c:v>113.92000000000007</c:v>
                </c:pt>
                <c:pt idx="1649">
                  <c:v>112.83999999999992</c:v>
                </c:pt>
                <c:pt idx="1650">
                  <c:v>112.6099999999999</c:v>
                </c:pt>
                <c:pt idx="1651">
                  <c:v>113.35000000000014</c:v>
                </c:pt>
                <c:pt idx="1652">
                  <c:v>113.01999999999998</c:v>
                </c:pt>
                <c:pt idx="1653">
                  <c:v>112.8900000000001</c:v>
                </c:pt>
                <c:pt idx="1654">
                  <c:v>113.32999999999993</c:v>
                </c:pt>
                <c:pt idx="1655">
                  <c:v>113.26999999999998</c:v>
                </c:pt>
                <c:pt idx="1656">
                  <c:v>113.16000000000008</c:v>
                </c:pt>
                <c:pt idx="1657">
                  <c:v>113.17000000000007</c:v>
                </c:pt>
                <c:pt idx="1658">
                  <c:v>113.12999999999988</c:v>
                </c:pt>
                <c:pt idx="1659">
                  <c:v>113.27999999999997</c:v>
                </c:pt>
                <c:pt idx="1660">
                  <c:v>113.63000000000011</c:v>
                </c:pt>
                <c:pt idx="1661">
                  <c:v>113.82000000000016</c:v>
                </c:pt>
                <c:pt idx="1662">
                  <c:v>113.97000000000003</c:v>
                </c:pt>
                <c:pt idx="1663">
                  <c:v>113</c:v>
                </c:pt>
                <c:pt idx="1664">
                  <c:v>113.25</c:v>
                </c:pt>
                <c:pt idx="1665">
                  <c:v>112.61999999999989</c:v>
                </c:pt>
                <c:pt idx="1666">
                  <c:v>112.98000000000002</c:v>
                </c:pt>
                <c:pt idx="1667">
                  <c:v>113.50999999999999</c:v>
                </c:pt>
                <c:pt idx="1668">
                  <c:v>113.06000000000017</c:v>
                </c:pt>
                <c:pt idx="1669">
                  <c:v>112.43000000000006</c:v>
                </c:pt>
                <c:pt idx="1670">
                  <c:v>112.69999999999982</c:v>
                </c:pt>
                <c:pt idx="1671">
                  <c:v>113.36000000000013</c:v>
                </c:pt>
                <c:pt idx="1672">
                  <c:v>113.05999999999995</c:v>
                </c:pt>
                <c:pt idx="1673">
                  <c:v>112.81999999999994</c:v>
                </c:pt>
                <c:pt idx="1674">
                  <c:v>112.49000000000001</c:v>
                </c:pt>
                <c:pt idx="1675">
                  <c:v>113.02999999999997</c:v>
                </c:pt>
                <c:pt idx="1676">
                  <c:v>113.62999999999988</c:v>
                </c:pt>
                <c:pt idx="1677">
                  <c:v>113.23000000000002</c:v>
                </c:pt>
                <c:pt idx="1678">
                  <c:v>113.13000000000011</c:v>
                </c:pt>
                <c:pt idx="1679">
                  <c:v>113.3599999999999</c:v>
                </c:pt>
                <c:pt idx="1680">
                  <c:v>113.59999999999991</c:v>
                </c:pt>
                <c:pt idx="1681">
                  <c:v>112.83999999999992</c:v>
                </c:pt>
                <c:pt idx="1682">
                  <c:v>112.96000000000004</c:v>
                </c:pt>
                <c:pt idx="1683">
                  <c:v>112.78999999999996</c:v>
                </c:pt>
                <c:pt idx="1684">
                  <c:v>112.92000000000007</c:v>
                </c:pt>
                <c:pt idx="1685">
                  <c:v>113.46000000000004</c:v>
                </c:pt>
                <c:pt idx="1686">
                  <c:v>113.77999999999997</c:v>
                </c:pt>
                <c:pt idx="1687">
                  <c:v>113.09999999999991</c:v>
                </c:pt>
                <c:pt idx="1688">
                  <c:v>113.16999999999985</c:v>
                </c:pt>
                <c:pt idx="1689">
                  <c:v>113.36999999999989</c:v>
                </c:pt>
                <c:pt idx="1690">
                  <c:v>112.83999999999992</c:v>
                </c:pt>
                <c:pt idx="1691">
                  <c:v>112.70000000000005</c:v>
                </c:pt>
                <c:pt idx="1692">
                  <c:v>112.74000000000001</c:v>
                </c:pt>
                <c:pt idx="1693">
                  <c:v>112.39999999999986</c:v>
                </c:pt>
                <c:pt idx="1694">
                  <c:v>112.7199999999998</c:v>
                </c:pt>
                <c:pt idx="1695">
                  <c:v>113.1400000000001</c:v>
                </c:pt>
                <c:pt idx="1696">
                  <c:v>113.29000000000019</c:v>
                </c:pt>
                <c:pt idx="1697">
                  <c:v>113.10000000000014</c:v>
                </c:pt>
                <c:pt idx="1698">
                  <c:v>112.88999999999987</c:v>
                </c:pt>
                <c:pt idx="1699">
                  <c:v>111.84000000000015</c:v>
                </c:pt>
                <c:pt idx="1700">
                  <c:v>112.17999999999984</c:v>
                </c:pt>
                <c:pt idx="1701">
                  <c:v>114.11999999999989</c:v>
                </c:pt>
                <c:pt idx="1702">
                  <c:v>113.43000000000006</c:v>
                </c:pt>
                <c:pt idx="1703">
                  <c:v>112.60000000000014</c:v>
                </c:pt>
                <c:pt idx="1704">
                  <c:v>113.48000000000002</c:v>
                </c:pt>
                <c:pt idx="1705">
                  <c:v>113.1400000000001</c:v>
                </c:pt>
                <c:pt idx="1706">
                  <c:v>112.53999999999996</c:v>
                </c:pt>
                <c:pt idx="1707">
                  <c:v>113.03999999999996</c:v>
                </c:pt>
                <c:pt idx="1708">
                  <c:v>112.95000000000005</c:v>
                </c:pt>
                <c:pt idx="1709">
                  <c:v>112.94999999999982</c:v>
                </c:pt>
                <c:pt idx="1710">
                  <c:v>113.35000000000014</c:v>
                </c:pt>
                <c:pt idx="1711">
                  <c:v>113.35000000000014</c:v>
                </c:pt>
                <c:pt idx="1712">
                  <c:v>112.53999999999996</c:v>
                </c:pt>
                <c:pt idx="1713">
                  <c:v>112.53999999999996</c:v>
                </c:pt>
                <c:pt idx="1714">
                  <c:v>113.28999999999996</c:v>
                </c:pt>
                <c:pt idx="1715">
                  <c:v>113.31999999999994</c:v>
                </c:pt>
                <c:pt idx="1716">
                  <c:v>113.52999999999997</c:v>
                </c:pt>
                <c:pt idx="1717">
                  <c:v>113.43000000000006</c:v>
                </c:pt>
                <c:pt idx="1718">
                  <c:v>112.93999999999983</c:v>
                </c:pt>
                <c:pt idx="1719">
                  <c:v>113.33000000000015</c:v>
                </c:pt>
                <c:pt idx="1720">
                  <c:v>112.83999999999992</c:v>
                </c:pt>
                <c:pt idx="1721">
                  <c:v>112.29999999999995</c:v>
                </c:pt>
                <c:pt idx="1722">
                  <c:v>113.29999999999995</c:v>
                </c:pt>
                <c:pt idx="1723">
                  <c:v>113.84999999999991</c:v>
                </c:pt>
                <c:pt idx="1724">
                  <c:v>112.80999999999995</c:v>
                </c:pt>
                <c:pt idx="1725">
                  <c:v>112.28999999999996</c:v>
                </c:pt>
                <c:pt idx="1726">
                  <c:v>112.93000000000006</c:v>
                </c:pt>
                <c:pt idx="1727">
                  <c:v>112.65999999999985</c:v>
                </c:pt>
                <c:pt idx="1728">
                  <c:v>113.18000000000006</c:v>
                </c:pt>
                <c:pt idx="1729">
                  <c:v>112.36999999999989</c:v>
                </c:pt>
                <c:pt idx="1730">
                  <c:v>112.25999999999999</c:v>
                </c:pt>
                <c:pt idx="1731">
                  <c:v>112.95000000000005</c:v>
                </c:pt>
                <c:pt idx="1732">
                  <c:v>112.48000000000002</c:v>
                </c:pt>
                <c:pt idx="1733">
                  <c:v>112.48000000000002</c:v>
                </c:pt>
                <c:pt idx="1734">
                  <c:v>113.50999999999999</c:v>
                </c:pt>
                <c:pt idx="1735">
                  <c:v>114.14999999999986</c:v>
                </c:pt>
                <c:pt idx="1736">
                  <c:v>113.6099999999999</c:v>
                </c:pt>
                <c:pt idx="1737">
                  <c:v>113.34999999999991</c:v>
                </c:pt>
                <c:pt idx="1738">
                  <c:v>113.3599999999999</c:v>
                </c:pt>
                <c:pt idx="1739">
                  <c:v>113.21000000000004</c:v>
                </c:pt>
                <c:pt idx="1740">
                  <c:v>112.17999999999984</c:v>
                </c:pt>
                <c:pt idx="1741">
                  <c:v>113.06999999999994</c:v>
                </c:pt>
                <c:pt idx="1742">
                  <c:v>113.74000000000001</c:v>
                </c:pt>
                <c:pt idx="1743">
                  <c:v>112.56999999999994</c:v>
                </c:pt>
                <c:pt idx="1744">
                  <c:v>113.76999999999998</c:v>
                </c:pt>
                <c:pt idx="1745">
                  <c:v>113.12000000000012</c:v>
                </c:pt>
                <c:pt idx="1746">
                  <c:v>112.28999999999996</c:v>
                </c:pt>
                <c:pt idx="1747">
                  <c:v>113.86999999999989</c:v>
                </c:pt>
                <c:pt idx="1748">
                  <c:v>113.50999999999999</c:v>
                </c:pt>
                <c:pt idx="1749">
                  <c:v>112.29000000000019</c:v>
                </c:pt>
                <c:pt idx="1750">
                  <c:v>113.27000000000021</c:v>
                </c:pt>
                <c:pt idx="1751">
                  <c:v>113.01999999999998</c:v>
                </c:pt>
                <c:pt idx="1752">
                  <c:v>112.83999999999992</c:v>
                </c:pt>
                <c:pt idx="1753">
                  <c:v>113.80000000000018</c:v>
                </c:pt>
                <c:pt idx="1754">
                  <c:v>112.90000000000009</c:v>
                </c:pt>
                <c:pt idx="1755">
                  <c:v>111.65999999999985</c:v>
                </c:pt>
                <c:pt idx="1756">
                  <c:v>112.15000000000009</c:v>
                </c:pt>
                <c:pt idx="1757">
                  <c:v>112.67000000000007</c:v>
                </c:pt>
                <c:pt idx="1758">
                  <c:v>113.36999999999989</c:v>
                </c:pt>
                <c:pt idx="1759">
                  <c:v>114.26999999999998</c:v>
                </c:pt>
                <c:pt idx="1760">
                  <c:v>113.29999999999995</c:v>
                </c:pt>
                <c:pt idx="1761">
                  <c:v>112.96000000000004</c:v>
                </c:pt>
                <c:pt idx="1762">
                  <c:v>110.55999999999995</c:v>
                </c:pt>
                <c:pt idx="1763">
                  <c:v>110.96000000000004</c:v>
                </c:pt>
                <c:pt idx="1764">
                  <c:v>-89.930000000000064</c:v>
                </c:pt>
                <c:pt idx="1765">
                  <c:v>-2972.71</c:v>
                </c:pt>
                <c:pt idx="1766">
                  <c:v>-7671.26</c:v>
                </c:pt>
                <c:pt idx="1767">
                  <c:v>-3902.19</c:v>
                </c:pt>
                <c:pt idx="1768">
                  <c:v>3102.8599999999997</c:v>
                </c:pt>
                <c:pt idx="1769">
                  <c:v>4517.92</c:v>
                </c:pt>
                <c:pt idx="1770">
                  <c:v>3173.9500000000003</c:v>
                </c:pt>
                <c:pt idx="1771">
                  <c:v>2091.67</c:v>
                </c:pt>
                <c:pt idx="1772">
                  <c:v>1334.27</c:v>
                </c:pt>
                <c:pt idx="1773">
                  <c:v>840.2</c:v>
                </c:pt>
                <c:pt idx="1774">
                  <c:v>533.25</c:v>
                </c:pt>
                <c:pt idx="1775">
                  <c:v>356.10900000000004</c:v>
                </c:pt>
                <c:pt idx="1776">
                  <c:v>255.91500000000008</c:v>
                </c:pt>
                <c:pt idx="1777">
                  <c:v>198.82600000000002</c:v>
                </c:pt>
                <c:pt idx="1778">
                  <c:v>164.44400000000007</c:v>
                </c:pt>
                <c:pt idx="1779">
                  <c:v>144.82999999999993</c:v>
                </c:pt>
                <c:pt idx="1780">
                  <c:v>131.202</c:v>
                </c:pt>
                <c:pt idx="1781">
                  <c:v>123.77499999999998</c:v>
                </c:pt>
                <c:pt idx="1782">
                  <c:v>117.5569999999999</c:v>
                </c:pt>
                <c:pt idx="1783">
                  <c:v>113.92899999999997</c:v>
                </c:pt>
                <c:pt idx="1784">
                  <c:v>111.84000000000003</c:v>
                </c:pt>
                <c:pt idx="1785">
                  <c:v>110.30700000000002</c:v>
                </c:pt>
                <c:pt idx="1786">
                  <c:v>108.30200000000002</c:v>
                </c:pt>
                <c:pt idx="1787">
                  <c:v>107.40499999999997</c:v>
                </c:pt>
                <c:pt idx="1788">
                  <c:v>107.35800000000006</c:v>
                </c:pt>
                <c:pt idx="1789">
                  <c:v>106.31700000000001</c:v>
                </c:pt>
                <c:pt idx="1790">
                  <c:v>105.85800000000006</c:v>
                </c:pt>
                <c:pt idx="1791">
                  <c:v>104.88</c:v>
                </c:pt>
                <c:pt idx="1792">
                  <c:v>104.84000000000003</c:v>
                </c:pt>
                <c:pt idx="1793">
                  <c:v>105.03899999999999</c:v>
                </c:pt>
                <c:pt idx="1794">
                  <c:v>105.01300000000003</c:v>
                </c:pt>
                <c:pt idx="1795">
                  <c:v>105.10900000000004</c:v>
                </c:pt>
                <c:pt idx="1796">
                  <c:v>104.57000000000005</c:v>
                </c:pt>
                <c:pt idx="1797">
                  <c:v>104.08999999999992</c:v>
                </c:pt>
                <c:pt idx="1798">
                  <c:v>103.24899999999991</c:v>
                </c:pt>
                <c:pt idx="1799">
                  <c:v>103.54700000000003</c:v>
                </c:pt>
                <c:pt idx="1800">
                  <c:v>103.58399999999995</c:v>
                </c:pt>
                <c:pt idx="1801">
                  <c:v>102.55799999999999</c:v>
                </c:pt>
                <c:pt idx="1802">
                  <c:v>102.99000000000001</c:v>
                </c:pt>
                <c:pt idx="1803">
                  <c:v>102.05099999999993</c:v>
                </c:pt>
                <c:pt idx="1804">
                  <c:v>101.15000000000009</c:v>
                </c:pt>
                <c:pt idx="1805">
                  <c:v>101.66800000000001</c:v>
                </c:pt>
                <c:pt idx="1806">
                  <c:v>102.21399999999994</c:v>
                </c:pt>
                <c:pt idx="1807">
                  <c:v>101.37299999999993</c:v>
                </c:pt>
                <c:pt idx="1808">
                  <c:v>101.26499999999999</c:v>
                </c:pt>
                <c:pt idx="1809">
                  <c:v>101.37400000000002</c:v>
                </c:pt>
                <c:pt idx="1810">
                  <c:v>101.43700000000001</c:v>
                </c:pt>
                <c:pt idx="1811">
                  <c:v>100.82100000000003</c:v>
                </c:pt>
                <c:pt idx="1812">
                  <c:v>100.80799999999999</c:v>
                </c:pt>
                <c:pt idx="1813">
                  <c:v>101.06899999999996</c:v>
                </c:pt>
                <c:pt idx="1814">
                  <c:v>100.40300000000002</c:v>
                </c:pt>
                <c:pt idx="1815">
                  <c:v>101.10200000000009</c:v>
                </c:pt>
                <c:pt idx="1816">
                  <c:v>101.10699999999997</c:v>
                </c:pt>
                <c:pt idx="1817">
                  <c:v>100.27500000000009</c:v>
                </c:pt>
                <c:pt idx="1818">
                  <c:v>100.23099999999999</c:v>
                </c:pt>
                <c:pt idx="1819">
                  <c:v>100.45699999999999</c:v>
                </c:pt>
                <c:pt idx="1820">
                  <c:v>100.50400000000002</c:v>
                </c:pt>
                <c:pt idx="1821">
                  <c:v>100.52999999999997</c:v>
                </c:pt>
                <c:pt idx="1822">
                  <c:v>100.05499999999995</c:v>
                </c:pt>
                <c:pt idx="1823">
                  <c:v>99.575000000000045</c:v>
                </c:pt>
                <c:pt idx="1824">
                  <c:v>100.30999999999995</c:v>
                </c:pt>
                <c:pt idx="1825">
                  <c:v>99.843000000000075</c:v>
                </c:pt>
                <c:pt idx="1826">
                  <c:v>99.360000000000014</c:v>
                </c:pt>
                <c:pt idx="1827">
                  <c:v>99.764999999999986</c:v>
                </c:pt>
                <c:pt idx="1828">
                  <c:v>99.72300000000007</c:v>
                </c:pt>
                <c:pt idx="1829">
                  <c:v>99.216999999999985</c:v>
                </c:pt>
                <c:pt idx="1830">
                  <c:v>99.716000000000008</c:v>
                </c:pt>
                <c:pt idx="1831">
                  <c:v>99.873000000000047</c:v>
                </c:pt>
                <c:pt idx="1832">
                  <c:v>99.232000000000085</c:v>
                </c:pt>
                <c:pt idx="1833">
                  <c:v>99.30499999999995</c:v>
                </c:pt>
                <c:pt idx="1834">
                  <c:v>99.04099999999994</c:v>
                </c:pt>
                <c:pt idx="1835">
                  <c:v>98.63</c:v>
                </c:pt>
                <c:pt idx="1836">
                  <c:v>98.841000000000008</c:v>
                </c:pt>
                <c:pt idx="1837">
                  <c:v>98.576999999999998</c:v>
                </c:pt>
                <c:pt idx="1838">
                  <c:v>98.166999999999916</c:v>
                </c:pt>
                <c:pt idx="1839">
                  <c:v>98.072999999999979</c:v>
                </c:pt>
                <c:pt idx="1840">
                  <c:v>98.346000000000004</c:v>
                </c:pt>
                <c:pt idx="1841">
                  <c:v>98.190999999999917</c:v>
                </c:pt>
                <c:pt idx="1842">
                  <c:v>98.47099999999989</c:v>
                </c:pt>
                <c:pt idx="1843">
                  <c:v>99.326000000000022</c:v>
                </c:pt>
                <c:pt idx="1844">
                  <c:v>98.418000000000006</c:v>
                </c:pt>
                <c:pt idx="1845">
                  <c:v>98.035999999999945</c:v>
                </c:pt>
                <c:pt idx="1846">
                  <c:v>98.203999999999951</c:v>
                </c:pt>
                <c:pt idx="1847">
                  <c:v>98.513000000000034</c:v>
                </c:pt>
                <c:pt idx="1848">
                  <c:v>98.220000000000027</c:v>
                </c:pt>
                <c:pt idx="1849">
                  <c:v>98.037000000000035</c:v>
                </c:pt>
                <c:pt idx="1850">
                  <c:v>97.863999999999919</c:v>
                </c:pt>
                <c:pt idx="1851">
                  <c:v>97.593999999999937</c:v>
                </c:pt>
                <c:pt idx="1852">
                  <c:v>97.762000000000057</c:v>
                </c:pt>
                <c:pt idx="1853">
                  <c:v>97.66700000000003</c:v>
                </c:pt>
                <c:pt idx="1854">
                  <c:v>97.37</c:v>
                </c:pt>
                <c:pt idx="1855">
                  <c:v>97.900999999999954</c:v>
                </c:pt>
                <c:pt idx="1856">
                  <c:v>97.986999999999966</c:v>
                </c:pt>
                <c:pt idx="1857">
                  <c:v>97.304000000000087</c:v>
                </c:pt>
                <c:pt idx="1858">
                  <c:v>97.308999999999969</c:v>
                </c:pt>
                <c:pt idx="1859">
                  <c:v>97.091000000000008</c:v>
                </c:pt>
                <c:pt idx="1860">
                  <c:v>96.453999999999951</c:v>
                </c:pt>
                <c:pt idx="1861">
                  <c:v>97.373000000000047</c:v>
                </c:pt>
                <c:pt idx="1862">
                  <c:v>97.367999999999938</c:v>
                </c:pt>
                <c:pt idx="1863">
                  <c:v>96.967999999999961</c:v>
                </c:pt>
                <c:pt idx="1864">
                  <c:v>97.453999999999951</c:v>
                </c:pt>
                <c:pt idx="1865">
                  <c:v>97.029999999999973</c:v>
                </c:pt>
                <c:pt idx="1866">
                  <c:v>96.234000000000037</c:v>
                </c:pt>
                <c:pt idx="1867">
                  <c:v>96.754000000000019</c:v>
                </c:pt>
                <c:pt idx="1868">
                  <c:v>96.894999999999982</c:v>
                </c:pt>
                <c:pt idx="1869">
                  <c:v>96.335000000000036</c:v>
                </c:pt>
                <c:pt idx="1870">
                  <c:v>96.684000000000083</c:v>
                </c:pt>
                <c:pt idx="1871">
                  <c:v>96.842999999999961</c:v>
                </c:pt>
                <c:pt idx="1872">
                  <c:v>96.385999999999967</c:v>
                </c:pt>
                <c:pt idx="1873">
                  <c:v>97.079000000000065</c:v>
                </c:pt>
                <c:pt idx="1874">
                  <c:v>96.883000000000038</c:v>
                </c:pt>
                <c:pt idx="1875">
                  <c:v>96.106999999999971</c:v>
                </c:pt>
                <c:pt idx="1876">
                  <c:v>96.485000000000014</c:v>
                </c:pt>
                <c:pt idx="1877">
                  <c:v>96.949999999999932</c:v>
                </c:pt>
                <c:pt idx="1878">
                  <c:v>96.740999999999985</c:v>
                </c:pt>
                <c:pt idx="1879">
                  <c:v>96.752000000000066</c:v>
                </c:pt>
                <c:pt idx="1880">
                  <c:v>96.387000000000057</c:v>
                </c:pt>
                <c:pt idx="1881">
                  <c:v>96.299999999999955</c:v>
                </c:pt>
                <c:pt idx="1882">
                  <c:v>96.789999999999964</c:v>
                </c:pt>
                <c:pt idx="1883">
                  <c:v>96.820999999999913</c:v>
                </c:pt>
                <c:pt idx="1884">
                  <c:v>97.86099999999999</c:v>
                </c:pt>
                <c:pt idx="1885">
                  <c:v>94.952999999999975</c:v>
                </c:pt>
                <c:pt idx="1886">
                  <c:v>1140.588</c:v>
                </c:pt>
                <c:pt idx="1887">
                  <c:v>4255.2780000000002</c:v>
                </c:pt>
                <c:pt idx="1888">
                  <c:v>5528.777</c:v>
                </c:pt>
                <c:pt idx="1889">
                  <c:v>1256.02</c:v>
                </c:pt>
                <c:pt idx="1890">
                  <c:v>-3031.98</c:v>
                </c:pt>
                <c:pt idx="1891">
                  <c:v>-2799.76</c:v>
                </c:pt>
                <c:pt idx="1892">
                  <c:v>-2108.835</c:v>
                </c:pt>
                <c:pt idx="1893">
                  <c:v>-1398.287</c:v>
                </c:pt>
                <c:pt idx="1894">
                  <c:v>-863.98699999999997</c:v>
                </c:pt>
                <c:pt idx="1895">
                  <c:v>-499.70499999999998</c:v>
                </c:pt>
                <c:pt idx="1896">
                  <c:v>-262.62099999999998</c:v>
                </c:pt>
                <c:pt idx="1897">
                  <c:v>-105.08399999999995</c:v>
                </c:pt>
                <c:pt idx="1898">
                  <c:v>-22.230000000000018</c:v>
                </c:pt>
                <c:pt idx="1899">
                  <c:v>34.699999999999818</c:v>
                </c:pt>
                <c:pt idx="1900">
                  <c:v>58.450000000000045</c:v>
                </c:pt>
                <c:pt idx="1901">
                  <c:v>79.329999999999927</c:v>
                </c:pt>
                <c:pt idx="1902">
                  <c:v>92.080000000000155</c:v>
                </c:pt>
                <c:pt idx="1903">
                  <c:v>98.089999999999918</c:v>
                </c:pt>
                <c:pt idx="1904">
                  <c:v>104.19000000000005</c:v>
                </c:pt>
                <c:pt idx="1905">
                  <c:v>108.03999999999996</c:v>
                </c:pt>
                <c:pt idx="1906">
                  <c:v>110.18999999999983</c:v>
                </c:pt>
                <c:pt idx="1907">
                  <c:v>110.40000000000009</c:v>
                </c:pt>
                <c:pt idx="1908">
                  <c:v>110.99000000000001</c:v>
                </c:pt>
                <c:pt idx="1909">
                  <c:v>111.72000000000003</c:v>
                </c:pt>
                <c:pt idx="1910">
                  <c:v>112.49000000000001</c:v>
                </c:pt>
                <c:pt idx="1911">
                  <c:v>112.73000000000002</c:v>
                </c:pt>
                <c:pt idx="1912">
                  <c:v>112.34000000000015</c:v>
                </c:pt>
                <c:pt idx="1913">
                  <c:v>112.72000000000003</c:v>
                </c:pt>
                <c:pt idx="1914">
                  <c:v>113.35000000000014</c:v>
                </c:pt>
                <c:pt idx="1915">
                  <c:v>113.34000000000015</c:v>
                </c:pt>
                <c:pt idx="1916">
                  <c:v>113.37000000000012</c:v>
                </c:pt>
                <c:pt idx="1917">
                  <c:v>113.03999999999996</c:v>
                </c:pt>
                <c:pt idx="1918">
                  <c:v>113.31999999999994</c:v>
                </c:pt>
                <c:pt idx="1919">
                  <c:v>113.57000000000016</c:v>
                </c:pt>
                <c:pt idx="1920">
                  <c:v>113.24000000000001</c:v>
                </c:pt>
                <c:pt idx="1921">
                  <c:v>112.99000000000001</c:v>
                </c:pt>
                <c:pt idx="1922">
                  <c:v>113.31000000000017</c:v>
                </c:pt>
                <c:pt idx="1923">
                  <c:v>120.12999999999988</c:v>
                </c:pt>
                <c:pt idx="1924">
                  <c:v>111.18000000000006</c:v>
                </c:pt>
                <c:pt idx="1925">
                  <c:v>111.91000000000008</c:v>
                </c:pt>
                <c:pt idx="1926">
                  <c:v>117.83999999999992</c:v>
                </c:pt>
                <c:pt idx="1927">
                  <c:v>107.80999999999995</c:v>
                </c:pt>
                <c:pt idx="1928">
                  <c:v>109.57999999999993</c:v>
                </c:pt>
                <c:pt idx="1929">
                  <c:v>120.95000000000005</c:v>
                </c:pt>
                <c:pt idx="1930">
                  <c:v>130.33999999999992</c:v>
                </c:pt>
                <c:pt idx="1931">
                  <c:v>111.77999999999997</c:v>
                </c:pt>
                <c:pt idx="1932">
                  <c:v>95.129999999999882</c:v>
                </c:pt>
                <c:pt idx="1933">
                  <c:v>116.64999999999986</c:v>
                </c:pt>
                <c:pt idx="1934">
                  <c:v>124.94000000000005</c:v>
                </c:pt>
                <c:pt idx="1935">
                  <c:v>114.23000000000002</c:v>
                </c:pt>
                <c:pt idx="1936">
                  <c:v>108.42000000000007</c:v>
                </c:pt>
                <c:pt idx="1937">
                  <c:v>109.1099999999999</c:v>
                </c:pt>
                <c:pt idx="1938">
                  <c:v>111.96000000000004</c:v>
                </c:pt>
                <c:pt idx="1939">
                  <c:v>112.72999999999979</c:v>
                </c:pt>
                <c:pt idx="1940">
                  <c:v>112.51999999999998</c:v>
                </c:pt>
                <c:pt idx="1941">
                  <c:v>113.06999999999994</c:v>
                </c:pt>
                <c:pt idx="1942">
                  <c:v>113.09999999999991</c:v>
                </c:pt>
                <c:pt idx="1943">
                  <c:v>113.05999999999995</c:v>
                </c:pt>
                <c:pt idx="1944">
                  <c:v>113.75</c:v>
                </c:pt>
                <c:pt idx="1945">
                  <c:v>114.47000000000003</c:v>
                </c:pt>
                <c:pt idx="1946">
                  <c:v>113.19000000000005</c:v>
                </c:pt>
                <c:pt idx="1947">
                  <c:v>112.72000000000003</c:v>
                </c:pt>
                <c:pt idx="1948">
                  <c:v>113.13000000000011</c:v>
                </c:pt>
                <c:pt idx="1949">
                  <c:v>113.26999999999998</c:v>
                </c:pt>
                <c:pt idx="1950">
                  <c:v>113.46000000000004</c:v>
                </c:pt>
                <c:pt idx="1951">
                  <c:v>113.2800000000002</c:v>
                </c:pt>
                <c:pt idx="1952">
                  <c:v>113.98000000000002</c:v>
                </c:pt>
                <c:pt idx="1953">
                  <c:v>113.61000000000013</c:v>
                </c:pt>
                <c:pt idx="1954">
                  <c:v>112.65000000000009</c:v>
                </c:pt>
                <c:pt idx="1955">
                  <c:v>112.59999999999991</c:v>
                </c:pt>
                <c:pt idx="1956">
                  <c:v>113.6400000000001</c:v>
                </c:pt>
                <c:pt idx="1957">
                  <c:v>113.3900000000001</c:v>
                </c:pt>
                <c:pt idx="1958">
                  <c:v>112.90000000000009</c:v>
                </c:pt>
                <c:pt idx="1959">
                  <c:v>113.03999999999996</c:v>
                </c:pt>
                <c:pt idx="1960">
                  <c:v>113.54999999999995</c:v>
                </c:pt>
                <c:pt idx="1961">
                  <c:v>112.9699999999998</c:v>
                </c:pt>
                <c:pt idx="1962">
                  <c:v>112.38999999999987</c:v>
                </c:pt>
                <c:pt idx="1963">
                  <c:v>112.93000000000006</c:v>
                </c:pt>
                <c:pt idx="1964">
                  <c:v>113.69000000000005</c:v>
                </c:pt>
                <c:pt idx="1965">
                  <c:v>113.38999999999987</c:v>
                </c:pt>
                <c:pt idx="1966">
                  <c:v>113.16999999999985</c:v>
                </c:pt>
                <c:pt idx="1967">
                  <c:v>113.15000000000009</c:v>
                </c:pt>
                <c:pt idx="1968">
                  <c:v>112.95999999999981</c:v>
                </c:pt>
                <c:pt idx="1969">
                  <c:v>113.27999999999997</c:v>
                </c:pt>
                <c:pt idx="1970">
                  <c:v>113.3599999999999</c:v>
                </c:pt>
                <c:pt idx="1971">
                  <c:v>113.68000000000006</c:v>
                </c:pt>
                <c:pt idx="1972">
                  <c:v>113.42000000000007</c:v>
                </c:pt>
                <c:pt idx="1973">
                  <c:v>113.48000000000002</c:v>
                </c:pt>
                <c:pt idx="1974">
                  <c:v>113.25999999999999</c:v>
                </c:pt>
                <c:pt idx="1975">
                  <c:v>113.57999999999993</c:v>
                </c:pt>
                <c:pt idx="1976">
                  <c:v>113.93000000000006</c:v>
                </c:pt>
                <c:pt idx="1977">
                  <c:v>113.4699999999998</c:v>
                </c:pt>
                <c:pt idx="1978">
                  <c:v>112.5</c:v>
                </c:pt>
                <c:pt idx="1979">
                  <c:v>111.11999999999989</c:v>
                </c:pt>
                <c:pt idx="1980">
                  <c:v>114.67000000000007</c:v>
                </c:pt>
                <c:pt idx="1981">
                  <c:v>115.69000000000005</c:v>
                </c:pt>
                <c:pt idx="1982">
                  <c:v>113.43000000000006</c:v>
                </c:pt>
                <c:pt idx="1983">
                  <c:v>113.75</c:v>
                </c:pt>
                <c:pt idx="1984">
                  <c:v>114.14999999999986</c:v>
                </c:pt>
                <c:pt idx="1985">
                  <c:v>115.96000000000004</c:v>
                </c:pt>
                <c:pt idx="1986">
                  <c:v>114.48999999999978</c:v>
                </c:pt>
                <c:pt idx="1987">
                  <c:v>109.69000000000005</c:v>
                </c:pt>
                <c:pt idx="1988">
                  <c:v>108.64999999999986</c:v>
                </c:pt>
                <c:pt idx="1989">
                  <c:v>111.97999999999979</c:v>
                </c:pt>
                <c:pt idx="1990">
                  <c:v>114.34999999999991</c:v>
                </c:pt>
                <c:pt idx="1991">
                  <c:v>114.12999999999988</c:v>
                </c:pt>
                <c:pt idx="1992">
                  <c:v>113.66999999999985</c:v>
                </c:pt>
                <c:pt idx="1993">
                  <c:v>114.02999999999997</c:v>
                </c:pt>
                <c:pt idx="1994">
                  <c:v>114.37999999999988</c:v>
                </c:pt>
                <c:pt idx="1995">
                  <c:v>113.73000000000002</c:v>
                </c:pt>
                <c:pt idx="1996">
                  <c:v>113.48000000000002</c:v>
                </c:pt>
                <c:pt idx="1997">
                  <c:v>113.19000000000005</c:v>
                </c:pt>
                <c:pt idx="1998">
                  <c:v>112.96000000000004</c:v>
                </c:pt>
                <c:pt idx="1999">
                  <c:v>113.75</c:v>
                </c:pt>
                <c:pt idx="2000">
                  <c:v>113.82999999999993</c:v>
                </c:pt>
                <c:pt idx="2001">
                  <c:v>113</c:v>
                </c:pt>
                <c:pt idx="2002">
                  <c:v>113.19000000000005</c:v>
                </c:pt>
                <c:pt idx="2003">
                  <c:v>113.48000000000002</c:v>
                </c:pt>
                <c:pt idx="2004">
                  <c:v>113.64999999999986</c:v>
                </c:pt>
                <c:pt idx="2005">
                  <c:v>113.48000000000002</c:v>
                </c:pt>
                <c:pt idx="2006">
                  <c:v>114.3599999999999</c:v>
                </c:pt>
                <c:pt idx="2007">
                  <c:v>113.96000000000004</c:v>
                </c:pt>
                <c:pt idx="2008">
                  <c:v>112.75</c:v>
                </c:pt>
                <c:pt idx="2009">
                  <c:v>113.72000000000003</c:v>
                </c:pt>
                <c:pt idx="2010">
                  <c:v>114</c:v>
                </c:pt>
                <c:pt idx="2011">
                  <c:v>112.95000000000005</c:v>
                </c:pt>
                <c:pt idx="2012">
                  <c:v>113.68000000000006</c:v>
                </c:pt>
                <c:pt idx="2013">
                  <c:v>113.97000000000003</c:v>
                </c:pt>
                <c:pt idx="2014">
                  <c:v>112.94000000000005</c:v>
                </c:pt>
                <c:pt idx="2015">
                  <c:v>112.99000000000001</c:v>
                </c:pt>
                <c:pt idx="2016">
                  <c:v>113.23999999999978</c:v>
                </c:pt>
                <c:pt idx="2017">
                  <c:v>113.77999999999997</c:v>
                </c:pt>
                <c:pt idx="2018">
                  <c:v>114.25999999999999</c:v>
                </c:pt>
                <c:pt idx="2019">
                  <c:v>112.88000000000011</c:v>
                </c:pt>
                <c:pt idx="2020">
                  <c:v>113.07999999999993</c:v>
                </c:pt>
                <c:pt idx="2021">
                  <c:v>113.82999999999993</c:v>
                </c:pt>
                <c:pt idx="2022">
                  <c:v>113.04999999999995</c:v>
                </c:pt>
                <c:pt idx="2023">
                  <c:v>113.28999999999996</c:v>
                </c:pt>
                <c:pt idx="2024">
                  <c:v>113.50999999999999</c:v>
                </c:pt>
                <c:pt idx="2025">
                  <c:v>114.05999999999995</c:v>
                </c:pt>
                <c:pt idx="2026">
                  <c:v>113.68999999999983</c:v>
                </c:pt>
                <c:pt idx="2027">
                  <c:v>114.09999999999991</c:v>
                </c:pt>
                <c:pt idx="2028">
                  <c:v>113.27999999999997</c:v>
                </c:pt>
                <c:pt idx="2029">
                  <c:v>112.30999999999995</c:v>
                </c:pt>
                <c:pt idx="2030">
                  <c:v>113.50999999999999</c:v>
                </c:pt>
                <c:pt idx="2031">
                  <c:v>114.02999999999997</c:v>
                </c:pt>
                <c:pt idx="2032">
                  <c:v>113.22999999999979</c:v>
                </c:pt>
                <c:pt idx="2033">
                  <c:v>113.25999999999999</c:v>
                </c:pt>
                <c:pt idx="2034">
                  <c:v>113.49000000000001</c:v>
                </c:pt>
                <c:pt idx="2035">
                  <c:v>113.07999999999993</c:v>
                </c:pt>
                <c:pt idx="2036">
                  <c:v>113.1400000000001</c:v>
                </c:pt>
                <c:pt idx="2037">
                  <c:v>113.68000000000006</c:v>
                </c:pt>
                <c:pt idx="2038">
                  <c:v>113.78999999999996</c:v>
                </c:pt>
                <c:pt idx="2039">
                  <c:v>113.12999999999988</c:v>
                </c:pt>
                <c:pt idx="2040">
                  <c:v>112.84999999999991</c:v>
                </c:pt>
                <c:pt idx="2041">
                  <c:v>113.13000000000011</c:v>
                </c:pt>
                <c:pt idx="2042">
                  <c:v>112.99000000000001</c:v>
                </c:pt>
                <c:pt idx="2043">
                  <c:v>113.11999999999989</c:v>
                </c:pt>
                <c:pt idx="2044">
                  <c:v>113.32000000000016</c:v>
                </c:pt>
                <c:pt idx="2045">
                  <c:v>113.27999999999997</c:v>
                </c:pt>
                <c:pt idx="2046">
                  <c:v>113.4699999999998</c:v>
                </c:pt>
                <c:pt idx="2047">
                  <c:v>113.87000000000012</c:v>
                </c:pt>
                <c:pt idx="2048">
                  <c:v>113.65000000000009</c:v>
                </c:pt>
                <c:pt idx="2049">
                  <c:v>113.41000000000008</c:v>
                </c:pt>
                <c:pt idx="2050">
                  <c:v>113.44000000000005</c:v>
                </c:pt>
                <c:pt idx="2051">
                  <c:v>113.01999999999998</c:v>
                </c:pt>
                <c:pt idx="2052">
                  <c:v>113.45000000000005</c:v>
                </c:pt>
                <c:pt idx="2053">
                  <c:v>113.68000000000006</c:v>
                </c:pt>
                <c:pt idx="2054">
                  <c:v>112.92000000000007</c:v>
                </c:pt>
                <c:pt idx="2055">
                  <c:v>113.69999999999982</c:v>
                </c:pt>
                <c:pt idx="2056">
                  <c:v>113.91999999999985</c:v>
                </c:pt>
                <c:pt idx="2057">
                  <c:v>112.99000000000001</c:v>
                </c:pt>
                <c:pt idx="2058">
                  <c:v>113.58999999999992</c:v>
                </c:pt>
                <c:pt idx="2059">
                  <c:v>113.7800000000002</c:v>
                </c:pt>
                <c:pt idx="2060">
                  <c:v>113.01999999999998</c:v>
                </c:pt>
                <c:pt idx="2061">
                  <c:v>113.41000000000008</c:v>
                </c:pt>
                <c:pt idx="2062">
                  <c:v>113.87999999999988</c:v>
                </c:pt>
                <c:pt idx="2063">
                  <c:v>113.43000000000006</c:v>
                </c:pt>
                <c:pt idx="2064">
                  <c:v>113.14999999999986</c:v>
                </c:pt>
                <c:pt idx="2065">
                  <c:v>112.78999999999996</c:v>
                </c:pt>
                <c:pt idx="2066">
                  <c:v>113</c:v>
                </c:pt>
                <c:pt idx="2067">
                  <c:v>113.41999999999985</c:v>
                </c:pt>
                <c:pt idx="2068">
                  <c:v>112.92999999999984</c:v>
                </c:pt>
                <c:pt idx="2069">
                  <c:v>113.1099999999999</c:v>
                </c:pt>
                <c:pt idx="2070">
                  <c:v>113.25999999999999</c:v>
                </c:pt>
                <c:pt idx="2071">
                  <c:v>113.5</c:v>
                </c:pt>
                <c:pt idx="2072">
                  <c:v>113.49000000000001</c:v>
                </c:pt>
                <c:pt idx="2073">
                  <c:v>113.32999999999993</c:v>
                </c:pt>
                <c:pt idx="2074">
                  <c:v>113.76999999999998</c:v>
                </c:pt>
                <c:pt idx="2075">
                  <c:v>113.45000000000005</c:v>
                </c:pt>
                <c:pt idx="2076">
                  <c:v>113.23000000000002</c:v>
                </c:pt>
                <c:pt idx="2077">
                  <c:v>113.04999999999995</c:v>
                </c:pt>
                <c:pt idx="2078">
                  <c:v>112.6099999999999</c:v>
                </c:pt>
                <c:pt idx="2079">
                  <c:v>112.56999999999994</c:v>
                </c:pt>
                <c:pt idx="2080">
                  <c:v>113.47000000000003</c:v>
                </c:pt>
                <c:pt idx="2081">
                  <c:v>113.27999999999997</c:v>
                </c:pt>
                <c:pt idx="2082">
                  <c:v>112.79000000000019</c:v>
                </c:pt>
                <c:pt idx="2083">
                  <c:v>113.56999999999994</c:v>
                </c:pt>
                <c:pt idx="2084">
                  <c:v>113.62999999999988</c:v>
                </c:pt>
                <c:pt idx="2085">
                  <c:v>113.54999999999995</c:v>
                </c:pt>
                <c:pt idx="2086">
                  <c:v>111.36999999999989</c:v>
                </c:pt>
                <c:pt idx="2087">
                  <c:v>110.61999999999989</c:v>
                </c:pt>
                <c:pt idx="2088">
                  <c:v>115.63000000000011</c:v>
                </c:pt>
                <c:pt idx="2089">
                  <c:v>119.70000000000005</c:v>
                </c:pt>
                <c:pt idx="2090">
                  <c:v>119.65000000000009</c:v>
                </c:pt>
                <c:pt idx="2091">
                  <c:v>1259.01</c:v>
                </c:pt>
                <c:pt idx="2092">
                  <c:v>1254.58</c:v>
                </c:pt>
              </c:numCache>
            </c:numRef>
          </c:yVal>
          <c:smooth val="1"/>
          <c:extLst>
            <c:ext xmlns:c16="http://schemas.microsoft.com/office/drawing/2014/chart" uri="{C3380CC4-5D6E-409C-BE32-E72D297353CC}">
              <c16:uniqueId val="{00000002-48D8-E444-95D4-88FD63F38594}"/>
            </c:ext>
          </c:extLst>
        </c:ser>
        <c:ser>
          <c:idx val="3"/>
          <c:order val="3"/>
          <c:tx>
            <c:strRef>
              <c:f>'Rank 56-60'!$E$1:$E$2</c:f>
              <c:strCache>
                <c:ptCount val="1"/>
                <c:pt idx="0">
                  <c:v>Rank 59 R2-15</c:v>
                </c:pt>
              </c:strCache>
            </c:strRef>
          </c:tx>
          <c:marker>
            <c:symbol val="none"/>
          </c:marker>
          <c:xVal>
            <c:numRef>
              <c:f>'Rank 56-60'!$A$3:$A$2095</c:f>
              <c:numCache>
                <c:formatCode>General</c:formatCode>
                <c:ptCount val="209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numCache>
            </c:numRef>
          </c:xVal>
          <c:yVal>
            <c:numRef>
              <c:f>'Rank 56-60'!$E$3:$E$2095</c:f>
              <c:numCache>
                <c:formatCode>General</c:formatCode>
                <c:ptCount val="2093"/>
                <c:pt idx="0">
                  <c:v>-9.8500000000001364</c:v>
                </c:pt>
                <c:pt idx="1">
                  <c:v>-9.9600000000000364</c:v>
                </c:pt>
                <c:pt idx="2">
                  <c:v>-9.8699999999998909</c:v>
                </c:pt>
                <c:pt idx="3">
                  <c:v>-9.6600000000000819</c:v>
                </c:pt>
                <c:pt idx="4">
                  <c:v>-9.3799999999998818</c:v>
                </c:pt>
                <c:pt idx="5">
                  <c:v>-9.3600000000001273</c:v>
                </c:pt>
                <c:pt idx="6">
                  <c:v>-9.8299999999999272</c:v>
                </c:pt>
                <c:pt idx="7">
                  <c:v>-9.7400000000000091</c:v>
                </c:pt>
                <c:pt idx="8">
                  <c:v>-9.5499999999999545</c:v>
                </c:pt>
                <c:pt idx="9">
                  <c:v>-9.6300000000001091</c:v>
                </c:pt>
                <c:pt idx="10">
                  <c:v>-9.9900000000000091</c:v>
                </c:pt>
                <c:pt idx="11">
                  <c:v>-9.8700000000001182</c:v>
                </c:pt>
                <c:pt idx="12">
                  <c:v>-9.9300000000000637</c:v>
                </c:pt>
                <c:pt idx="13">
                  <c:v>-9.9000000000000909</c:v>
                </c:pt>
                <c:pt idx="14">
                  <c:v>-9.9300000000000637</c:v>
                </c:pt>
                <c:pt idx="15">
                  <c:v>-10.150000000000091</c:v>
                </c:pt>
                <c:pt idx="16">
                  <c:v>-10</c:v>
                </c:pt>
                <c:pt idx="17">
                  <c:v>-9.7599999999999909</c:v>
                </c:pt>
                <c:pt idx="18">
                  <c:v>-9.8800000000001091</c:v>
                </c:pt>
                <c:pt idx="19">
                  <c:v>-10.059999999999945</c:v>
                </c:pt>
                <c:pt idx="20">
                  <c:v>-9.8699999999998909</c:v>
                </c:pt>
                <c:pt idx="21">
                  <c:v>-9.9100000000000819</c:v>
                </c:pt>
                <c:pt idx="22">
                  <c:v>-10.210000000000036</c:v>
                </c:pt>
                <c:pt idx="23">
                  <c:v>-9.4700000000000273</c:v>
                </c:pt>
                <c:pt idx="24">
                  <c:v>-9.9700000000000273</c:v>
                </c:pt>
                <c:pt idx="25">
                  <c:v>-9.9500000000000455</c:v>
                </c:pt>
                <c:pt idx="26">
                  <c:v>-9.5199999999999818</c:v>
                </c:pt>
                <c:pt idx="27">
                  <c:v>-9.6499999999998636</c:v>
                </c:pt>
                <c:pt idx="28">
                  <c:v>-9.8800000000001091</c:v>
                </c:pt>
                <c:pt idx="29">
                  <c:v>-9.5399999999999636</c:v>
                </c:pt>
                <c:pt idx="30">
                  <c:v>-10.029999999999973</c:v>
                </c:pt>
                <c:pt idx="31">
                  <c:v>-10</c:v>
                </c:pt>
                <c:pt idx="32">
                  <c:v>-9.8500000000001364</c:v>
                </c:pt>
                <c:pt idx="33">
                  <c:v>-10.099999999999909</c:v>
                </c:pt>
                <c:pt idx="34">
                  <c:v>-9.7400000000000091</c:v>
                </c:pt>
                <c:pt idx="35">
                  <c:v>-9.7999999999999545</c:v>
                </c:pt>
                <c:pt idx="36">
                  <c:v>-10.1400000000001</c:v>
                </c:pt>
                <c:pt idx="37">
                  <c:v>-9.7000000000000455</c:v>
                </c:pt>
                <c:pt idx="38">
                  <c:v>-9.6900000000000546</c:v>
                </c:pt>
                <c:pt idx="39">
                  <c:v>-9.7300000000000182</c:v>
                </c:pt>
                <c:pt idx="40">
                  <c:v>-9.6600000000000819</c:v>
                </c:pt>
                <c:pt idx="41">
                  <c:v>-10.400000000000091</c:v>
                </c:pt>
                <c:pt idx="42">
                  <c:v>-10.059999999999945</c:v>
                </c:pt>
                <c:pt idx="43">
                  <c:v>-10.259999999999991</c:v>
                </c:pt>
                <c:pt idx="44">
                  <c:v>-9.7799999999999727</c:v>
                </c:pt>
                <c:pt idx="45">
                  <c:v>-10.130000000000109</c:v>
                </c:pt>
                <c:pt idx="46">
                  <c:v>-9.4400000000000546</c:v>
                </c:pt>
                <c:pt idx="47">
                  <c:v>-9.7599999999999909</c:v>
                </c:pt>
                <c:pt idx="48">
                  <c:v>-9.7300000000000182</c:v>
                </c:pt>
                <c:pt idx="49">
                  <c:v>-9.5699999999999363</c:v>
                </c:pt>
                <c:pt idx="50">
                  <c:v>-9.6600000000000819</c:v>
                </c:pt>
                <c:pt idx="51">
                  <c:v>-9.8400000000001455</c:v>
                </c:pt>
                <c:pt idx="52">
                  <c:v>-9.6900000000000546</c:v>
                </c:pt>
                <c:pt idx="53">
                  <c:v>-10.029999999999973</c:v>
                </c:pt>
                <c:pt idx="54">
                  <c:v>-9.8399999999999181</c:v>
                </c:pt>
                <c:pt idx="55">
                  <c:v>-9.7200000000000273</c:v>
                </c:pt>
                <c:pt idx="56">
                  <c:v>-9.7200000000000273</c:v>
                </c:pt>
                <c:pt idx="57">
                  <c:v>-9.8300000000001546</c:v>
                </c:pt>
                <c:pt idx="58">
                  <c:v>-9.4000000000000909</c:v>
                </c:pt>
                <c:pt idx="59">
                  <c:v>-10.299999999999955</c:v>
                </c:pt>
                <c:pt idx="60">
                  <c:v>-9.7999999999999545</c:v>
                </c:pt>
                <c:pt idx="61">
                  <c:v>-9.7299999999997908</c:v>
                </c:pt>
                <c:pt idx="62">
                  <c:v>-10.069999999999936</c:v>
                </c:pt>
                <c:pt idx="63">
                  <c:v>-9.5599999999999454</c:v>
                </c:pt>
                <c:pt idx="64">
                  <c:v>-9.9400000000000546</c:v>
                </c:pt>
                <c:pt idx="65">
                  <c:v>-10.319999999999936</c:v>
                </c:pt>
                <c:pt idx="66">
                  <c:v>-10.180000000000064</c:v>
                </c:pt>
                <c:pt idx="67">
                  <c:v>-9.9600000000000364</c:v>
                </c:pt>
                <c:pt idx="68">
                  <c:v>-10.079999999999927</c:v>
                </c:pt>
                <c:pt idx="69">
                  <c:v>-9.9100000000000819</c:v>
                </c:pt>
                <c:pt idx="70">
                  <c:v>-14.670000000000073</c:v>
                </c:pt>
                <c:pt idx="71">
                  <c:v>-20.220000000000027</c:v>
                </c:pt>
                <c:pt idx="72">
                  <c:v>-22.25</c:v>
                </c:pt>
                <c:pt idx="73">
                  <c:v>-23.849999999999909</c:v>
                </c:pt>
                <c:pt idx="74">
                  <c:v>-24.789999999999964</c:v>
                </c:pt>
                <c:pt idx="75">
                  <c:v>-24.579999999999927</c:v>
                </c:pt>
                <c:pt idx="76">
                  <c:v>-25.079999999999927</c:v>
                </c:pt>
                <c:pt idx="77">
                  <c:v>-25.809999999999945</c:v>
                </c:pt>
                <c:pt idx="78">
                  <c:v>-25.470000000000027</c:v>
                </c:pt>
                <c:pt idx="79">
                  <c:v>-25.490000000000009</c:v>
                </c:pt>
                <c:pt idx="80">
                  <c:v>-25.809999999999945</c:v>
                </c:pt>
                <c:pt idx="81">
                  <c:v>-25.320000000000164</c:v>
                </c:pt>
                <c:pt idx="82">
                  <c:v>-25.509999999999991</c:v>
                </c:pt>
                <c:pt idx="83">
                  <c:v>-25.190000000000055</c:v>
                </c:pt>
                <c:pt idx="84">
                  <c:v>-25.309999999999945</c:v>
                </c:pt>
                <c:pt idx="85">
                  <c:v>-25.139999999999873</c:v>
                </c:pt>
                <c:pt idx="86">
                  <c:v>-24.779999999999973</c:v>
                </c:pt>
                <c:pt idx="87">
                  <c:v>-25.110000000000127</c:v>
                </c:pt>
                <c:pt idx="88">
                  <c:v>-24.769999999999982</c:v>
                </c:pt>
                <c:pt idx="89">
                  <c:v>-25.019999999999982</c:v>
                </c:pt>
                <c:pt idx="90">
                  <c:v>-24.860000000000127</c:v>
                </c:pt>
                <c:pt idx="91">
                  <c:v>-24.899999999999864</c:v>
                </c:pt>
                <c:pt idx="92">
                  <c:v>-24.650000000000091</c:v>
                </c:pt>
                <c:pt idx="93">
                  <c:v>-24.550000000000182</c:v>
                </c:pt>
                <c:pt idx="94">
                  <c:v>-24.259999999999991</c:v>
                </c:pt>
                <c:pt idx="95">
                  <c:v>-24.429999999999836</c:v>
                </c:pt>
                <c:pt idx="96">
                  <c:v>-24.360000000000014</c:v>
                </c:pt>
                <c:pt idx="97">
                  <c:v>-24.220000000000027</c:v>
                </c:pt>
                <c:pt idx="98">
                  <c:v>-23.969999999999914</c:v>
                </c:pt>
                <c:pt idx="99">
                  <c:v>-24.130999999999972</c:v>
                </c:pt>
                <c:pt idx="100">
                  <c:v>-24.238000000000056</c:v>
                </c:pt>
                <c:pt idx="101">
                  <c:v>-23.841999999999985</c:v>
                </c:pt>
                <c:pt idx="102">
                  <c:v>-23.350000000000023</c:v>
                </c:pt>
                <c:pt idx="103">
                  <c:v>-23.413000000000011</c:v>
                </c:pt>
                <c:pt idx="104">
                  <c:v>-23.253000000000043</c:v>
                </c:pt>
                <c:pt idx="105">
                  <c:v>-23.495000000000005</c:v>
                </c:pt>
                <c:pt idx="106">
                  <c:v>-23.299999999999955</c:v>
                </c:pt>
                <c:pt idx="107">
                  <c:v>-23.407000000000039</c:v>
                </c:pt>
                <c:pt idx="108">
                  <c:v>-23.442000000000007</c:v>
                </c:pt>
                <c:pt idx="109">
                  <c:v>-23.148000000000025</c:v>
                </c:pt>
                <c:pt idx="110">
                  <c:v>-23.236999999999966</c:v>
                </c:pt>
                <c:pt idx="111">
                  <c:v>-23.053999999999974</c:v>
                </c:pt>
                <c:pt idx="112">
                  <c:v>-23.062000000000012</c:v>
                </c:pt>
                <c:pt idx="113">
                  <c:v>-23.34699999999998</c:v>
                </c:pt>
                <c:pt idx="114">
                  <c:v>-23.145000000000095</c:v>
                </c:pt>
                <c:pt idx="115">
                  <c:v>-22.811000000000035</c:v>
                </c:pt>
                <c:pt idx="116">
                  <c:v>-22.711999999999989</c:v>
                </c:pt>
                <c:pt idx="117">
                  <c:v>-22.336999999999989</c:v>
                </c:pt>
                <c:pt idx="118">
                  <c:v>-22.352000000000089</c:v>
                </c:pt>
                <c:pt idx="119">
                  <c:v>-22.293999999999983</c:v>
                </c:pt>
                <c:pt idx="120">
                  <c:v>-22.408000000000015</c:v>
                </c:pt>
                <c:pt idx="121">
                  <c:v>-22.341000000000008</c:v>
                </c:pt>
                <c:pt idx="122">
                  <c:v>-22.151000000000067</c:v>
                </c:pt>
                <c:pt idx="123">
                  <c:v>-21.932000000000016</c:v>
                </c:pt>
                <c:pt idx="124">
                  <c:v>-21.84699999999998</c:v>
                </c:pt>
                <c:pt idx="125">
                  <c:v>-21.993000000000052</c:v>
                </c:pt>
                <c:pt idx="126">
                  <c:v>-21.974999999999909</c:v>
                </c:pt>
                <c:pt idx="127">
                  <c:v>-21.620000000000005</c:v>
                </c:pt>
                <c:pt idx="128">
                  <c:v>-21.796000000000049</c:v>
                </c:pt>
                <c:pt idx="129">
                  <c:v>-21.70799999999997</c:v>
                </c:pt>
                <c:pt idx="130">
                  <c:v>-21.773000000000025</c:v>
                </c:pt>
                <c:pt idx="131">
                  <c:v>-21.286000000000058</c:v>
                </c:pt>
                <c:pt idx="132">
                  <c:v>-21.497000000000071</c:v>
                </c:pt>
                <c:pt idx="133">
                  <c:v>-21.761000000000081</c:v>
                </c:pt>
                <c:pt idx="134">
                  <c:v>-21.148000000000025</c:v>
                </c:pt>
                <c:pt idx="135">
                  <c:v>-21.047000000000025</c:v>
                </c:pt>
                <c:pt idx="136">
                  <c:v>-21.149000000000001</c:v>
                </c:pt>
                <c:pt idx="137">
                  <c:v>-20.867999999999938</c:v>
                </c:pt>
                <c:pt idx="138">
                  <c:v>-20.779999999999973</c:v>
                </c:pt>
                <c:pt idx="139">
                  <c:v>-20.863999999999919</c:v>
                </c:pt>
                <c:pt idx="140">
                  <c:v>-20.405000000000086</c:v>
                </c:pt>
                <c:pt idx="141">
                  <c:v>-20.225999999999999</c:v>
                </c:pt>
                <c:pt idx="142">
                  <c:v>-20.195999999999913</c:v>
                </c:pt>
                <c:pt idx="143">
                  <c:v>-19.990999999999985</c:v>
                </c:pt>
                <c:pt idx="144">
                  <c:v>-20.134000000000015</c:v>
                </c:pt>
                <c:pt idx="145">
                  <c:v>-19.914999999999964</c:v>
                </c:pt>
                <c:pt idx="146">
                  <c:v>-19.507000000000062</c:v>
                </c:pt>
                <c:pt idx="147">
                  <c:v>-19.386000000000081</c:v>
                </c:pt>
                <c:pt idx="148">
                  <c:v>-19.686000000000035</c:v>
                </c:pt>
                <c:pt idx="149">
                  <c:v>-19.312000000000012</c:v>
                </c:pt>
                <c:pt idx="150">
                  <c:v>-19.350999999999999</c:v>
                </c:pt>
                <c:pt idx="151">
                  <c:v>-19.214000000000055</c:v>
                </c:pt>
                <c:pt idx="152">
                  <c:v>-18.803999999999974</c:v>
                </c:pt>
                <c:pt idx="153">
                  <c:v>-19.105999999999995</c:v>
                </c:pt>
                <c:pt idx="154">
                  <c:v>-19.099000000000046</c:v>
                </c:pt>
                <c:pt idx="155">
                  <c:v>-18.845000000000027</c:v>
                </c:pt>
                <c:pt idx="156">
                  <c:v>-18.759000000000015</c:v>
                </c:pt>
                <c:pt idx="157">
                  <c:v>-18.636000000000081</c:v>
                </c:pt>
                <c:pt idx="158">
                  <c:v>-18.365999999999985</c:v>
                </c:pt>
                <c:pt idx="159">
                  <c:v>-18.504000000000019</c:v>
                </c:pt>
                <c:pt idx="160">
                  <c:v>-18.424999999999955</c:v>
                </c:pt>
                <c:pt idx="161">
                  <c:v>-18.405999999999949</c:v>
                </c:pt>
                <c:pt idx="162">
                  <c:v>-18.335000000000036</c:v>
                </c:pt>
                <c:pt idx="163">
                  <c:v>-18.385999999999967</c:v>
                </c:pt>
                <c:pt idx="164">
                  <c:v>-18.214000000000055</c:v>
                </c:pt>
                <c:pt idx="165">
                  <c:v>-18.184999999999945</c:v>
                </c:pt>
                <c:pt idx="166">
                  <c:v>-17.892999999999972</c:v>
                </c:pt>
                <c:pt idx="167">
                  <c:v>-17.842999999999961</c:v>
                </c:pt>
                <c:pt idx="168">
                  <c:v>-17.475999999999999</c:v>
                </c:pt>
                <c:pt idx="169">
                  <c:v>-17.663999999999987</c:v>
                </c:pt>
                <c:pt idx="170">
                  <c:v>-17.512999999999977</c:v>
                </c:pt>
                <c:pt idx="171">
                  <c:v>-17.70999999999998</c:v>
                </c:pt>
                <c:pt idx="172">
                  <c:v>-17.829000000000008</c:v>
                </c:pt>
                <c:pt idx="173">
                  <c:v>-17.874000000000024</c:v>
                </c:pt>
                <c:pt idx="174">
                  <c:v>-17.576999999999998</c:v>
                </c:pt>
                <c:pt idx="175">
                  <c:v>-17.507000000000005</c:v>
                </c:pt>
                <c:pt idx="176">
                  <c:v>-17.900000000000034</c:v>
                </c:pt>
                <c:pt idx="177">
                  <c:v>-17.435000000000002</c:v>
                </c:pt>
                <c:pt idx="178">
                  <c:v>-17.358000000000004</c:v>
                </c:pt>
                <c:pt idx="179">
                  <c:v>-17.468000000000018</c:v>
                </c:pt>
                <c:pt idx="180">
                  <c:v>-16.963999999999999</c:v>
                </c:pt>
                <c:pt idx="181">
                  <c:v>-17.252999999999986</c:v>
                </c:pt>
                <c:pt idx="182">
                  <c:v>-17.663999999999987</c:v>
                </c:pt>
                <c:pt idx="183">
                  <c:v>-17.012</c:v>
                </c:pt>
                <c:pt idx="184">
                  <c:v>-16.968999999999994</c:v>
                </c:pt>
                <c:pt idx="185">
                  <c:v>-17.269000000000005</c:v>
                </c:pt>
                <c:pt idx="186">
                  <c:v>-16.926999999999964</c:v>
                </c:pt>
                <c:pt idx="187">
                  <c:v>-17.048000000000002</c:v>
                </c:pt>
                <c:pt idx="188">
                  <c:v>-16.749000000000024</c:v>
                </c:pt>
                <c:pt idx="189">
                  <c:v>-16.988999999999976</c:v>
                </c:pt>
                <c:pt idx="190">
                  <c:v>-16.683999999999969</c:v>
                </c:pt>
                <c:pt idx="191">
                  <c:v>-16.855999999999995</c:v>
                </c:pt>
                <c:pt idx="192">
                  <c:v>-17.093000000000018</c:v>
                </c:pt>
                <c:pt idx="193">
                  <c:v>-16.807000000000016</c:v>
                </c:pt>
                <c:pt idx="194">
                  <c:v>-16.700000000000045</c:v>
                </c:pt>
                <c:pt idx="195">
                  <c:v>-16.754999999999995</c:v>
                </c:pt>
                <c:pt idx="196">
                  <c:v>-16.461999999999989</c:v>
                </c:pt>
                <c:pt idx="197">
                  <c:v>-16.282000000000039</c:v>
                </c:pt>
                <c:pt idx="198">
                  <c:v>-16.335000000000036</c:v>
                </c:pt>
                <c:pt idx="199">
                  <c:v>-16.531999999999982</c:v>
                </c:pt>
                <c:pt idx="200">
                  <c:v>-16.382000000000005</c:v>
                </c:pt>
                <c:pt idx="201">
                  <c:v>-16.674999999999955</c:v>
                </c:pt>
                <c:pt idx="202">
                  <c:v>-16.43300000000005</c:v>
                </c:pt>
                <c:pt idx="203">
                  <c:v>-16.420999999999992</c:v>
                </c:pt>
                <c:pt idx="204">
                  <c:v>-16.146000000000015</c:v>
                </c:pt>
                <c:pt idx="205">
                  <c:v>-16.236999999999966</c:v>
                </c:pt>
                <c:pt idx="206">
                  <c:v>-16.346000000000004</c:v>
                </c:pt>
                <c:pt idx="207">
                  <c:v>-16.222999999999985</c:v>
                </c:pt>
                <c:pt idx="208">
                  <c:v>-16.181999999999988</c:v>
                </c:pt>
                <c:pt idx="209">
                  <c:v>-16.09699999999998</c:v>
                </c:pt>
                <c:pt idx="210">
                  <c:v>-16.189999999999998</c:v>
                </c:pt>
                <c:pt idx="211">
                  <c:v>-16.073000000000008</c:v>
                </c:pt>
                <c:pt idx="212">
                  <c:v>-16.004999999999995</c:v>
                </c:pt>
                <c:pt idx="213">
                  <c:v>-15.996999999999986</c:v>
                </c:pt>
                <c:pt idx="214">
                  <c:v>-15.490000000000009</c:v>
                </c:pt>
                <c:pt idx="215">
                  <c:v>-15.740999999999985</c:v>
                </c:pt>
                <c:pt idx="216">
                  <c:v>-15.799999999999983</c:v>
                </c:pt>
                <c:pt idx="217">
                  <c:v>-15.385000000000019</c:v>
                </c:pt>
                <c:pt idx="218">
                  <c:v>-15.543999999999983</c:v>
                </c:pt>
                <c:pt idx="219">
                  <c:v>-15.634999999999991</c:v>
                </c:pt>
                <c:pt idx="220">
                  <c:v>-15.424999999999983</c:v>
                </c:pt>
                <c:pt idx="221">
                  <c:v>-15.34099999999998</c:v>
                </c:pt>
                <c:pt idx="222">
                  <c:v>-15.403999999999996</c:v>
                </c:pt>
                <c:pt idx="223">
                  <c:v>-15.349999999999994</c:v>
                </c:pt>
                <c:pt idx="224">
                  <c:v>-15.668999999999983</c:v>
                </c:pt>
                <c:pt idx="225">
                  <c:v>-15.534000000000006</c:v>
                </c:pt>
                <c:pt idx="226">
                  <c:v>-15.253</c:v>
                </c:pt>
                <c:pt idx="227">
                  <c:v>-15.593000000000004</c:v>
                </c:pt>
                <c:pt idx="228">
                  <c:v>-15.228999999999999</c:v>
                </c:pt>
                <c:pt idx="229">
                  <c:v>-15.121700000000004</c:v>
                </c:pt>
                <c:pt idx="230">
                  <c:v>-15.09859999999999</c:v>
                </c:pt>
                <c:pt idx="231">
                  <c:v>-14.946300000000008</c:v>
                </c:pt>
                <c:pt idx="232">
                  <c:v>-14.844700000000003</c:v>
                </c:pt>
                <c:pt idx="233">
                  <c:v>-14.844799999999992</c:v>
                </c:pt>
                <c:pt idx="234">
                  <c:v>-14.7393</c:v>
                </c:pt>
                <c:pt idx="235">
                  <c:v>-14.657199999999996</c:v>
                </c:pt>
                <c:pt idx="236">
                  <c:v>-14.579099999999997</c:v>
                </c:pt>
                <c:pt idx="237">
                  <c:v>-14.2393</c:v>
                </c:pt>
                <c:pt idx="238">
                  <c:v>-14.585000000000001</c:v>
                </c:pt>
                <c:pt idx="239">
                  <c:v>-14.231500000000004</c:v>
                </c:pt>
                <c:pt idx="240">
                  <c:v>-14.497</c:v>
                </c:pt>
                <c:pt idx="241">
                  <c:v>-14.342799999999997</c:v>
                </c:pt>
                <c:pt idx="242">
                  <c:v>-13.835000000000004</c:v>
                </c:pt>
                <c:pt idx="243">
                  <c:v>-14.1572</c:v>
                </c:pt>
                <c:pt idx="244">
                  <c:v>-14.3155</c:v>
                </c:pt>
                <c:pt idx="245">
                  <c:v>-13.879909999999999</c:v>
                </c:pt>
                <c:pt idx="246">
                  <c:v>-14.057601999999999</c:v>
                </c:pt>
                <c:pt idx="247">
                  <c:v>-14.155280000000001</c:v>
                </c:pt>
                <c:pt idx="248">
                  <c:v>-14.17093</c:v>
                </c:pt>
                <c:pt idx="249">
                  <c:v>-13.944329999999999</c:v>
                </c:pt>
                <c:pt idx="250">
                  <c:v>-13.80367</c:v>
                </c:pt>
                <c:pt idx="251">
                  <c:v>-13.633799999999999</c:v>
                </c:pt>
                <c:pt idx="252">
                  <c:v>-13.6846</c:v>
                </c:pt>
                <c:pt idx="253">
                  <c:v>-11.665000000000003</c:v>
                </c:pt>
                <c:pt idx="254">
                  <c:v>-6.5849299999999999</c:v>
                </c:pt>
                <c:pt idx="255">
                  <c:v>-3.1494100000000005</c:v>
                </c:pt>
                <c:pt idx="256">
                  <c:v>-1.1123100000000004</c:v>
                </c:pt>
                <c:pt idx="257">
                  <c:v>6.7382999999999971E-2</c:v>
                </c:pt>
                <c:pt idx="258">
                  <c:v>0.49707100000000004</c:v>
                </c:pt>
                <c:pt idx="259">
                  <c:v>0.79003600000000007</c:v>
                </c:pt>
                <c:pt idx="260">
                  <c:v>1.1884760000000001</c:v>
                </c:pt>
                <c:pt idx="261">
                  <c:v>1.0732429999999999</c:v>
                </c:pt>
                <c:pt idx="262">
                  <c:v>1.168949</c:v>
                </c:pt>
                <c:pt idx="263">
                  <c:v>1.364255</c:v>
                </c:pt>
                <c:pt idx="264">
                  <c:v>1.0927720000000001</c:v>
                </c:pt>
                <c:pt idx="265">
                  <c:v>1.0791030000000001</c:v>
                </c:pt>
                <c:pt idx="266">
                  <c:v>0.90722999999999998</c:v>
                </c:pt>
                <c:pt idx="267">
                  <c:v>1.0419960000000001</c:v>
                </c:pt>
                <c:pt idx="268">
                  <c:v>1.3310580000000001</c:v>
                </c:pt>
                <c:pt idx="269">
                  <c:v>1.4560580000000001</c:v>
                </c:pt>
                <c:pt idx="270">
                  <c:v>1.0126970000000002</c:v>
                </c:pt>
                <c:pt idx="271">
                  <c:v>1.036133</c:v>
                </c:pt>
                <c:pt idx="272">
                  <c:v>1.0322280000000001</c:v>
                </c:pt>
                <c:pt idx="273">
                  <c:v>1.2412070000000002</c:v>
                </c:pt>
                <c:pt idx="274">
                  <c:v>1.05566</c:v>
                </c:pt>
                <c:pt idx="275">
                  <c:v>1.2080127000000001</c:v>
                </c:pt>
                <c:pt idx="276">
                  <c:v>1.2197295000000001</c:v>
                </c:pt>
                <c:pt idx="277">
                  <c:v>0.98926100000000006</c:v>
                </c:pt>
                <c:pt idx="278">
                  <c:v>1.9931599999999998</c:v>
                </c:pt>
                <c:pt idx="279">
                  <c:v>1.8505849999999999</c:v>
                </c:pt>
                <c:pt idx="280">
                  <c:v>1.2763710000000001</c:v>
                </c:pt>
                <c:pt idx="281">
                  <c:v>1.3525352000000002</c:v>
                </c:pt>
                <c:pt idx="282">
                  <c:v>1.596676</c:v>
                </c:pt>
                <c:pt idx="283">
                  <c:v>1.0400399999999999</c:v>
                </c:pt>
                <c:pt idx="284">
                  <c:v>0.80566000000000004</c:v>
                </c:pt>
                <c:pt idx="285">
                  <c:v>2.819331</c:v>
                </c:pt>
                <c:pt idx="286">
                  <c:v>2.2998000000000003</c:v>
                </c:pt>
                <c:pt idx="287">
                  <c:v>2.1572300000000002</c:v>
                </c:pt>
                <c:pt idx="288">
                  <c:v>2.3212900000000003</c:v>
                </c:pt>
                <c:pt idx="289">
                  <c:v>0.2802699999999998</c:v>
                </c:pt>
                <c:pt idx="290">
                  <c:v>-0.6728499999999995</c:v>
                </c:pt>
                <c:pt idx="291">
                  <c:v>-0.16699000000000019</c:v>
                </c:pt>
                <c:pt idx="292">
                  <c:v>0.7490199999999998</c:v>
                </c:pt>
                <c:pt idx="293">
                  <c:v>2.1357399999999997</c:v>
                </c:pt>
                <c:pt idx="294">
                  <c:v>0.65137</c:v>
                </c:pt>
                <c:pt idx="295">
                  <c:v>0.7822300000000002</c:v>
                </c:pt>
                <c:pt idx="296">
                  <c:v>0.46387</c:v>
                </c:pt>
                <c:pt idx="297">
                  <c:v>0.51659800000000011</c:v>
                </c:pt>
                <c:pt idx="298">
                  <c:v>0.33105899999999999</c:v>
                </c:pt>
                <c:pt idx="299">
                  <c:v>0.28613300000000003</c:v>
                </c:pt>
                <c:pt idx="300">
                  <c:v>0.41113000000000011</c:v>
                </c:pt>
                <c:pt idx="301">
                  <c:v>0.93066800000000005</c:v>
                </c:pt>
                <c:pt idx="302">
                  <c:v>0.92480300000000004</c:v>
                </c:pt>
                <c:pt idx="303">
                  <c:v>0.30174999999999996</c:v>
                </c:pt>
                <c:pt idx="304">
                  <c:v>0.75097999999999998</c:v>
                </c:pt>
                <c:pt idx="305">
                  <c:v>0.76269999999999993</c:v>
                </c:pt>
                <c:pt idx="306">
                  <c:v>0.52635999999999994</c:v>
                </c:pt>
                <c:pt idx="307">
                  <c:v>0.26465000000000005</c:v>
                </c:pt>
                <c:pt idx="308">
                  <c:v>0.80957099999999993</c:v>
                </c:pt>
                <c:pt idx="309">
                  <c:v>0.48731000000000013</c:v>
                </c:pt>
                <c:pt idx="310">
                  <c:v>0.31739000000000006</c:v>
                </c:pt>
                <c:pt idx="311">
                  <c:v>0.2529300000000001</c:v>
                </c:pt>
                <c:pt idx="312">
                  <c:v>0.28027000000000002</c:v>
                </c:pt>
                <c:pt idx="313">
                  <c:v>0.79589600000000005</c:v>
                </c:pt>
                <c:pt idx="314">
                  <c:v>0.54199600000000003</c:v>
                </c:pt>
                <c:pt idx="315">
                  <c:v>0.47948999999999997</c:v>
                </c:pt>
                <c:pt idx="316">
                  <c:v>0.47950000000000004</c:v>
                </c:pt>
                <c:pt idx="317">
                  <c:v>0.45215000000000005</c:v>
                </c:pt>
                <c:pt idx="318">
                  <c:v>0.15722999999999976</c:v>
                </c:pt>
                <c:pt idx="319">
                  <c:v>0.37402000000000024</c:v>
                </c:pt>
                <c:pt idx="320">
                  <c:v>0.6279300000000001</c:v>
                </c:pt>
                <c:pt idx="321">
                  <c:v>0.48144999999999971</c:v>
                </c:pt>
                <c:pt idx="322">
                  <c:v>0.67284999999999995</c:v>
                </c:pt>
                <c:pt idx="323">
                  <c:v>1.0576199999999998</c:v>
                </c:pt>
                <c:pt idx="324">
                  <c:v>0.79980999999999991</c:v>
                </c:pt>
                <c:pt idx="325">
                  <c:v>0.88965000000000005</c:v>
                </c:pt>
                <c:pt idx="326">
                  <c:v>0.57128999999999985</c:v>
                </c:pt>
                <c:pt idx="327">
                  <c:v>0.51075000000000026</c:v>
                </c:pt>
                <c:pt idx="328">
                  <c:v>1.16309</c:v>
                </c:pt>
                <c:pt idx="329">
                  <c:v>0.58496999999999999</c:v>
                </c:pt>
                <c:pt idx="330">
                  <c:v>0.70605999999999991</c:v>
                </c:pt>
                <c:pt idx="331">
                  <c:v>1.0497999999999998</c:v>
                </c:pt>
                <c:pt idx="332">
                  <c:v>0.80174999999999996</c:v>
                </c:pt>
                <c:pt idx="333">
                  <c:v>0.97119</c:v>
                </c:pt>
                <c:pt idx="334">
                  <c:v>0.26807000000000003</c:v>
                </c:pt>
                <c:pt idx="335">
                  <c:v>0.51172200000000001</c:v>
                </c:pt>
                <c:pt idx="336">
                  <c:v>0.2036119999999999</c:v>
                </c:pt>
                <c:pt idx="337">
                  <c:v>0.23241999999999985</c:v>
                </c:pt>
                <c:pt idx="338">
                  <c:v>0.8696299999999999</c:v>
                </c:pt>
                <c:pt idx="339">
                  <c:v>1.0722700000000005</c:v>
                </c:pt>
                <c:pt idx="340">
                  <c:v>0.38964860000000001</c:v>
                </c:pt>
                <c:pt idx="341">
                  <c:v>0.16503899999999994</c:v>
                </c:pt>
                <c:pt idx="342">
                  <c:v>0.19532000000000016</c:v>
                </c:pt>
                <c:pt idx="343">
                  <c:v>0.53222999999999976</c:v>
                </c:pt>
                <c:pt idx="344">
                  <c:v>0.37304000000000004</c:v>
                </c:pt>
                <c:pt idx="345">
                  <c:v>-6.3480000000000203E-3</c:v>
                </c:pt>
                <c:pt idx="346">
                  <c:v>7.8119999999999967E-2</c:v>
                </c:pt>
                <c:pt idx="347">
                  <c:v>0.24559999999999982</c:v>
                </c:pt>
                <c:pt idx="348">
                  <c:v>-0.40185000000000004</c:v>
                </c:pt>
                <c:pt idx="349">
                  <c:v>0.22899999999999987</c:v>
                </c:pt>
                <c:pt idx="350">
                  <c:v>-0.28222000000000014</c:v>
                </c:pt>
                <c:pt idx="351">
                  <c:v>0.17334000000000005</c:v>
                </c:pt>
                <c:pt idx="352">
                  <c:v>-0.19286999999999987</c:v>
                </c:pt>
                <c:pt idx="353">
                  <c:v>-0.24170199999999986</c:v>
                </c:pt>
                <c:pt idx="354">
                  <c:v>-0.67626000000000008</c:v>
                </c:pt>
                <c:pt idx="355">
                  <c:v>0.33886999999999978</c:v>
                </c:pt>
                <c:pt idx="356">
                  <c:v>3.1740000000000101E-2</c:v>
                </c:pt>
                <c:pt idx="357">
                  <c:v>3.9059999999999873E-2</c:v>
                </c:pt>
                <c:pt idx="358">
                  <c:v>-8.1050000000000066E-2</c:v>
                </c:pt>
                <c:pt idx="359">
                  <c:v>0.37744</c:v>
                </c:pt>
                <c:pt idx="360">
                  <c:v>0.20117000000000007</c:v>
                </c:pt>
                <c:pt idx="361">
                  <c:v>0.12793199999999993</c:v>
                </c:pt>
                <c:pt idx="362">
                  <c:v>-0.38817999999999997</c:v>
                </c:pt>
                <c:pt idx="363">
                  <c:v>0.40135999999999994</c:v>
                </c:pt>
                <c:pt idx="364">
                  <c:v>2.2460000000000147E-2</c:v>
                </c:pt>
                <c:pt idx="365">
                  <c:v>-2.6367000000000029E-2</c:v>
                </c:pt>
                <c:pt idx="366">
                  <c:v>-0.39306400000000008</c:v>
                </c:pt>
                <c:pt idx="367">
                  <c:v>-2.0999999999999908E-2</c:v>
                </c:pt>
                <c:pt idx="368">
                  <c:v>-0.53027000000000002</c:v>
                </c:pt>
                <c:pt idx="369">
                  <c:v>9.9609999999999976E-2</c:v>
                </c:pt>
                <c:pt idx="370">
                  <c:v>-4.5897999999999994E-2</c:v>
                </c:pt>
                <c:pt idx="371">
                  <c:v>-0.49902299999999999</c:v>
                </c:pt>
                <c:pt idx="372">
                  <c:v>8.8867000000000029E-2</c:v>
                </c:pt>
                <c:pt idx="373">
                  <c:v>-4.6879999999999811E-2</c:v>
                </c:pt>
                <c:pt idx="374">
                  <c:v>-0.11034899999999992</c:v>
                </c:pt>
                <c:pt idx="375">
                  <c:v>0.40088199999999996</c:v>
                </c:pt>
                <c:pt idx="376">
                  <c:v>-0.36572200000000005</c:v>
                </c:pt>
                <c:pt idx="377">
                  <c:v>-0.26464799999999999</c:v>
                </c:pt>
                <c:pt idx="378">
                  <c:v>0.35839900000000002</c:v>
                </c:pt>
                <c:pt idx="379">
                  <c:v>0.43066400000000005</c:v>
                </c:pt>
                <c:pt idx="380">
                  <c:v>-1.9531999999999994E-2</c:v>
                </c:pt>
                <c:pt idx="381">
                  <c:v>8.1053999999999959E-2</c:v>
                </c:pt>
                <c:pt idx="382">
                  <c:v>0.289551</c:v>
                </c:pt>
                <c:pt idx="383">
                  <c:v>-0.33349600000000001</c:v>
                </c:pt>
                <c:pt idx="384">
                  <c:v>6.0547000000000017E-2</c:v>
                </c:pt>
                <c:pt idx="385">
                  <c:v>0.435058</c:v>
                </c:pt>
                <c:pt idx="386">
                  <c:v>-2.4414000000000047E-2</c:v>
                </c:pt>
                <c:pt idx="387">
                  <c:v>-0.23583999999999999</c:v>
                </c:pt>
                <c:pt idx="388">
                  <c:v>0.35595699999999997</c:v>
                </c:pt>
                <c:pt idx="389">
                  <c:v>0.26074200000000003</c:v>
                </c:pt>
                <c:pt idx="390">
                  <c:v>-0.24853600000000009</c:v>
                </c:pt>
                <c:pt idx="391">
                  <c:v>6.3963999999999965E-2</c:v>
                </c:pt>
                <c:pt idx="392">
                  <c:v>0.25341799999999998</c:v>
                </c:pt>
                <c:pt idx="393">
                  <c:v>0.19775400000000004</c:v>
                </c:pt>
                <c:pt idx="394">
                  <c:v>0.23974599999999996</c:v>
                </c:pt>
                <c:pt idx="395">
                  <c:v>0.56884800000000002</c:v>
                </c:pt>
                <c:pt idx="396">
                  <c:v>-0.16699199999999997</c:v>
                </c:pt>
                <c:pt idx="397">
                  <c:v>0.29736299999999999</c:v>
                </c:pt>
                <c:pt idx="398">
                  <c:v>-4.5898999999999968E-2</c:v>
                </c:pt>
                <c:pt idx="399">
                  <c:v>-4.6875E-2</c:v>
                </c:pt>
                <c:pt idx="400">
                  <c:v>-0.36035099999999998</c:v>
                </c:pt>
                <c:pt idx="401">
                  <c:v>0.15576200000000007</c:v>
                </c:pt>
                <c:pt idx="402">
                  <c:v>0.15136899999999998</c:v>
                </c:pt>
                <c:pt idx="403">
                  <c:v>0.63525500000000001</c:v>
                </c:pt>
                <c:pt idx="404">
                  <c:v>0.14404300000000003</c:v>
                </c:pt>
                <c:pt idx="405">
                  <c:v>-2.978499999999995E-2</c:v>
                </c:pt>
                <c:pt idx="406">
                  <c:v>0.6220730000000001</c:v>
                </c:pt>
                <c:pt idx="407">
                  <c:v>0.53076199999999996</c:v>
                </c:pt>
                <c:pt idx="408">
                  <c:v>9.5702999999999983E-2</c:v>
                </c:pt>
                <c:pt idx="409">
                  <c:v>0.52246100000000006</c:v>
                </c:pt>
                <c:pt idx="410">
                  <c:v>0.40673860000000001</c:v>
                </c:pt>
                <c:pt idx="411">
                  <c:v>0.60449209999999998</c:v>
                </c:pt>
                <c:pt idx="412">
                  <c:v>0.43603500000000001</c:v>
                </c:pt>
                <c:pt idx="413">
                  <c:v>-0.21240200000000001</c:v>
                </c:pt>
                <c:pt idx="414">
                  <c:v>0.12646499999999999</c:v>
                </c:pt>
                <c:pt idx="415">
                  <c:v>0.609375</c:v>
                </c:pt>
                <c:pt idx="416">
                  <c:v>0.48730460000000003</c:v>
                </c:pt>
                <c:pt idx="417">
                  <c:v>-0.11767599999999998</c:v>
                </c:pt>
                <c:pt idx="418">
                  <c:v>-0.20117189999999996</c:v>
                </c:pt>
                <c:pt idx="419">
                  <c:v>-0.47265599999999997</c:v>
                </c:pt>
                <c:pt idx="420">
                  <c:v>-0.43212899999999999</c:v>
                </c:pt>
                <c:pt idx="421">
                  <c:v>0.21875009999999998</c:v>
                </c:pt>
                <c:pt idx="422">
                  <c:v>-0.14599583999999999</c:v>
                </c:pt>
                <c:pt idx="423">
                  <c:v>2.6367189999999999E-2</c:v>
                </c:pt>
                <c:pt idx="424">
                  <c:v>-0.16943349999999999</c:v>
                </c:pt>
                <c:pt idx="425">
                  <c:v>0.16113200000000003</c:v>
                </c:pt>
                <c:pt idx="426">
                  <c:v>-0.12255900000000003</c:v>
                </c:pt>
                <c:pt idx="427">
                  <c:v>0</c:v>
                </c:pt>
                <c:pt idx="428">
                  <c:v>0.13525400000000004</c:v>
                </c:pt>
                <c:pt idx="429">
                  <c:v>0.10546900000000003</c:v>
                </c:pt>
                <c:pt idx="430">
                  <c:v>-2.929699999999999E-2</c:v>
                </c:pt>
                <c:pt idx="431">
                  <c:v>-4.3456999999999968E-2</c:v>
                </c:pt>
                <c:pt idx="432">
                  <c:v>-0.10546899999999999</c:v>
                </c:pt>
                <c:pt idx="433">
                  <c:v>-0.43408179999999996</c:v>
                </c:pt>
                <c:pt idx="434">
                  <c:v>-0.26171899999999998</c:v>
                </c:pt>
                <c:pt idx="435">
                  <c:v>6.0546800000000005E-2</c:v>
                </c:pt>
                <c:pt idx="436">
                  <c:v>0.14745999999999992</c:v>
                </c:pt>
                <c:pt idx="437">
                  <c:v>-15.48681</c:v>
                </c:pt>
                <c:pt idx="438">
                  <c:v>-32.695999999999998</c:v>
                </c:pt>
                <c:pt idx="439">
                  <c:v>6.8730000000000189</c:v>
                </c:pt>
                <c:pt idx="440">
                  <c:v>33.782000000000011</c:v>
                </c:pt>
                <c:pt idx="441">
                  <c:v>43.870000000000019</c:v>
                </c:pt>
                <c:pt idx="442">
                  <c:v>55.029000000000011</c:v>
                </c:pt>
                <c:pt idx="443">
                  <c:v>65.893800000000013</c:v>
                </c:pt>
                <c:pt idx="444">
                  <c:v>76.542299999999997</c:v>
                </c:pt>
                <c:pt idx="445">
                  <c:v>86.719099999999983</c:v>
                </c:pt>
                <c:pt idx="446">
                  <c:v>96.950499999999991</c:v>
                </c:pt>
                <c:pt idx="447">
                  <c:v>107.26860000000001</c:v>
                </c:pt>
                <c:pt idx="448">
                  <c:v>117.2825</c:v>
                </c:pt>
                <c:pt idx="449">
                  <c:v>127.18129999999999</c:v>
                </c:pt>
                <c:pt idx="450">
                  <c:v>136.53219999999999</c:v>
                </c:pt>
                <c:pt idx="451">
                  <c:v>145.1952</c:v>
                </c:pt>
                <c:pt idx="452">
                  <c:v>154.39619999999999</c:v>
                </c:pt>
                <c:pt idx="453">
                  <c:v>163.21609999999998</c:v>
                </c:pt>
                <c:pt idx="454">
                  <c:v>171.71639999999999</c:v>
                </c:pt>
                <c:pt idx="455">
                  <c:v>180.4118</c:v>
                </c:pt>
                <c:pt idx="456">
                  <c:v>188.94900000000001</c:v>
                </c:pt>
                <c:pt idx="457">
                  <c:v>196.75784000000002</c:v>
                </c:pt>
                <c:pt idx="458">
                  <c:v>204.89755</c:v>
                </c:pt>
                <c:pt idx="459">
                  <c:v>212.52665999999999</c:v>
                </c:pt>
                <c:pt idx="460">
                  <c:v>219.93436</c:v>
                </c:pt>
                <c:pt idx="461">
                  <c:v>227.5943</c:v>
                </c:pt>
                <c:pt idx="462">
                  <c:v>235.0702</c:v>
                </c:pt>
                <c:pt idx="463">
                  <c:v>242.28799999999998</c:v>
                </c:pt>
                <c:pt idx="464">
                  <c:v>249.29050000000001</c:v>
                </c:pt>
                <c:pt idx="465">
                  <c:v>256.28050000000002</c:v>
                </c:pt>
                <c:pt idx="466">
                  <c:v>262.79259999999999</c:v>
                </c:pt>
                <c:pt idx="467">
                  <c:v>269.38060000000002</c:v>
                </c:pt>
                <c:pt idx="468">
                  <c:v>276.07619999999997</c:v>
                </c:pt>
                <c:pt idx="469">
                  <c:v>282.51369999999997</c:v>
                </c:pt>
                <c:pt idx="470">
                  <c:v>288.04970000000003</c:v>
                </c:pt>
                <c:pt idx="471">
                  <c:v>294.59550000000002</c:v>
                </c:pt>
                <c:pt idx="472">
                  <c:v>300.6388</c:v>
                </c:pt>
                <c:pt idx="473">
                  <c:v>306.76839999999999</c:v>
                </c:pt>
                <c:pt idx="474">
                  <c:v>312.86290000000002</c:v>
                </c:pt>
                <c:pt idx="475">
                  <c:v>318.029</c:v>
                </c:pt>
                <c:pt idx="476">
                  <c:v>323.74879999999996</c:v>
                </c:pt>
                <c:pt idx="477">
                  <c:v>329.1112</c:v>
                </c:pt>
                <c:pt idx="478">
                  <c:v>334.3064</c:v>
                </c:pt>
                <c:pt idx="479">
                  <c:v>339.56600000000003</c:v>
                </c:pt>
                <c:pt idx="480">
                  <c:v>344.96</c:v>
                </c:pt>
                <c:pt idx="481">
                  <c:v>349.81299999999999</c:v>
                </c:pt>
                <c:pt idx="482">
                  <c:v>354.62900000000002</c:v>
                </c:pt>
                <c:pt idx="483">
                  <c:v>359.49700000000001</c:v>
                </c:pt>
                <c:pt idx="484">
                  <c:v>364.44200000000001</c:v>
                </c:pt>
                <c:pt idx="485">
                  <c:v>369.02300000000002</c:v>
                </c:pt>
                <c:pt idx="486">
                  <c:v>373.72699999999998</c:v>
                </c:pt>
                <c:pt idx="487">
                  <c:v>378.06</c:v>
                </c:pt>
                <c:pt idx="488">
                  <c:v>382.38200000000001</c:v>
                </c:pt>
                <c:pt idx="489">
                  <c:v>386.80899999999997</c:v>
                </c:pt>
                <c:pt idx="490">
                  <c:v>390.81100000000004</c:v>
                </c:pt>
                <c:pt idx="491">
                  <c:v>394.99400000000003</c:v>
                </c:pt>
                <c:pt idx="492">
                  <c:v>399.45799999999997</c:v>
                </c:pt>
                <c:pt idx="493">
                  <c:v>403.38</c:v>
                </c:pt>
                <c:pt idx="494">
                  <c:v>407.09900000000005</c:v>
                </c:pt>
                <c:pt idx="495">
                  <c:v>410.774</c:v>
                </c:pt>
                <c:pt idx="496">
                  <c:v>414.93900000000002</c:v>
                </c:pt>
                <c:pt idx="497">
                  <c:v>418.36099999999999</c:v>
                </c:pt>
                <c:pt idx="498">
                  <c:v>422.32600000000002</c:v>
                </c:pt>
                <c:pt idx="499">
                  <c:v>425.79100000000005</c:v>
                </c:pt>
                <c:pt idx="500">
                  <c:v>428.98</c:v>
                </c:pt>
                <c:pt idx="501">
                  <c:v>432.34899999999999</c:v>
                </c:pt>
                <c:pt idx="502">
                  <c:v>435.899</c:v>
                </c:pt>
                <c:pt idx="503">
                  <c:v>438.71899999999999</c:v>
                </c:pt>
                <c:pt idx="504">
                  <c:v>441.8</c:v>
                </c:pt>
                <c:pt idx="505">
                  <c:v>445.08300000000003</c:v>
                </c:pt>
                <c:pt idx="506">
                  <c:v>448.589</c:v>
                </c:pt>
                <c:pt idx="507">
                  <c:v>451.14799999999997</c:v>
                </c:pt>
                <c:pt idx="508">
                  <c:v>454.77800000000002</c:v>
                </c:pt>
                <c:pt idx="509">
                  <c:v>457.55899999999997</c:v>
                </c:pt>
                <c:pt idx="510">
                  <c:v>460.18600000000004</c:v>
                </c:pt>
                <c:pt idx="511">
                  <c:v>463.15499999999997</c:v>
                </c:pt>
                <c:pt idx="512">
                  <c:v>466.00900000000001</c:v>
                </c:pt>
                <c:pt idx="513">
                  <c:v>468.38600000000002</c:v>
                </c:pt>
                <c:pt idx="514">
                  <c:v>471.322</c:v>
                </c:pt>
                <c:pt idx="515">
                  <c:v>473.88400000000001</c:v>
                </c:pt>
                <c:pt idx="516">
                  <c:v>476.30399999999997</c:v>
                </c:pt>
                <c:pt idx="517">
                  <c:v>478.71899999999999</c:v>
                </c:pt>
                <c:pt idx="518">
                  <c:v>481.21699999999998</c:v>
                </c:pt>
                <c:pt idx="519">
                  <c:v>483.53500000000003</c:v>
                </c:pt>
                <c:pt idx="520">
                  <c:v>486.19399999999996</c:v>
                </c:pt>
                <c:pt idx="521">
                  <c:v>488.37399999999997</c:v>
                </c:pt>
                <c:pt idx="522">
                  <c:v>490.65099999999995</c:v>
                </c:pt>
                <c:pt idx="523">
                  <c:v>493.03399999999999</c:v>
                </c:pt>
                <c:pt idx="524">
                  <c:v>495.16800000000001</c:v>
                </c:pt>
                <c:pt idx="525">
                  <c:v>497.21100000000001</c:v>
                </c:pt>
                <c:pt idx="526">
                  <c:v>499.74799999999999</c:v>
                </c:pt>
                <c:pt idx="527">
                  <c:v>501.70699999999999</c:v>
                </c:pt>
                <c:pt idx="528">
                  <c:v>503.72399999999999</c:v>
                </c:pt>
                <c:pt idx="529">
                  <c:v>505.46199999999999</c:v>
                </c:pt>
                <c:pt idx="530">
                  <c:v>507.50799999999998</c:v>
                </c:pt>
                <c:pt idx="531">
                  <c:v>509.92999999999995</c:v>
                </c:pt>
                <c:pt idx="532">
                  <c:v>511.59800000000001</c:v>
                </c:pt>
                <c:pt idx="533">
                  <c:v>513.58500000000004</c:v>
                </c:pt>
                <c:pt idx="534">
                  <c:v>515.41399999999999</c:v>
                </c:pt>
                <c:pt idx="535">
                  <c:v>517.47400000000005</c:v>
                </c:pt>
                <c:pt idx="536">
                  <c:v>519.18799999999999</c:v>
                </c:pt>
                <c:pt idx="537">
                  <c:v>520.87200000000007</c:v>
                </c:pt>
                <c:pt idx="538">
                  <c:v>522.63900000000001</c:v>
                </c:pt>
                <c:pt idx="539">
                  <c:v>524.51400000000001</c:v>
                </c:pt>
                <c:pt idx="540">
                  <c:v>525.85699999999997</c:v>
                </c:pt>
                <c:pt idx="541">
                  <c:v>527.08199999999999</c:v>
                </c:pt>
                <c:pt idx="542">
                  <c:v>528.97500000000002</c:v>
                </c:pt>
                <c:pt idx="543">
                  <c:v>530.64699999999993</c:v>
                </c:pt>
                <c:pt idx="544">
                  <c:v>532.11599999999999</c:v>
                </c:pt>
                <c:pt idx="545">
                  <c:v>533.904</c:v>
                </c:pt>
                <c:pt idx="546">
                  <c:v>534.90899999999999</c:v>
                </c:pt>
                <c:pt idx="547">
                  <c:v>536.31099999999992</c:v>
                </c:pt>
                <c:pt idx="548">
                  <c:v>537.72900000000004</c:v>
                </c:pt>
                <c:pt idx="549">
                  <c:v>539.00800000000004</c:v>
                </c:pt>
                <c:pt idx="550">
                  <c:v>540.10800000000006</c:v>
                </c:pt>
                <c:pt idx="551">
                  <c:v>542.01699999999994</c:v>
                </c:pt>
                <c:pt idx="552">
                  <c:v>543.48500000000001</c:v>
                </c:pt>
                <c:pt idx="553">
                  <c:v>544.89200000000005</c:v>
                </c:pt>
                <c:pt idx="554">
                  <c:v>546.31099999999992</c:v>
                </c:pt>
                <c:pt idx="555">
                  <c:v>547.22699999999998</c:v>
                </c:pt>
                <c:pt idx="556">
                  <c:v>548.29300000000001</c:v>
                </c:pt>
                <c:pt idx="557">
                  <c:v>549.61899999999991</c:v>
                </c:pt>
                <c:pt idx="558">
                  <c:v>551.17399999999998</c:v>
                </c:pt>
                <c:pt idx="559">
                  <c:v>551.98400000000004</c:v>
                </c:pt>
                <c:pt idx="560">
                  <c:v>553.60699999999997</c:v>
                </c:pt>
                <c:pt idx="561">
                  <c:v>554.63099999999997</c:v>
                </c:pt>
                <c:pt idx="562">
                  <c:v>555.33899999999994</c:v>
                </c:pt>
                <c:pt idx="563">
                  <c:v>556.79300000000001</c:v>
                </c:pt>
                <c:pt idx="564">
                  <c:v>557.85500000000002</c:v>
                </c:pt>
                <c:pt idx="565">
                  <c:v>558.39800000000002</c:v>
                </c:pt>
                <c:pt idx="566">
                  <c:v>559.57199999999989</c:v>
                </c:pt>
                <c:pt idx="567">
                  <c:v>560.40899999999999</c:v>
                </c:pt>
                <c:pt idx="568">
                  <c:v>561.33899999999994</c:v>
                </c:pt>
                <c:pt idx="569">
                  <c:v>562.60900000000004</c:v>
                </c:pt>
                <c:pt idx="570">
                  <c:v>563.02099999999996</c:v>
                </c:pt>
                <c:pt idx="571">
                  <c:v>563.94799999999998</c:v>
                </c:pt>
                <c:pt idx="572">
                  <c:v>565.07100000000003</c:v>
                </c:pt>
                <c:pt idx="573">
                  <c:v>565.86300000000006</c:v>
                </c:pt>
                <c:pt idx="574">
                  <c:v>566.84899999999993</c:v>
                </c:pt>
                <c:pt idx="575">
                  <c:v>567.86899999999991</c:v>
                </c:pt>
                <c:pt idx="576">
                  <c:v>568.30600000000004</c:v>
                </c:pt>
                <c:pt idx="577">
                  <c:v>569.42499999999995</c:v>
                </c:pt>
                <c:pt idx="578">
                  <c:v>570.02199999999993</c:v>
                </c:pt>
                <c:pt idx="579">
                  <c:v>571.35899999999992</c:v>
                </c:pt>
                <c:pt idx="580">
                  <c:v>571.97</c:v>
                </c:pt>
                <c:pt idx="581">
                  <c:v>572.56399999999996</c:v>
                </c:pt>
                <c:pt idx="582">
                  <c:v>573.32500000000005</c:v>
                </c:pt>
                <c:pt idx="583">
                  <c:v>574.27399999999989</c:v>
                </c:pt>
                <c:pt idx="584">
                  <c:v>574.67900000000009</c:v>
                </c:pt>
                <c:pt idx="585">
                  <c:v>575.63</c:v>
                </c:pt>
                <c:pt idx="586">
                  <c:v>576.1110000000001</c:v>
                </c:pt>
                <c:pt idx="587">
                  <c:v>577.01199999999994</c:v>
                </c:pt>
                <c:pt idx="588">
                  <c:v>577.67000000000007</c:v>
                </c:pt>
                <c:pt idx="589">
                  <c:v>578.01800000000003</c:v>
                </c:pt>
                <c:pt idx="590">
                  <c:v>578.72199999999998</c:v>
                </c:pt>
                <c:pt idx="591">
                  <c:v>579.625</c:v>
                </c:pt>
                <c:pt idx="592">
                  <c:v>580.05500000000006</c:v>
                </c:pt>
                <c:pt idx="593">
                  <c:v>580.63599999999997</c:v>
                </c:pt>
                <c:pt idx="594">
                  <c:v>581.53300000000002</c:v>
                </c:pt>
                <c:pt idx="595">
                  <c:v>582.32899999999995</c:v>
                </c:pt>
                <c:pt idx="596">
                  <c:v>582.48400000000004</c:v>
                </c:pt>
                <c:pt idx="597">
                  <c:v>583.34500000000003</c:v>
                </c:pt>
                <c:pt idx="598">
                  <c:v>584.12400000000002</c:v>
                </c:pt>
                <c:pt idx="599">
                  <c:v>583.95900000000006</c:v>
                </c:pt>
                <c:pt idx="600">
                  <c:v>584.74599999999998</c:v>
                </c:pt>
                <c:pt idx="601">
                  <c:v>585.45299999999997</c:v>
                </c:pt>
                <c:pt idx="602">
                  <c:v>586.26</c:v>
                </c:pt>
                <c:pt idx="603">
                  <c:v>586.87200000000007</c:v>
                </c:pt>
                <c:pt idx="604">
                  <c:v>587.57000000000005</c:v>
                </c:pt>
                <c:pt idx="605">
                  <c:v>588.22700000000009</c:v>
                </c:pt>
                <c:pt idx="606">
                  <c:v>588.87699999999995</c:v>
                </c:pt>
                <c:pt idx="607">
                  <c:v>589.17700000000002</c:v>
                </c:pt>
                <c:pt idx="608">
                  <c:v>589.673</c:v>
                </c:pt>
                <c:pt idx="609">
                  <c:v>590.11500000000001</c:v>
                </c:pt>
                <c:pt idx="610">
                  <c:v>590.62799999999993</c:v>
                </c:pt>
                <c:pt idx="611">
                  <c:v>590.90300000000002</c:v>
                </c:pt>
                <c:pt idx="612">
                  <c:v>591.51499999999999</c:v>
                </c:pt>
                <c:pt idx="613">
                  <c:v>591.81999999999994</c:v>
                </c:pt>
                <c:pt idx="614">
                  <c:v>592.30700000000002</c:v>
                </c:pt>
                <c:pt idx="615">
                  <c:v>592.42200000000003</c:v>
                </c:pt>
                <c:pt idx="616">
                  <c:v>592.95100000000002</c:v>
                </c:pt>
                <c:pt idx="617">
                  <c:v>593.80600000000004</c:v>
                </c:pt>
                <c:pt idx="618">
                  <c:v>627.29200000000003</c:v>
                </c:pt>
                <c:pt idx="619">
                  <c:v>600.02800000000002</c:v>
                </c:pt>
                <c:pt idx="620">
                  <c:v>579.08600000000001</c:v>
                </c:pt>
                <c:pt idx="621">
                  <c:v>571.875</c:v>
                </c:pt>
                <c:pt idx="622">
                  <c:v>564.596</c:v>
                </c:pt>
                <c:pt idx="623">
                  <c:v>557.52700000000004</c:v>
                </c:pt>
                <c:pt idx="624">
                  <c:v>550.697</c:v>
                </c:pt>
                <c:pt idx="625">
                  <c:v>543.447</c:v>
                </c:pt>
                <c:pt idx="626">
                  <c:v>535.88199999999995</c:v>
                </c:pt>
                <c:pt idx="627">
                  <c:v>529.06600000000003</c:v>
                </c:pt>
                <c:pt idx="628">
                  <c:v>522.33100000000002</c:v>
                </c:pt>
                <c:pt idx="629">
                  <c:v>515.16100000000006</c:v>
                </c:pt>
                <c:pt idx="630">
                  <c:v>508.50900000000001</c:v>
                </c:pt>
                <c:pt idx="631">
                  <c:v>501.90600000000001</c:v>
                </c:pt>
                <c:pt idx="632">
                  <c:v>495.21000000000004</c:v>
                </c:pt>
                <c:pt idx="633">
                  <c:v>488.95400000000001</c:v>
                </c:pt>
                <c:pt idx="634">
                  <c:v>483.20600000000002</c:v>
                </c:pt>
                <c:pt idx="635">
                  <c:v>477.29200000000003</c:v>
                </c:pt>
                <c:pt idx="636">
                  <c:v>471.11</c:v>
                </c:pt>
                <c:pt idx="637">
                  <c:v>465.73900000000003</c:v>
                </c:pt>
                <c:pt idx="638">
                  <c:v>459.76400000000001</c:v>
                </c:pt>
                <c:pt idx="639">
                  <c:v>454.33800000000002</c:v>
                </c:pt>
                <c:pt idx="640">
                  <c:v>449.22899999999998</c:v>
                </c:pt>
                <c:pt idx="641">
                  <c:v>443.64599999999996</c:v>
                </c:pt>
                <c:pt idx="642">
                  <c:v>437.97199999999998</c:v>
                </c:pt>
                <c:pt idx="643">
                  <c:v>433.06200000000001</c:v>
                </c:pt>
                <c:pt idx="644">
                  <c:v>428.11599999999999</c:v>
                </c:pt>
                <c:pt idx="645">
                  <c:v>422.89</c:v>
                </c:pt>
                <c:pt idx="646">
                  <c:v>418.51</c:v>
                </c:pt>
                <c:pt idx="647">
                  <c:v>413.35599999999999</c:v>
                </c:pt>
                <c:pt idx="648">
                  <c:v>408.65800000000002</c:v>
                </c:pt>
                <c:pt idx="649">
                  <c:v>404.34199999999998</c:v>
                </c:pt>
                <c:pt idx="650">
                  <c:v>399.42200000000003</c:v>
                </c:pt>
                <c:pt idx="651">
                  <c:v>394.70100000000002</c:v>
                </c:pt>
                <c:pt idx="652">
                  <c:v>390.25799999999998</c:v>
                </c:pt>
                <c:pt idx="653">
                  <c:v>386.15100000000001</c:v>
                </c:pt>
                <c:pt idx="654">
                  <c:v>381.32500000000005</c:v>
                </c:pt>
                <c:pt idx="655">
                  <c:v>377.46199999999999</c:v>
                </c:pt>
                <c:pt idx="656">
                  <c:v>372.72399999999999</c:v>
                </c:pt>
                <c:pt idx="657">
                  <c:v>368.77300000000002</c:v>
                </c:pt>
                <c:pt idx="658">
                  <c:v>364.89699999999999</c:v>
                </c:pt>
                <c:pt idx="659">
                  <c:v>360.49799999999999</c:v>
                </c:pt>
                <c:pt idx="660">
                  <c:v>356.68399999999997</c:v>
                </c:pt>
                <c:pt idx="661">
                  <c:v>352.84800000000001</c:v>
                </c:pt>
                <c:pt idx="662">
                  <c:v>349.286</c:v>
                </c:pt>
                <c:pt idx="663">
                  <c:v>345.76300000000003</c:v>
                </c:pt>
                <c:pt idx="664">
                  <c:v>341.505</c:v>
                </c:pt>
                <c:pt idx="665">
                  <c:v>337.60199999999998</c:v>
                </c:pt>
                <c:pt idx="666">
                  <c:v>334.17700000000002</c:v>
                </c:pt>
                <c:pt idx="667">
                  <c:v>330.46699999999998</c:v>
                </c:pt>
                <c:pt idx="668">
                  <c:v>327.31400000000002</c:v>
                </c:pt>
                <c:pt idx="669">
                  <c:v>323.91399999999999</c:v>
                </c:pt>
                <c:pt idx="670">
                  <c:v>320.31200000000001</c:v>
                </c:pt>
                <c:pt idx="671">
                  <c:v>317.09300000000002</c:v>
                </c:pt>
                <c:pt idx="672">
                  <c:v>313.96299999999997</c:v>
                </c:pt>
                <c:pt idx="673">
                  <c:v>310.51100000000002</c:v>
                </c:pt>
                <c:pt idx="674">
                  <c:v>307.59699999999998</c:v>
                </c:pt>
                <c:pt idx="675">
                  <c:v>304.13499999999999</c:v>
                </c:pt>
                <c:pt idx="676">
                  <c:v>300.83999999999997</c:v>
                </c:pt>
                <c:pt idx="677">
                  <c:v>298.14</c:v>
                </c:pt>
                <c:pt idx="678">
                  <c:v>295.08</c:v>
                </c:pt>
                <c:pt idx="679">
                  <c:v>291.84300000000002</c:v>
                </c:pt>
                <c:pt idx="680">
                  <c:v>288.988</c:v>
                </c:pt>
                <c:pt idx="681">
                  <c:v>285.714</c:v>
                </c:pt>
                <c:pt idx="682">
                  <c:v>282.63299999999998</c:v>
                </c:pt>
                <c:pt idx="683">
                  <c:v>280.23</c:v>
                </c:pt>
                <c:pt idx="684">
                  <c:v>276.916</c:v>
                </c:pt>
                <c:pt idx="685">
                  <c:v>274.25599999999997</c:v>
                </c:pt>
                <c:pt idx="686">
                  <c:v>271.67599999999999</c:v>
                </c:pt>
                <c:pt idx="687">
                  <c:v>268.83199999999999</c:v>
                </c:pt>
                <c:pt idx="688">
                  <c:v>265.88400000000001</c:v>
                </c:pt>
                <c:pt idx="689">
                  <c:v>263.59199999999998</c:v>
                </c:pt>
                <c:pt idx="690">
                  <c:v>260.92</c:v>
                </c:pt>
                <c:pt idx="691">
                  <c:v>258.15099999999995</c:v>
                </c:pt>
                <c:pt idx="692">
                  <c:v>255.66800000000001</c:v>
                </c:pt>
                <c:pt idx="693">
                  <c:v>253.279</c:v>
                </c:pt>
                <c:pt idx="694">
                  <c:v>250.61099999999999</c:v>
                </c:pt>
                <c:pt idx="695">
                  <c:v>248.27300000000002</c:v>
                </c:pt>
                <c:pt idx="696">
                  <c:v>245.96600000000001</c:v>
                </c:pt>
                <c:pt idx="697">
                  <c:v>243.666</c:v>
                </c:pt>
                <c:pt idx="698">
                  <c:v>241.40299999999999</c:v>
                </c:pt>
                <c:pt idx="699">
                  <c:v>239.05700000000002</c:v>
                </c:pt>
                <c:pt idx="700">
                  <c:v>236.54300000000001</c:v>
                </c:pt>
                <c:pt idx="701">
                  <c:v>234.358</c:v>
                </c:pt>
                <c:pt idx="702">
                  <c:v>232.434</c:v>
                </c:pt>
                <c:pt idx="703">
                  <c:v>230.23659999999998</c:v>
                </c:pt>
                <c:pt idx="704">
                  <c:v>228.14009999999999</c:v>
                </c:pt>
                <c:pt idx="705">
                  <c:v>227.55</c:v>
                </c:pt>
                <c:pt idx="706">
                  <c:v>225.43189999999998</c:v>
                </c:pt>
                <c:pt idx="707">
                  <c:v>223.4786</c:v>
                </c:pt>
                <c:pt idx="708">
                  <c:v>221.1003</c:v>
                </c:pt>
                <c:pt idx="709">
                  <c:v>218.22370000000001</c:v>
                </c:pt>
                <c:pt idx="710">
                  <c:v>215.0403</c:v>
                </c:pt>
                <c:pt idx="711">
                  <c:v>213.1985</c:v>
                </c:pt>
                <c:pt idx="712">
                  <c:v>211.29309999999998</c:v>
                </c:pt>
                <c:pt idx="713">
                  <c:v>209.29610000000002</c:v>
                </c:pt>
                <c:pt idx="714">
                  <c:v>207.38040000000001</c:v>
                </c:pt>
                <c:pt idx="715">
                  <c:v>205.48660000000001</c:v>
                </c:pt>
                <c:pt idx="716">
                  <c:v>203.39769999999999</c:v>
                </c:pt>
                <c:pt idx="717">
                  <c:v>201.48500000000001</c:v>
                </c:pt>
                <c:pt idx="718">
                  <c:v>199.92519999999999</c:v>
                </c:pt>
                <c:pt idx="719">
                  <c:v>197.74110000000002</c:v>
                </c:pt>
                <c:pt idx="720">
                  <c:v>196.14769999999999</c:v>
                </c:pt>
                <c:pt idx="721">
                  <c:v>194.20609999999999</c:v>
                </c:pt>
                <c:pt idx="722">
                  <c:v>192.50490000000002</c:v>
                </c:pt>
                <c:pt idx="723">
                  <c:v>190.7422</c:v>
                </c:pt>
                <c:pt idx="724">
                  <c:v>189.0523</c:v>
                </c:pt>
                <c:pt idx="725">
                  <c:v>187.31790000000001</c:v>
                </c:pt>
                <c:pt idx="726">
                  <c:v>185.68549999999999</c:v>
                </c:pt>
                <c:pt idx="727">
                  <c:v>184.4306</c:v>
                </c:pt>
                <c:pt idx="728">
                  <c:v>182.28030000000001</c:v>
                </c:pt>
                <c:pt idx="729">
                  <c:v>180.6431</c:v>
                </c:pt>
                <c:pt idx="730">
                  <c:v>179.23340000000002</c:v>
                </c:pt>
                <c:pt idx="731">
                  <c:v>177.0967</c:v>
                </c:pt>
                <c:pt idx="732">
                  <c:v>175.9365</c:v>
                </c:pt>
                <c:pt idx="733">
                  <c:v>174.7012</c:v>
                </c:pt>
                <c:pt idx="734">
                  <c:v>172.58690000000001</c:v>
                </c:pt>
                <c:pt idx="735">
                  <c:v>171.57420000000002</c:v>
                </c:pt>
                <c:pt idx="736">
                  <c:v>170.09909999999999</c:v>
                </c:pt>
                <c:pt idx="737">
                  <c:v>168.2055</c:v>
                </c:pt>
                <c:pt idx="738">
                  <c:v>166.84370000000001</c:v>
                </c:pt>
                <c:pt idx="739">
                  <c:v>165.6377</c:v>
                </c:pt>
                <c:pt idx="740">
                  <c:v>163.65819999999999</c:v>
                </c:pt>
                <c:pt idx="741">
                  <c:v>162.05419999999998</c:v>
                </c:pt>
                <c:pt idx="742">
                  <c:v>161.34960000000001</c:v>
                </c:pt>
                <c:pt idx="743">
                  <c:v>159.83449999999999</c:v>
                </c:pt>
                <c:pt idx="744">
                  <c:v>158.30860000000001</c:v>
                </c:pt>
                <c:pt idx="745">
                  <c:v>157.40570000000002</c:v>
                </c:pt>
                <c:pt idx="746">
                  <c:v>155.83840000000001</c:v>
                </c:pt>
                <c:pt idx="747">
                  <c:v>154.66309999999999</c:v>
                </c:pt>
                <c:pt idx="748">
                  <c:v>153.69240000000002</c:v>
                </c:pt>
                <c:pt idx="749">
                  <c:v>152.1387</c:v>
                </c:pt>
                <c:pt idx="750">
                  <c:v>150.81</c:v>
                </c:pt>
                <c:pt idx="751">
                  <c:v>149.64689999999999</c:v>
                </c:pt>
                <c:pt idx="752">
                  <c:v>147.9941</c:v>
                </c:pt>
                <c:pt idx="753">
                  <c:v>146.7783</c:v>
                </c:pt>
                <c:pt idx="754">
                  <c:v>145.5737</c:v>
                </c:pt>
                <c:pt idx="755">
                  <c:v>144.51609999999999</c:v>
                </c:pt>
                <c:pt idx="756">
                  <c:v>143.25139999999999</c:v>
                </c:pt>
                <c:pt idx="757">
                  <c:v>142.30619999999999</c:v>
                </c:pt>
                <c:pt idx="758">
                  <c:v>141.26420000000002</c:v>
                </c:pt>
                <c:pt idx="759">
                  <c:v>140.27539999999999</c:v>
                </c:pt>
                <c:pt idx="760">
                  <c:v>138.83249999999998</c:v>
                </c:pt>
                <c:pt idx="761">
                  <c:v>137.86279999999999</c:v>
                </c:pt>
                <c:pt idx="762">
                  <c:v>136.74269999999999</c:v>
                </c:pt>
                <c:pt idx="763">
                  <c:v>135.48239999999998</c:v>
                </c:pt>
                <c:pt idx="764">
                  <c:v>134.65629999999999</c:v>
                </c:pt>
                <c:pt idx="765">
                  <c:v>133.56790000000001</c:v>
                </c:pt>
                <c:pt idx="766">
                  <c:v>132.1113</c:v>
                </c:pt>
                <c:pt idx="767">
                  <c:v>131.5787</c:v>
                </c:pt>
                <c:pt idx="768">
                  <c:v>130.34469999999999</c:v>
                </c:pt>
                <c:pt idx="769">
                  <c:v>129.10249999999999</c:v>
                </c:pt>
                <c:pt idx="770">
                  <c:v>128.5181</c:v>
                </c:pt>
                <c:pt idx="771">
                  <c:v>127.3984</c:v>
                </c:pt>
                <c:pt idx="772">
                  <c:v>126.5166</c:v>
                </c:pt>
                <c:pt idx="773">
                  <c:v>125.4858</c:v>
                </c:pt>
                <c:pt idx="774">
                  <c:v>124.6797</c:v>
                </c:pt>
                <c:pt idx="775">
                  <c:v>123.78659999999999</c:v>
                </c:pt>
                <c:pt idx="776">
                  <c:v>122.6807</c:v>
                </c:pt>
                <c:pt idx="777">
                  <c:v>121.6108</c:v>
                </c:pt>
                <c:pt idx="778">
                  <c:v>121.0557</c:v>
                </c:pt>
                <c:pt idx="779">
                  <c:v>120.1621</c:v>
                </c:pt>
                <c:pt idx="780">
                  <c:v>118.93700000000001</c:v>
                </c:pt>
                <c:pt idx="781">
                  <c:v>117.8169</c:v>
                </c:pt>
                <c:pt idx="782">
                  <c:v>117.1534</c:v>
                </c:pt>
                <c:pt idx="783">
                  <c:v>116.29490000000001</c:v>
                </c:pt>
                <c:pt idx="784">
                  <c:v>115.31299999999999</c:v>
                </c:pt>
                <c:pt idx="785">
                  <c:v>114.6982</c:v>
                </c:pt>
                <c:pt idx="786">
                  <c:v>113.917</c:v>
                </c:pt>
                <c:pt idx="787">
                  <c:v>112.95269999999999</c:v>
                </c:pt>
                <c:pt idx="788">
                  <c:v>112.3028</c:v>
                </c:pt>
                <c:pt idx="789">
                  <c:v>111.63379999999999</c:v>
                </c:pt>
                <c:pt idx="790">
                  <c:v>110.7774</c:v>
                </c:pt>
                <c:pt idx="791">
                  <c:v>109.99610000000001</c:v>
                </c:pt>
                <c:pt idx="792">
                  <c:v>109.1499</c:v>
                </c:pt>
                <c:pt idx="793">
                  <c:v>108.3554</c:v>
                </c:pt>
                <c:pt idx="794">
                  <c:v>107.7315</c:v>
                </c:pt>
                <c:pt idx="795">
                  <c:v>106.7764</c:v>
                </c:pt>
                <c:pt idx="796">
                  <c:v>105.7334</c:v>
                </c:pt>
                <c:pt idx="797">
                  <c:v>105.2539</c:v>
                </c:pt>
                <c:pt idx="798">
                  <c:v>104.6118</c:v>
                </c:pt>
                <c:pt idx="799">
                  <c:v>103.15479999999999</c:v>
                </c:pt>
                <c:pt idx="800">
                  <c:v>102.753</c:v>
                </c:pt>
                <c:pt idx="801">
                  <c:v>102.16059999999999</c:v>
                </c:pt>
                <c:pt idx="802">
                  <c:v>101.3994</c:v>
                </c:pt>
                <c:pt idx="803">
                  <c:v>100.5689</c:v>
                </c:pt>
                <c:pt idx="804">
                  <c:v>99.857399999999998</c:v>
                </c:pt>
                <c:pt idx="805">
                  <c:v>99.026300000000006</c:v>
                </c:pt>
                <c:pt idx="806">
                  <c:v>98.501000000000005</c:v>
                </c:pt>
                <c:pt idx="807">
                  <c:v>98.11330000000001</c:v>
                </c:pt>
                <c:pt idx="808">
                  <c:v>97.128399999999999</c:v>
                </c:pt>
                <c:pt idx="809">
                  <c:v>96.391099999999994</c:v>
                </c:pt>
                <c:pt idx="810">
                  <c:v>95.810100000000006</c:v>
                </c:pt>
                <c:pt idx="811">
                  <c:v>94.956999999999994</c:v>
                </c:pt>
                <c:pt idx="812">
                  <c:v>94.316400000000002</c:v>
                </c:pt>
                <c:pt idx="813">
                  <c:v>93.997599999999991</c:v>
                </c:pt>
                <c:pt idx="814">
                  <c:v>93.034199999999998</c:v>
                </c:pt>
                <c:pt idx="815">
                  <c:v>92.838799999999992</c:v>
                </c:pt>
                <c:pt idx="816">
                  <c:v>92.315399999999997</c:v>
                </c:pt>
                <c:pt idx="817">
                  <c:v>91.331499999999991</c:v>
                </c:pt>
                <c:pt idx="818">
                  <c:v>90.719699999999989</c:v>
                </c:pt>
                <c:pt idx="819">
                  <c:v>90.6905</c:v>
                </c:pt>
                <c:pt idx="820">
                  <c:v>89.872</c:v>
                </c:pt>
                <c:pt idx="821">
                  <c:v>89.447200000000009</c:v>
                </c:pt>
                <c:pt idx="822">
                  <c:v>88.725499999999997</c:v>
                </c:pt>
                <c:pt idx="823">
                  <c:v>88.181699999999992</c:v>
                </c:pt>
                <c:pt idx="824">
                  <c:v>87.316900000000004</c:v>
                </c:pt>
                <c:pt idx="825">
                  <c:v>87.020099999999999</c:v>
                </c:pt>
                <c:pt idx="826">
                  <c:v>86.093799999999987</c:v>
                </c:pt>
                <c:pt idx="827">
                  <c:v>85.746099999999998</c:v>
                </c:pt>
                <c:pt idx="828">
                  <c:v>85.478529999999992</c:v>
                </c:pt>
                <c:pt idx="829">
                  <c:v>84.528300000000002</c:v>
                </c:pt>
                <c:pt idx="830">
                  <c:v>84.11527000000001</c:v>
                </c:pt>
                <c:pt idx="831">
                  <c:v>84.035109999999989</c:v>
                </c:pt>
                <c:pt idx="832">
                  <c:v>82.918419999999998</c:v>
                </c:pt>
                <c:pt idx="833">
                  <c:v>82.716259999999991</c:v>
                </c:pt>
                <c:pt idx="834">
                  <c:v>82.084920000000011</c:v>
                </c:pt>
                <c:pt idx="835">
                  <c:v>81.643090000000001</c:v>
                </c:pt>
                <c:pt idx="836">
                  <c:v>81.113309999999998</c:v>
                </c:pt>
                <c:pt idx="837">
                  <c:v>80.666539999999998</c:v>
                </c:pt>
                <c:pt idx="838">
                  <c:v>80.228469999999987</c:v>
                </c:pt>
                <c:pt idx="839">
                  <c:v>80.152850000000001</c:v>
                </c:pt>
                <c:pt idx="840">
                  <c:v>79.210409999999996</c:v>
                </c:pt>
                <c:pt idx="841">
                  <c:v>79.122560000000007</c:v>
                </c:pt>
                <c:pt idx="842">
                  <c:v>78.524410000000003</c:v>
                </c:pt>
                <c:pt idx="843">
                  <c:v>77.952669999999998</c:v>
                </c:pt>
                <c:pt idx="844">
                  <c:v>77.847160000000002</c:v>
                </c:pt>
                <c:pt idx="845">
                  <c:v>77.237779999999987</c:v>
                </c:pt>
                <c:pt idx="846">
                  <c:v>76.748990000000006</c:v>
                </c:pt>
                <c:pt idx="847">
                  <c:v>76.33399</c:v>
                </c:pt>
                <c:pt idx="848">
                  <c:v>75.866209999999995</c:v>
                </c:pt>
                <c:pt idx="849">
                  <c:v>74.962389999999999</c:v>
                </c:pt>
                <c:pt idx="850">
                  <c:v>74.704549999999998</c:v>
                </c:pt>
                <c:pt idx="851">
                  <c:v>74.476109999999991</c:v>
                </c:pt>
                <c:pt idx="852">
                  <c:v>74.002430000000004</c:v>
                </c:pt>
                <c:pt idx="853">
                  <c:v>73.603022999999993</c:v>
                </c:pt>
                <c:pt idx="854">
                  <c:v>73.317392999999996</c:v>
                </c:pt>
                <c:pt idx="855">
                  <c:v>72.407239799999999</c:v>
                </c:pt>
                <c:pt idx="856">
                  <c:v>72.300263000000001</c:v>
                </c:pt>
                <c:pt idx="857">
                  <c:v>72.212377000000004</c:v>
                </c:pt>
                <c:pt idx="858">
                  <c:v>71.777321000000001</c:v>
                </c:pt>
                <c:pt idx="859">
                  <c:v>71.420897999999994</c:v>
                </c:pt>
                <c:pt idx="860">
                  <c:v>70.799809999999994</c:v>
                </c:pt>
                <c:pt idx="861">
                  <c:v>70.126990000000006</c:v>
                </c:pt>
                <c:pt idx="862">
                  <c:v>70.278779999999998</c:v>
                </c:pt>
                <c:pt idx="863">
                  <c:v>69.579610000000002</c:v>
                </c:pt>
                <c:pt idx="864">
                  <c:v>69.485849999999999</c:v>
                </c:pt>
                <c:pt idx="865">
                  <c:v>68.92971</c:v>
                </c:pt>
                <c:pt idx="866">
                  <c:v>68.741680000000002</c:v>
                </c:pt>
                <c:pt idx="867">
                  <c:v>68.207520000000002</c:v>
                </c:pt>
                <c:pt idx="868">
                  <c:v>67.905280000000005</c:v>
                </c:pt>
                <c:pt idx="869">
                  <c:v>67.611280000000008</c:v>
                </c:pt>
                <c:pt idx="870">
                  <c:v>67.389650000000003</c:v>
                </c:pt>
                <c:pt idx="871">
                  <c:v>67.191409999999991</c:v>
                </c:pt>
                <c:pt idx="872">
                  <c:v>66.895539999999997</c:v>
                </c:pt>
                <c:pt idx="873">
                  <c:v>66.606899999999996</c:v>
                </c:pt>
                <c:pt idx="874">
                  <c:v>66.121139999999997</c:v>
                </c:pt>
                <c:pt idx="875">
                  <c:v>65.355969999999999</c:v>
                </c:pt>
                <c:pt idx="876">
                  <c:v>65.662610000000001</c:v>
                </c:pt>
                <c:pt idx="877">
                  <c:v>65.146960000000007</c:v>
                </c:pt>
                <c:pt idx="878">
                  <c:v>64.785679999999999</c:v>
                </c:pt>
                <c:pt idx="879">
                  <c:v>64.895960000000002</c:v>
                </c:pt>
                <c:pt idx="880">
                  <c:v>64.072779999999995</c:v>
                </c:pt>
                <c:pt idx="881">
                  <c:v>64.154799999999994</c:v>
                </c:pt>
                <c:pt idx="882">
                  <c:v>63.615260000000006</c:v>
                </c:pt>
                <c:pt idx="883">
                  <c:v>63.184539999999991</c:v>
                </c:pt>
                <c:pt idx="884">
                  <c:v>62.942430000000002</c:v>
                </c:pt>
                <c:pt idx="885">
                  <c:v>62.584500000000006</c:v>
                </c:pt>
                <c:pt idx="886">
                  <c:v>62.186009999999996</c:v>
                </c:pt>
                <c:pt idx="887">
                  <c:v>62.466820000000006</c:v>
                </c:pt>
                <c:pt idx="888">
                  <c:v>61.949210000000008</c:v>
                </c:pt>
                <c:pt idx="889">
                  <c:v>61.560600000000001</c:v>
                </c:pt>
                <c:pt idx="890">
                  <c:v>61.672410000000006</c:v>
                </c:pt>
                <c:pt idx="891">
                  <c:v>61.179230000000004</c:v>
                </c:pt>
                <c:pt idx="892">
                  <c:v>60.544420000000002</c:v>
                </c:pt>
                <c:pt idx="893">
                  <c:v>60.478550000000006</c:v>
                </c:pt>
                <c:pt idx="894">
                  <c:v>60.070309999999999</c:v>
                </c:pt>
                <c:pt idx="895">
                  <c:v>59.643080000000005</c:v>
                </c:pt>
                <c:pt idx="896">
                  <c:v>59.786630000000002</c:v>
                </c:pt>
                <c:pt idx="897">
                  <c:v>59.163119999999999</c:v>
                </c:pt>
                <c:pt idx="898">
                  <c:v>59.090320000000006</c:v>
                </c:pt>
                <c:pt idx="899">
                  <c:v>58.707570000000004</c:v>
                </c:pt>
                <c:pt idx="900">
                  <c:v>58.211400000000005</c:v>
                </c:pt>
                <c:pt idx="901">
                  <c:v>58.042000000000002</c:v>
                </c:pt>
                <c:pt idx="902">
                  <c:v>58.166999999999994</c:v>
                </c:pt>
                <c:pt idx="903">
                  <c:v>58.011700000000005</c:v>
                </c:pt>
                <c:pt idx="904">
                  <c:v>57.401300000000006</c:v>
                </c:pt>
                <c:pt idx="905">
                  <c:v>57.419400000000003</c:v>
                </c:pt>
                <c:pt idx="906">
                  <c:v>57.173799999999993</c:v>
                </c:pt>
                <c:pt idx="907">
                  <c:v>56.439899999999994</c:v>
                </c:pt>
                <c:pt idx="908">
                  <c:v>56.624999999999993</c:v>
                </c:pt>
                <c:pt idx="909">
                  <c:v>56.394500000000001</c:v>
                </c:pt>
                <c:pt idx="910">
                  <c:v>55.933499999999995</c:v>
                </c:pt>
                <c:pt idx="911">
                  <c:v>55.844799999999999</c:v>
                </c:pt>
                <c:pt idx="912">
                  <c:v>55.540000000000006</c:v>
                </c:pt>
                <c:pt idx="913">
                  <c:v>55.377499999999998</c:v>
                </c:pt>
                <c:pt idx="914">
                  <c:v>55.390100000000004</c:v>
                </c:pt>
                <c:pt idx="915">
                  <c:v>55.069800000000008</c:v>
                </c:pt>
                <c:pt idx="916">
                  <c:v>54.596600000000002</c:v>
                </c:pt>
                <c:pt idx="917">
                  <c:v>54.5152</c:v>
                </c:pt>
                <c:pt idx="918">
                  <c:v>54.271500000000003</c:v>
                </c:pt>
                <c:pt idx="919">
                  <c:v>54.449699999999993</c:v>
                </c:pt>
                <c:pt idx="920">
                  <c:v>53.472200000000001</c:v>
                </c:pt>
                <c:pt idx="921">
                  <c:v>53.879899999999992</c:v>
                </c:pt>
                <c:pt idx="922">
                  <c:v>53.310100000000006</c:v>
                </c:pt>
                <c:pt idx="923">
                  <c:v>52.921299999999995</c:v>
                </c:pt>
                <c:pt idx="924">
                  <c:v>53.632300000000001</c:v>
                </c:pt>
                <c:pt idx="925">
                  <c:v>52.996099999999998</c:v>
                </c:pt>
                <c:pt idx="926">
                  <c:v>53.459910000000001</c:v>
                </c:pt>
                <c:pt idx="927">
                  <c:v>51.678200000000004</c:v>
                </c:pt>
                <c:pt idx="928">
                  <c:v>53.241700000000002</c:v>
                </c:pt>
                <c:pt idx="929">
                  <c:v>52.732900000000001</c:v>
                </c:pt>
                <c:pt idx="930">
                  <c:v>52.767540000000004</c:v>
                </c:pt>
                <c:pt idx="931">
                  <c:v>51.692300000000003</c:v>
                </c:pt>
                <c:pt idx="932">
                  <c:v>51.900900000000007</c:v>
                </c:pt>
                <c:pt idx="933">
                  <c:v>52.422299999999993</c:v>
                </c:pt>
                <c:pt idx="934">
                  <c:v>51.061600000000006</c:v>
                </c:pt>
                <c:pt idx="935">
                  <c:v>51.476600000000005</c:v>
                </c:pt>
                <c:pt idx="936">
                  <c:v>51.276299999999999</c:v>
                </c:pt>
                <c:pt idx="937">
                  <c:v>50.884299999999996</c:v>
                </c:pt>
                <c:pt idx="938">
                  <c:v>50.555599999999998</c:v>
                </c:pt>
                <c:pt idx="939">
                  <c:v>50.850099999999998</c:v>
                </c:pt>
                <c:pt idx="940">
                  <c:v>50.288600000000002</c:v>
                </c:pt>
                <c:pt idx="941">
                  <c:v>50.729499999999994</c:v>
                </c:pt>
                <c:pt idx="942">
                  <c:v>50.4756</c:v>
                </c:pt>
                <c:pt idx="943">
                  <c:v>50.476099999999995</c:v>
                </c:pt>
                <c:pt idx="944">
                  <c:v>49.970199999999998</c:v>
                </c:pt>
                <c:pt idx="945">
                  <c:v>49.870099999999994</c:v>
                </c:pt>
                <c:pt idx="946">
                  <c:v>49.222199999999994</c:v>
                </c:pt>
                <c:pt idx="947">
                  <c:v>49.081999999999994</c:v>
                </c:pt>
                <c:pt idx="948">
                  <c:v>48.374099999999991</c:v>
                </c:pt>
                <c:pt idx="949">
                  <c:v>49.081500000000005</c:v>
                </c:pt>
                <c:pt idx="950">
                  <c:v>48.866199999999992</c:v>
                </c:pt>
                <c:pt idx="951">
                  <c:v>48.847699999999996</c:v>
                </c:pt>
                <c:pt idx="952">
                  <c:v>48.610299999999995</c:v>
                </c:pt>
                <c:pt idx="953">
                  <c:v>48.240699999999997</c:v>
                </c:pt>
                <c:pt idx="954">
                  <c:v>48.177199999999999</c:v>
                </c:pt>
                <c:pt idx="955">
                  <c:v>47.914999999999992</c:v>
                </c:pt>
                <c:pt idx="956">
                  <c:v>47.572300000000006</c:v>
                </c:pt>
                <c:pt idx="957">
                  <c:v>47.497000000000007</c:v>
                </c:pt>
                <c:pt idx="958">
                  <c:v>47.688399999999994</c:v>
                </c:pt>
                <c:pt idx="959">
                  <c:v>47.414000000000001</c:v>
                </c:pt>
                <c:pt idx="960">
                  <c:v>47.291000000000011</c:v>
                </c:pt>
                <c:pt idx="961">
                  <c:v>46.936599999999999</c:v>
                </c:pt>
                <c:pt idx="962">
                  <c:v>46.996099999999998</c:v>
                </c:pt>
                <c:pt idx="963">
                  <c:v>47.146500000000003</c:v>
                </c:pt>
                <c:pt idx="964">
                  <c:v>47.3506</c:v>
                </c:pt>
                <c:pt idx="965">
                  <c:v>47.272500000000001</c:v>
                </c:pt>
                <c:pt idx="966">
                  <c:v>46.230899999999998</c:v>
                </c:pt>
                <c:pt idx="967">
                  <c:v>47.2271</c:v>
                </c:pt>
                <c:pt idx="968">
                  <c:v>45.302300000000002</c:v>
                </c:pt>
                <c:pt idx="969">
                  <c:v>44.532699999999998</c:v>
                </c:pt>
                <c:pt idx="970">
                  <c:v>45.442800000000005</c:v>
                </c:pt>
                <c:pt idx="971">
                  <c:v>45.080599999999997</c:v>
                </c:pt>
                <c:pt idx="972">
                  <c:v>44.968800000000002</c:v>
                </c:pt>
                <c:pt idx="973">
                  <c:v>46.103000000000002</c:v>
                </c:pt>
                <c:pt idx="974">
                  <c:v>46.500900000000001</c:v>
                </c:pt>
                <c:pt idx="975">
                  <c:v>46.612799999999993</c:v>
                </c:pt>
                <c:pt idx="976">
                  <c:v>45.31</c:v>
                </c:pt>
                <c:pt idx="977">
                  <c:v>46.101600000000005</c:v>
                </c:pt>
                <c:pt idx="978">
                  <c:v>46.0152</c:v>
                </c:pt>
                <c:pt idx="979">
                  <c:v>45.843299999999999</c:v>
                </c:pt>
                <c:pt idx="980">
                  <c:v>45.518500000000003</c:v>
                </c:pt>
                <c:pt idx="981">
                  <c:v>45.566400000000002</c:v>
                </c:pt>
                <c:pt idx="982">
                  <c:v>45.484800000000007</c:v>
                </c:pt>
                <c:pt idx="983">
                  <c:v>45.167500000000004</c:v>
                </c:pt>
                <c:pt idx="984">
                  <c:v>45.443800000000003</c:v>
                </c:pt>
                <c:pt idx="985">
                  <c:v>44.346199999999996</c:v>
                </c:pt>
                <c:pt idx="986">
                  <c:v>44.616699999999994</c:v>
                </c:pt>
                <c:pt idx="987">
                  <c:v>44.542499999999997</c:v>
                </c:pt>
                <c:pt idx="988">
                  <c:v>43.758300000000006</c:v>
                </c:pt>
                <c:pt idx="989">
                  <c:v>44.067399999999999</c:v>
                </c:pt>
                <c:pt idx="990">
                  <c:v>44.279300000000006</c:v>
                </c:pt>
                <c:pt idx="991">
                  <c:v>44.350099999999998</c:v>
                </c:pt>
                <c:pt idx="992">
                  <c:v>43.989199999999997</c:v>
                </c:pt>
                <c:pt idx="993">
                  <c:v>43.757800000000003</c:v>
                </c:pt>
                <c:pt idx="994">
                  <c:v>43.531300000000002</c:v>
                </c:pt>
                <c:pt idx="995">
                  <c:v>43.1875</c:v>
                </c:pt>
                <c:pt idx="996">
                  <c:v>43.197200000000002</c:v>
                </c:pt>
                <c:pt idx="997">
                  <c:v>42.939399999999999</c:v>
                </c:pt>
                <c:pt idx="998">
                  <c:v>42.721200000000003</c:v>
                </c:pt>
                <c:pt idx="999">
                  <c:v>42.579599999999999</c:v>
                </c:pt>
                <c:pt idx="1000">
                  <c:v>42.620100000000001</c:v>
                </c:pt>
                <c:pt idx="1001">
                  <c:v>42.534199999999998</c:v>
                </c:pt>
                <c:pt idx="1002">
                  <c:v>42.331499999999998</c:v>
                </c:pt>
                <c:pt idx="1003">
                  <c:v>41.916499999999999</c:v>
                </c:pt>
                <c:pt idx="1004">
                  <c:v>42.319900000000004</c:v>
                </c:pt>
                <c:pt idx="1005">
                  <c:v>42.432099999999998</c:v>
                </c:pt>
                <c:pt idx="1006">
                  <c:v>41.982900000000001</c:v>
                </c:pt>
                <c:pt idx="1007">
                  <c:v>41.985299999999995</c:v>
                </c:pt>
                <c:pt idx="1008">
                  <c:v>41.672399999999996</c:v>
                </c:pt>
                <c:pt idx="1009">
                  <c:v>41.583500000000001</c:v>
                </c:pt>
                <c:pt idx="1010">
                  <c:v>41.543999999999997</c:v>
                </c:pt>
                <c:pt idx="1011">
                  <c:v>41.200699999999998</c:v>
                </c:pt>
                <c:pt idx="1012">
                  <c:v>41.801699999999997</c:v>
                </c:pt>
                <c:pt idx="1013">
                  <c:v>41.330099999999995</c:v>
                </c:pt>
                <c:pt idx="1014">
                  <c:v>40.895499999999998</c:v>
                </c:pt>
                <c:pt idx="1015">
                  <c:v>41.376000000000005</c:v>
                </c:pt>
                <c:pt idx="1016">
                  <c:v>41.103500000000004</c:v>
                </c:pt>
                <c:pt idx="1017">
                  <c:v>40.707500000000003</c:v>
                </c:pt>
                <c:pt idx="1018">
                  <c:v>40.662599999999998</c:v>
                </c:pt>
                <c:pt idx="1019">
                  <c:v>40.642099999999999</c:v>
                </c:pt>
                <c:pt idx="1020">
                  <c:v>40.304700000000004</c:v>
                </c:pt>
                <c:pt idx="1021">
                  <c:v>39.699199999999998</c:v>
                </c:pt>
                <c:pt idx="1022">
                  <c:v>39.893999999999998</c:v>
                </c:pt>
                <c:pt idx="1023">
                  <c:v>39.669399999999996</c:v>
                </c:pt>
                <c:pt idx="1024">
                  <c:v>40.314000000000007</c:v>
                </c:pt>
                <c:pt idx="1025">
                  <c:v>39.957499999999996</c:v>
                </c:pt>
                <c:pt idx="1026">
                  <c:v>39.860299999999995</c:v>
                </c:pt>
                <c:pt idx="1027">
                  <c:v>39.759799999999998</c:v>
                </c:pt>
                <c:pt idx="1028">
                  <c:v>39.400399999999998</c:v>
                </c:pt>
                <c:pt idx="1029">
                  <c:v>39.517600000000002</c:v>
                </c:pt>
                <c:pt idx="1030">
                  <c:v>39.599600000000002</c:v>
                </c:pt>
                <c:pt idx="1031">
                  <c:v>39.358899999999998</c:v>
                </c:pt>
                <c:pt idx="1032">
                  <c:v>39.305700000000002</c:v>
                </c:pt>
                <c:pt idx="1033">
                  <c:v>39.068399999999997</c:v>
                </c:pt>
                <c:pt idx="1034">
                  <c:v>39.199199999999998</c:v>
                </c:pt>
                <c:pt idx="1035">
                  <c:v>38.928299999999993</c:v>
                </c:pt>
                <c:pt idx="1036">
                  <c:v>39.216799999999999</c:v>
                </c:pt>
                <c:pt idx="1037">
                  <c:v>38.642600000000002</c:v>
                </c:pt>
                <c:pt idx="1038">
                  <c:v>39.699700000000007</c:v>
                </c:pt>
                <c:pt idx="1039">
                  <c:v>39.876899999999999</c:v>
                </c:pt>
                <c:pt idx="1040">
                  <c:v>40.176699999999997</c:v>
                </c:pt>
                <c:pt idx="1041">
                  <c:v>39.834000000000003</c:v>
                </c:pt>
                <c:pt idx="1042">
                  <c:v>39.690899999999999</c:v>
                </c:pt>
                <c:pt idx="1043">
                  <c:v>39.936599999999999</c:v>
                </c:pt>
                <c:pt idx="1044">
                  <c:v>39.857399999999998</c:v>
                </c:pt>
                <c:pt idx="1045">
                  <c:v>39.983399999999996</c:v>
                </c:pt>
                <c:pt idx="1046">
                  <c:v>39.553199999999997</c:v>
                </c:pt>
                <c:pt idx="1047">
                  <c:v>39.261699999999998</c:v>
                </c:pt>
                <c:pt idx="1048">
                  <c:v>39.627899999999997</c:v>
                </c:pt>
                <c:pt idx="1049">
                  <c:v>39.229999999999997</c:v>
                </c:pt>
                <c:pt idx="1050">
                  <c:v>39.125</c:v>
                </c:pt>
                <c:pt idx="1051">
                  <c:v>39.519599999999997</c:v>
                </c:pt>
                <c:pt idx="1052">
                  <c:v>39.482900000000001</c:v>
                </c:pt>
                <c:pt idx="1053">
                  <c:v>39.330600000000004</c:v>
                </c:pt>
                <c:pt idx="1054">
                  <c:v>39.372599999999998</c:v>
                </c:pt>
                <c:pt idx="1055">
                  <c:v>39.202600000000004</c:v>
                </c:pt>
                <c:pt idx="1056">
                  <c:v>39.078599999999994</c:v>
                </c:pt>
                <c:pt idx="1057">
                  <c:v>39.087400000000002</c:v>
                </c:pt>
                <c:pt idx="1058">
                  <c:v>38.707000000000001</c:v>
                </c:pt>
                <c:pt idx="1059">
                  <c:v>39.063900000000004</c:v>
                </c:pt>
                <c:pt idx="1060">
                  <c:v>38.702100000000002</c:v>
                </c:pt>
                <c:pt idx="1061">
                  <c:v>38.8506</c:v>
                </c:pt>
                <c:pt idx="1062">
                  <c:v>39.108800000000002</c:v>
                </c:pt>
                <c:pt idx="1063">
                  <c:v>38.528800000000004</c:v>
                </c:pt>
                <c:pt idx="1064">
                  <c:v>39.026299999999999</c:v>
                </c:pt>
                <c:pt idx="1065">
                  <c:v>38.875900000000001</c:v>
                </c:pt>
                <c:pt idx="1066">
                  <c:v>37.744600000000005</c:v>
                </c:pt>
                <c:pt idx="1067">
                  <c:v>38.880400000000002</c:v>
                </c:pt>
                <c:pt idx="1068">
                  <c:v>39.215299999999999</c:v>
                </c:pt>
                <c:pt idx="1069">
                  <c:v>38.442399999999992</c:v>
                </c:pt>
                <c:pt idx="1070">
                  <c:v>39.238799999999998</c:v>
                </c:pt>
                <c:pt idx="1071">
                  <c:v>38.919400000000003</c:v>
                </c:pt>
                <c:pt idx="1072">
                  <c:v>39.065400000000004</c:v>
                </c:pt>
                <c:pt idx="1073">
                  <c:v>39.106499999999997</c:v>
                </c:pt>
                <c:pt idx="1074">
                  <c:v>38.403799999999997</c:v>
                </c:pt>
                <c:pt idx="1075">
                  <c:v>38.5518</c:v>
                </c:pt>
                <c:pt idx="1076">
                  <c:v>38.162099999999995</c:v>
                </c:pt>
                <c:pt idx="1077">
                  <c:v>37.641599999999997</c:v>
                </c:pt>
                <c:pt idx="1078">
                  <c:v>37.709900000000005</c:v>
                </c:pt>
                <c:pt idx="1079">
                  <c:v>38.048299999999998</c:v>
                </c:pt>
                <c:pt idx="1080">
                  <c:v>37.686000000000007</c:v>
                </c:pt>
                <c:pt idx="1081">
                  <c:v>37.996499999999997</c:v>
                </c:pt>
                <c:pt idx="1082">
                  <c:v>37.901899999999998</c:v>
                </c:pt>
                <c:pt idx="1083">
                  <c:v>37.907699999999998</c:v>
                </c:pt>
                <c:pt idx="1084">
                  <c:v>38.177700000000002</c:v>
                </c:pt>
                <c:pt idx="1085">
                  <c:v>37.807600000000001</c:v>
                </c:pt>
                <c:pt idx="1086">
                  <c:v>37.313500000000005</c:v>
                </c:pt>
                <c:pt idx="1087">
                  <c:v>38.041499999999999</c:v>
                </c:pt>
                <c:pt idx="1088">
                  <c:v>38.355500000000006</c:v>
                </c:pt>
                <c:pt idx="1089">
                  <c:v>37.353999999999999</c:v>
                </c:pt>
                <c:pt idx="1090">
                  <c:v>37.099600000000002</c:v>
                </c:pt>
                <c:pt idx="1091">
                  <c:v>38.148399999999995</c:v>
                </c:pt>
                <c:pt idx="1092">
                  <c:v>37.7622</c:v>
                </c:pt>
                <c:pt idx="1093">
                  <c:v>37.103000000000002</c:v>
                </c:pt>
                <c:pt idx="1094">
                  <c:v>37.818399999999997</c:v>
                </c:pt>
                <c:pt idx="1095">
                  <c:v>36.932099999999998</c:v>
                </c:pt>
                <c:pt idx="1096">
                  <c:v>37.529299999999999</c:v>
                </c:pt>
                <c:pt idx="1097">
                  <c:v>37.459899999999998</c:v>
                </c:pt>
                <c:pt idx="1098">
                  <c:v>37.618200000000002</c:v>
                </c:pt>
                <c:pt idx="1099">
                  <c:v>37.301200000000001</c:v>
                </c:pt>
                <c:pt idx="1100">
                  <c:v>36.941400000000002</c:v>
                </c:pt>
                <c:pt idx="1101">
                  <c:v>38.151800000000001</c:v>
                </c:pt>
                <c:pt idx="1102">
                  <c:v>37.276400000000002</c:v>
                </c:pt>
                <c:pt idx="1103">
                  <c:v>36.344200000000001</c:v>
                </c:pt>
                <c:pt idx="1104">
                  <c:v>37.260799999999996</c:v>
                </c:pt>
                <c:pt idx="1105">
                  <c:v>37.184600000000003</c:v>
                </c:pt>
                <c:pt idx="1106">
                  <c:v>36.594700000000003</c:v>
                </c:pt>
                <c:pt idx="1107">
                  <c:v>37.220200000000006</c:v>
                </c:pt>
                <c:pt idx="1108">
                  <c:v>36.645499999999998</c:v>
                </c:pt>
                <c:pt idx="1109">
                  <c:v>36.832099999999997</c:v>
                </c:pt>
                <c:pt idx="1110">
                  <c:v>37.701599999999999</c:v>
                </c:pt>
                <c:pt idx="1111">
                  <c:v>36.5899</c:v>
                </c:pt>
                <c:pt idx="1112">
                  <c:v>36.897499999999994</c:v>
                </c:pt>
                <c:pt idx="1113">
                  <c:v>37.3247</c:v>
                </c:pt>
                <c:pt idx="1114">
                  <c:v>35.834499999999998</c:v>
                </c:pt>
                <c:pt idx="1115">
                  <c:v>36.545900000000003</c:v>
                </c:pt>
                <c:pt idx="1116">
                  <c:v>36.819400000000002</c:v>
                </c:pt>
                <c:pt idx="1117">
                  <c:v>36.204099999999997</c:v>
                </c:pt>
                <c:pt idx="1118">
                  <c:v>35.917500000000004</c:v>
                </c:pt>
                <c:pt idx="1119">
                  <c:v>36.8003</c:v>
                </c:pt>
                <c:pt idx="1120">
                  <c:v>37.073700000000002</c:v>
                </c:pt>
                <c:pt idx="1121">
                  <c:v>37.417999999999999</c:v>
                </c:pt>
                <c:pt idx="1122">
                  <c:v>36.602499999999999</c:v>
                </c:pt>
                <c:pt idx="1123">
                  <c:v>36.0366</c:v>
                </c:pt>
                <c:pt idx="1124">
                  <c:v>36.174300000000002</c:v>
                </c:pt>
                <c:pt idx="1125">
                  <c:v>36.171399999999998</c:v>
                </c:pt>
                <c:pt idx="1126">
                  <c:v>35.552799999999998</c:v>
                </c:pt>
                <c:pt idx="1127">
                  <c:v>35.5625</c:v>
                </c:pt>
                <c:pt idx="1128">
                  <c:v>36.346699999999998</c:v>
                </c:pt>
                <c:pt idx="1129">
                  <c:v>36.365800000000007</c:v>
                </c:pt>
                <c:pt idx="1130">
                  <c:v>36.638100000000001</c:v>
                </c:pt>
                <c:pt idx="1131">
                  <c:v>35.901399999999995</c:v>
                </c:pt>
                <c:pt idx="1132">
                  <c:v>35.883300000000006</c:v>
                </c:pt>
                <c:pt idx="1133">
                  <c:v>35.9253</c:v>
                </c:pt>
                <c:pt idx="1134">
                  <c:v>36.454599999999999</c:v>
                </c:pt>
                <c:pt idx="1135">
                  <c:v>36.085500000000003</c:v>
                </c:pt>
                <c:pt idx="1136">
                  <c:v>34.864199999999997</c:v>
                </c:pt>
                <c:pt idx="1137">
                  <c:v>35.143099999999997</c:v>
                </c:pt>
                <c:pt idx="1138">
                  <c:v>35.504399999999997</c:v>
                </c:pt>
                <c:pt idx="1139">
                  <c:v>35.7134</c:v>
                </c:pt>
                <c:pt idx="1140">
                  <c:v>35.226600000000005</c:v>
                </c:pt>
                <c:pt idx="1141">
                  <c:v>35.806600000000003</c:v>
                </c:pt>
                <c:pt idx="1142">
                  <c:v>35.645000000000003</c:v>
                </c:pt>
                <c:pt idx="1143">
                  <c:v>35.224600000000002</c:v>
                </c:pt>
                <c:pt idx="1144">
                  <c:v>35.494200000000006</c:v>
                </c:pt>
                <c:pt idx="1145">
                  <c:v>34.787599999999998</c:v>
                </c:pt>
                <c:pt idx="1146">
                  <c:v>35.1631</c:v>
                </c:pt>
                <c:pt idx="1147">
                  <c:v>35.497999999999998</c:v>
                </c:pt>
                <c:pt idx="1148">
                  <c:v>34.8369</c:v>
                </c:pt>
                <c:pt idx="1149">
                  <c:v>34.446300000000001</c:v>
                </c:pt>
                <c:pt idx="1150">
                  <c:v>35.256900000000002</c:v>
                </c:pt>
                <c:pt idx="1151">
                  <c:v>35.212400000000002</c:v>
                </c:pt>
                <c:pt idx="1152">
                  <c:v>35.313900000000004</c:v>
                </c:pt>
                <c:pt idx="1153">
                  <c:v>35.043500000000002</c:v>
                </c:pt>
                <c:pt idx="1154">
                  <c:v>34.393599999999992</c:v>
                </c:pt>
                <c:pt idx="1155">
                  <c:v>35.355000000000004</c:v>
                </c:pt>
                <c:pt idx="1156">
                  <c:v>35.697299999999998</c:v>
                </c:pt>
                <c:pt idx="1157">
                  <c:v>34.978499999999997</c:v>
                </c:pt>
                <c:pt idx="1158">
                  <c:v>34.907699999999998</c:v>
                </c:pt>
                <c:pt idx="1159">
                  <c:v>34.791499999999999</c:v>
                </c:pt>
                <c:pt idx="1160">
                  <c:v>34.831000000000003</c:v>
                </c:pt>
                <c:pt idx="1161">
                  <c:v>34.559600000000003</c:v>
                </c:pt>
                <c:pt idx="1162">
                  <c:v>34.888599999999997</c:v>
                </c:pt>
                <c:pt idx="1163">
                  <c:v>35.248999999999995</c:v>
                </c:pt>
                <c:pt idx="1164">
                  <c:v>35.012699999999995</c:v>
                </c:pt>
                <c:pt idx="1165">
                  <c:v>34.809100000000001</c:v>
                </c:pt>
                <c:pt idx="1166">
                  <c:v>34.777799999999999</c:v>
                </c:pt>
                <c:pt idx="1167">
                  <c:v>34.417500000000004</c:v>
                </c:pt>
                <c:pt idx="1168">
                  <c:v>33.458999999999996</c:v>
                </c:pt>
                <c:pt idx="1169">
                  <c:v>34.859800000000007</c:v>
                </c:pt>
                <c:pt idx="1170">
                  <c:v>34.959000000000003</c:v>
                </c:pt>
                <c:pt idx="1171">
                  <c:v>34.278300000000002</c:v>
                </c:pt>
                <c:pt idx="1172">
                  <c:v>34.686</c:v>
                </c:pt>
                <c:pt idx="1173">
                  <c:v>34.980899999999998</c:v>
                </c:pt>
                <c:pt idx="1174">
                  <c:v>35.022000000000006</c:v>
                </c:pt>
                <c:pt idx="1175">
                  <c:v>34.691400000000002</c:v>
                </c:pt>
                <c:pt idx="1176">
                  <c:v>34.353999999999999</c:v>
                </c:pt>
                <c:pt idx="1177">
                  <c:v>34.361400000000003</c:v>
                </c:pt>
                <c:pt idx="1178">
                  <c:v>35.244100000000003</c:v>
                </c:pt>
                <c:pt idx="1179">
                  <c:v>34.794899999999998</c:v>
                </c:pt>
                <c:pt idx="1180">
                  <c:v>34.606000000000002</c:v>
                </c:pt>
                <c:pt idx="1181">
                  <c:v>34.936</c:v>
                </c:pt>
                <c:pt idx="1182">
                  <c:v>34.309100000000001</c:v>
                </c:pt>
                <c:pt idx="1183">
                  <c:v>34.412500000000001</c:v>
                </c:pt>
                <c:pt idx="1184">
                  <c:v>34.867699999999999</c:v>
                </c:pt>
                <c:pt idx="1185">
                  <c:v>34.151299999999999</c:v>
                </c:pt>
                <c:pt idx="1186">
                  <c:v>33.334400000000002</c:v>
                </c:pt>
                <c:pt idx="1187">
                  <c:v>33.853099999999998</c:v>
                </c:pt>
                <c:pt idx="1188">
                  <c:v>34.4619</c:v>
                </c:pt>
                <c:pt idx="1189">
                  <c:v>33.819299999999998</c:v>
                </c:pt>
                <c:pt idx="1190">
                  <c:v>33.858900000000006</c:v>
                </c:pt>
                <c:pt idx="1191">
                  <c:v>34.310099999999998</c:v>
                </c:pt>
                <c:pt idx="1192">
                  <c:v>34.473200000000006</c:v>
                </c:pt>
                <c:pt idx="1193">
                  <c:v>34.278300000000002</c:v>
                </c:pt>
                <c:pt idx="1194">
                  <c:v>33.890599999999999</c:v>
                </c:pt>
                <c:pt idx="1195">
                  <c:v>34.003399999999999</c:v>
                </c:pt>
                <c:pt idx="1196">
                  <c:v>34.663999999999994</c:v>
                </c:pt>
                <c:pt idx="1197">
                  <c:v>34.041499999999999</c:v>
                </c:pt>
                <c:pt idx="1198">
                  <c:v>34.778300000000002</c:v>
                </c:pt>
                <c:pt idx="1199">
                  <c:v>35.311000000000007</c:v>
                </c:pt>
                <c:pt idx="1200">
                  <c:v>34.463800000000006</c:v>
                </c:pt>
                <c:pt idx="1201">
                  <c:v>34.160600000000002</c:v>
                </c:pt>
                <c:pt idx="1202">
                  <c:v>33.980499999999999</c:v>
                </c:pt>
                <c:pt idx="1203">
                  <c:v>32.785600000000002</c:v>
                </c:pt>
                <c:pt idx="1204">
                  <c:v>33.424300000000002</c:v>
                </c:pt>
                <c:pt idx="1205">
                  <c:v>34.129400000000004</c:v>
                </c:pt>
                <c:pt idx="1206">
                  <c:v>34.405799999999999</c:v>
                </c:pt>
                <c:pt idx="1207">
                  <c:v>33.5625</c:v>
                </c:pt>
                <c:pt idx="1208">
                  <c:v>33.310500000000005</c:v>
                </c:pt>
                <c:pt idx="1209">
                  <c:v>34.290999999999997</c:v>
                </c:pt>
                <c:pt idx="1210">
                  <c:v>34.119099999999996</c:v>
                </c:pt>
                <c:pt idx="1211">
                  <c:v>33.481899999999996</c:v>
                </c:pt>
                <c:pt idx="1212">
                  <c:v>33.582999999999998</c:v>
                </c:pt>
                <c:pt idx="1213">
                  <c:v>33.725099999999998</c:v>
                </c:pt>
                <c:pt idx="1214">
                  <c:v>33.917500000000004</c:v>
                </c:pt>
                <c:pt idx="1215">
                  <c:v>34.118099999999998</c:v>
                </c:pt>
                <c:pt idx="1216">
                  <c:v>33.650900000000007</c:v>
                </c:pt>
                <c:pt idx="1217">
                  <c:v>32.389600000000002</c:v>
                </c:pt>
                <c:pt idx="1218">
                  <c:v>33.552700000000002</c:v>
                </c:pt>
                <c:pt idx="1219">
                  <c:v>33.991199999999999</c:v>
                </c:pt>
                <c:pt idx="1220">
                  <c:v>33.231899999999996</c:v>
                </c:pt>
                <c:pt idx="1221">
                  <c:v>33.435099999999998</c:v>
                </c:pt>
                <c:pt idx="1222">
                  <c:v>33.405799999999999</c:v>
                </c:pt>
                <c:pt idx="1223">
                  <c:v>33.212400000000002</c:v>
                </c:pt>
                <c:pt idx="1224">
                  <c:v>33.606900000000003</c:v>
                </c:pt>
                <c:pt idx="1225">
                  <c:v>33.1768</c:v>
                </c:pt>
                <c:pt idx="1226">
                  <c:v>33.302199999999999</c:v>
                </c:pt>
                <c:pt idx="1227">
                  <c:v>32.941900000000004</c:v>
                </c:pt>
                <c:pt idx="1228">
                  <c:v>33.233800000000002</c:v>
                </c:pt>
                <c:pt idx="1229">
                  <c:v>33.614199999999997</c:v>
                </c:pt>
                <c:pt idx="1230">
                  <c:v>33.297399999999996</c:v>
                </c:pt>
                <c:pt idx="1231">
                  <c:v>33.0625</c:v>
                </c:pt>
                <c:pt idx="1232">
                  <c:v>32.857399999999998</c:v>
                </c:pt>
                <c:pt idx="1233">
                  <c:v>33.307100000000005</c:v>
                </c:pt>
                <c:pt idx="1234">
                  <c:v>33.124499999999998</c:v>
                </c:pt>
                <c:pt idx="1235">
                  <c:v>33.164999999999999</c:v>
                </c:pt>
                <c:pt idx="1236">
                  <c:v>32.9482</c:v>
                </c:pt>
                <c:pt idx="1237">
                  <c:v>32.611800000000002</c:v>
                </c:pt>
                <c:pt idx="1238">
                  <c:v>33.429200000000002</c:v>
                </c:pt>
                <c:pt idx="1239">
                  <c:v>33.683100000000003</c:v>
                </c:pt>
                <c:pt idx="1240">
                  <c:v>33.303699999999999</c:v>
                </c:pt>
                <c:pt idx="1241">
                  <c:v>32.590299999999999</c:v>
                </c:pt>
                <c:pt idx="1242">
                  <c:v>32.904200000000003</c:v>
                </c:pt>
                <c:pt idx="1243">
                  <c:v>32.728999999999999</c:v>
                </c:pt>
                <c:pt idx="1244">
                  <c:v>33.174799999999998</c:v>
                </c:pt>
                <c:pt idx="1245">
                  <c:v>32.935599999999994</c:v>
                </c:pt>
                <c:pt idx="1246">
                  <c:v>33.134299999999996</c:v>
                </c:pt>
                <c:pt idx="1247">
                  <c:v>33.056200000000004</c:v>
                </c:pt>
                <c:pt idx="1248">
                  <c:v>32.529300000000006</c:v>
                </c:pt>
                <c:pt idx="1249">
                  <c:v>32.357500000000002</c:v>
                </c:pt>
                <c:pt idx="1250">
                  <c:v>32.366700000000002</c:v>
                </c:pt>
                <c:pt idx="1251">
                  <c:v>33.213899999999995</c:v>
                </c:pt>
                <c:pt idx="1252">
                  <c:v>33.289000000000001</c:v>
                </c:pt>
                <c:pt idx="1253">
                  <c:v>33.029800000000002</c:v>
                </c:pt>
                <c:pt idx="1254">
                  <c:v>32.142099999999999</c:v>
                </c:pt>
                <c:pt idx="1255">
                  <c:v>32.4726</c:v>
                </c:pt>
                <c:pt idx="1256">
                  <c:v>32.543900000000001</c:v>
                </c:pt>
                <c:pt idx="1257">
                  <c:v>32.161100000000005</c:v>
                </c:pt>
                <c:pt idx="1258">
                  <c:v>32.9771</c:v>
                </c:pt>
                <c:pt idx="1259">
                  <c:v>32.341299999999997</c:v>
                </c:pt>
                <c:pt idx="1260">
                  <c:v>31.935100000000002</c:v>
                </c:pt>
                <c:pt idx="1261">
                  <c:v>33.019599999999997</c:v>
                </c:pt>
                <c:pt idx="1262">
                  <c:v>33.507800000000003</c:v>
                </c:pt>
                <c:pt idx="1263">
                  <c:v>32.979999999999997</c:v>
                </c:pt>
                <c:pt idx="1264">
                  <c:v>32.898899999999998</c:v>
                </c:pt>
                <c:pt idx="1265">
                  <c:v>32.622100000000003</c:v>
                </c:pt>
                <c:pt idx="1266">
                  <c:v>32.918999999999997</c:v>
                </c:pt>
                <c:pt idx="1267">
                  <c:v>33.464299999999994</c:v>
                </c:pt>
                <c:pt idx="1268">
                  <c:v>31.768999999999998</c:v>
                </c:pt>
                <c:pt idx="1269">
                  <c:v>32.165100000000002</c:v>
                </c:pt>
                <c:pt idx="1270">
                  <c:v>33.167499999999997</c:v>
                </c:pt>
                <c:pt idx="1271">
                  <c:v>31.518999999999998</c:v>
                </c:pt>
                <c:pt idx="1272">
                  <c:v>33.230999999999995</c:v>
                </c:pt>
                <c:pt idx="1273">
                  <c:v>35.3003</c:v>
                </c:pt>
                <c:pt idx="1274">
                  <c:v>33.184600000000003</c:v>
                </c:pt>
                <c:pt idx="1275">
                  <c:v>-18.786099999999998</c:v>
                </c:pt>
                <c:pt idx="1276">
                  <c:v>880.04800000000012</c:v>
                </c:pt>
                <c:pt idx="1277">
                  <c:v>308.96000000000004</c:v>
                </c:pt>
                <c:pt idx="1278">
                  <c:v>-442.98</c:v>
                </c:pt>
                <c:pt idx="1279">
                  <c:v>-435.91899999999998</c:v>
                </c:pt>
                <c:pt idx="1280">
                  <c:v>-48.244</c:v>
                </c:pt>
                <c:pt idx="1281">
                  <c:v>-9.5279000000000025</c:v>
                </c:pt>
                <c:pt idx="1282">
                  <c:v>3.9755699999999994</c:v>
                </c:pt>
                <c:pt idx="1283">
                  <c:v>12.957599999999999</c:v>
                </c:pt>
                <c:pt idx="1284">
                  <c:v>18.517600000000002</c:v>
                </c:pt>
                <c:pt idx="1285">
                  <c:v>21.523499999999999</c:v>
                </c:pt>
                <c:pt idx="1286">
                  <c:v>22.596499999999992</c:v>
                </c:pt>
                <c:pt idx="1287">
                  <c:v>22.772300000000001</c:v>
                </c:pt>
                <c:pt idx="1288">
                  <c:v>23.628200000000007</c:v>
                </c:pt>
                <c:pt idx="1289">
                  <c:v>24.451900000000009</c:v>
                </c:pt>
                <c:pt idx="1290">
                  <c:v>24.335000000000008</c:v>
                </c:pt>
                <c:pt idx="1291">
                  <c:v>23.867099999999994</c:v>
                </c:pt>
                <c:pt idx="1292">
                  <c:v>24.422399999999996</c:v>
                </c:pt>
                <c:pt idx="1293">
                  <c:v>24.707599999999999</c:v>
                </c:pt>
                <c:pt idx="1294">
                  <c:v>25.316100000000006</c:v>
                </c:pt>
                <c:pt idx="1295">
                  <c:v>25.20559999999999</c:v>
                </c:pt>
                <c:pt idx="1296">
                  <c:v>24.693600000000004</c:v>
                </c:pt>
                <c:pt idx="1297">
                  <c:v>24.987799999999993</c:v>
                </c:pt>
                <c:pt idx="1298">
                  <c:v>25.444500000000005</c:v>
                </c:pt>
                <c:pt idx="1299">
                  <c:v>24.99499999999999</c:v>
                </c:pt>
                <c:pt idx="1300">
                  <c:v>25.376100000000008</c:v>
                </c:pt>
                <c:pt idx="1301">
                  <c:v>25.9786</c:v>
                </c:pt>
                <c:pt idx="1302">
                  <c:v>25.536199999999994</c:v>
                </c:pt>
                <c:pt idx="1303">
                  <c:v>25.463399999999993</c:v>
                </c:pt>
                <c:pt idx="1304">
                  <c:v>26.084500000000006</c:v>
                </c:pt>
                <c:pt idx="1305">
                  <c:v>26.168000000000006</c:v>
                </c:pt>
                <c:pt idx="1306">
                  <c:v>26.328699999999998</c:v>
                </c:pt>
                <c:pt idx="1307">
                  <c:v>26.308600000000006</c:v>
                </c:pt>
                <c:pt idx="1308">
                  <c:v>26.565900000000006</c:v>
                </c:pt>
                <c:pt idx="1309">
                  <c:v>26.208499999999994</c:v>
                </c:pt>
                <c:pt idx="1310">
                  <c:v>26.221699999999991</c:v>
                </c:pt>
                <c:pt idx="1311">
                  <c:v>26.274899999999995</c:v>
                </c:pt>
                <c:pt idx="1312">
                  <c:v>26.198700000000002</c:v>
                </c:pt>
                <c:pt idx="1313">
                  <c:v>26.258799999999994</c:v>
                </c:pt>
                <c:pt idx="1314">
                  <c:v>26.511700000000005</c:v>
                </c:pt>
                <c:pt idx="1315">
                  <c:v>26.975099999999998</c:v>
                </c:pt>
                <c:pt idx="1316">
                  <c:v>27.632799999999996</c:v>
                </c:pt>
                <c:pt idx="1317">
                  <c:v>27.13519999999999</c:v>
                </c:pt>
                <c:pt idx="1318">
                  <c:v>27.217200000000005</c:v>
                </c:pt>
                <c:pt idx="1319">
                  <c:v>27.791000000000004</c:v>
                </c:pt>
                <c:pt idx="1320">
                  <c:v>27.573299999999996</c:v>
                </c:pt>
                <c:pt idx="1321">
                  <c:v>26.980499999999999</c:v>
                </c:pt>
                <c:pt idx="1322">
                  <c:v>26.933600000000006</c:v>
                </c:pt>
                <c:pt idx="1323">
                  <c:v>27.377400000000002</c:v>
                </c:pt>
                <c:pt idx="1324">
                  <c:v>27.187999999999995</c:v>
                </c:pt>
                <c:pt idx="1325">
                  <c:v>27.6875</c:v>
                </c:pt>
                <c:pt idx="1326">
                  <c:v>28.924800000000005</c:v>
                </c:pt>
                <c:pt idx="1327">
                  <c:v>28.925700000000003</c:v>
                </c:pt>
                <c:pt idx="1328">
                  <c:v>27.948199999999996</c:v>
                </c:pt>
                <c:pt idx="1329">
                  <c:v>28.469700000000003</c:v>
                </c:pt>
                <c:pt idx="1330">
                  <c:v>28.2378</c:v>
                </c:pt>
                <c:pt idx="1331">
                  <c:v>28.155199999999997</c:v>
                </c:pt>
                <c:pt idx="1332">
                  <c:v>28.532699999999998</c:v>
                </c:pt>
                <c:pt idx="1333">
                  <c:v>28.259699999999999</c:v>
                </c:pt>
                <c:pt idx="1334">
                  <c:v>28.493600000000001</c:v>
                </c:pt>
                <c:pt idx="1335">
                  <c:v>28.510299999999997</c:v>
                </c:pt>
                <c:pt idx="1336">
                  <c:v>28.040100000000002</c:v>
                </c:pt>
                <c:pt idx="1337">
                  <c:v>28.596699999999998</c:v>
                </c:pt>
                <c:pt idx="1338">
                  <c:v>29.399400000000004</c:v>
                </c:pt>
                <c:pt idx="1339">
                  <c:v>29.177700000000002</c:v>
                </c:pt>
                <c:pt idx="1340">
                  <c:v>28.844200000000001</c:v>
                </c:pt>
                <c:pt idx="1341">
                  <c:v>29.077600000000004</c:v>
                </c:pt>
                <c:pt idx="1342">
                  <c:v>28.687899999999999</c:v>
                </c:pt>
                <c:pt idx="1343">
                  <c:v>28.622</c:v>
                </c:pt>
                <c:pt idx="1344">
                  <c:v>29.773420000000002</c:v>
                </c:pt>
                <c:pt idx="1345">
                  <c:v>29.367220000000003</c:v>
                </c:pt>
                <c:pt idx="1346">
                  <c:v>29.191419999999997</c:v>
                </c:pt>
                <c:pt idx="1347">
                  <c:v>29.842740000000003</c:v>
                </c:pt>
                <c:pt idx="1348">
                  <c:v>29.67089</c:v>
                </c:pt>
                <c:pt idx="1349">
                  <c:v>29.88186</c:v>
                </c:pt>
                <c:pt idx="1350">
                  <c:v>29.993119999999998</c:v>
                </c:pt>
                <c:pt idx="1351">
                  <c:v>29.69096</c:v>
                </c:pt>
                <c:pt idx="1352">
                  <c:v>29.953620000000001</c:v>
                </c:pt>
                <c:pt idx="1353">
                  <c:v>30.118176999999999</c:v>
                </c:pt>
                <c:pt idx="1354">
                  <c:v>30.139690999999999</c:v>
                </c:pt>
                <c:pt idx="1355">
                  <c:v>30.12838</c:v>
                </c:pt>
                <c:pt idx="1356">
                  <c:v>30.310040000000001</c:v>
                </c:pt>
                <c:pt idx="1357">
                  <c:v>30.35399</c:v>
                </c:pt>
                <c:pt idx="1358">
                  <c:v>29.252459999999999</c:v>
                </c:pt>
                <c:pt idx="1359">
                  <c:v>29.67334</c:v>
                </c:pt>
                <c:pt idx="1360">
                  <c:v>30.923859999999998</c:v>
                </c:pt>
                <c:pt idx="1361">
                  <c:v>30.422879999999999</c:v>
                </c:pt>
                <c:pt idx="1362">
                  <c:v>30.197789999999998</c:v>
                </c:pt>
                <c:pt idx="1363">
                  <c:v>30.948740000000001</c:v>
                </c:pt>
                <c:pt idx="1364">
                  <c:v>30.53276</c:v>
                </c:pt>
                <c:pt idx="1365">
                  <c:v>30.693800000000003</c:v>
                </c:pt>
                <c:pt idx="1366">
                  <c:v>31.025400000000001</c:v>
                </c:pt>
                <c:pt idx="1367">
                  <c:v>30.636199999999999</c:v>
                </c:pt>
                <c:pt idx="1368">
                  <c:v>30.473700000000001</c:v>
                </c:pt>
                <c:pt idx="1369">
                  <c:v>30.850100000000001</c:v>
                </c:pt>
                <c:pt idx="1370">
                  <c:v>30.938500000000001</c:v>
                </c:pt>
                <c:pt idx="1371">
                  <c:v>30.7681</c:v>
                </c:pt>
                <c:pt idx="1372">
                  <c:v>31.711400000000001</c:v>
                </c:pt>
                <c:pt idx="1373">
                  <c:v>31.375</c:v>
                </c:pt>
                <c:pt idx="1374">
                  <c:v>30.896000000000001</c:v>
                </c:pt>
                <c:pt idx="1375">
                  <c:v>30.956099999999999</c:v>
                </c:pt>
                <c:pt idx="1376">
                  <c:v>31.091299999999997</c:v>
                </c:pt>
                <c:pt idx="1377">
                  <c:v>31.564900000000002</c:v>
                </c:pt>
                <c:pt idx="1378">
                  <c:v>31.749500000000001</c:v>
                </c:pt>
                <c:pt idx="1379">
                  <c:v>31.257300000000001</c:v>
                </c:pt>
                <c:pt idx="1380">
                  <c:v>31.541460000000001</c:v>
                </c:pt>
                <c:pt idx="1381">
                  <c:v>31.782689999999999</c:v>
                </c:pt>
                <c:pt idx="1382">
                  <c:v>31.4116</c:v>
                </c:pt>
                <c:pt idx="1383">
                  <c:v>31.615270000000002</c:v>
                </c:pt>
                <c:pt idx="1384">
                  <c:v>31.981490000000001</c:v>
                </c:pt>
                <c:pt idx="1385">
                  <c:v>31.329610000000002</c:v>
                </c:pt>
                <c:pt idx="1386">
                  <c:v>31.690910000000002</c:v>
                </c:pt>
                <c:pt idx="1387">
                  <c:v>31.990200000000002</c:v>
                </c:pt>
                <c:pt idx="1388">
                  <c:v>31.78126</c:v>
                </c:pt>
                <c:pt idx="1389">
                  <c:v>31.871590000000001</c:v>
                </c:pt>
                <c:pt idx="1390">
                  <c:v>32.19088</c:v>
                </c:pt>
                <c:pt idx="1391">
                  <c:v>32.138179999999998</c:v>
                </c:pt>
                <c:pt idx="1392">
                  <c:v>31.675757000000001</c:v>
                </c:pt>
                <c:pt idx="1393">
                  <c:v>33.288576999999997</c:v>
                </c:pt>
                <c:pt idx="1394">
                  <c:v>31.876929999999998</c:v>
                </c:pt>
                <c:pt idx="1395">
                  <c:v>-266.63427999999999</c:v>
                </c:pt>
                <c:pt idx="1396">
                  <c:v>-891.90800000000002</c:v>
                </c:pt>
                <c:pt idx="1397">
                  <c:v>475.74000000000024</c:v>
                </c:pt>
                <c:pt idx="1398">
                  <c:v>492.4559999999999</c:v>
                </c:pt>
                <c:pt idx="1399">
                  <c:v>-386.63000000000011</c:v>
                </c:pt>
                <c:pt idx="1400">
                  <c:v>76.519999999999982</c:v>
                </c:pt>
                <c:pt idx="1401">
                  <c:v>52.490000000000009</c:v>
                </c:pt>
                <c:pt idx="1402">
                  <c:v>32.230000000000018</c:v>
                </c:pt>
                <c:pt idx="1403">
                  <c:v>19.25</c:v>
                </c:pt>
                <c:pt idx="1404">
                  <c:v>12.599999999999909</c:v>
                </c:pt>
                <c:pt idx="1405">
                  <c:v>6.9700000000000273</c:v>
                </c:pt>
                <c:pt idx="1406">
                  <c:v>7.0500000000001819</c:v>
                </c:pt>
                <c:pt idx="1407">
                  <c:v>5.8800000000001091</c:v>
                </c:pt>
                <c:pt idx="1408">
                  <c:v>4.2400000000000091</c:v>
                </c:pt>
                <c:pt idx="1409">
                  <c:v>3.7899999999999636</c:v>
                </c:pt>
                <c:pt idx="1410">
                  <c:v>3.790000000000191</c:v>
                </c:pt>
                <c:pt idx="1411">
                  <c:v>4.0399999999999636</c:v>
                </c:pt>
                <c:pt idx="1412">
                  <c:v>3.5799999999999272</c:v>
                </c:pt>
                <c:pt idx="1413">
                  <c:v>3.6900000000000546</c:v>
                </c:pt>
                <c:pt idx="1414">
                  <c:v>3.4800000000000182</c:v>
                </c:pt>
                <c:pt idx="1415">
                  <c:v>3.7899999999999636</c:v>
                </c:pt>
                <c:pt idx="1416">
                  <c:v>2.7100000000000364</c:v>
                </c:pt>
                <c:pt idx="1417">
                  <c:v>2.3300000000001546</c:v>
                </c:pt>
                <c:pt idx="1418">
                  <c:v>3.4500000000000455</c:v>
                </c:pt>
                <c:pt idx="1419">
                  <c:v>2.9299999999998363</c:v>
                </c:pt>
                <c:pt idx="1420">
                  <c:v>3.2799999999999727</c:v>
                </c:pt>
                <c:pt idx="1421">
                  <c:v>3.6400000000001</c:v>
                </c:pt>
                <c:pt idx="1422">
                  <c:v>2.2899999999999636</c:v>
                </c:pt>
                <c:pt idx="1423">
                  <c:v>2.0699999999999363</c:v>
                </c:pt>
                <c:pt idx="1424">
                  <c:v>3.6299999999998818</c:v>
                </c:pt>
                <c:pt idx="1425">
                  <c:v>3.5099999999999909</c:v>
                </c:pt>
                <c:pt idx="1426">
                  <c:v>3.0999999999999091</c:v>
                </c:pt>
                <c:pt idx="1427">
                  <c:v>3.040000000000191</c:v>
                </c:pt>
                <c:pt idx="1428">
                  <c:v>2.8299999999999272</c:v>
                </c:pt>
                <c:pt idx="1429">
                  <c:v>2.7200000000000273</c:v>
                </c:pt>
                <c:pt idx="1430">
                  <c:v>2.8099999999999454</c:v>
                </c:pt>
                <c:pt idx="1431">
                  <c:v>3.5399999999999636</c:v>
                </c:pt>
                <c:pt idx="1432">
                  <c:v>3.7100000000000364</c:v>
                </c:pt>
                <c:pt idx="1433">
                  <c:v>1.9700000000000273</c:v>
                </c:pt>
                <c:pt idx="1434">
                  <c:v>1.9200000000000728</c:v>
                </c:pt>
                <c:pt idx="1435">
                  <c:v>1.8099999999999454</c:v>
                </c:pt>
                <c:pt idx="1436">
                  <c:v>1.3400000000001455</c:v>
                </c:pt>
                <c:pt idx="1437">
                  <c:v>3.5099999999999909</c:v>
                </c:pt>
                <c:pt idx="1438">
                  <c:v>4.8699999999998909</c:v>
                </c:pt>
                <c:pt idx="1439">
                  <c:v>3.4300000000000637</c:v>
                </c:pt>
                <c:pt idx="1440">
                  <c:v>0.6999999999998181</c:v>
                </c:pt>
                <c:pt idx="1441">
                  <c:v>0.58000000000015461</c:v>
                </c:pt>
                <c:pt idx="1442">
                  <c:v>5.1700000000000728</c:v>
                </c:pt>
                <c:pt idx="1443">
                  <c:v>3.0199999999999818</c:v>
                </c:pt>
                <c:pt idx="1444">
                  <c:v>1.2999999999999545</c:v>
                </c:pt>
                <c:pt idx="1445">
                  <c:v>2.3199999999999363</c:v>
                </c:pt>
                <c:pt idx="1446">
                  <c:v>2.75</c:v>
                </c:pt>
                <c:pt idx="1447">
                  <c:v>2.2200000000000273</c:v>
                </c:pt>
                <c:pt idx="1448">
                  <c:v>2.3500000000001364</c:v>
                </c:pt>
                <c:pt idx="1449">
                  <c:v>2.8099999999999454</c:v>
                </c:pt>
                <c:pt idx="1450">
                  <c:v>2.4299999999998363</c:v>
                </c:pt>
                <c:pt idx="1451">
                  <c:v>2.2599999999999909</c:v>
                </c:pt>
                <c:pt idx="1452">
                  <c:v>2.8700000000001182</c:v>
                </c:pt>
                <c:pt idx="1453">
                  <c:v>1.8900000000001</c:v>
                </c:pt>
                <c:pt idx="1454">
                  <c:v>2.5800000000001546</c:v>
                </c:pt>
                <c:pt idx="1455">
                  <c:v>2.8999999999998636</c:v>
                </c:pt>
                <c:pt idx="1456">
                  <c:v>2.2000000000000455</c:v>
                </c:pt>
                <c:pt idx="1457">
                  <c:v>2.0199999999999818</c:v>
                </c:pt>
                <c:pt idx="1458">
                  <c:v>2.7899999999999636</c:v>
                </c:pt>
                <c:pt idx="1459">
                  <c:v>2.8999999999998636</c:v>
                </c:pt>
                <c:pt idx="1460">
                  <c:v>2.8600000000001273</c:v>
                </c:pt>
                <c:pt idx="1461">
                  <c:v>2.4399999999998272</c:v>
                </c:pt>
                <c:pt idx="1462">
                  <c:v>2.5</c:v>
                </c:pt>
                <c:pt idx="1463">
                  <c:v>2.4100000000000819</c:v>
                </c:pt>
                <c:pt idx="1464">
                  <c:v>2.1700000000000728</c:v>
                </c:pt>
                <c:pt idx="1465">
                  <c:v>2.3600000000001273</c:v>
                </c:pt>
                <c:pt idx="1466">
                  <c:v>1.9399999999998272</c:v>
                </c:pt>
                <c:pt idx="1467">
                  <c:v>1.7599999999999909</c:v>
                </c:pt>
                <c:pt idx="1468">
                  <c:v>2.6699999999998454</c:v>
                </c:pt>
                <c:pt idx="1469">
                  <c:v>2.5</c:v>
                </c:pt>
                <c:pt idx="1470">
                  <c:v>2.2899999999999636</c:v>
                </c:pt>
                <c:pt idx="1471">
                  <c:v>2.0499999999999545</c:v>
                </c:pt>
                <c:pt idx="1472">
                  <c:v>1.6600000000000819</c:v>
                </c:pt>
                <c:pt idx="1473">
                  <c:v>2.0999999999999091</c:v>
                </c:pt>
                <c:pt idx="1474">
                  <c:v>2.8999999999998636</c:v>
                </c:pt>
                <c:pt idx="1475">
                  <c:v>2.4399999999998272</c:v>
                </c:pt>
                <c:pt idx="1476">
                  <c:v>1.9099999999998545</c:v>
                </c:pt>
                <c:pt idx="1477">
                  <c:v>1.6400000000001</c:v>
                </c:pt>
                <c:pt idx="1478">
                  <c:v>1.4800000000000182</c:v>
                </c:pt>
                <c:pt idx="1479">
                  <c:v>2.0799999999999272</c:v>
                </c:pt>
                <c:pt idx="1480">
                  <c:v>2.5900000000001455</c:v>
                </c:pt>
                <c:pt idx="1481">
                  <c:v>2.6199999999998909</c:v>
                </c:pt>
                <c:pt idx="1482">
                  <c:v>2.3999999999998636</c:v>
                </c:pt>
                <c:pt idx="1483">
                  <c:v>2.0800000000001546</c:v>
                </c:pt>
                <c:pt idx="1484">
                  <c:v>2.2100000000000364</c:v>
                </c:pt>
                <c:pt idx="1485">
                  <c:v>1.7699999999999818</c:v>
                </c:pt>
                <c:pt idx="1486">
                  <c:v>2.75</c:v>
                </c:pt>
                <c:pt idx="1487">
                  <c:v>-6.9999999999936335E-2</c:v>
                </c:pt>
                <c:pt idx="1488">
                  <c:v>2.4299999999998363</c:v>
                </c:pt>
                <c:pt idx="1489">
                  <c:v>4.6800000000000637</c:v>
                </c:pt>
                <c:pt idx="1490">
                  <c:v>3.3299999999999272</c:v>
                </c:pt>
                <c:pt idx="1491">
                  <c:v>1.3399999999999181</c:v>
                </c:pt>
                <c:pt idx="1492">
                  <c:v>0.81999999999993634</c:v>
                </c:pt>
                <c:pt idx="1493">
                  <c:v>1.75</c:v>
                </c:pt>
                <c:pt idx="1494">
                  <c:v>1.6200000000001182</c:v>
                </c:pt>
                <c:pt idx="1495">
                  <c:v>2.2100000000000364</c:v>
                </c:pt>
                <c:pt idx="1496">
                  <c:v>1.9300000000000637</c:v>
                </c:pt>
                <c:pt idx="1497">
                  <c:v>2.25</c:v>
                </c:pt>
                <c:pt idx="1498">
                  <c:v>2.0700000000001637</c:v>
                </c:pt>
                <c:pt idx="1499">
                  <c:v>2.0599999999999454</c:v>
                </c:pt>
                <c:pt idx="1500">
                  <c:v>1.8399999999999181</c:v>
                </c:pt>
                <c:pt idx="1501">
                  <c:v>2.5900000000001455</c:v>
                </c:pt>
                <c:pt idx="1502">
                  <c:v>2.4200000000000728</c:v>
                </c:pt>
                <c:pt idx="1503">
                  <c:v>1.7000000000000455</c:v>
                </c:pt>
                <c:pt idx="1504">
                  <c:v>1.9400000000000546</c:v>
                </c:pt>
                <c:pt idx="1505">
                  <c:v>2.1199999999998909</c:v>
                </c:pt>
                <c:pt idx="1506">
                  <c:v>2.1799999999998363</c:v>
                </c:pt>
                <c:pt idx="1507">
                  <c:v>2.2799999999999727</c:v>
                </c:pt>
                <c:pt idx="1508">
                  <c:v>2.1300000000001091</c:v>
                </c:pt>
                <c:pt idx="1509">
                  <c:v>1.7300000000000182</c:v>
                </c:pt>
                <c:pt idx="1510">
                  <c:v>1.6999999999998181</c:v>
                </c:pt>
                <c:pt idx="1511">
                  <c:v>2.1300000000001091</c:v>
                </c:pt>
                <c:pt idx="1512">
                  <c:v>1.8399999999999181</c:v>
                </c:pt>
                <c:pt idx="1513">
                  <c:v>2.0699999999999363</c:v>
                </c:pt>
                <c:pt idx="1514">
                  <c:v>2.4800000000000182</c:v>
                </c:pt>
                <c:pt idx="1515">
                  <c:v>2.0099999999999909</c:v>
                </c:pt>
                <c:pt idx="1516">
                  <c:v>2.1400000000001</c:v>
                </c:pt>
                <c:pt idx="1517">
                  <c:v>1.8899999999998727</c:v>
                </c:pt>
                <c:pt idx="1518">
                  <c:v>1.4199999999998454</c:v>
                </c:pt>
                <c:pt idx="1519">
                  <c:v>1.4400000000000546</c:v>
                </c:pt>
                <c:pt idx="1520">
                  <c:v>2.2699999999999818</c:v>
                </c:pt>
                <c:pt idx="1521">
                  <c:v>2.2700000000002092</c:v>
                </c:pt>
                <c:pt idx="1522">
                  <c:v>2.1300000000001091</c:v>
                </c:pt>
                <c:pt idx="1523">
                  <c:v>2.0599999999999454</c:v>
                </c:pt>
                <c:pt idx="1524">
                  <c:v>2.3700000000001182</c:v>
                </c:pt>
                <c:pt idx="1525">
                  <c:v>2.0800000000001546</c:v>
                </c:pt>
                <c:pt idx="1526">
                  <c:v>1.7699999999999818</c:v>
                </c:pt>
                <c:pt idx="1527">
                  <c:v>2.0199999999999818</c:v>
                </c:pt>
                <c:pt idx="1528">
                  <c:v>2.1199999999998909</c:v>
                </c:pt>
                <c:pt idx="1529">
                  <c:v>1.5199999999999818</c:v>
                </c:pt>
                <c:pt idx="1530">
                  <c:v>1.3599999999999</c:v>
                </c:pt>
                <c:pt idx="1531">
                  <c:v>0.72000000000002728</c:v>
                </c:pt>
                <c:pt idx="1532">
                  <c:v>2.8099999999999454</c:v>
                </c:pt>
                <c:pt idx="1533">
                  <c:v>3.6299999999998818</c:v>
                </c:pt>
                <c:pt idx="1534">
                  <c:v>3.2400000000000091</c:v>
                </c:pt>
                <c:pt idx="1535">
                  <c:v>2.0300000000002001</c:v>
                </c:pt>
                <c:pt idx="1536">
                  <c:v>0.75999999999999091</c:v>
                </c:pt>
                <c:pt idx="1537">
                  <c:v>2.0500000000001819</c:v>
                </c:pt>
                <c:pt idx="1538">
                  <c:v>2.6399999999998727</c:v>
                </c:pt>
                <c:pt idx="1539">
                  <c:v>2.0299999999999727</c:v>
                </c:pt>
                <c:pt idx="1540">
                  <c:v>1.9500000000000455</c:v>
                </c:pt>
                <c:pt idx="1541">
                  <c:v>2</c:v>
                </c:pt>
                <c:pt idx="1542">
                  <c:v>2.8799999999998818</c:v>
                </c:pt>
                <c:pt idx="1543">
                  <c:v>1.7000000000000455</c:v>
                </c:pt>
                <c:pt idx="1544">
                  <c:v>1.6399999999998727</c:v>
                </c:pt>
                <c:pt idx="1545">
                  <c:v>2.9300000000000637</c:v>
                </c:pt>
                <c:pt idx="1546">
                  <c:v>1.5199999999999818</c:v>
                </c:pt>
                <c:pt idx="1547">
                  <c:v>1.0799999999999272</c:v>
                </c:pt>
                <c:pt idx="1548">
                  <c:v>1.5599999999999454</c:v>
                </c:pt>
                <c:pt idx="1549">
                  <c:v>2</c:v>
                </c:pt>
                <c:pt idx="1550">
                  <c:v>1.7100000000000364</c:v>
                </c:pt>
                <c:pt idx="1551">
                  <c:v>2.6500000000000909</c:v>
                </c:pt>
                <c:pt idx="1552">
                  <c:v>2.5399999999999636</c:v>
                </c:pt>
                <c:pt idx="1553">
                  <c:v>1.3400000000001455</c:v>
                </c:pt>
                <c:pt idx="1554">
                  <c:v>1.8599999999999</c:v>
                </c:pt>
                <c:pt idx="1555">
                  <c:v>2.0499999999999545</c:v>
                </c:pt>
                <c:pt idx="1556">
                  <c:v>1.6099999999999</c:v>
                </c:pt>
                <c:pt idx="1557">
                  <c:v>1.7200000000000273</c:v>
                </c:pt>
                <c:pt idx="1558">
                  <c:v>1.7899999999999636</c:v>
                </c:pt>
                <c:pt idx="1559">
                  <c:v>1.5799999999999272</c:v>
                </c:pt>
                <c:pt idx="1560">
                  <c:v>1.7100000000000364</c:v>
                </c:pt>
                <c:pt idx="1561">
                  <c:v>1.9399999999998272</c:v>
                </c:pt>
                <c:pt idx="1562">
                  <c:v>1.8300000000001546</c:v>
                </c:pt>
                <c:pt idx="1563">
                  <c:v>1.5899999999999181</c:v>
                </c:pt>
                <c:pt idx="1564">
                  <c:v>1.1199999999998909</c:v>
                </c:pt>
                <c:pt idx="1565">
                  <c:v>1.7300000000000182</c:v>
                </c:pt>
                <c:pt idx="1566">
                  <c:v>2.0799999999999272</c:v>
                </c:pt>
                <c:pt idx="1567">
                  <c:v>1.8799999999998818</c:v>
                </c:pt>
                <c:pt idx="1568">
                  <c:v>2.5299999999999727</c:v>
                </c:pt>
                <c:pt idx="1569">
                  <c:v>2.8399999999999181</c:v>
                </c:pt>
                <c:pt idx="1570">
                  <c:v>2.4700000000000273</c:v>
                </c:pt>
                <c:pt idx="1571">
                  <c:v>1.2699999999999818</c:v>
                </c:pt>
                <c:pt idx="1572">
                  <c:v>2.3800000000001091</c:v>
                </c:pt>
                <c:pt idx="1573">
                  <c:v>2.0699999999999363</c:v>
                </c:pt>
                <c:pt idx="1574">
                  <c:v>1.6499999999998636</c:v>
                </c:pt>
                <c:pt idx="1575">
                  <c:v>1.4099999999998545</c:v>
                </c:pt>
                <c:pt idx="1576">
                  <c:v>0.94000000000005457</c:v>
                </c:pt>
                <c:pt idx="1577">
                  <c:v>1.5500000000001819</c:v>
                </c:pt>
                <c:pt idx="1578">
                  <c:v>2.8099999999999454</c:v>
                </c:pt>
                <c:pt idx="1579">
                  <c:v>3.1299999999998818</c:v>
                </c:pt>
                <c:pt idx="1580">
                  <c:v>1.2100000000000364</c:v>
                </c:pt>
                <c:pt idx="1581">
                  <c:v>1.6299999999998818</c:v>
                </c:pt>
                <c:pt idx="1582">
                  <c:v>2.1700000000000728</c:v>
                </c:pt>
                <c:pt idx="1583">
                  <c:v>2.2400000000000091</c:v>
                </c:pt>
                <c:pt idx="1584">
                  <c:v>1.1700000000000728</c:v>
                </c:pt>
                <c:pt idx="1585">
                  <c:v>1.1299999999998818</c:v>
                </c:pt>
                <c:pt idx="1586">
                  <c:v>2.4400000000000546</c:v>
                </c:pt>
                <c:pt idx="1587">
                  <c:v>1.4400000000000546</c:v>
                </c:pt>
                <c:pt idx="1588">
                  <c:v>1.1099999999999</c:v>
                </c:pt>
                <c:pt idx="1589">
                  <c:v>1.25</c:v>
                </c:pt>
                <c:pt idx="1590">
                  <c:v>1.0200000000002092</c:v>
                </c:pt>
                <c:pt idx="1591">
                  <c:v>2.2100000000000364</c:v>
                </c:pt>
                <c:pt idx="1592">
                  <c:v>1.5199999999999818</c:v>
                </c:pt>
                <c:pt idx="1593">
                  <c:v>0.98000000000001819</c:v>
                </c:pt>
                <c:pt idx="1594">
                  <c:v>2.0199999999999818</c:v>
                </c:pt>
                <c:pt idx="1595">
                  <c:v>2.0599999999999454</c:v>
                </c:pt>
                <c:pt idx="1596">
                  <c:v>1.7200000000000273</c:v>
                </c:pt>
                <c:pt idx="1597">
                  <c:v>1.3000000000001819</c:v>
                </c:pt>
                <c:pt idx="1598">
                  <c:v>1.3699999999998909</c:v>
                </c:pt>
                <c:pt idx="1599">
                  <c:v>1.0099999999999909</c:v>
                </c:pt>
                <c:pt idx="1600">
                  <c:v>1.5299999999999727</c:v>
                </c:pt>
                <c:pt idx="1601">
                  <c:v>2.2699999999999818</c:v>
                </c:pt>
                <c:pt idx="1602">
                  <c:v>1.8499999999999091</c:v>
                </c:pt>
                <c:pt idx="1603">
                  <c:v>1.9900000000000091</c:v>
                </c:pt>
                <c:pt idx="1604">
                  <c:v>1.6200000000001182</c:v>
                </c:pt>
                <c:pt idx="1605">
                  <c:v>1.5999999999999091</c:v>
                </c:pt>
                <c:pt idx="1606">
                  <c:v>2.2200000000000273</c:v>
                </c:pt>
                <c:pt idx="1607">
                  <c:v>1.4600000000000364</c:v>
                </c:pt>
                <c:pt idx="1608">
                  <c:v>1.6700000000000728</c:v>
                </c:pt>
                <c:pt idx="1609">
                  <c:v>1.9200000000000728</c:v>
                </c:pt>
                <c:pt idx="1610">
                  <c:v>1.6299999999998818</c:v>
                </c:pt>
                <c:pt idx="1611">
                  <c:v>1.6500000000000909</c:v>
                </c:pt>
                <c:pt idx="1612">
                  <c:v>2.1600000000000819</c:v>
                </c:pt>
                <c:pt idx="1613">
                  <c:v>1.6500000000000909</c:v>
                </c:pt>
                <c:pt idx="1614">
                  <c:v>1.3299999999999272</c:v>
                </c:pt>
                <c:pt idx="1615">
                  <c:v>1.7000000000000455</c:v>
                </c:pt>
                <c:pt idx="1616">
                  <c:v>1.2300000000000182</c:v>
                </c:pt>
                <c:pt idx="1617">
                  <c:v>0.52999999999997272</c:v>
                </c:pt>
                <c:pt idx="1618">
                  <c:v>1.3299999999999272</c:v>
                </c:pt>
                <c:pt idx="1619">
                  <c:v>2.4000000000000909</c:v>
                </c:pt>
                <c:pt idx="1620">
                  <c:v>1.6900000000000546</c:v>
                </c:pt>
                <c:pt idx="1621">
                  <c:v>1.2599999999999909</c:v>
                </c:pt>
                <c:pt idx="1622">
                  <c:v>2.2899999999999636</c:v>
                </c:pt>
                <c:pt idx="1623">
                  <c:v>1.4299999999998363</c:v>
                </c:pt>
                <c:pt idx="1624">
                  <c:v>1.4500000000000455</c:v>
                </c:pt>
                <c:pt idx="1625">
                  <c:v>2.1500000000000909</c:v>
                </c:pt>
                <c:pt idx="1626">
                  <c:v>1.0899999999999181</c:v>
                </c:pt>
                <c:pt idx="1627">
                  <c:v>0.52999999999997272</c:v>
                </c:pt>
                <c:pt idx="1628">
                  <c:v>2.1900000000000546</c:v>
                </c:pt>
                <c:pt idx="1629">
                  <c:v>1.8899999999998727</c:v>
                </c:pt>
                <c:pt idx="1630">
                  <c:v>1.1700000000000728</c:v>
                </c:pt>
                <c:pt idx="1631">
                  <c:v>2.0999999999999091</c:v>
                </c:pt>
                <c:pt idx="1632">
                  <c:v>1.9700000000000273</c:v>
                </c:pt>
                <c:pt idx="1633">
                  <c:v>1.25</c:v>
                </c:pt>
                <c:pt idx="1634">
                  <c:v>0.97000000000002728</c:v>
                </c:pt>
                <c:pt idx="1635">
                  <c:v>1.2400000000000091</c:v>
                </c:pt>
                <c:pt idx="1636">
                  <c:v>0.95000000000004547</c:v>
                </c:pt>
                <c:pt idx="1637">
                  <c:v>1.3499999999999091</c:v>
                </c:pt>
                <c:pt idx="1638">
                  <c:v>1.1300000000001091</c:v>
                </c:pt>
                <c:pt idx="1639">
                  <c:v>1.4900000000000091</c:v>
                </c:pt>
                <c:pt idx="1640">
                  <c:v>1.5699999999999363</c:v>
                </c:pt>
                <c:pt idx="1641">
                  <c:v>0.25999999999999091</c:v>
                </c:pt>
                <c:pt idx="1642">
                  <c:v>1.4000000000000909</c:v>
                </c:pt>
                <c:pt idx="1643">
                  <c:v>2.3400000000001455</c:v>
                </c:pt>
                <c:pt idx="1644">
                  <c:v>1.5700000000001637</c:v>
                </c:pt>
                <c:pt idx="1645">
                  <c:v>1.3000000000001819</c:v>
                </c:pt>
                <c:pt idx="1646">
                  <c:v>1.5900000000001455</c:v>
                </c:pt>
                <c:pt idx="1647">
                  <c:v>0.92999999999983629</c:v>
                </c:pt>
                <c:pt idx="1648">
                  <c:v>1.4000000000000909</c:v>
                </c:pt>
                <c:pt idx="1649">
                  <c:v>2.0199999999999818</c:v>
                </c:pt>
                <c:pt idx="1650">
                  <c:v>1.6399999999998727</c:v>
                </c:pt>
                <c:pt idx="1651">
                  <c:v>1.1200000000001182</c:v>
                </c:pt>
                <c:pt idx="1652">
                  <c:v>1.4499999999998181</c:v>
                </c:pt>
                <c:pt idx="1653">
                  <c:v>1.2799999999999727</c:v>
                </c:pt>
                <c:pt idx="1654">
                  <c:v>0.85000000000013642</c:v>
                </c:pt>
                <c:pt idx="1655">
                  <c:v>1.1500000000000909</c:v>
                </c:pt>
                <c:pt idx="1656">
                  <c:v>1.5599999999999454</c:v>
                </c:pt>
                <c:pt idx="1657">
                  <c:v>1.4900000000000091</c:v>
                </c:pt>
                <c:pt idx="1658">
                  <c:v>1.5399999999999636</c:v>
                </c:pt>
                <c:pt idx="1659">
                  <c:v>1.7999999999999545</c:v>
                </c:pt>
                <c:pt idx="1660">
                  <c:v>1.6500000000000909</c:v>
                </c:pt>
                <c:pt idx="1661">
                  <c:v>1.8800000000001091</c:v>
                </c:pt>
                <c:pt idx="1662">
                  <c:v>1.9099999999998545</c:v>
                </c:pt>
                <c:pt idx="1663">
                  <c:v>0.85000000000013642</c:v>
                </c:pt>
                <c:pt idx="1664">
                  <c:v>1.0800000000001546</c:v>
                </c:pt>
                <c:pt idx="1665">
                  <c:v>1.4399999999998272</c:v>
                </c:pt>
                <c:pt idx="1666">
                  <c:v>1.75</c:v>
                </c:pt>
                <c:pt idx="1667">
                  <c:v>1.1799999999998363</c:v>
                </c:pt>
                <c:pt idx="1668">
                  <c:v>0.84000000000014552</c:v>
                </c:pt>
                <c:pt idx="1669">
                  <c:v>0.84999999999990905</c:v>
                </c:pt>
                <c:pt idx="1670">
                  <c:v>1.0399999999999636</c:v>
                </c:pt>
                <c:pt idx="1671">
                  <c:v>1.9800000000000182</c:v>
                </c:pt>
                <c:pt idx="1672">
                  <c:v>1.3899999999998727</c:v>
                </c:pt>
                <c:pt idx="1673">
                  <c:v>1.2699999999999818</c:v>
                </c:pt>
                <c:pt idx="1674">
                  <c:v>1.1900000000000546</c:v>
                </c:pt>
                <c:pt idx="1675">
                  <c:v>1.0099999999999909</c:v>
                </c:pt>
                <c:pt idx="1676">
                  <c:v>0.99000000000000909</c:v>
                </c:pt>
                <c:pt idx="1677">
                  <c:v>1.3699999999998909</c:v>
                </c:pt>
                <c:pt idx="1678">
                  <c:v>1.5500000000001819</c:v>
                </c:pt>
                <c:pt idx="1679">
                  <c:v>1.4199999999998454</c:v>
                </c:pt>
                <c:pt idx="1680">
                  <c:v>1.5699999999999363</c:v>
                </c:pt>
                <c:pt idx="1681">
                  <c:v>1.3499999999999091</c:v>
                </c:pt>
                <c:pt idx="1682">
                  <c:v>0.81999999999993634</c:v>
                </c:pt>
                <c:pt idx="1683">
                  <c:v>0.59999999999990905</c:v>
                </c:pt>
                <c:pt idx="1684">
                  <c:v>1.4800000000000182</c:v>
                </c:pt>
                <c:pt idx="1685">
                  <c:v>1.8599999999999</c:v>
                </c:pt>
                <c:pt idx="1686">
                  <c:v>2.2000000000000455</c:v>
                </c:pt>
                <c:pt idx="1687">
                  <c:v>1.7000000000000455</c:v>
                </c:pt>
                <c:pt idx="1688">
                  <c:v>0.99000000000000909</c:v>
                </c:pt>
                <c:pt idx="1689">
                  <c:v>1.7899999999999636</c:v>
                </c:pt>
                <c:pt idx="1690">
                  <c:v>1.2300000000000182</c:v>
                </c:pt>
                <c:pt idx="1691">
                  <c:v>0.20000000000004547</c:v>
                </c:pt>
                <c:pt idx="1692">
                  <c:v>1.1200000000001182</c:v>
                </c:pt>
                <c:pt idx="1693">
                  <c:v>0.74000000000000909</c:v>
                </c:pt>
                <c:pt idx="1694">
                  <c:v>0.66999999999984539</c:v>
                </c:pt>
                <c:pt idx="1695">
                  <c:v>1.6700000000000728</c:v>
                </c:pt>
                <c:pt idx="1696">
                  <c:v>2.3500000000001364</c:v>
                </c:pt>
                <c:pt idx="1697">
                  <c:v>1.5099999999999909</c:v>
                </c:pt>
                <c:pt idx="1698">
                  <c:v>0.95000000000004547</c:v>
                </c:pt>
                <c:pt idx="1699">
                  <c:v>1.4200000000000728</c:v>
                </c:pt>
                <c:pt idx="1700">
                  <c:v>1.209999999999809</c:v>
                </c:pt>
                <c:pt idx="1701">
                  <c:v>1.7400000000000091</c:v>
                </c:pt>
                <c:pt idx="1702">
                  <c:v>1.2599999999999909</c:v>
                </c:pt>
                <c:pt idx="1703">
                  <c:v>1.0600000000001728</c:v>
                </c:pt>
                <c:pt idx="1704">
                  <c:v>1.5199999999999818</c:v>
                </c:pt>
                <c:pt idx="1705">
                  <c:v>1.3900000000001</c:v>
                </c:pt>
                <c:pt idx="1706">
                  <c:v>1.0399999999999636</c:v>
                </c:pt>
                <c:pt idx="1707">
                  <c:v>0.84000000000014552</c:v>
                </c:pt>
                <c:pt idx="1708">
                  <c:v>1.3999999999998636</c:v>
                </c:pt>
                <c:pt idx="1709">
                  <c:v>2</c:v>
                </c:pt>
                <c:pt idx="1710">
                  <c:v>1.3400000000001455</c:v>
                </c:pt>
                <c:pt idx="1711">
                  <c:v>1.2699999999999818</c:v>
                </c:pt>
                <c:pt idx="1712">
                  <c:v>1.4299999999998363</c:v>
                </c:pt>
                <c:pt idx="1713">
                  <c:v>1.1199999999998909</c:v>
                </c:pt>
                <c:pt idx="1714">
                  <c:v>1.1599999999998545</c:v>
                </c:pt>
                <c:pt idx="1715">
                  <c:v>1.7599999999999909</c:v>
                </c:pt>
                <c:pt idx="1716">
                  <c:v>2.1399999999998727</c:v>
                </c:pt>
                <c:pt idx="1717">
                  <c:v>2.2599999999999909</c:v>
                </c:pt>
                <c:pt idx="1718">
                  <c:v>1.6899999999998272</c:v>
                </c:pt>
                <c:pt idx="1719">
                  <c:v>1.7899999999999636</c:v>
                </c:pt>
                <c:pt idx="1720">
                  <c:v>1.8699999999998909</c:v>
                </c:pt>
                <c:pt idx="1721">
                  <c:v>1.0799999999999272</c:v>
                </c:pt>
                <c:pt idx="1722">
                  <c:v>0.64999999999986358</c:v>
                </c:pt>
                <c:pt idx="1723">
                  <c:v>2.0099999999999909</c:v>
                </c:pt>
                <c:pt idx="1724">
                  <c:v>1.2899999999999636</c:v>
                </c:pt>
                <c:pt idx="1725">
                  <c:v>0.21000000000003638</c:v>
                </c:pt>
                <c:pt idx="1726">
                  <c:v>1.4100000000000819</c:v>
                </c:pt>
                <c:pt idx="1727">
                  <c:v>1.3499999999999091</c:v>
                </c:pt>
                <c:pt idx="1728">
                  <c:v>1.1200000000001182</c:v>
                </c:pt>
                <c:pt idx="1729">
                  <c:v>0.57999999999992724</c:v>
                </c:pt>
                <c:pt idx="1730">
                  <c:v>0.6899999999998272</c:v>
                </c:pt>
                <c:pt idx="1731">
                  <c:v>0.71000000000003638</c:v>
                </c:pt>
                <c:pt idx="1732">
                  <c:v>1.1300000000001091</c:v>
                </c:pt>
                <c:pt idx="1733">
                  <c:v>1.6400000000001</c:v>
                </c:pt>
                <c:pt idx="1734">
                  <c:v>1.4400000000000546</c:v>
                </c:pt>
                <c:pt idx="1735">
                  <c:v>1.3399999999999181</c:v>
                </c:pt>
                <c:pt idx="1736">
                  <c:v>1.5899999999999181</c:v>
                </c:pt>
                <c:pt idx="1737">
                  <c:v>1.7899999999999636</c:v>
                </c:pt>
                <c:pt idx="1738">
                  <c:v>1.4900000000000091</c:v>
                </c:pt>
                <c:pt idx="1739">
                  <c:v>1.3800000000001091</c:v>
                </c:pt>
                <c:pt idx="1740">
                  <c:v>0.76999999999998181</c:v>
                </c:pt>
                <c:pt idx="1741">
                  <c:v>0.96000000000003638</c:v>
                </c:pt>
                <c:pt idx="1742">
                  <c:v>2.0799999999999272</c:v>
                </c:pt>
                <c:pt idx="1743">
                  <c:v>1.7199999999997999</c:v>
                </c:pt>
                <c:pt idx="1744">
                  <c:v>1.4700000000000273</c:v>
                </c:pt>
                <c:pt idx="1745">
                  <c:v>1.2400000000000091</c:v>
                </c:pt>
                <c:pt idx="1746">
                  <c:v>1.1500000000000909</c:v>
                </c:pt>
                <c:pt idx="1747">
                  <c:v>1.9100000000000819</c:v>
                </c:pt>
                <c:pt idx="1748">
                  <c:v>1.9000000000000909</c:v>
                </c:pt>
                <c:pt idx="1749">
                  <c:v>0.49000000000000909</c:v>
                </c:pt>
                <c:pt idx="1750">
                  <c:v>0.82000000000016371</c:v>
                </c:pt>
                <c:pt idx="1751">
                  <c:v>1.5099999999999909</c:v>
                </c:pt>
                <c:pt idx="1752">
                  <c:v>1.5699999999999363</c:v>
                </c:pt>
                <c:pt idx="1753">
                  <c:v>1.9700000000000273</c:v>
                </c:pt>
                <c:pt idx="1754">
                  <c:v>1.9800000000000182</c:v>
                </c:pt>
                <c:pt idx="1755">
                  <c:v>0.42999999999983629</c:v>
                </c:pt>
                <c:pt idx="1756">
                  <c:v>0.79999999999995453</c:v>
                </c:pt>
                <c:pt idx="1757">
                  <c:v>2.1300000000001091</c:v>
                </c:pt>
                <c:pt idx="1758">
                  <c:v>0.91999999999984539</c:v>
                </c:pt>
                <c:pt idx="1759">
                  <c:v>1.0299999999999727</c:v>
                </c:pt>
                <c:pt idx="1760">
                  <c:v>1.2999999999999545</c:v>
                </c:pt>
                <c:pt idx="1761">
                  <c:v>1.3700000000001182</c:v>
                </c:pt>
                <c:pt idx="1762">
                  <c:v>0.94000000000005457</c:v>
                </c:pt>
                <c:pt idx="1763">
                  <c:v>0.67000000000007276</c:v>
                </c:pt>
                <c:pt idx="1764">
                  <c:v>1.3900000000001</c:v>
                </c:pt>
                <c:pt idx="1765">
                  <c:v>0.91000000000008185</c:v>
                </c:pt>
                <c:pt idx="1766">
                  <c:v>0.30999999999994543</c:v>
                </c:pt>
                <c:pt idx="1767">
                  <c:v>364.32999999999993</c:v>
                </c:pt>
                <c:pt idx="1768">
                  <c:v>707.76000000000022</c:v>
                </c:pt>
                <c:pt idx="1769">
                  <c:v>-335.47999999999956</c:v>
                </c:pt>
                <c:pt idx="1770">
                  <c:v>-250.65999999999985</c:v>
                </c:pt>
                <c:pt idx="1771">
                  <c:v>-163.60000000000036</c:v>
                </c:pt>
                <c:pt idx="1772">
                  <c:v>-76.710000000000036</c:v>
                </c:pt>
                <c:pt idx="1773">
                  <c:v>-38.309999999999945</c:v>
                </c:pt>
                <c:pt idx="1774">
                  <c:v>-23.839999999999918</c:v>
                </c:pt>
                <c:pt idx="1775">
                  <c:v>-16</c:v>
                </c:pt>
                <c:pt idx="1776">
                  <c:v>-5.7300000000000182</c:v>
                </c:pt>
                <c:pt idx="1777">
                  <c:v>1.9000000000000909</c:v>
                </c:pt>
                <c:pt idx="1778">
                  <c:v>2.36099999999999</c:v>
                </c:pt>
                <c:pt idx="1779">
                  <c:v>2.3629999999999427</c:v>
                </c:pt>
                <c:pt idx="1780">
                  <c:v>1.1320000000000618</c:v>
                </c:pt>
                <c:pt idx="1781">
                  <c:v>1.1169999999999618</c:v>
                </c:pt>
                <c:pt idx="1782">
                  <c:v>0.77799999999990632</c:v>
                </c:pt>
                <c:pt idx="1783">
                  <c:v>0.33799999999996544</c:v>
                </c:pt>
                <c:pt idx="1784">
                  <c:v>0.25300000000004275</c:v>
                </c:pt>
                <c:pt idx="1785">
                  <c:v>1.2429999999999382</c:v>
                </c:pt>
                <c:pt idx="1786">
                  <c:v>0.2800000000000864</c:v>
                </c:pt>
                <c:pt idx="1787">
                  <c:v>-0.21299999999996544</c:v>
                </c:pt>
                <c:pt idx="1788">
                  <c:v>0.70299999999997453</c:v>
                </c:pt>
                <c:pt idx="1789">
                  <c:v>0.25600000000008549</c:v>
                </c:pt>
                <c:pt idx="1790">
                  <c:v>0.90700000000003911</c:v>
                </c:pt>
                <c:pt idx="1791">
                  <c:v>0.61300000000005639</c:v>
                </c:pt>
                <c:pt idx="1792">
                  <c:v>0.52300000000002456</c:v>
                </c:pt>
                <c:pt idx="1793">
                  <c:v>0.79999999999995453</c:v>
                </c:pt>
                <c:pt idx="1794">
                  <c:v>1.2760000000000673</c:v>
                </c:pt>
                <c:pt idx="1795">
                  <c:v>1.3909999999999627</c:v>
                </c:pt>
                <c:pt idx="1796">
                  <c:v>0.48800000000005639</c:v>
                </c:pt>
                <c:pt idx="1797">
                  <c:v>0.49399999999991451</c:v>
                </c:pt>
                <c:pt idx="1798">
                  <c:v>0.20399999999995089</c:v>
                </c:pt>
                <c:pt idx="1799">
                  <c:v>0.39599999999995816</c:v>
                </c:pt>
                <c:pt idx="1800">
                  <c:v>0.93299999999999272</c:v>
                </c:pt>
                <c:pt idx="1801">
                  <c:v>0.45100000000002183</c:v>
                </c:pt>
                <c:pt idx="1802">
                  <c:v>0.82000000000005002</c:v>
                </c:pt>
                <c:pt idx="1803">
                  <c:v>-0.33299999999996999</c:v>
                </c:pt>
                <c:pt idx="1804">
                  <c:v>-0.97199999999997999</c:v>
                </c:pt>
                <c:pt idx="1805">
                  <c:v>-0.41299999999989723</c:v>
                </c:pt>
                <c:pt idx="1806">
                  <c:v>5.4999999999949978E-2</c:v>
                </c:pt>
                <c:pt idx="1807">
                  <c:v>-0.1470000000000482</c:v>
                </c:pt>
                <c:pt idx="1808">
                  <c:v>-0.53200000000003911</c:v>
                </c:pt>
                <c:pt idx="1809">
                  <c:v>-0.8709999999999809</c:v>
                </c:pt>
                <c:pt idx="1810">
                  <c:v>0.13600000000008095</c:v>
                </c:pt>
                <c:pt idx="1811">
                  <c:v>-9.2999999999960892E-2</c:v>
                </c:pt>
                <c:pt idx="1812">
                  <c:v>-0.41499999999996362</c:v>
                </c:pt>
                <c:pt idx="1813">
                  <c:v>0.34799999999995634</c:v>
                </c:pt>
                <c:pt idx="1814">
                  <c:v>-0.55000000000006821</c:v>
                </c:pt>
                <c:pt idx="1815">
                  <c:v>-0.77899999999999636</c:v>
                </c:pt>
                <c:pt idx="1816">
                  <c:v>-0.38499999999999091</c:v>
                </c:pt>
                <c:pt idx="1817">
                  <c:v>-0.50299999999992906</c:v>
                </c:pt>
                <c:pt idx="1818">
                  <c:v>-0.76999999999998181</c:v>
                </c:pt>
                <c:pt idx="1819">
                  <c:v>-0.28899999999998727</c:v>
                </c:pt>
                <c:pt idx="1820">
                  <c:v>-0.11400000000003274</c:v>
                </c:pt>
                <c:pt idx="1821">
                  <c:v>-0.64900000000000091</c:v>
                </c:pt>
                <c:pt idx="1822">
                  <c:v>-0.33000000000004093</c:v>
                </c:pt>
                <c:pt idx="1823">
                  <c:v>-0.27099999999995816</c:v>
                </c:pt>
                <c:pt idx="1824">
                  <c:v>-9.4000000000050932E-2</c:v>
                </c:pt>
                <c:pt idx="1825">
                  <c:v>0.11000000000001364</c:v>
                </c:pt>
                <c:pt idx="1826">
                  <c:v>-0.64800000000002456</c:v>
                </c:pt>
                <c:pt idx="1827">
                  <c:v>-0.16600000000005366</c:v>
                </c:pt>
                <c:pt idx="1828">
                  <c:v>0.13200000000006185</c:v>
                </c:pt>
                <c:pt idx="1829">
                  <c:v>-0.26400000000001</c:v>
                </c:pt>
                <c:pt idx="1830">
                  <c:v>0.12999999999999545</c:v>
                </c:pt>
                <c:pt idx="1831">
                  <c:v>0.44100000000003092</c:v>
                </c:pt>
                <c:pt idx="1832">
                  <c:v>-0.52800000000002001</c:v>
                </c:pt>
                <c:pt idx="1833">
                  <c:v>-0.22900000000004184</c:v>
                </c:pt>
                <c:pt idx="1834">
                  <c:v>2.6999999999929969E-2</c:v>
                </c:pt>
                <c:pt idx="1835">
                  <c:v>-0.70299999999997453</c:v>
                </c:pt>
                <c:pt idx="1836">
                  <c:v>-0.37699999999995271</c:v>
                </c:pt>
                <c:pt idx="1837">
                  <c:v>2.1999999999934516E-2</c:v>
                </c:pt>
                <c:pt idx="1838">
                  <c:v>-0.45200000000011187</c:v>
                </c:pt>
                <c:pt idx="1839">
                  <c:v>-0.70199999999999818</c:v>
                </c:pt>
                <c:pt idx="1840">
                  <c:v>-0.70699999999999363</c:v>
                </c:pt>
                <c:pt idx="1841">
                  <c:v>-0.22100000000000364</c:v>
                </c:pt>
                <c:pt idx="1842">
                  <c:v>7.1999999999889042E-2</c:v>
                </c:pt>
                <c:pt idx="1843">
                  <c:v>0.13999999999998636</c:v>
                </c:pt>
                <c:pt idx="1844">
                  <c:v>4.4999999999959073E-2</c:v>
                </c:pt>
                <c:pt idx="1845">
                  <c:v>-0.54900000000009186</c:v>
                </c:pt>
                <c:pt idx="1846">
                  <c:v>-0.45199999999999818</c:v>
                </c:pt>
                <c:pt idx="1847">
                  <c:v>0.12300000000004729</c:v>
                </c:pt>
                <c:pt idx="1848">
                  <c:v>-0.27699999999992997</c:v>
                </c:pt>
                <c:pt idx="1849">
                  <c:v>-1.9999999999527063E-3</c:v>
                </c:pt>
                <c:pt idx="1850">
                  <c:v>-0.11700000000007549</c:v>
                </c:pt>
                <c:pt idx="1851">
                  <c:v>-0.24400000000002819</c:v>
                </c:pt>
                <c:pt idx="1852">
                  <c:v>-0.39900000000000091</c:v>
                </c:pt>
                <c:pt idx="1853">
                  <c:v>-0.13999999999998636</c:v>
                </c:pt>
                <c:pt idx="1854">
                  <c:v>2.1999999999934516E-2</c:v>
                </c:pt>
                <c:pt idx="1855">
                  <c:v>0.29200000000003001</c:v>
                </c:pt>
                <c:pt idx="1856">
                  <c:v>0.32899999999995089</c:v>
                </c:pt>
                <c:pt idx="1857">
                  <c:v>-0.37799999999992906</c:v>
                </c:pt>
                <c:pt idx="1858">
                  <c:v>-6.8999999999959982E-2</c:v>
                </c:pt>
                <c:pt idx="1859">
                  <c:v>0.19000000000005457</c:v>
                </c:pt>
                <c:pt idx="1860">
                  <c:v>-0.68200000000001637</c:v>
                </c:pt>
                <c:pt idx="1861">
                  <c:v>-8.399999999994634E-2</c:v>
                </c:pt>
                <c:pt idx="1862">
                  <c:v>0.47500000000002274</c:v>
                </c:pt>
                <c:pt idx="1863">
                  <c:v>-7.9000000000064574E-2</c:v>
                </c:pt>
                <c:pt idx="1864">
                  <c:v>-0.1470000000000482</c:v>
                </c:pt>
                <c:pt idx="1865">
                  <c:v>-2.8999999999996362E-2</c:v>
                </c:pt>
                <c:pt idx="1866">
                  <c:v>-0.31299999999998818</c:v>
                </c:pt>
                <c:pt idx="1867">
                  <c:v>-0.20199999999999818</c:v>
                </c:pt>
                <c:pt idx="1868">
                  <c:v>0.7459999999999809</c:v>
                </c:pt>
                <c:pt idx="1869">
                  <c:v>0.15300000000002001</c:v>
                </c:pt>
                <c:pt idx="1870">
                  <c:v>-0.11099999999999</c:v>
                </c:pt>
                <c:pt idx="1871">
                  <c:v>0.76999999999998181</c:v>
                </c:pt>
                <c:pt idx="1872">
                  <c:v>0.50999999999999091</c:v>
                </c:pt>
                <c:pt idx="1873">
                  <c:v>0.3970000000000482</c:v>
                </c:pt>
                <c:pt idx="1874">
                  <c:v>0.76199999999994361</c:v>
                </c:pt>
                <c:pt idx="1875">
                  <c:v>-8.1999999999993634E-2</c:v>
                </c:pt>
                <c:pt idx="1876">
                  <c:v>-0.34199999999998454</c:v>
                </c:pt>
                <c:pt idx="1877">
                  <c:v>0.63699999999994361</c:v>
                </c:pt>
                <c:pt idx="1878">
                  <c:v>0.51900000000000546</c:v>
                </c:pt>
                <c:pt idx="1879">
                  <c:v>0.61400000000003274</c:v>
                </c:pt>
                <c:pt idx="1880">
                  <c:v>0.57300000000009277</c:v>
                </c:pt>
                <c:pt idx="1881">
                  <c:v>0.14900000000000091</c:v>
                </c:pt>
                <c:pt idx="1882">
                  <c:v>0.44700000000000273</c:v>
                </c:pt>
                <c:pt idx="1883">
                  <c:v>0.42499999999995453</c:v>
                </c:pt>
                <c:pt idx="1884">
                  <c:v>7.7999999999974534E-2</c:v>
                </c:pt>
                <c:pt idx="1885">
                  <c:v>-0.58199999999999363</c:v>
                </c:pt>
                <c:pt idx="1886">
                  <c:v>-0.58100000000001728</c:v>
                </c:pt>
                <c:pt idx="1887">
                  <c:v>1.0869999999999891</c:v>
                </c:pt>
                <c:pt idx="1888">
                  <c:v>-289.22899999999998</c:v>
                </c:pt>
                <c:pt idx="1889">
                  <c:v>-785.04000000000019</c:v>
                </c:pt>
                <c:pt idx="1890">
                  <c:v>265.30000000000018</c:v>
                </c:pt>
                <c:pt idx="1891">
                  <c:v>239.55999999999995</c:v>
                </c:pt>
                <c:pt idx="1892">
                  <c:v>210.48000000000002</c:v>
                </c:pt>
                <c:pt idx="1893">
                  <c:v>128.98000000000002</c:v>
                </c:pt>
                <c:pt idx="1894">
                  <c:v>102.02600000000001</c:v>
                </c:pt>
                <c:pt idx="1895">
                  <c:v>77</c:v>
                </c:pt>
                <c:pt idx="1896">
                  <c:v>37.05499999999995</c:v>
                </c:pt>
                <c:pt idx="1897">
                  <c:v>18.062000000000012</c:v>
                </c:pt>
                <c:pt idx="1898">
                  <c:v>-3.4200000000000728</c:v>
                </c:pt>
                <c:pt idx="1899">
                  <c:v>10.009999999999991</c:v>
                </c:pt>
                <c:pt idx="1900">
                  <c:v>-0.30999999999994543</c:v>
                </c:pt>
                <c:pt idx="1901">
                  <c:v>1.6399999999998727</c:v>
                </c:pt>
                <c:pt idx="1902">
                  <c:v>-0.45000000000004547</c:v>
                </c:pt>
                <c:pt idx="1903">
                  <c:v>-1.4300000000000637</c:v>
                </c:pt>
                <c:pt idx="1904">
                  <c:v>0.33999999999991815</c:v>
                </c:pt>
                <c:pt idx="1905">
                  <c:v>-0.78999999999996362</c:v>
                </c:pt>
                <c:pt idx="1906">
                  <c:v>-0.14000000000010004</c:v>
                </c:pt>
                <c:pt idx="1907">
                  <c:v>-1.2599999999999909</c:v>
                </c:pt>
                <c:pt idx="1908">
                  <c:v>-0.1999999999998181</c:v>
                </c:pt>
                <c:pt idx="1909">
                  <c:v>-1.4300000000000637</c:v>
                </c:pt>
                <c:pt idx="1910">
                  <c:v>-0.84000000000014552</c:v>
                </c:pt>
                <c:pt idx="1911">
                  <c:v>2.9999999999972715E-2</c:v>
                </c:pt>
                <c:pt idx="1912">
                  <c:v>-1.0899999999999181</c:v>
                </c:pt>
                <c:pt idx="1913">
                  <c:v>-1.7200000000000273</c:v>
                </c:pt>
                <c:pt idx="1914">
                  <c:v>-1.3699999999998909</c:v>
                </c:pt>
                <c:pt idx="1915">
                  <c:v>-0.33999999999991815</c:v>
                </c:pt>
                <c:pt idx="1916">
                  <c:v>-0.34999999999990905</c:v>
                </c:pt>
                <c:pt idx="1917">
                  <c:v>-0.42000000000007276</c:v>
                </c:pt>
                <c:pt idx="1918">
                  <c:v>-0.25</c:v>
                </c:pt>
                <c:pt idx="1919">
                  <c:v>-0.86999999999989086</c:v>
                </c:pt>
                <c:pt idx="1920">
                  <c:v>-0.75</c:v>
                </c:pt>
                <c:pt idx="1921">
                  <c:v>-0.39000000000010004</c:v>
                </c:pt>
                <c:pt idx="1922">
                  <c:v>-1.0199999999999818</c:v>
                </c:pt>
                <c:pt idx="1923">
                  <c:v>-0.89000000000010004</c:v>
                </c:pt>
                <c:pt idx="1924">
                  <c:v>-1.3999999999998636</c:v>
                </c:pt>
                <c:pt idx="1925">
                  <c:v>-1.9500000000000455</c:v>
                </c:pt>
                <c:pt idx="1926">
                  <c:v>-2.6300000000001091</c:v>
                </c:pt>
                <c:pt idx="1927">
                  <c:v>-4.9800000000000182</c:v>
                </c:pt>
                <c:pt idx="1928">
                  <c:v>-2.8399999999999181</c:v>
                </c:pt>
                <c:pt idx="1929">
                  <c:v>-1.0599999999999454</c:v>
                </c:pt>
                <c:pt idx="1930">
                  <c:v>-2.0600000000001728</c:v>
                </c:pt>
                <c:pt idx="1931">
                  <c:v>-2.9099999999998545</c:v>
                </c:pt>
                <c:pt idx="1932">
                  <c:v>-2.4000000000000909</c:v>
                </c:pt>
                <c:pt idx="1933">
                  <c:v>1.8599999999999</c:v>
                </c:pt>
                <c:pt idx="1934">
                  <c:v>-0.24000000000000909</c:v>
                </c:pt>
                <c:pt idx="1935">
                  <c:v>-3.6200000000001182</c:v>
                </c:pt>
                <c:pt idx="1936">
                  <c:v>9.9999999999909051E-3</c:v>
                </c:pt>
                <c:pt idx="1937">
                  <c:v>0.85999999999989996</c:v>
                </c:pt>
                <c:pt idx="1938">
                  <c:v>-0.61000000000012733</c:v>
                </c:pt>
                <c:pt idx="1939">
                  <c:v>-8.0000000000154614E-2</c:v>
                </c:pt>
                <c:pt idx="1940">
                  <c:v>5.999999999994543E-2</c:v>
                </c:pt>
                <c:pt idx="1941">
                  <c:v>7.999999999992724E-2</c:v>
                </c:pt>
                <c:pt idx="1942">
                  <c:v>0.83999999999991815</c:v>
                </c:pt>
                <c:pt idx="1943">
                  <c:v>1.2000000000000455</c:v>
                </c:pt>
                <c:pt idx="1944">
                  <c:v>0.51999999999998181</c:v>
                </c:pt>
                <c:pt idx="1945">
                  <c:v>0.90999999999985448</c:v>
                </c:pt>
                <c:pt idx="1946">
                  <c:v>-0.27999999999997272</c:v>
                </c:pt>
                <c:pt idx="1947">
                  <c:v>-0.53999999999996362</c:v>
                </c:pt>
                <c:pt idx="1948">
                  <c:v>0.38000000000010914</c:v>
                </c:pt>
                <c:pt idx="1949">
                  <c:v>4.9999999999954525E-2</c:v>
                </c:pt>
                <c:pt idx="1950">
                  <c:v>-0.61000000000012733</c:v>
                </c:pt>
                <c:pt idx="1951">
                  <c:v>-3.999999999996362E-2</c:v>
                </c:pt>
                <c:pt idx="1952">
                  <c:v>0.36000000000012733</c:v>
                </c:pt>
                <c:pt idx="1953">
                  <c:v>0.26999999999998181</c:v>
                </c:pt>
                <c:pt idx="1954">
                  <c:v>-1.999999999998181E-2</c:v>
                </c:pt>
                <c:pt idx="1955">
                  <c:v>0.42999999999983629</c:v>
                </c:pt>
                <c:pt idx="1956">
                  <c:v>0.67000000000007276</c:v>
                </c:pt>
                <c:pt idx="1957">
                  <c:v>-4.9999999999954525E-2</c:v>
                </c:pt>
                <c:pt idx="1958">
                  <c:v>0.33999999999991815</c:v>
                </c:pt>
                <c:pt idx="1959">
                  <c:v>-0.12000000000011823</c:v>
                </c:pt>
                <c:pt idx="1960">
                  <c:v>-0.24000000000000909</c:v>
                </c:pt>
                <c:pt idx="1961">
                  <c:v>5.999999999994543E-2</c:v>
                </c:pt>
                <c:pt idx="1962">
                  <c:v>-9.0000000000145519E-2</c:v>
                </c:pt>
                <c:pt idx="1963">
                  <c:v>0.24000000000000909</c:v>
                </c:pt>
                <c:pt idx="1964">
                  <c:v>0.47000000000002728</c:v>
                </c:pt>
                <c:pt idx="1965">
                  <c:v>-4.0000000000190994E-2</c:v>
                </c:pt>
                <c:pt idx="1966">
                  <c:v>-0.19000000000005457</c:v>
                </c:pt>
                <c:pt idx="1967">
                  <c:v>0.19000000000005457</c:v>
                </c:pt>
                <c:pt idx="1968">
                  <c:v>-0.43000000000006366</c:v>
                </c:pt>
                <c:pt idx="1969">
                  <c:v>-0.27999999999997272</c:v>
                </c:pt>
                <c:pt idx="1970">
                  <c:v>0.30999999999994543</c:v>
                </c:pt>
                <c:pt idx="1971">
                  <c:v>0.17000000000007276</c:v>
                </c:pt>
                <c:pt idx="1972">
                  <c:v>0.49000000000000909</c:v>
                </c:pt>
                <c:pt idx="1973">
                  <c:v>0.35000000000013642</c:v>
                </c:pt>
                <c:pt idx="1974">
                  <c:v>-0.13999999999987267</c:v>
                </c:pt>
                <c:pt idx="1975">
                  <c:v>-0.13000000000010914</c:v>
                </c:pt>
                <c:pt idx="1976">
                  <c:v>0.98000000000001819</c:v>
                </c:pt>
                <c:pt idx="1977">
                  <c:v>-0.11000000000012733</c:v>
                </c:pt>
                <c:pt idx="1978">
                  <c:v>-0.32999999999992724</c:v>
                </c:pt>
                <c:pt idx="1979">
                  <c:v>-0.35000000000013642</c:v>
                </c:pt>
                <c:pt idx="1980">
                  <c:v>1.3000000000001819</c:v>
                </c:pt>
                <c:pt idx="1981">
                  <c:v>-0.94000000000005457</c:v>
                </c:pt>
                <c:pt idx="1982">
                  <c:v>-0.55999999999994543</c:v>
                </c:pt>
                <c:pt idx="1983">
                  <c:v>1.8700000000001182</c:v>
                </c:pt>
                <c:pt idx="1984">
                  <c:v>2</c:v>
                </c:pt>
                <c:pt idx="1985">
                  <c:v>2.4800000000000182</c:v>
                </c:pt>
                <c:pt idx="1986">
                  <c:v>1.9199999999998454</c:v>
                </c:pt>
                <c:pt idx="1987">
                  <c:v>2.2200000000000273</c:v>
                </c:pt>
                <c:pt idx="1988">
                  <c:v>2.2399999999997817</c:v>
                </c:pt>
                <c:pt idx="1989">
                  <c:v>1.959999999999809</c:v>
                </c:pt>
                <c:pt idx="1990">
                  <c:v>0.63999999999987267</c:v>
                </c:pt>
                <c:pt idx="1991">
                  <c:v>-0.59000000000014552</c:v>
                </c:pt>
                <c:pt idx="1992">
                  <c:v>-0.61000000000012733</c:v>
                </c:pt>
                <c:pt idx="1993">
                  <c:v>-4.9999999999954525E-2</c:v>
                </c:pt>
                <c:pt idx="1994">
                  <c:v>0.23000000000001819</c:v>
                </c:pt>
                <c:pt idx="1995">
                  <c:v>0.39999999999986358</c:v>
                </c:pt>
                <c:pt idx="1996">
                  <c:v>-0.28999999999996362</c:v>
                </c:pt>
                <c:pt idx="1997">
                  <c:v>9.0000000000145519E-2</c:v>
                </c:pt>
                <c:pt idx="1998">
                  <c:v>0.56999999999993634</c:v>
                </c:pt>
                <c:pt idx="1999">
                  <c:v>0.26999999999998181</c:v>
                </c:pt>
                <c:pt idx="2000">
                  <c:v>0.65000000000009095</c:v>
                </c:pt>
                <c:pt idx="2001">
                  <c:v>1.2799999999999727</c:v>
                </c:pt>
                <c:pt idx="2002">
                  <c:v>0.64999999999986358</c:v>
                </c:pt>
                <c:pt idx="2003">
                  <c:v>0.33999999999991815</c:v>
                </c:pt>
                <c:pt idx="2004">
                  <c:v>0.42999999999983629</c:v>
                </c:pt>
                <c:pt idx="2005">
                  <c:v>-0.27999999999997272</c:v>
                </c:pt>
                <c:pt idx="2006">
                  <c:v>0.25999999999999091</c:v>
                </c:pt>
                <c:pt idx="2007">
                  <c:v>1.0599999999999454</c:v>
                </c:pt>
                <c:pt idx="2008">
                  <c:v>-0.12999999999988177</c:v>
                </c:pt>
                <c:pt idx="2009">
                  <c:v>-0.77999999999997272</c:v>
                </c:pt>
                <c:pt idx="2010">
                  <c:v>0.46000000000003638</c:v>
                </c:pt>
                <c:pt idx="2011">
                  <c:v>-4.9999999999954525E-2</c:v>
                </c:pt>
                <c:pt idx="2012">
                  <c:v>-0.34999999999990905</c:v>
                </c:pt>
                <c:pt idx="2013">
                  <c:v>0.43000000000006366</c:v>
                </c:pt>
                <c:pt idx="2014">
                  <c:v>-0.59000000000014552</c:v>
                </c:pt>
                <c:pt idx="2015">
                  <c:v>-0.47000000000002728</c:v>
                </c:pt>
                <c:pt idx="2016">
                  <c:v>0.91999999999984539</c:v>
                </c:pt>
                <c:pt idx="2017">
                  <c:v>0.41000000000008185</c:v>
                </c:pt>
                <c:pt idx="2018">
                  <c:v>-4.0000000000190994E-2</c:v>
                </c:pt>
                <c:pt idx="2019">
                  <c:v>-0.55999999999994543</c:v>
                </c:pt>
                <c:pt idx="2020">
                  <c:v>-0.14000000000010004</c:v>
                </c:pt>
                <c:pt idx="2021">
                  <c:v>0.5</c:v>
                </c:pt>
                <c:pt idx="2022">
                  <c:v>-0.36000000000012733</c:v>
                </c:pt>
                <c:pt idx="2023">
                  <c:v>-0.56999999999993634</c:v>
                </c:pt>
                <c:pt idx="2024">
                  <c:v>0.24000000000000909</c:v>
                </c:pt>
                <c:pt idx="2025">
                  <c:v>0.92999999999983629</c:v>
                </c:pt>
                <c:pt idx="2026">
                  <c:v>0.26999999999998181</c:v>
                </c:pt>
                <c:pt idx="2027">
                  <c:v>0.1999999999998181</c:v>
                </c:pt>
                <c:pt idx="2028">
                  <c:v>0.12999999999988177</c:v>
                </c:pt>
                <c:pt idx="2029">
                  <c:v>-0.26999999999998181</c:v>
                </c:pt>
                <c:pt idx="2030">
                  <c:v>0.53999999999996362</c:v>
                </c:pt>
                <c:pt idx="2031">
                  <c:v>0.40000000000009095</c:v>
                </c:pt>
                <c:pt idx="2032">
                  <c:v>0</c:v>
                </c:pt>
                <c:pt idx="2033">
                  <c:v>-0.38000000000010914</c:v>
                </c:pt>
                <c:pt idx="2034">
                  <c:v>-0.29000000000019099</c:v>
                </c:pt>
                <c:pt idx="2035">
                  <c:v>-0.32000000000016371</c:v>
                </c:pt>
                <c:pt idx="2036">
                  <c:v>-0.25</c:v>
                </c:pt>
                <c:pt idx="2037">
                  <c:v>0</c:v>
                </c:pt>
                <c:pt idx="2038">
                  <c:v>0.51999999999998181</c:v>
                </c:pt>
                <c:pt idx="2039">
                  <c:v>-0.10000000000013642</c:v>
                </c:pt>
                <c:pt idx="2040">
                  <c:v>-0.53000000000020009</c:v>
                </c:pt>
                <c:pt idx="2041">
                  <c:v>0.26999999999998181</c:v>
                </c:pt>
                <c:pt idx="2042">
                  <c:v>-0.54999999999995453</c:v>
                </c:pt>
                <c:pt idx="2043">
                  <c:v>-0.77999999999997272</c:v>
                </c:pt>
                <c:pt idx="2044">
                  <c:v>0.27999999999997272</c:v>
                </c:pt>
                <c:pt idx="2045">
                  <c:v>0.37000000000011823</c:v>
                </c:pt>
                <c:pt idx="2046">
                  <c:v>9.9999999999909051E-2</c:v>
                </c:pt>
                <c:pt idx="2047">
                  <c:v>0.75999999999999091</c:v>
                </c:pt>
                <c:pt idx="2048">
                  <c:v>0.39000000000010004</c:v>
                </c:pt>
                <c:pt idx="2049">
                  <c:v>0</c:v>
                </c:pt>
                <c:pt idx="2050">
                  <c:v>-3.999999999996362E-2</c:v>
                </c:pt>
                <c:pt idx="2051">
                  <c:v>-0.16999999999984539</c:v>
                </c:pt>
                <c:pt idx="2052">
                  <c:v>0.13000000000010914</c:v>
                </c:pt>
                <c:pt idx="2053">
                  <c:v>0.64000000000010004</c:v>
                </c:pt>
                <c:pt idx="2054">
                  <c:v>-0.31999999999993634</c:v>
                </c:pt>
                <c:pt idx="2055">
                  <c:v>-6.0000000000172804E-2</c:v>
                </c:pt>
                <c:pt idx="2056">
                  <c:v>0.38999999999987267</c:v>
                </c:pt>
                <c:pt idx="2057">
                  <c:v>-0.74000000000000909</c:v>
                </c:pt>
                <c:pt idx="2058">
                  <c:v>-0.3100000000001728</c:v>
                </c:pt>
                <c:pt idx="2059">
                  <c:v>0.5500000000001819</c:v>
                </c:pt>
                <c:pt idx="2060">
                  <c:v>-9.9999999999909051E-2</c:v>
                </c:pt>
                <c:pt idx="2061">
                  <c:v>-0.20000000000004547</c:v>
                </c:pt>
                <c:pt idx="2062">
                  <c:v>0.30999999999994543</c:v>
                </c:pt>
                <c:pt idx="2063">
                  <c:v>0.56999999999993634</c:v>
                </c:pt>
                <c:pt idx="2064">
                  <c:v>-6.0000000000172804E-2</c:v>
                </c:pt>
                <c:pt idx="2065">
                  <c:v>-7.999999999992724E-2</c:v>
                </c:pt>
                <c:pt idx="2066">
                  <c:v>-5.0000000000181899E-2</c:v>
                </c:pt>
                <c:pt idx="2067">
                  <c:v>5.999999999994543E-2</c:v>
                </c:pt>
                <c:pt idx="2068">
                  <c:v>-1.0000000000218279E-2</c:v>
                </c:pt>
                <c:pt idx="2069">
                  <c:v>1.999999999998181E-2</c:v>
                </c:pt>
                <c:pt idx="2070">
                  <c:v>-0.28999999999996362</c:v>
                </c:pt>
                <c:pt idx="2071">
                  <c:v>0.19000000000005457</c:v>
                </c:pt>
                <c:pt idx="2072">
                  <c:v>0.68000000000006366</c:v>
                </c:pt>
                <c:pt idx="2073">
                  <c:v>-0.32999999999992724</c:v>
                </c:pt>
                <c:pt idx="2074">
                  <c:v>-0.20000000000004547</c:v>
                </c:pt>
                <c:pt idx="2075">
                  <c:v>0.39000000000010004</c:v>
                </c:pt>
                <c:pt idx="2076">
                  <c:v>-0.15000000000009095</c:v>
                </c:pt>
                <c:pt idx="2077">
                  <c:v>-9.9999999999909051E-2</c:v>
                </c:pt>
                <c:pt idx="2078">
                  <c:v>-0.14000000000010004</c:v>
                </c:pt>
                <c:pt idx="2079">
                  <c:v>-0.72000000000002728</c:v>
                </c:pt>
                <c:pt idx="2080">
                  <c:v>-1.999999999998181E-2</c:v>
                </c:pt>
                <c:pt idx="2081">
                  <c:v>0.66000000000008185</c:v>
                </c:pt>
                <c:pt idx="2082">
                  <c:v>0.10000000000013642</c:v>
                </c:pt>
                <c:pt idx="2083">
                  <c:v>-3.999999999996362E-2</c:v>
                </c:pt>
                <c:pt idx="2084">
                  <c:v>0.44000000000005457</c:v>
                </c:pt>
                <c:pt idx="2085">
                  <c:v>0.24000000000000909</c:v>
                </c:pt>
                <c:pt idx="2086">
                  <c:v>-0.12000000000011823</c:v>
                </c:pt>
                <c:pt idx="2087">
                  <c:v>-0.20000000000004547</c:v>
                </c:pt>
                <c:pt idx="2088">
                  <c:v>-0.29999999999995453</c:v>
                </c:pt>
                <c:pt idx="2089">
                  <c:v>0.42000000000007276</c:v>
                </c:pt>
              </c:numCache>
            </c:numRef>
          </c:yVal>
          <c:smooth val="1"/>
          <c:extLst>
            <c:ext xmlns:c16="http://schemas.microsoft.com/office/drawing/2014/chart" uri="{C3380CC4-5D6E-409C-BE32-E72D297353CC}">
              <c16:uniqueId val="{00000003-48D8-E444-95D4-88FD63F38594}"/>
            </c:ext>
          </c:extLst>
        </c:ser>
        <c:ser>
          <c:idx val="4"/>
          <c:order val="4"/>
          <c:tx>
            <c:strRef>
              <c:f>'Rank 56-60'!$F$1:$F$2</c:f>
              <c:strCache>
                <c:ptCount val="1"/>
                <c:pt idx="0">
                  <c:v>Rank 60 R3-44</c:v>
                </c:pt>
              </c:strCache>
            </c:strRef>
          </c:tx>
          <c:marker>
            <c:symbol val="none"/>
          </c:marker>
          <c:xVal>
            <c:numRef>
              <c:f>'Rank 56-60'!$A$3:$A$2095</c:f>
              <c:numCache>
                <c:formatCode>General</c:formatCode>
                <c:ptCount val="209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numCache>
            </c:numRef>
          </c:xVal>
          <c:yVal>
            <c:numRef>
              <c:f>'Rank 56-60'!$F$3:$F$2095</c:f>
              <c:numCache>
                <c:formatCode>General</c:formatCode>
                <c:ptCount val="2093"/>
                <c:pt idx="0">
                  <c:v>115.76999999999998</c:v>
                </c:pt>
                <c:pt idx="1">
                  <c:v>115.69000000000005</c:v>
                </c:pt>
                <c:pt idx="2">
                  <c:v>115.42000000000007</c:v>
                </c:pt>
                <c:pt idx="3">
                  <c:v>115.81999999999994</c:v>
                </c:pt>
                <c:pt idx="4">
                  <c:v>116.28999999999996</c:v>
                </c:pt>
                <c:pt idx="5">
                  <c:v>116.23000000000002</c:v>
                </c:pt>
                <c:pt idx="6">
                  <c:v>115.68000000000006</c:v>
                </c:pt>
                <c:pt idx="7">
                  <c:v>116.14999999999986</c:v>
                </c:pt>
                <c:pt idx="8">
                  <c:v>115.90999999999985</c:v>
                </c:pt>
                <c:pt idx="9">
                  <c:v>115.53999999999996</c:v>
                </c:pt>
                <c:pt idx="10">
                  <c:v>115.50999999999999</c:v>
                </c:pt>
                <c:pt idx="11">
                  <c:v>115.93000000000006</c:v>
                </c:pt>
                <c:pt idx="12">
                  <c:v>115.86000000000013</c:v>
                </c:pt>
                <c:pt idx="13">
                  <c:v>116.28999999999996</c:v>
                </c:pt>
                <c:pt idx="14">
                  <c:v>115.7199999999998</c:v>
                </c:pt>
                <c:pt idx="15">
                  <c:v>115.24000000000001</c:v>
                </c:pt>
                <c:pt idx="16">
                  <c:v>115.75</c:v>
                </c:pt>
                <c:pt idx="17">
                  <c:v>115.80000000000018</c:v>
                </c:pt>
                <c:pt idx="18">
                  <c:v>115.92999999999984</c:v>
                </c:pt>
                <c:pt idx="19">
                  <c:v>115.41000000000008</c:v>
                </c:pt>
                <c:pt idx="20">
                  <c:v>115.62000000000012</c:v>
                </c:pt>
                <c:pt idx="21">
                  <c:v>115.25999999999999</c:v>
                </c:pt>
                <c:pt idx="22">
                  <c:v>115.56000000000017</c:v>
                </c:pt>
                <c:pt idx="23">
                  <c:v>115.70000000000005</c:v>
                </c:pt>
                <c:pt idx="24">
                  <c:v>115.50999999999999</c:v>
                </c:pt>
                <c:pt idx="25">
                  <c:v>115.41000000000008</c:v>
                </c:pt>
                <c:pt idx="26">
                  <c:v>116.06999999999994</c:v>
                </c:pt>
                <c:pt idx="27">
                  <c:v>115.75999999999999</c:v>
                </c:pt>
                <c:pt idx="28">
                  <c:v>115.47000000000003</c:v>
                </c:pt>
                <c:pt idx="29">
                  <c:v>115.92000000000007</c:v>
                </c:pt>
                <c:pt idx="30">
                  <c:v>115.11999999999989</c:v>
                </c:pt>
                <c:pt idx="31">
                  <c:v>115.30000000000018</c:v>
                </c:pt>
                <c:pt idx="32">
                  <c:v>115.93000000000006</c:v>
                </c:pt>
                <c:pt idx="33">
                  <c:v>114.73000000000002</c:v>
                </c:pt>
                <c:pt idx="34">
                  <c:v>115.61000000000013</c:v>
                </c:pt>
                <c:pt idx="35">
                  <c:v>115.73000000000002</c:v>
                </c:pt>
                <c:pt idx="36">
                  <c:v>115.31999999999994</c:v>
                </c:pt>
                <c:pt idx="37">
                  <c:v>115.26999999999998</c:v>
                </c:pt>
                <c:pt idx="38">
                  <c:v>115.6400000000001</c:v>
                </c:pt>
                <c:pt idx="39">
                  <c:v>115.55999999999995</c:v>
                </c:pt>
                <c:pt idx="40">
                  <c:v>115.65999999999985</c:v>
                </c:pt>
                <c:pt idx="41">
                  <c:v>114.93000000000006</c:v>
                </c:pt>
                <c:pt idx="42">
                  <c:v>115.19000000000005</c:v>
                </c:pt>
                <c:pt idx="43">
                  <c:v>114.34999999999991</c:v>
                </c:pt>
                <c:pt idx="44">
                  <c:v>114.81000000000017</c:v>
                </c:pt>
                <c:pt idx="45">
                  <c:v>114.12999999999988</c:v>
                </c:pt>
                <c:pt idx="46">
                  <c:v>114.38999999999987</c:v>
                </c:pt>
                <c:pt idx="47">
                  <c:v>114.38000000000011</c:v>
                </c:pt>
                <c:pt idx="48">
                  <c:v>114.42000000000007</c:v>
                </c:pt>
                <c:pt idx="49">
                  <c:v>114.29999999999995</c:v>
                </c:pt>
                <c:pt idx="50">
                  <c:v>114.29999999999995</c:v>
                </c:pt>
                <c:pt idx="51">
                  <c:v>114.39999999999986</c:v>
                </c:pt>
                <c:pt idx="52">
                  <c:v>113.84999999999991</c:v>
                </c:pt>
                <c:pt idx="53">
                  <c:v>114.38000000000011</c:v>
                </c:pt>
                <c:pt idx="54">
                  <c:v>114.05999999999995</c:v>
                </c:pt>
                <c:pt idx="55">
                  <c:v>113.98000000000002</c:v>
                </c:pt>
                <c:pt idx="56">
                  <c:v>114.12000000000012</c:v>
                </c:pt>
                <c:pt idx="57">
                  <c:v>114.05999999999995</c:v>
                </c:pt>
                <c:pt idx="58">
                  <c:v>113.7199999999998</c:v>
                </c:pt>
                <c:pt idx="59">
                  <c:v>113.74000000000001</c:v>
                </c:pt>
                <c:pt idx="60">
                  <c:v>113.90000000000009</c:v>
                </c:pt>
                <c:pt idx="61">
                  <c:v>113.83000000000015</c:v>
                </c:pt>
                <c:pt idx="62">
                  <c:v>113.6400000000001</c:v>
                </c:pt>
                <c:pt idx="63">
                  <c:v>114.05000000000018</c:v>
                </c:pt>
                <c:pt idx="64">
                  <c:v>113.36000000000013</c:v>
                </c:pt>
                <c:pt idx="65">
                  <c:v>113.99000000000001</c:v>
                </c:pt>
                <c:pt idx="66">
                  <c:v>113.59999999999991</c:v>
                </c:pt>
                <c:pt idx="67">
                  <c:v>112.58999999999992</c:v>
                </c:pt>
                <c:pt idx="68">
                  <c:v>112.50999999999999</c:v>
                </c:pt>
                <c:pt idx="69">
                  <c:v>111.94000000000005</c:v>
                </c:pt>
                <c:pt idx="70">
                  <c:v>100.70000000000005</c:v>
                </c:pt>
                <c:pt idx="71">
                  <c:v>88.519999999999982</c:v>
                </c:pt>
                <c:pt idx="72">
                  <c:v>82.630000000000109</c:v>
                </c:pt>
                <c:pt idx="73">
                  <c:v>77.220000000000027</c:v>
                </c:pt>
                <c:pt idx="74">
                  <c:v>74.940000000000055</c:v>
                </c:pt>
                <c:pt idx="75">
                  <c:v>73.599999999999909</c:v>
                </c:pt>
                <c:pt idx="76">
                  <c:v>71.710000000000036</c:v>
                </c:pt>
                <c:pt idx="77">
                  <c:v>70.579999999999927</c:v>
                </c:pt>
                <c:pt idx="78">
                  <c:v>69.779999999999973</c:v>
                </c:pt>
                <c:pt idx="79">
                  <c:v>68.809999999999945</c:v>
                </c:pt>
                <c:pt idx="80">
                  <c:v>67.839999999999918</c:v>
                </c:pt>
                <c:pt idx="81">
                  <c:v>67.199999999999818</c:v>
                </c:pt>
                <c:pt idx="82">
                  <c:v>66.099999999999909</c:v>
                </c:pt>
                <c:pt idx="83">
                  <c:v>65.480000000000018</c:v>
                </c:pt>
                <c:pt idx="84">
                  <c:v>64.460000000000036</c:v>
                </c:pt>
                <c:pt idx="85">
                  <c:v>63.710000000000036</c:v>
                </c:pt>
                <c:pt idx="86">
                  <c:v>62.849999999999909</c:v>
                </c:pt>
                <c:pt idx="87">
                  <c:v>62.299999999999955</c:v>
                </c:pt>
                <c:pt idx="88">
                  <c:v>61.700000000000045</c:v>
                </c:pt>
                <c:pt idx="89">
                  <c:v>60.480000000000018</c:v>
                </c:pt>
                <c:pt idx="90">
                  <c:v>60.159999999999854</c:v>
                </c:pt>
                <c:pt idx="91">
                  <c:v>59.060000000000059</c:v>
                </c:pt>
                <c:pt idx="92">
                  <c:v>58.192000000000007</c:v>
                </c:pt>
                <c:pt idx="93">
                  <c:v>57.81899999999996</c:v>
                </c:pt>
                <c:pt idx="94">
                  <c:v>56.548999999999978</c:v>
                </c:pt>
                <c:pt idx="95">
                  <c:v>55.811000000000035</c:v>
                </c:pt>
                <c:pt idx="96">
                  <c:v>55.506999999999948</c:v>
                </c:pt>
                <c:pt idx="97">
                  <c:v>54.531999999999925</c:v>
                </c:pt>
                <c:pt idx="98">
                  <c:v>53.628000000000043</c:v>
                </c:pt>
                <c:pt idx="99">
                  <c:v>52.801000000000045</c:v>
                </c:pt>
                <c:pt idx="100">
                  <c:v>52.134000000000015</c:v>
                </c:pt>
                <c:pt idx="101">
                  <c:v>51.11200000000008</c:v>
                </c:pt>
                <c:pt idx="102">
                  <c:v>50.685999999999922</c:v>
                </c:pt>
                <c:pt idx="103">
                  <c:v>50.015999999999963</c:v>
                </c:pt>
                <c:pt idx="104">
                  <c:v>48.863999999999919</c:v>
                </c:pt>
                <c:pt idx="105">
                  <c:v>48.061000000000035</c:v>
                </c:pt>
                <c:pt idx="106">
                  <c:v>47.423999999999978</c:v>
                </c:pt>
                <c:pt idx="107">
                  <c:v>46.043999999999983</c:v>
                </c:pt>
                <c:pt idx="108">
                  <c:v>45.765999999999963</c:v>
                </c:pt>
                <c:pt idx="109">
                  <c:v>45.108999999999924</c:v>
                </c:pt>
                <c:pt idx="110">
                  <c:v>43.901000000000067</c:v>
                </c:pt>
                <c:pt idx="111">
                  <c:v>43.186000000000035</c:v>
                </c:pt>
                <c:pt idx="112">
                  <c:v>42.359000000000037</c:v>
                </c:pt>
                <c:pt idx="113">
                  <c:v>41.316000000000031</c:v>
                </c:pt>
                <c:pt idx="114">
                  <c:v>40.738999999999919</c:v>
                </c:pt>
                <c:pt idx="115">
                  <c:v>40.15300000000002</c:v>
                </c:pt>
                <c:pt idx="116">
                  <c:v>39.529999999999973</c:v>
                </c:pt>
                <c:pt idx="117">
                  <c:v>38.342999999999961</c:v>
                </c:pt>
                <c:pt idx="118">
                  <c:v>37.861999999999966</c:v>
                </c:pt>
                <c:pt idx="119">
                  <c:v>36.932000000000016</c:v>
                </c:pt>
                <c:pt idx="120">
                  <c:v>35.730999999999995</c:v>
                </c:pt>
                <c:pt idx="121">
                  <c:v>35.052999999999997</c:v>
                </c:pt>
                <c:pt idx="122">
                  <c:v>34.067000000000007</c:v>
                </c:pt>
                <c:pt idx="123">
                  <c:v>33.488999999999919</c:v>
                </c:pt>
                <c:pt idx="124">
                  <c:v>33.13900000000001</c:v>
                </c:pt>
                <c:pt idx="125">
                  <c:v>31.932000000000016</c:v>
                </c:pt>
                <c:pt idx="126">
                  <c:v>30.905000000000086</c:v>
                </c:pt>
                <c:pt idx="127">
                  <c:v>30.495000000000005</c:v>
                </c:pt>
                <c:pt idx="128">
                  <c:v>29.336000000000013</c:v>
                </c:pt>
                <c:pt idx="129">
                  <c:v>28.451999999999998</c:v>
                </c:pt>
                <c:pt idx="130">
                  <c:v>27.659999999999968</c:v>
                </c:pt>
                <c:pt idx="131">
                  <c:v>27.203999999999951</c:v>
                </c:pt>
                <c:pt idx="132">
                  <c:v>26.302999999999997</c:v>
                </c:pt>
                <c:pt idx="133">
                  <c:v>25.52800000000002</c:v>
                </c:pt>
                <c:pt idx="134">
                  <c:v>25.073999999999955</c:v>
                </c:pt>
                <c:pt idx="135">
                  <c:v>24.166999999999916</c:v>
                </c:pt>
                <c:pt idx="136">
                  <c:v>23.618000000000052</c:v>
                </c:pt>
                <c:pt idx="137">
                  <c:v>22.902000000000044</c:v>
                </c:pt>
                <c:pt idx="138">
                  <c:v>21.828999999999951</c:v>
                </c:pt>
                <c:pt idx="139">
                  <c:v>21.291000000000054</c:v>
                </c:pt>
                <c:pt idx="140">
                  <c:v>20.527999999999906</c:v>
                </c:pt>
                <c:pt idx="141">
                  <c:v>20.011999999999944</c:v>
                </c:pt>
                <c:pt idx="142">
                  <c:v>19.204000000000065</c:v>
                </c:pt>
                <c:pt idx="143">
                  <c:v>18.533000000000015</c:v>
                </c:pt>
                <c:pt idx="144">
                  <c:v>17.502000000000066</c:v>
                </c:pt>
                <c:pt idx="145">
                  <c:v>16.522000000000048</c:v>
                </c:pt>
                <c:pt idx="146">
                  <c:v>16.091999999999985</c:v>
                </c:pt>
                <c:pt idx="147">
                  <c:v>15.076000000000022</c:v>
                </c:pt>
                <c:pt idx="148">
                  <c:v>14.254999999999995</c:v>
                </c:pt>
                <c:pt idx="149">
                  <c:v>13.807000000000016</c:v>
                </c:pt>
                <c:pt idx="150">
                  <c:v>12.883000000000038</c:v>
                </c:pt>
                <c:pt idx="151">
                  <c:v>12.282999999999902</c:v>
                </c:pt>
                <c:pt idx="152">
                  <c:v>11.586000000000013</c:v>
                </c:pt>
                <c:pt idx="153">
                  <c:v>10.506999999999948</c:v>
                </c:pt>
                <c:pt idx="154">
                  <c:v>9.7039999999999509</c:v>
                </c:pt>
                <c:pt idx="155">
                  <c:v>9.1739999999999782</c:v>
                </c:pt>
                <c:pt idx="156">
                  <c:v>8.3659999999999854</c:v>
                </c:pt>
                <c:pt idx="157">
                  <c:v>7.7389999999999191</c:v>
                </c:pt>
                <c:pt idx="158">
                  <c:v>6.9610000000000127</c:v>
                </c:pt>
                <c:pt idx="159">
                  <c:v>6.1589999999999918</c:v>
                </c:pt>
                <c:pt idx="160">
                  <c:v>5.2620000000000573</c:v>
                </c:pt>
                <c:pt idx="161">
                  <c:v>4.7190000000000509</c:v>
                </c:pt>
                <c:pt idx="162">
                  <c:v>4.3379999999999654</c:v>
                </c:pt>
                <c:pt idx="163">
                  <c:v>3.0490000000000919</c:v>
                </c:pt>
                <c:pt idx="164">
                  <c:v>2.67999999999995</c:v>
                </c:pt>
                <c:pt idx="165">
                  <c:v>2.1290000000000191</c:v>
                </c:pt>
                <c:pt idx="166">
                  <c:v>0.882000000000005</c:v>
                </c:pt>
                <c:pt idx="167">
                  <c:v>0.65100000000001046</c:v>
                </c:pt>
                <c:pt idx="168">
                  <c:v>6.2999999999988177E-2</c:v>
                </c:pt>
                <c:pt idx="169">
                  <c:v>-0.8669999999999618</c:v>
                </c:pt>
                <c:pt idx="170">
                  <c:v>-1.4879999999999995</c:v>
                </c:pt>
                <c:pt idx="171">
                  <c:v>-2.3319999999999936</c:v>
                </c:pt>
                <c:pt idx="172">
                  <c:v>-3.1090000000000373</c:v>
                </c:pt>
                <c:pt idx="173">
                  <c:v>-3.6580000000000155</c:v>
                </c:pt>
                <c:pt idx="174">
                  <c:v>-4.5149999999999864</c:v>
                </c:pt>
                <c:pt idx="175">
                  <c:v>-5.1429999999999723</c:v>
                </c:pt>
                <c:pt idx="176">
                  <c:v>-6.0720000000000027</c:v>
                </c:pt>
                <c:pt idx="177">
                  <c:v>-6.3530000000000086</c:v>
                </c:pt>
                <c:pt idx="178">
                  <c:v>-7.4409999999999741</c:v>
                </c:pt>
                <c:pt idx="179">
                  <c:v>-7.9819999999999709</c:v>
                </c:pt>
                <c:pt idx="180">
                  <c:v>-7.8879999999999768</c:v>
                </c:pt>
                <c:pt idx="181">
                  <c:v>-9.2199999999999704</c:v>
                </c:pt>
                <c:pt idx="182">
                  <c:v>-9.6069999999999709</c:v>
                </c:pt>
                <c:pt idx="183">
                  <c:v>-9.8990000000000009</c:v>
                </c:pt>
                <c:pt idx="184">
                  <c:v>-10.754999999999995</c:v>
                </c:pt>
                <c:pt idx="185">
                  <c:v>-11.144000000000005</c:v>
                </c:pt>
                <c:pt idx="186">
                  <c:v>-12.019000000000005</c:v>
                </c:pt>
                <c:pt idx="187">
                  <c:v>-12.725999999999999</c:v>
                </c:pt>
                <c:pt idx="188">
                  <c:v>-13.119000000000028</c:v>
                </c:pt>
                <c:pt idx="189">
                  <c:v>-13.772999999999968</c:v>
                </c:pt>
                <c:pt idx="190">
                  <c:v>-14.258999999999958</c:v>
                </c:pt>
                <c:pt idx="191">
                  <c:v>-15.241999999999962</c:v>
                </c:pt>
                <c:pt idx="192">
                  <c:v>-15.665999999999997</c:v>
                </c:pt>
                <c:pt idx="193">
                  <c:v>-16.212000000000046</c:v>
                </c:pt>
                <c:pt idx="194">
                  <c:v>-17.040999999999997</c:v>
                </c:pt>
                <c:pt idx="195">
                  <c:v>-17.350999999999999</c:v>
                </c:pt>
                <c:pt idx="196">
                  <c:v>-17.97399999999999</c:v>
                </c:pt>
                <c:pt idx="197">
                  <c:v>-18.357000000000028</c:v>
                </c:pt>
                <c:pt idx="198">
                  <c:v>-18.918000000000006</c:v>
                </c:pt>
                <c:pt idx="199">
                  <c:v>-19.540999999999997</c:v>
                </c:pt>
                <c:pt idx="200">
                  <c:v>-20.05699999999996</c:v>
                </c:pt>
                <c:pt idx="201">
                  <c:v>-20.532999999999959</c:v>
                </c:pt>
                <c:pt idx="202">
                  <c:v>-21.410000000000025</c:v>
                </c:pt>
                <c:pt idx="203">
                  <c:v>-21.632000000000005</c:v>
                </c:pt>
                <c:pt idx="204">
                  <c:v>-21.944999999999993</c:v>
                </c:pt>
                <c:pt idx="205">
                  <c:v>-22.407999999999959</c:v>
                </c:pt>
                <c:pt idx="206">
                  <c:v>-23.057999999999993</c:v>
                </c:pt>
                <c:pt idx="207">
                  <c:v>-23.217999999999989</c:v>
                </c:pt>
                <c:pt idx="208">
                  <c:v>-23.777999999999992</c:v>
                </c:pt>
                <c:pt idx="209">
                  <c:v>-24.317999999999984</c:v>
                </c:pt>
                <c:pt idx="210">
                  <c:v>-24.698999999999984</c:v>
                </c:pt>
                <c:pt idx="211">
                  <c:v>-25.224000000000018</c:v>
                </c:pt>
                <c:pt idx="212">
                  <c:v>-25.680999999999983</c:v>
                </c:pt>
                <c:pt idx="213">
                  <c:v>-25.938999999999993</c:v>
                </c:pt>
                <c:pt idx="214">
                  <c:v>-26.316000000000003</c:v>
                </c:pt>
                <c:pt idx="215">
                  <c:v>-27.055999999999983</c:v>
                </c:pt>
                <c:pt idx="216">
                  <c:v>-27.370000000000005</c:v>
                </c:pt>
                <c:pt idx="217">
                  <c:v>-28.015000000000015</c:v>
                </c:pt>
                <c:pt idx="218">
                  <c:v>-28.430999999999983</c:v>
                </c:pt>
                <c:pt idx="219">
                  <c:v>-28.705999999999989</c:v>
                </c:pt>
                <c:pt idx="220">
                  <c:v>-28.99799999999999</c:v>
                </c:pt>
                <c:pt idx="221">
                  <c:v>-29.702999999999975</c:v>
                </c:pt>
                <c:pt idx="222">
                  <c:v>-30.125</c:v>
                </c:pt>
                <c:pt idx="223">
                  <c:v>-30.195999999999998</c:v>
                </c:pt>
                <c:pt idx="224">
                  <c:v>-31.020999999999987</c:v>
                </c:pt>
                <c:pt idx="225">
                  <c:v>-31.331000000000003</c:v>
                </c:pt>
                <c:pt idx="226">
                  <c:v>-31.494000000000014</c:v>
                </c:pt>
                <c:pt idx="227">
                  <c:v>-32.387999999999991</c:v>
                </c:pt>
                <c:pt idx="228">
                  <c:v>-32.411000000000001</c:v>
                </c:pt>
                <c:pt idx="229">
                  <c:v>-32.509699999999995</c:v>
                </c:pt>
                <c:pt idx="230">
                  <c:v>-32.7376</c:v>
                </c:pt>
                <c:pt idx="231">
                  <c:v>-33.203100000000006</c:v>
                </c:pt>
                <c:pt idx="232">
                  <c:v>-33.259100000000004</c:v>
                </c:pt>
                <c:pt idx="233">
                  <c:v>-33.816400000000002</c:v>
                </c:pt>
                <c:pt idx="234">
                  <c:v>-34.050399999999996</c:v>
                </c:pt>
                <c:pt idx="235">
                  <c:v>-34.302199999999992</c:v>
                </c:pt>
                <c:pt idx="236">
                  <c:v>-34.677300000000002</c:v>
                </c:pt>
                <c:pt idx="237">
                  <c:v>-34.532799999999995</c:v>
                </c:pt>
                <c:pt idx="238">
                  <c:v>-34.720300000000002</c:v>
                </c:pt>
                <c:pt idx="239">
                  <c:v>-34.864799999999995</c:v>
                </c:pt>
                <c:pt idx="240">
                  <c:v>-35.665499999999994</c:v>
                </c:pt>
                <c:pt idx="241">
                  <c:v>-35.622599999999998</c:v>
                </c:pt>
                <c:pt idx="242">
                  <c:v>-35.774900000000002</c:v>
                </c:pt>
                <c:pt idx="243">
                  <c:v>-36.511200000000002</c:v>
                </c:pt>
                <c:pt idx="244">
                  <c:v>-36.757399999999997</c:v>
                </c:pt>
                <c:pt idx="245">
                  <c:v>-36.815910000000002</c:v>
                </c:pt>
                <c:pt idx="246">
                  <c:v>-37.243701999999999</c:v>
                </c:pt>
                <c:pt idx="247">
                  <c:v>-37.462359999999997</c:v>
                </c:pt>
                <c:pt idx="248">
                  <c:v>-37.774900000000002</c:v>
                </c:pt>
                <c:pt idx="249">
                  <c:v>-37.921399999999998</c:v>
                </c:pt>
                <c:pt idx="250">
                  <c:v>-38.2378</c:v>
                </c:pt>
                <c:pt idx="251">
                  <c:v>-38.354999999999997</c:v>
                </c:pt>
                <c:pt idx="252">
                  <c:v>-38.765169999999998</c:v>
                </c:pt>
                <c:pt idx="253">
                  <c:v>-31.657679999999999</c:v>
                </c:pt>
                <c:pt idx="254">
                  <c:v>-20.57565</c:v>
                </c:pt>
                <c:pt idx="255">
                  <c:v>-12.91943</c:v>
                </c:pt>
                <c:pt idx="256">
                  <c:v>-9.0131899999999998</c:v>
                </c:pt>
                <c:pt idx="257">
                  <c:v>-6.4995150000000006</c:v>
                </c:pt>
                <c:pt idx="258">
                  <c:v>-5.4760770000000001</c:v>
                </c:pt>
                <c:pt idx="259">
                  <c:v>-5.0151400000000006</c:v>
                </c:pt>
                <c:pt idx="260">
                  <c:v>-4.6420899999999996</c:v>
                </c:pt>
                <c:pt idx="261">
                  <c:v>-4.5737300000000003</c:v>
                </c:pt>
                <c:pt idx="262">
                  <c:v>-4.3901300000000001</c:v>
                </c:pt>
                <c:pt idx="263">
                  <c:v>-3.8588900000000002</c:v>
                </c:pt>
                <c:pt idx="264">
                  <c:v>-4.0776399999999997</c:v>
                </c:pt>
                <c:pt idx="265">
                  <c:v>-4.3178700000000001</c:v>
                </c:pt>
                <c:pt idx="266">
                  <c:v>-3.9370099999999999</c:v>
                </c:pt>
                <c:pt idx="267">
                  <c:v>-4.3373999999999997</c:v>
                </c:pt>
                <c:pt idx="268">
                  <c:v>-4.3256800000000002</c:v>
                </c:pt>
                <c:pt idx="269">
                  <c:v>-4.0366200000000001</c:v>
                </c:pt>
                <c:pt idx="270">
                  <c:v>-4.1440399999999995</c:v>
                </c:pt>
                <c:pt idx="271">
                  <c:v>-4.1557650000000006</c:v>
                </c:pt>
                <c:pt idx="272">
                  <c:v>-4.1166999999999998</c:v>
                </c:pt>
                <c:pt idx="273">
                  <c:v>-3.6303799999999997</c:v>
                </c:pt>
                <c:pt idx="274">
                  <c:v>-4.0659200000000002</c:v>
                </c:pt>
                <c:pt idx="275">
                  <c:v>-4.0952099999999998</c:v>
                </c:pt>
                <c:pt idx="276">
                  <c:v>-3.8881799999999997</c:v>
                </c:pt>
                <c:pt idx="277">
                  <c:v>-4.0502900000000004</c:v>
                </c:pt>
                <c:pt idx="278">
                  <c:v>-3.8041999999999998</c:v>
                </c:pt>
                <c:pt idx="279">
                  <c:v>-3.2084999999999999</c:v>
                </c:pt>
                <c:pt idx="280">
                  <c:v>-3.6596600000000006</c:v>
                </c:pt>
                <c:pt idx="281">
                  <c:v>-3.4682699999999995</c:v>
                </c:pt>
                <c:pt idx="282">
                  <c:v>-3.76905</c:v>
                </c:pt>
                <c:pt idx="283">
                  <c:v>-3.77881</c:v>
                </c:pt>
                <c:pt idx="284">
                  <c:v>-3.9584999999999999</c:v>
                </c:pt>
                <c:pt idx="285">
                  <c:v>-3.6655289999999998</c:v>
                </c:pt>
                <c:pt idx="286">
                  <c:v>-7.2983399999999996</c:v>
                </c:pt>
                <c:pt idx="287">
                  <c:v>-7.1713799999999992</c:v>
                </c:pt>
                <c:pt idx="288">
                  <c:v>-7.3998999999999997</c:v>
                </c:pt>
                <c:pt idx="289">
                  <c:v>-6.9584999999999999</c:v>
                </c:pt>
                <c:pt idx="290">
                  <c:v>5.7129999999999903E-2</c:v>
                </c:pt>
                <c:pt idx="291">
                  <c:v>1.0180699999999998</c:v>
                </c:pt>
                <c:pt idx="292">
                  <c:v>0.91845999999999961</c:v>
                </c:pt>
                <c:pt idx="293">
                  <c:v>-2.7905280000000001</c:v>
                </c:pt>
                <c:pt idx="294">
                  <c:v>-7.3569300000000002</c:v>
                </c:pt>
                <c:pt idx="295">
                  <c:v>-3.0620099999999999</c:v>
                </c:pt>
                <c:pt idx="296">
                  <c:v>-2.70459</c:v>
                </c:pt>
                <c:pt idx="297">
                  <c:v>-2.9721719999999996</c:v>
                </c:pt>
                <c:pt idx="298">
                  <c:v>-3.6479509999999999</c:v>
                </c:pt>
                <c:pt idx="299">
                  <c:v>-3.1284179999999999</c:v>
                </c:pt>
                <c:pt idx="300">
                  <c:v>-3.3881799999999997</c:v>
                </c:pt>
                <c:pt idx="301">
                  <c:v>-3.3569319999999996</c:v>
                </c:pt>
                <c:pt idx="302">
                  <c:v>-3.6420870000000001</c:v>
                </c:pt>
                <c:pt idx="303">
                  <c:v>-3.9819400000000003</c:v>
                </c:pt>
                <c:pt idx="304">
                  <c:v>-3.64209</c:v>
                </c:pt>
                <c:pt idx="305">
                  <c:v>-3.7866200000000001</c:v>
                </c:pt>
                <c:pt idx="306">
                  <c:v>-3.6889700000000003</c:v>
                </c:pt>
                <c:pt idx="307">
                  <c:v>-3.40381</c:v>
                </c:pt>
                <c:pt idx="308">
                  <c:v>-3.4487290000000002</c:v>
                </c:pt>
                <c:pt idx="309">
                  <c:v>-3.3706</c:v>
                </c:pt>
                <c:pt idx="310">
                  <c:v>-3.5346700000000002</c:v>
                </c:pt>
                <c:pt idx="311">
                  <c:v>-3.65185</c:v>
                </c:pt>
                <c:pt idx="312">
                  <c:v>-3.2241200000000001</c:v>
                </c:pt>
                <c:pt idx="313">
                  <c:v>-2.9428740000000002</c:v>
                </c:pt>
                <c:pt idx="314">
                  <c:v>-3.0971639999999998</c:v>
                </c:pt>
                <c:pt idx="315">
                  <c:v>-3.2319399999999998</c:v>
                </c:pt>
                <c:pt idx="316">
                  <c:v>-2.3803700000000001</c:v>
                </c:pt>
                <c:pt idx="317">
                  <c:v>-3.4292000000000002</c:v>
                </c:pt>
                <c:pt idx="318">
                  <c:v>-3.4350560000000003</c:v>
                </c:pt>
                <c:pt idx="319">
                  <c:v>-3.2749029999999997</c:v>
                </c:pt>
                <c:pt idx="320">
                  <c:v>-2.8979499999999998</c:v>
                </c:pt>
                <c:pt idx="321">
                  <c:v>-3.0053700000000001</c:v>
                </c:pt>
                <c:pt idx="322">
                  <c:v>-3.3393600000000001</c:v>
                </c:pt>
                <c:pt idx="323">
                  <c:v>-3.2319300000000002</c:v>
                </c:pt>
                <c:pt idx="324">
                  <c:v>-3.41357</c:v>
                </c:pt>
                <c:pt idx="325">
                  <c:v>-3.1069300000000002</c:v>
                </c:pt>
                <c:pt idx="326">
                  <c:v>-3.72803</c:v>
                </c:pt>
                <c:pt idx="327">
                  <c:v>-3.3061499999999997</c:v>
                </c:pt>
                <c:pt idx="328">
                  <c:v>-3.1870099999999999</c:v>
                </c:pt>
                <c:pt idx="329">
                  <c:v>-3.7866200000000001</c:v>
                </c:pt>
                <c:pt idx="330">
                  <c:v>-3.3940399999999999</c:v>
                </c:pt>
                <c:pt idx="331">
                  <c:v>-3.5561499999999997</c:v>
                </c:pt>
                <c:pt idx="332">
                  <c:v>-3.3862299999999999</c:v>
                </c:pt>
                <c:pt idx="333">
                  <c:v>-3.49316</c:v>
                </c:pt>
                <c:pt idx="334">
                  <c:v>-3.3945300000000005</c:v>
                </c:pt>
                <c:pt idx="335">
                  <c:v>-3.0385780000000002</c:v>
                </c:pt>
                <c:pt idx="336">
                  <c:v>-0.81152000000000002</c:v>
                </c:pt>
                <c:pt idx="337">
                  <c:v>-2.388188</c:v>
                </c:pt>
                <c:pt idx="338">
                  <c:v>-1.9848640000000002</c:v>
                </c:pt>
                <c:pt idx="339">
                  <c:v>-2.9848609999999995</c:v>
                </c:pt>
                <c:pt idx="340">
                  <c:v>-1.2734329999999998</c:v>
                </c:pt>
                <c:pt idx="341">
                  <c:v>-0.63623300000000005</c:v>
                </c:pt>
                <c:pt idx="342">
                  <c:v>-2.49072</c:v>
                </c:pt>
                <c:pt idx="343">
                  <c:v>-3.1777320000000002</c:v>
                </c:pt>
                <c:pt idx="344">
                  <c:v>-2.5161159999999998</c:v>
                </c:pt>
                <c:pt idx="345">
                  <c:v>-1.5981430000000001</c:v>
                </c:pt>
                <c:pt idx="346">
                  <c:v>-0.33202999999999983</c:v>
                </c:pt>
                <c:pt idx="347">
                  <c:v>0.26610999999999985</c:v>
                </c:pt>
                <c:pt idx="348">
                  <c:v>-0.39893000000000001</c:v>
                </c:pt>
                <c:pt idx="349">
                  <c:v>0.54491999999999985</c:v>
                </c:pt>
                <c:pt idx="350">
                  <c:v>0.14893000000000001</c:v>
                </c:pt>
                <c:pt idx="351">
                  <c:v>0.58740999999999999</c:v>
                </c:pt>
                <c:pt idx="352">
                  <c:v>0.49756</c:v>
                </c:pt>
                <c:pt idx="353">
                  <c:v>-0.40381200000000006</c:v>
                </c:pt>
                <c:pt idx="354">
                  <c:v>-0.70653999999999995</c:v>
                </c:pt>
                <c:pt idx="355">
                  <c:v>0.64306999999999981</c:v>
                </c:pt>
                <c:pt idx="356">
                  <c:v>0.6303700000000001</c:v>
                </c:pt>
                <c:pt idx="357">
                  <c:v>2.3439999999999905E-2</c:v>
                </c:pt>
                <c:pt idx="358">
                  <c:v>-0.32811999999999997</c:v>
                </c:pt>
                <c:pt idx="359">
                  <c:v>0.52391999999999994</c:v>
                </c:pt>
                <c:pt idx="360">
                  <c:v>0.36865999999999999</c:v>
                </c:pt>
                <c:pt idx="361">
                  <c:v>-5.9080000000000021E-2</c:v>
                </c:pt>
                <c:pt idx="362">
                  <c:v>-0.2758799999999999</c:v>
                </c:pt>
                <c:pt idx="363">
                  <c:v>0.25585999999999998</c:v>
                </c:pt>
                <c:pt idx="364">
                  <c:v>1.5140000000000153E-2</c:v>
                </c:pt>
                <c:pt idx="365">
                  <c:v>-0.471194</c:v>
                </c:pt>
                <c:pt idx="366">
                  <c:v>-0.65918399999999999</c:v>
                </c:pt>
                <c:pt idx="367">
                  <c:v>-3.662999999999994E-2</c:v>
                </c:pt>
                <c:pt idx="368">
                  <c:v>1.4650000000000496E-3</c:v>
                </c:pt>
                <c:pt idx="369">
                  <c:v>0.21289400000000003</c:v>
                </c:pt>
                <c:pt idx="370">
                  <c:v>2.6855000000000073E-2</c:v>
                </c:pt>
                <c:pt idx="371">
                  <c:v>-0.60595299999999996</c:v>
                </c:pt>
                <c:pt idx="372">
                  <c:v>-0.27783000000000002</c:v>
                </c:pt>
                <c:pt idx="373">
                  <c:v>-9.6189999999999998E-2</c:v>
                </c:pt>
                <c:pt idx="374">
                  <c:v>0.12646400000000002</c:v>
                </c:pt>
                <c:pt idx="375">
                  <c:v>0.28662399999999999</c:v>
                </c:pt>
                <c:pt idx="376">
                  <c:v>-0.43750000000000006</c:v>
                </c:pt>
                <c:pt idx="377">
                  <c:v>-0.24169799999999997</c:v>
                </c:pt>
                <c:pt idx="378">
                  <c:v>0.40722700000000001</c:v>
                </c:pt>
                <c:pt idx="379">
                  <c:v>-4.8827999999999983E-2</c:v>
                </c:pt>
                <c:pt idx="380">
                  <c:v>-0.19433599999999995</c:v>
                </c:pt>
                <c:pt idx="381">
                  <c:v>0.16552699999999998</c:v>
                </c:pt>
                <c:pt idx="382">
                  <c:v>0.28515600000000002</c:v>
                </c:pt>
                <c:pt idx="383">
                  <c:v>-0.48486299999999993</c:v>
                </c:pt>
                <c:pt idx="384">
                  <c:v>-0.14843699999999993</c:v>
                </c:pt>
                <c:pt idx="385">
                  <c:v>0.5063470000000001</c:v>
                </c:pt>
                <c:pt idx="386">
                  <c:v>-7.3730000000000073E-2</c:v>
                </c:pt>
                <c:pt idx="387">
                  <c:v>-2.8320000000000012E-2</c:v>
                </c:pt>
                <c:pt idx="388">
                  <c:v>0.26708900000000002</c:v>
                </c:pt>
                <c:pt idx="389">
                  <c:v>-0.22021499999999994</c:v>
                </c:pt>
                <c:pt idx="390">
                  <c:v>2.7831999999999968E-2</c:v>
                </c:pt>
                <c:pt idx="391">
                  <c:v>-0.22558600000000006</c:v>
                </c:pt>
                <c:pt idx="392">
                  <c:v>-4.4434000000000085E-2</c:v>
                </c:pt>
                <c:pt idx="393">
                  <c:v>-0.109375</c:v>
                </c:pt>
                <c:pt idx="394">
                  <c:v>0.13916000000000001</c:v>
                </c:pt>
                <c:pt idx="395">
                  <c:v>0.287109</c:v>
                </c:pt>
                <c:pt idx="396">
                  <c:v>6.3479999999999925E-3</c:v>
                </c:pt>
                <c:pt idx="397">
                  <c:v>0.59130870000000002</c:v>
                </c:pt>
                <c:pt idx="398">
                  <c:v>-0.14111299999999999</c:v>
                </c:pt>
                <c:pt idx="399">
                  <c:v>-0.14892500000000003</c:v>
                </c:pt>
                <c:pt idx="400">
                  <c:v>-0.19775399999999999</c:v>
                </c:pt>
                <c:pt idx="401">
                  <c:v>-4.6875E-2</c:v>
                </c:pt>
                <c:pt idx="402">
                  <c:v>1.4700000000000824E-3</c:v>
                </c:pt>
                <c:pt idx="403">
                  <c:v>0.37011799999999995</c:v>
                </c:pt>
                <c:pt idx="404">
                  <c:v>0.23242200000000002</c:v>
                </c:pt>
                <c:pt idx="405">
                  <c:v>-3.8573999999999997E-2</c:v>
                </c:pt>
                <c:pt idx="406">
                  <c:v>0.283694</c:v>
                </c:pt>
                <c:pt idx="407">
                  <c:v>0.20654299999999992</c:v>
                </c:pt>
                <c:pt idx="408">
                  <c:v>-0.28027299999999999</c:v>
                </c:pt>
                <c:pt idx="409">
                  <c:v>0.90478530000000001</c:v>
                </c:pt>
                <c:pt idx="410">
                  <c:v>0.54150399999999999</c:v>
                </c:pt>
                <c:pt idx="411">
                  <c:v>0.47802719999999999</c:v>
                </c:pt>
                <c:pt idx="412">
                  <c:v>0.14746100000000001</c:v>
                </c:pt>
                <c:pt idx="413">
                  <c:v>-0.44433599999999995</c:v>
                </c:pt>
                <c:pt idx="414">
                  <c:v>-0.17285099999999998</c:v>
                </c:pt>
                <c:pt idx="415">
                  <c:v>0.32177699999999998</c:v>
                </c:pt>
                <c:pt idx="416">
                  <c:v>0.222168</c:v>
                </c:pt>
                <c:pt idx="417">
                  <c:v>1.757800000000001E-2</c:v>
                </c:pt>
                <c:pt idx="418">
                  <c:v>-0.2954099</c:v>
                </c:pt>
                <c:pt idx="419">
                  <c:v>-0.43310599999999999</c:v>
                </c:pt>
                <c:pt idx="420">
                  <c:v>-0.1225586</c:v>
                </c:pt>
                <c:pt idx="421">
                  <c:v>-0.28759790000000002</c:v>
                </c:pt>
                <c:pt idx="422">
                  <c:v>-0.22705084</c:v>
                </c:pt>
                <c:pt idx="423">
                  <c:v>-6.5918009999999999E-2</c:v>
                </c:pt>
                <c:pt idx="424">
                  <c:v>-0.33105499999999999</c:v>
                </c:pt>
                <c:pt idx="425">
                  <c:v>-1.4649999999999941E-3</c:v>
                </c:pt>
                <c:pt idx="426">
                  <c:v>-0.42871100000000001</c:v>
                </c:pt>
                <c:pt idx="427">
                  <c:v>0.12402299999999999</c:v>
                </c:pt>
                <c:pt idx="428">
                  <c:v>-5.5663999999999991E-2</c:v>
                </c:pt>
                <c:pt idx="429">
                  <c:v>-0.23583949999999998</c:v>
                </c:pt>
                <c:pt idx="430">
                  <c:v>8.4472000000000019E-2</c:v>
                </c:pt>
                <c:pt idx="431">
                  <c:v>-0.55859400000000003</c:v>
                </c:pt>
                <c:pt idx="432">
                  <c:v>-0.78466799999999992</c:v>
                </c:pt>
                <c:pt idx="433">
                  <c:v>-0.57519580000000003</c:v>
                </c:pt>
                <c:pt idx="434">
                  <c:v>-0.30224599999999996</c:v>
                </c:pt>
                <c:pt idx="435">
                  <c:v>0.20751999999999998</c:v>
                </c:pt>
                <c:pt idx="436">
                  <c:v>-1.2426780000000002</c:v>
                </c:pt>
                <c:pt idx="437">
                  <c:v>-131.92661000000001</c:v>
                </c:pt>
                <c:pt idx="438">
                  <c:v>-22.524000000000001</c:v>
                </c:pt>
                <c:pt idx="439">
                  <c:v>27.419000000000011</c:v>
                </c:pt>
                <c:pt idx="440">
                  <c:v>67.703000000000003</c:v>
                </c:pt>
                <c:pt idx="441">
                  <c:v>90.16510000000001</c:v>
                </c:pt>
                <c:pt idx="442">
                  <c:v>114.09380000000002</c:v>
                </c:pt>
                <c:pt idx="443">
                  <c:v>137.2166</c:v>
                </c:pt>
                <c:pt idx="444">
                  <c:v>158.86843999999999</c:v>
                </c:pt>
                <c:pt idx="445">
                  <c:v>180.5453</c:v>
                </c:pt>
                <c:pt idx="446">
                  <c:v>201.0575</c:v>
                </c:pt>
                <c:pt idx="447">
                  <c:v>220.5215</c:v>
                </c:pt>
                <c:pt idx="448">
                  <c:v>239.96080000000001</c:v>
                </c:pt>
                <c:pt idx="449">
                  <c:v>258.41419999999999</c:v>
                </c:pt>
                <c:pt idx="450">
                  <c:v>275.90370000000001</c:v>
                </c:pt>
                <c:pt idx="451">
                  <c:v>292.24400000000003</c:v>
                </c:pt>
                <c:pt idx="452">
                  <c:v>308.25299999999999</c:v>
                </c:pt>
                <c:pt idx="453">
                  <c:v>323.64300000000003</c:v>
                </c:pt>
                <c:pt idx="454">
                  <c:v>338.28100000000001</c:v>
                </c:pt>
                <c:pt idx="455">
                  <c:v>352.37400000000002</c:v>
                </c:pt>
                <c:pt idx="456">
                  <c:v>366.02</c:v>
                </c:pt>
                <c:pt idx="457">
                  <c:v>378.709</c:v>
                </c:pt>
                <c:pt idx="458">
                  <c:v>391.767</c:v>
                </c:pt>
                <c:pt idx="459">
                  <c:v>403.10699999999997</c:v>
                </c:pt>
                <c:pt idx="460">
                  <c:v>414.55099999999999</c:v>
                </c:pt>
                <c:pt idx="461">
                  <c:v>425.59100000000001</c:v>
                </c:pt>
                <c:pt idx="462">
                  <c:v>435.90999999999997</c:v>
                </c:pt>
                <c:pt idx="463">
                  <c:v>445.62199999999996</c:v>
                </c:pt>
                <c:pt idx="464">
                  <c:v>455.37400000000002</c:v>
                </c:pt>
                <c:pt idx="465">
                  <c:v>464.10500000000002</c:v>
                </c:pt>
                <c:pt idx="466">
                  <c:v>472.63200000000001</c:v>
                </c:pt>
                <c:pt idx="467">
                  <c:v>481.40700000000004</c:v>
                </c:pt>
                <c:pt idx="468">
                  <c:v>489.46100000000001</c:v>
                </c:pt>
                <c:pt idx="469">
                  <c:v>496.6</c:v>
                </c:pt>
                <c:pt idx="470">
                  <c:v>503.75400000000002</c:v>
                </c:pt>
                <c:pt idx="471">
                  <c:v>510.77600000000001</c:v>
                </c:pt>
                <c:pt idx="472">
                  <c:v>517.39800000000002</c:v>
                </c:pt>
                <c:pt idx="473">
                  <c:v>523.99700000000007</c:v>
                </c:pt>
                <c:pt idx="474">
                  <c:v>530.024</c:v>
                </c:pt>
                <c:pt idx="475">
                  <c:v>535.47</c:v>
                </c:pt>
                <c:pt idx="476">
                  <c:v>541.47699999999998</c:v>
                </c:pt>
                <c:pt idx="477">
                  <c:v>546.67899999999997</c:v>
                </c:pt>
                <c:pt idx="478">
                  <c:v>551.93799999999999</c:v>
                </c:pt>
                <c:pt idx="479">
                  <c:v>556.96299999999997</c:v>
                </c:pt>
                <c:pt idx="480">
                  <c:v>561.54700000000003</c:v>
                </c:pt>
                <c:pt idx="481">
                  <c:v>565.96100000000001</c:v>
                </c:pt>
                <c:pt idx="482">
                  <c:v>570.36200000000008</c:v>
                </c:pt>
                <c:pt idx="483">
                  <c:v>574.61300000000006</c:v>
                </c:pt>
                <c:pt idx="484">
                  <c:v>578.41700000000003</c:v>
                </c:pt>
                <c:pt idx="485">
                  <c:v>582.19299999999998</c:v>
                </c:pt>
                <c:pt idx="486">
                  <c:v>585.93600000000004</c:v>
                </c:pt>
                <c:pt idx="487">
                  <c:v>589.10199999999998</c:v>
                </c:pt>
                <c:pt idx="488">
                  <c:v>592.49099999999999</c:v>
                </c:pt>
                <c:pt idx="489">
                  <c:v>595.601</c:v>
                </c:pt>
                <c:pt idx="490">
                  <c:v>598.30399999999997</c:v>
                </c:pt>
                <c:pt idx="491">
                  <c:v>601.33500000000004</c:v>
                </c:pt>
                <c:pt idx="492">
                  <c:v>604.779</c:v>
                </c:pt>
                <c:pt idx="493">
                  <c:v>607.42700000000002</c:v>
                </c:pt>
                <c:pt idx="494">
                  <c:v>609.97199999999998</c:v>
                </c:pt>
                <c:pt idx="495">
                  <c:v>612.649</c:v>
                </c:pt>
                <c:pt idx="496">
                  <c:v>615.04500000000007</c:v>
                </c:pt>
                <c:pt idx="497">
                  <c:v>616.95399999999995</c:v>
                </c:pt>
                <c:pt idx="498">
                  <c:v>619.78899999999999</c:v>
                </c:pt>
                <c:pt idx="499">
                  <c:v>621.72699999999998</c:v>
                </c:pt>
                <c:pt idx="500">
                  <c:v>623.61099999999999</c:v>
                </c:pt>
                <c:pt idx="501">
                  <c:v>625.69200000000001</c:v>
                </c:pt>
                <c:pt idx="502">
                  <c:v>627.85199999999998</c:v>
                </c:pt>
                <c:pt idx="503">
                  <c:v>629.15599999999995</c:v>
                </c:pt>
                <c:pt idx="504">
                  <c:v>630.94299999999998</c:v>
                </c:pt>
                <c:pt idx="505">
                  <c:v>632.83899999999994</c:v>
                </c:pt>
                <c:pt idx="506">
                  <c:v>634.69299999999998</c:v>
                </c:pt>
                <c:pt idx="507">
                  <c:v>636.19899999999996</c:v>
                </c:pt>
                <c:pt idx="508">
                  <c:v>638.19600000000003</c:v>
                </c:pt>
                <c:pt idx="509">
                  <c:v>639.52099999999996</c:v>
                </c:pt>
                <c:pt idx="510">
                  <c:v>641.029</c:v>
                </c:pt>
                <c:pt idx="511">
                  <c:v>642.49800000000005</c:v>
                </c:pt>
                <c:pt idx="512">
                  <c:v>643.495</c:v>
                </c:pt>
                <c:pt idx="513">
                  <c:v>645.30999999999995</c:v>
                </c:pt>
                <c:pt idx="514">
                  <c:v>646.73299999999995</c:v>
                </c:pt>
                <c:pt idx="515">
                  <c:v>647.77199999999993</c:v>
                </c:pt>
                <c:pt idx="516">
                  <c:v>649.27199999999993</c:v>
                </c:pt>
                <c:pt idx="517">
                  <c:v>650.37200000000007</c:v>
                </c:pt>
                <c:pt idx="518">
                  <c:v>651.34500000000003</c:v>
                </c:pt>
                <c:pt idx="519">
                  <c:v>652.75299999999993</c:v>
                </c:pt>
                <c:pt idx="520">
                  <c:v>653.92499999999995</c:v>
                </c:pt>
                <c:pt idx="521">
                  <c:v>654.74299999999994</c:v>
                </c:pt>
                <c:pt idx="522">
                  <c:v>655.87799999999993</c:v>
                </c:pt>
                <c:pt idx="523">
                  <c:v>656.81400000000008</c:v>
                </c:pt>
                <c:pt idx="524">
                  <c:v>657.94100000000003</c:v>
                </c:pt>
                <c:pt idx="525">
                  <c:v>658.952</c:v>
                </c:pt>
                <c:pt idx="526">
                  <c:v>660.07400000000007</c:v>
                </c:pt>
                <c:pt idx="527">
                  <c:v>660.79700000000003</c:v>
                </c:pt>
                <c:pt idx="528">
                  <c:v>661.42000000000007</c:v>
                </c:pt>
                <c:pt idx="529">
                  <c:v>662.476</c:v>
                </c:pt>
                <c:pt idx="530">
                  <c:v>663.20799999999997</c:v>
                </c:pt>
                <c:pt idx="531">
                  <c:v>664.24699999999996</c:v>
                </c:pt>
                <c:pt idx="532">
                  <c:v>665.35400000000004</c:v>
                </c:pt>
                <c:pt idx="533">
                  <c:v>665.78199999999993</c:v>
                </c:pt>
                <c:pt idx="534">
                  <c:v>666.67899999999997</c:v>
                </c:pt>
                <c:pt idx="535">
                  <c:v>667.62900000000002</c:v>
                </c:pt>
                <c:pt idx="536">
                  <c:v>668.322</c:v>
                </c:pt>
                <c:pt idx="537">
                  <c:v>669.01099999999997</c:v>
                </c:pt>
                <c:pt idx="538">
                  <c:v>669.86699999999996</c:v>
                </c:pt>
                <c:pt idx="539">
                  <c:v>670.64</c:v>
                </c:pt>
                <c:pt idx="540">
                  <c:v>671.14100000000008</c:v>
                </c:pt>
                <c:pt idx="541">
                  <c:v>671.41800000000001</c:v>
                </c:pt>
                <c:pt idx="542">
                  <c:v>672.30799999999999</c:v>
                </c:pt>
                <c:pt idx="543">
                  <c:v>672.89499999999998</c:v>
                </c:pt>
                <c:pt idx="544">
                  <c:v>673.73599999999999</c:v>
                </c:pt>
                <c:pt idx="545">
                  <c:v>674.005</c:v>
                </c:pt>
                <c:pt idx="546">
                  <c:v>674.21399999999994</c:v>
                </c:pt>
                <c:pt idx="547">
                  <c:v>675.24599999999998</c:v>
                </c:pt>
                <c:pt idx="548">
                  <c:v>675.57400000000007</c:v>
                </c:pt>
                <c:pt idx="549">
                  <c:v>675.92599999999993</c:v>
                </c:pt>
                <c:pt idx="550">
                  <c:v>676.505</c:v>
                </c:pt>
                <c:pt idx="551">
                  <c:v>676.82399999999996</c:v>
                </c:pt>
                <c:pt idx="552">
                  <c:v>677.44299999999998</c:v>
                </c:pt>
                <c:pt idx="553">
                  <c:v>678.36599999999999</c:v>
                </c:pt>
                <c:pt idx="554">
                  <c:v>678.91</c:v>
                </c:pt>
                <c:pt idx="555">
                  <c:v>678.947</c:v>
                </c:pt>
                <c:pt idx="556">
                  <c:v>679.45100000000002</c:v>
                </c:pt>
                <c:pt idx="557">
                  <c:v>680.11300000000006</c:v>
                </c:pt>
                <c:pt idx="558">
                  <c:v>680.60400000000004</c:v>
                </c:pt>
                <c:pt idx="559">
                  <c:v>680.7940000000001</c:v>
                </c:pt>
                <c:pt idx="560">
                  <c:v>681.54</c:v>
                </c:pt>
                <c:pt idx="561">
                  <c:v>682.01</c:v>
                </c:pt>
                <c:pt idx="562">
                  <c:v>682.28300000000002</c:v>
                </c:pt>
                <c:pt idx="563">
                  <c:v>682.84</c:v>
                </c:pt>
                <c:pt idx="564">
                  <c:v>683.11200000000008</c:v>
                </c:pt>
                <c:pt idx="565">
                  <c:v>683.30600000000004</c:v>
                </c:pt>
                <c:pt idx="566">
                  <c:v>683.81299999999999</c:v>
                </c:pt>
                <c:pt idx="567">
                  <c:v>683.87099999999998</c:v>
                </c:pt>
                <c:pt idx="568">
                  <c:v>684.12899999999991</c:v>
                </c:pt>
                <c:pt idx="569">
                  <c:v>685.00400000000002</c:v>
                </c:pt>
                <c:pt idx="570">
                  <c:v>684.80500000000006</c:v>
                </c:pt>
                <c:pt idx="571">
                  <c:v>684.88099999999997</c:v>
                </c:pt>
                <c:pt idx="572">
                  <c:v>685.81700000000001</c:v>
                </c:pt>
                <c:pt idx="573">
                  <c:v>685.88400000000001</c:v>
                </c:pt>
                <c:pt idx="574">
                  <c:v>685.88300000000004</c:v>
                </c:pt>
                <c:pt idx="575">
                  <c:v>686.47399999999993</c:v>
                </c:pt>
                <c:pt idx="576">
                  <c:v>686.44599999999991</c:v>
                </c:pt>
                <c:pt idx="577">
                  <c:v>687.03800000000001</c:v>
                </c:pt>
                <c:pt idx="578">
                  <c:v>687.36900000000003</c:v>
                </c:pt>
                <c:pt idx="579">
                  <c:v>687.798</c:v>
                </c:pt>
                <c:pt idx="580">
                  <c:v>687.90599999999995</c:v>
                </c:pt>
                <c:pt idx="581">
                  <c:v>688.31099999999992</c:v>
                </c:pt>
                <c:pt idx="582">
                  <c:v>688.75099999999998</c:v>
                </c:pt>
                <c:pt idx="583">
                  <c:v>688.89599999999996</c:v>
                </c:pt>
                <c:pt idx="584">
                  <c:v>689.2</c:v>
                </c:pt>
                <c:pt idx="585">
                  <c:v>689.78300000000002</c:v>
                </c:pt>
                <c:pt idx="586">
                  <c:v>689.77200000000005</c:v>
                </c:pt>
                <c:pt idx="587">
                  <c:v>690.08500000000004</c:v>
                </c:pt>
                <c:pt idx="588">
                  <c:v>690.28700000000003</c:v>
                </c:pt>
                <c:pt idx="589">
                  <c:v>690.26800000000003</c:v>
                </c:pt>
                <c:pt idx="590">
                  <c:v>690.79</c:v>
                </c:pt>
                <c:pt idx="591">
                  <c:v>691.34199999999998</c:v>
                </c:pt>
                <c:pt idx="592">
                  <c:v>691.28</c:v>
                </c:pt>
                <c:pt idx="593">
                  <c:v>691.53899999999999</c:v>
                </c:pt>
                <c:pt idx="594">
                  <c:v>692.29500000000007</c:v>
                </c:pt>
                <c:pt idx="595">
                  <c:v>692.375</c:v>
                </c:pt>
                <c:pt idx="596">
                  <c:v>692.46900000000005</c:v>
                </c:pt>
                <c:pt idx="597">
                  <c:v>692.56600000000003</c:v>
                </c:pt>
                <c:pt idx="598">
                  <c:v>692.96699999999998</c:v>
                </c:pt>
                <c:pt idx="599">
                  <c:v>693.05799999999999</c:v>
                </c:pt>
                <c:pt idx="600">
                  <c:v>693.13699999999994</c:v>
                </c:pt>
                <c:pt idx="601">
                  <c:v>693.20500000000004</c:v>
                </c:pt>
                <c:pt idx="602">
                  <c:v>693.53600000000006</c:v>
                </c:pt>
                <c:pt idx="603">
                  <c:v>693.91899999999998</c:v>
                </c:pt>
                <c:pt idx="604">
                  <c:v>694.38000000000011</c:v>
                </c:pt>
                <c:pt idx="605">
                  <c:v>694.85500000000002</c:v>
                </c:pt>
                <c:pt idx="606">
                  <c:v>694.95600000000002</c:v>
                </c:pt>
                <c:pt idx="607">
                  <c:v>695.19600000000003</c:v>
                </c:pt>
                <c:pt idx="608">
                  <c:v>694.94500000000005</c:v>
                </c:pt>
                <c:pt idx="609">
                  <c:v>695.20699999999999</c:v>
                </c:pt>
                <c:pt idx="610">
                  <c:v>695.78300000000002</c:v>
                </c:pt>
                <c:pt idx="611">
                  <c:v>695.70800000000008</c:v>
                </c:pt>
                <c:pt idx="612">
                  <c:v>696.01900000000001</c:v>
                </c:pt>
                <c:pt idx="613">
                  <c:v>696.10699999999997</c:v>
                </c:pt>
                <c:pt idx="614">
                  <c:v>696.20100000000002</c:v>
                </c:pt>
                <c:pt idx="615">
                  <c:v>696.69799999999998</c:v>
                </c:pt>
                <c:pt idx="616">
                  <c:v>696.94900000000007</c:v>
                </c:pt>
                <c:pt idx="617">
                  <c:v>785.37</c:v>
                </c:pt>
                <c:pt idx="618">
                  <c:v>696.52600000000007</c:v>
                </c:pt>
                <c:pt idx="619">
                  <c:v>714.31</c:v>
                </c:pt>
                <c:pt idx="620">
                  <c:v>647.05399999999997</c:v>
                </c:pt>
                <c:pt idx="621">
                  <c:v>631.02300000000002</c:v>
                </c:pt>
                <c:pt idx="622">
                  <c:v>614.18299999999999</c:v>
                </c:pt>
                <c:pt idx="623">
                  <c:v>597.82500000000005</c:v>
                </c:pt>
                <c:pt idx="624">
                  <c:v>582.31400000000008</c:v>
                </c:pt>
                <c:pt idx="625">
                  <c:v>566.96600000000001</c:v>
                </c:pt>
                <c:pt idx="626">
                  <c:v>551.13900000000001</c:v>
                </c:pt>
                <c:pt idx="627">
                  <c:v>536.88099999999997</c:v>
                </c:pt>
                <c:pt idx="628">
                  <c:v>523.00800000000004</c:v>
                </c:pt>
                <c:pt idx="629">
                  <c:v>509.209</c:v>
                </c:pt>
                <c:pt idx="630">
                  <c:v>496.47500000000002</c:v>
                </c:pt>
                <c:pt idx="631">
                  <c:v>483.37600000000003</c:v>
                </c:pt>
                <c:pt idx="632">
                  <c:v>471.33600000000001</c:v>
                </c:pt>
                <c:pt idx="633">
                  <c:v>459.55400000000003</c:v>
                </c:pt>
                <c:pt idx="634">
                  <c:v>448.59799999999996</c:v>
                </c:pt>
                <c:pt idx="635">
                  <c:v>437.83699999999999</c:v>
                </c:pt>
                <c:pt idx="636">
                  <c:v>427.04500000000002</c:v>
                </c:pt>
                <c:pt idx="637">
                  <c:v>417.12300000000005</c:v>
                </c:pt>
                <c:pt idx="638">
                  <c:v>407.38900000000001</c:v>
                </c:pt>
                <c:pt idx="639">
                  <c:v>397.69900000000001</c:v>
                </c:pt>
                <c:pt idx="640">
                  <c:v>388.91300000000001</c:v>
                </c:pt>
                <c:pt idx="641">
                  <c:v>379.66399999999999</c:v>
                </c:pt>
                <c:pt idx="642">
                  <c:v>370.84800000000001</c:v>
                </c:pt>
                <c:pt idx="643">
                  <c:v>362.90099999999995</c:v>
                </c:pt>
                <c:pt idx="644">
                  <c:v>354.798</c:v>
                </c:pt>
                <c:pt idx="645">
                  <c:v>346.60199999999998</c:v>
                </c:pt>
                <c:pt idx="646">
                  <c:v>339.459</c:v>
                </c:pt>
                <c:pt idx="647">
                  <c:v>332.03399999999999</c:v>
                </c:pt>
                <c:pt idx="648">
                  <c:v>324.20100000000002</c:v>
                </c:pt>
                <c:pt idx="649">
                  <c:v>318.14300000000003</c:v>
                </c:pt>
                <c:pt idx="650">
                  <c:v>311.16399999999999</c:v>
                </c:pt>
                <c:pt idx="651">
                  <c:v>304.245</c:v>
                </c:pt>
                <c:pt idx="652">
                  <c:v>297.93299999999999</c:v>
                </c:pt>
                <c:pt idx="653">
                  <c:v>291.88100000000003</c:v>
                </c:pt>
                <c:pt idx="654">
                  <c:v>285.35500000000002</c:v>
                </c:pt>
                <c:pt idx="655">
                  <c:v>280.34899999999999</c:v>
                </c:pt>
                <c:pt idx="656">
                  <c:v>274.18399999999997</c:v>
                </c:pt>
                <c:pt idx="657">
                  <c:v>268.541</c:v>
                </c:pt>
                <c:pt idx="658">
                  <c:v>263.43</c:v>
                </c:pt>
                <c:pt idx="659">
                  <c:v>257.75100000000003</c:v>
                </c:pt>
                <c:pt idx="660">
                  <c:v>252.50700000000001</c:v>
                </c:pt>
                <c:pt idx="661">
                  <c:v>247.99900000000002</c:v>
                </c:pt>
                <c:pt idx="662">
                  <c:v>243.26499999999999</c:v>
                </c:pt>
                <c:pt idx="663">
                  <c:v>238.589</c:v>
                </c:pt>
                <c:pt idx="664">
                  <c:v>234.32400000000001</c:v>
                </c:pt>
                <c:pt idx="665">
                  <c:v>229.29599999999999</c:v>
                </c:pt>
                <c:pt idx="666">
                  <c:v>224.73699999999999</c:v>
                </c:pt>
                <c:pt idx="667">
                  <c:v>221.11599999999999</c:v>
                </c:pt>
                <c:pt idx="668">
                  <c:v>216.81399999999999</c:v>
                </c:pt>
                <c:pt idx="669">
                  <c:v>212.73430000000002</c:v>
                </c:pt>
                <c:pt idx="670">
                  <c:v>208.7878</c:v>
                </c:pt>
                <c:pt idx="671">
                  <c:v>204.95609999999999</c:v>
                </c:pt>
                <c:pt idx="672">
                  <c:v>201.35489999999999</c:v>
                </c:pt>
                <c:pt idx="673">
                  <c:v>197.6174</c:v>
                </c:pt>
                <c:pt idx="674">
                  <c:v>194.1412</c:v>
                </c:pt>
                <c:pt idx="675">
                  <c:v>190.73099999999999</c:v>
                </c:pt>
                <c:pt idx="676">
                  <c:v>187.30770000000001</c:v>
                </c:pt>
                <c:pt idx="677">
                  <c:v>184.29179999999999</c:v>
                </c:pt>
                <c:pt idx="678">
                  <c:v>181.13060000000002</c:v>
                </c:pt>
                <c:pt idx="679">
                  <c:v>177.42970000000003</c:v>
                </c:pt>
                <c:pt idx="680">
                  <c:v>174.9913</c:v>
                </c:pt>
                <c:pt idx="681">
                  <c:v>171.93119999999999</c:v>
                </c:pt>
                <c:pt idx="682">
                  <c:v>168.69720000000001</c:v>
                </c:pt>
                <c:pt idx="683">
                  <c:v>166.2441</c:v>
                </c:pt>
                <c:pt idx="684">
                  <c:v>163.0128</c:v>
                </c:pt>
                <c:pt idx="685">
                  <c:v>160.5102</c:v>
                </c:pt>
                <c:pt idx="686">
                  <c:v>157.80160000000001</c:v>
                </c:pt>
                <c:pt idx="687">
                  <c:v>155.10149999999999</c:v>
                </c:pt>
                <c:pt idx="688">
                  <c:v>152.6232</c:v>
                </c:pt>
                <c:pt idx="689">
                  <c:v>150.28</c:v>
                </c:pt>
                <c:pt idx="690">
                  <c:v>147.84970000000001</c:v>
                </c:pt>
                <c:pt idx="691">
                  <c:v>145.01519999999999</c:v>
                </c:pt>
                <c:pt idx="692">
                  <c:v>143.3313</c:v>
                </c:pt>
                <c:pt idx="693">
                  <c:v>140.87049999999999</c:v>
                </c:pt>
                <c:pt idx="694">
                  <c:v>138.44159999999999</c:v>
                </c:pt>
                <c:pt idx="695">
                  <c:v>136.6747</c:v>
                </c:pt>
                <c:pt idx="696">
                  <c:v>134.3657</c:v>
                </c:pt>
                <c:pt idx="697">
                  <c:v>132.22910000000002</c:v>
                </c:pt>
                <c:pt idx="698">
                  <c:v>130.34960000000001</c:v>
                </c:pt>
                <c:pt idx="699">
                  <c:v>128.47819999999999</c:v>
                </c:pt>
                <c:pt idx="700">
                  <c:v>126.108</c:v>
                </c:pt>
                <c:pt idx="701">
                  <c:v>124.88579999999999</c:v>
                </c:pt>
                <c:pt idx="702">
                  <c:v>122.97069999999999</c:v>
                </c:pt>
                <c:pt idx="703">
                  <c:v>120.9302</c:v>
                </c:pt>
                <c:pt idx="704">
                  <c:v>119.4521</c:v>
                </c:pt>
                <c:pt idx="705">
                  <c:v>117.86710000000001</c:v>
                </c:pt>
                <c:pt idx="706">
                  <c:v>115.8335</c:v>
                </c:pt>
                <c:pt idx="707">
                  <c:v>114.77590000000001</c:v>
                </c:pt>
                <c:pt idx="708">
                  <c:v>112.9507</c:v>
                </c:pt>
                <c:pt idx="709">
                  <c:v>111.09960000000001</c:v>
                </c:pt>
                <c:pt idx="710">
                  <c:v>109.6435</c:v>
                </c:pt>
                <c:pt idx="711">
                  <c:v>108.1323</c:v>
                </c:pt>
                <c:pt idx="712">
                  <c:v>106.82417000000001</c:v>
                </c:pt>
                <c:pt idx="713">
                  <c:v>105.44290000000001</c:v>
                </c:pt>
                <c:pt idx="714">
                  <c:v>103.74412</c:v>
                </c:pt>
                <c:pt idx="715">
                  <c:v>102.29687</c:v>
                </c:pt>
                <c:pt idx="716">
                  <c:v>100.85015</c:v>
                </c:pt>
                <c:pt idx="717">
                  <c:v>99.850589999999997</c:v>
                </c:pt>
                <c:pt idx="718">
                  <c:v>98.308109999999999</c:v>
                </c:pt>
                <c:pt idx="719">
                  <c:v>97.100549999999998</c:v>
                </c:pt>
                <c:pt idx="720">
                  <c:v>96.079589999999996</c:v>
                </c:pt>
                <c:pt idx="721">
                  <c:v>94.969266999999988</c:v>
                </c:pt>
                <c:pt idx="722">
                  <c:v>93.438456000000002</c:v>
                </c:pt>
                <c:pt idx="723">
                  <c:v>92.280320000000003</c:v>
                </c:pt>
                <c:pt idx="724">
                  <c:v>91.444859999999991</c:v>
                </c:pt>
                <c:pt idx="725">
                  <c:v>90.13185</c:v>
                </c:pt>
                <c:pt idx="726">
                  <c:v>89.419420000000002</c:v>
                </c:pt>
                <c:pt idx="727">
                  <c:v>88.413550000000001</c:v>
                </c:pt>
                <c:pt idx="728">
                  <c:v>86.733429999999998</c:v>
                </c:pt>
                <c:pt idx="729">
                  <c:v>85.624009999999998</c:v>
                </c:pt>
                <c:pt idx="730">
                  <c:v>84.779830000000004</c:v>
                </c:pt>
                <c:pt idx="731">
                  <c:v>82.919470000000004</c:v>
                </c:pt>
                <c:pt idx="732">
                  <c:v>82.605919999999998</c:v>
                </c:pt>
                <c:pt idx="733">
                  <c:v>81.969219999999993</c:v>
                </c:pt>
                <c:pt idx="734">
                  <c:v>80.186499999999995</c:v>
                </c:pt>
                <c:pt idx="735">
                  <c:v>79.985900000000001</c:v>
                </c:pt>
                <c:pt idx="736">
                  <c:v>79.272999999999996</c:v>
                </c:pt>
                <c:pt idx="737">
                  <c:v>77.761200000000002</c:v>
                </c:pt>
                <c:pt idx="738">
                  <c:v>77.154300000000006</c:v>
                </c:pt>
                <c:pt idx="739">
                  <c:v>76.721199999999996</c:v>
                </c:pt>
                <c:pt idx="740">
                  <c:v>75.298400000000001</c:v>
                </c:pt>
                <c:pt idx="741">
                  <c:v>74.421899999999994</c:v>
                </c:pt>
                <c:pt idx="742">
                  <c:v>74.106399999999994</c:v>
                </c:pt>
                <c:pt idx="743">
                  <c:v>73.249099999999999</c:v>
                </c:pt>
                <c:pt idx="744">
                  <c:v>72.487799999999993</c:v>
                </c:pt>
                <c:pt idx="745">
                  <c:v>72.254300000000001</c:v>
                </c:pt>
                <c:pt idx="746">
                  <c:v>71.250500000000002</c:v>
                </c:pt>
                <c:pt idx="747">
                  <c:v>70.712400000000002</c:v>
                </c:pt>
                <c:pt idx="748">
                  <c:v>70.096600000000009</c:v>
                </c:pt>
                <c:pt idx="749">
                  <c:v>69.368600000000001</c:v>
                </c:pt>
                <c:pt idx="750">
                  <c:v>68.73</c:v>
                </c:pt>
                <c:pt idx="751">
                  <c:v>67.610299999999995</c:v>
                </c:pt>
                <c:pt idx="752">
                  <c:v>67.094200000000001</c:v>
                </c:pt>
                <c:pt idx="753">
                  <c:v>66.49860000000001</c:v>
                </c:pt>
                <c:pt idx="754">
                  <c:v>65.765100000000004</c:v>
                </c:pt>
                <c:pt idx="755">
                  <c:v>65.366200000000006</c:v>
                </c:pt>
                <c:pt idx="756">
                  <c:v>64.495599999999996</c:v>
                </c:pt>
                <c:pt idx="757">
                  <c:v>64.409700000000001</c:v>
                </c:pt>
                <c:pt idx="758">
                  <c:v>63.615700000000004</c:v>
                </c:pt>
                <c:pt idx="759">
                  <c:v>62.896499999999996</c:v>
                </c:pt>
                <c:pt idx="760">
                  <c:v>62.412099999999995</c:v>
                </c:pt>
                <c:pt idx="761">
                  <c:v>62.144000000000005</c:v>
                </c:pt>
                <c:pt idx="762">
                  <c:v>61.080099999999995</c:v>
                </c:pt>
                <c:pt idx="763">
                  <c:v>60.561999999999998</c:v>
                </c:pt>
                <c:pt idx="764">
                  <c:v>60.066900000000004</c:v>
                </c:pt>
                <c:pt idx="765">
                  <c:v>59.577600000000004</c:v>
                </c:pt>
                <c:pt idx="766">
                  <c:v>59.162099999999995</c:v>
                </c:pt>
                <c:pt idx="767">
                  <c:v>58.985899999999994</c:v>
                </c:pt>
                <c:pt idx="768">
                  <c:v>58.416499999999999</c:v>
                </c:pt>
                <c:pt idx="769">
                  <c:v>57.739699999999999</c:v>
                </c:pt>
                <c:pt idx="770">
                  <c:v>57.618600000000001</c:v>
                </c:pt>
                <c:pt idx="771">
                  <c:v>56.836899999999993</c:v>
                </c:pt>
                <c:pt idx="772">
                  <c:v>56.323799999999999</c:v>
                </c:pt>
                <c:pt idx="773">
                  <c:v>56.208500000000001</c:v>
                </c:pt>
                <c:pt idx="774">
                  <c:v>55.655799999999999</c:v>
                </c:pt>
                <c:pt idx="775">
                  <c:v>55.500500000000002</c:v>
                </c:pt>
                <c:pt idx="776">
                  <c:v>55.143100000000004</c:v>
                </c:pt>
                <c:pt idx="777">
                  <c:v>54.523899999999998</c:v>
                </c:pt>
                <c:pt idx="778">
                  <c:v>54.281299999999995</c:v>
                </c:pt>
                <c:pt idx="779">
                  <c:v>53.771999999999991</c:v>
                </c:pt>
                <c:pt idx="780">
                  <c:v>53.063900000000004</c:v>
                </c:pt>
                <c:pt idx="781">
                  <c:v>52.578600000000009</c:v>
                </c:pt>
                <c:pt idx="782">
                  <c:v>52.514699999999991</c:v>
                </c:pt>
                <c:pt idx="783">
                  <c:v>51.839400000000005</c:v>
                </c:pt>
                <c:pt idx="784">
                  <c:v>51.494599999999991</c:v>
                </c:pt>
                <c:pt idx="785">
                  <c:v>51.525300000000001</c:v>
                </c:pt>
                <c:pt idx="786">
                  <c:v>50.963400000000007</c:v>
                </c:pt>
                <c:pt idx="787">
                  <c:v>50.649899999999995</c:v>
                </c:pt>
                <c:pt idx="788">
                  <c:v>50.681200000000004</c:v>
                </c:pt>
                <c:pt idx="789">
                  <c:v>49.960899999999995</c:v>
                </c:pt>
                <c:pt idx="790">
                  <c:v>49.662600000000005</c:v>
                </c:pt>
                <c:pt idx="791">
                  <c:v>49.536100000000005</c:v>
                </c:pt>
                <c:pt idx="792">
                  <c:v>48.939900000000002</c:v>
                </c:pt>
                <c:pt idx="793">
                  <c:v>48.907200000000003</c:v>
                </c:pt>
                <c:pt idx="794">
                  <c:v>48.609899999999996</c:v>
                </c:pt>
                <c:pt idx="795">
                  <c:v>48.102100000000007</c:v>
                </c:pt>
                <c:pt idx="796">
                  <c:v>47.629399999999997</c:v>
                </c:pt>
                <c:pt idx="797">
                  <c:v>47.467800000000004</c:v>
                </c:pt>
                <c:pt idx="798">
                  <c:v>47.232399999999998</c:v>
                </c:pt>
                <c:pt idx="799">
                  <c:v>46.673900000000003</c:v>
                </c:pt>
                <c:pt idx="800">
                  <c:v>46.652900000000002</c:v>
                </c:pt>
                <c:pt idx="801">
                  <c:v>46.747099999999996</c:v>
                </c:pt>
                <c:pt idx="802">
                  <c:v>46.060099999999998</c:v>
                </c:pt>
                <c:pt idx="803">
                  <c:v>45.950199999999995</c:v>
                </c:pt>
                <c:pt idx="804">
                  <c:v>45.714400000000005</c:v>
                </c:pt>
                <c:pt idx="805">
                  <c:v>45.584500000000006</c:v>
                </c:pt>
                <c:pt idx="806">
                  <c:v>45.470299999999995</c:v>
                </c:pt>
                <c:pt idx="807">
                  <c:v>45.483900000000006</c:v>
                </c:pt>
                <c:pt idx="808">
                  <c:v>44.977600000000002</c:v>
                </c:pt>
                <c:pt idx="809">
                  <c:v>44.792399999999994</c:v>
                </c:pt>
                <c:pt idx="810">
                  <c:v>44.540500000000009</c:v>
                </c:pt>
                <c:pt idx="811">
                  <c:v>44.057599999999994</c:v>
                </c:pt>
                <c:pt idx="812">
                  <c:v>44.032199999999996</c:v>
                </c:pt>
                <c:pt idx="813">
                  <c:v>43.855999999999995</c:v>
                </c:pt>
                <c:pt idx="814">
                  <c:v>43.362300000000005</c:v>
                </c:pt>
                <c:pt idx="815">
                  <c:v>43.266099999999994</c:v>
                </c:pt>
                <c:pt idx="816">
                  <c:v>43.587899999999998</c:v>
                </c:pt>
                <c:pt idx="817">
                  <c:v>42.806099999999994</c:v>
                </c:pt>
                <c:pt idx="818">
                  <c:v>42.772999999999996</c:v>
                </c:pt>
                <c:pt idx="819">
                  <c:v>42.862299999999998</c:v>
                </c:pt>
                <c:pt idx="820">
                  <c:v>42.3369</c:v>
                </c:pt>
                <c:pt idx="821">
                  <c:v>42.115200000000009</c:v>
                </c:pt>
                <c:pt idx="822">
                  <c:v>42.118099999999998</c:v>
                </c:pt>
                <c:pt idx="823">
                  <c:v>41.779799999999994</c:v>
                </c:pt>
                <c:pt idx="824">
                  <c:v>41.43010000000001</c:v>
                </c:pt>
                <c:pt idx="825">
                  <c:v>41.658299999999997</c:v>
                </c:pt>
                <c:pt idx="826">
                  <c:v>41.082599999999992</c:v>
                </c:pt>
                <c:pt idx="827">
                  <c:v>40.719300000000004</c:v>
                </c:pt>
                <c:pt idx="828">
                  <c:v>41.182099999999991</c:v>
                </c:pt>
                <c:pt idx="829">
                  <c:v>40.576099999999997</c:v>
                </c:pt>
                <c:pt idx="830">
                  <c:v>40.746600000000001</c:v>
                </c:pt>
                <c:pt idx="831">
                  <c:v>40.812899999999992</c:v>
                </c:pt>
                <c:pt idx="832">
                  <c:v>40.051200000000001</c:v>
                </c:pt>
                <c:pt idx="833">
                  <c:v>40.121499999999997</c:v>
                </c:pt>
                <c:pt idx="834">
                  <c:v>40.205500000000001</c:v>
                </c:pt>
                <c:pt idx="835">
                  <c:v>39.571300000000001</c:v>
                </c:pt>
                <c:pt idx="836">
                  <c:v>39.5777</c:v>
                </c:pt>
                <c:pt idx="837">
                  <c:v>39.407299999999999</c:v>
                </c:pt>
                <c:pt idx="838">
                  <c:v>39.318299999999994</c:v>
                </c:pt>
                <c:pt idx="839">
                  <c:v>38.991699999999994</c:v>
                </c:pt>
                <c:pt idx="840">
                  <c:v>39.023400000000002</c:v>
                </c:pt>
                <c:pt idx="841">
                  <c:v>38.892100000000006</c:v>
                </c:pt>
                <c:pt idx="842">
                  <c:v>38.600099999999998</c:v>
                </c:pt>
                <c:pt idx="843">
                  <c:v>38.616699999999994</c:v>
                </c:pt>
                <c:pt idx="844">
                  <c:v>38.562999999999995</c:v>
                </c:pt>
                <c:pt idx="845">
                  <c:v>38.198199999999993</c:v>
                </c:pt>
                <c:pt idx="846">
                  <c:v>38.246499999999997</c:v>
                </c:pt>
                <c:pt idx="847">
                  <c:v>37.809600000000003</c:v>
                </c:pt>
                <c:pt idx="848">
                  <c:v>37.907700000000006</c:v>
                </c:pt>
                <c:pt idx="849">
                  <c:v>37.699199999999998</c:v>
                </c:pt>
                <c:pt idx="850">
                  <c:v>37.655700000000003</c:v>
                </c:pt>
                <c:pt idx="851">
                  <c:v>37.201699999999995</c:v>
                </c:pt>
                <c:pt idx="852">
                  <c:v>37.333000000000006</c:v>
                </c:pt>
                <c:pt idx="853">
                  <c:v>37.330599999999997</c:v>
                </c:pt>
                <c:pt idx="854">
                  <c:v>37.085499999999996</c:v>
                </c:pt>
                <c:pt idx="855">
                  <c:v>36.727100000000007</c:v>
                </c:pt>
                <c:pt idx="856">
                  <c:v>36.965799999999994</c:v>
                </c:pt>
                <c:pt idx="857">
                  <c:v>36.830100000000009</c:v>
                </c:pt>
                <c:pt idx="858">
                  <c:v>36.557100000000005</c:v>
                </c:pt>
                <c:pt idx="859">
                  <c:v>36.471699999999998</c:v>
                </c:pt>
                <c:pt idx="860">
                  <c:v>36.511199999999995</c:v>
                </c:pt>
                <c:pt idx="861">
                  <c:v>35.955600000000004</c:v>
                </c:pt>
                <c:pt idx="862">
                  <c:v>36.54</c:v>
                </c:pt>
                <c:pt idx="863">
                  <c:v>36.055700000000002</c:v>
                </c:pt>
                <c:pt idx="864">
                  <c:v>36.114799999999995</c:v>
                </c:pt>
                <c:pt idx="865">
                  <c:v>36.033200000000008</c:v>
                </c:pt>
                <c:pt idx="866">
                  <c:v>35.855400000000003</c:v>
                </c:pt>
                <c:pt idx="867">
                  <c:v>35.720200000000006</c:v>
                </c:pt>
                <c:pt idx="868">
                  <c:v>36.084499999999998</c:v>
                </c:pt>
                <c:pt idx="869">
                  <c:v>35.571700000000007</c:v>
                </c:pt>
                <c:pt idx="870">
                  <c:v>35.477000000000004</c:v>
                </c:pt>
                <c:pt idx="871">
                  <c:v>35.693799999999996</c:v>
                </c:pt>
                <c:pt idx="872">
                  <c:v>35.219300000000004</c:v>
                </c:pt>
                <c:pt idx="873">
                  <c:v>35.270499999999998</c:v>
                </c:pt>
                <c:pt idx="874">
                  <c:v>35.116699999999994</c:v>
                </c:pt>
                <c:pt idx="875">
                  <c:v>34.785699999999991</c:v>
                </c:pt>
                <c:pt idx="876">
                  <c:v>34.826699999999995</c:v>
                </c:pt>
                <c:pt idx="877">
                  <c:v>34.925300000000007</c:v>
                </c:pt>
                <c:pt idx="878">
                  <c:v>34.718799999999995</c:v>
                </c:pt>
                <c:pt idx="879">
                  <c:v>34.606400000000001</c:v>
                </c:pt>
                <c:pt idx="880">
                  <c:v>34.684099999999994</c:v>
                </c:pt>
                <c:pt idx="881">
                  <c:v>34.549799999999998</c:v>
                </c:pt>
                <c:pt idx="882">
                  <c:v>34.252500000000005</c:v>
                </c:pt>
                <c:pt idx="883">
                  <c:v>34.603499999999997</c:v>
                </c:pt>
                <c:pt idx="884">
                  <c:v>34.248100000000001</c:v>
                </c:pt>
                <c:pt idx="885">
                  <c:v>33.928200000000004</c:v>
                </c:pt>
                <c:pt idx="886">
                  <c:v>34.228999999999999</c:v>
                </c:pt>
                <c:pt idx="887">
                  <c:v>34.454600000000006</c:v>
                </c:pt>
                <c:pt idx="888">
                  <c:v>34.147000000000006</c:v>
                </c:pt>
                <c:pt idx="889">
                  <c:v>34.003</c:v>
                </c:pt>
                <c:pt idx="890">
                  <c:v>34.060600000000008</c:v>
                </c:pt>
                <c:pt idx="891">
                  <c:v>34.070300000000003</c:v>
                </c:pt>
                <c:pt idx="892">
                  <c:v>33.584500000000006</c:v>
                </c:pt>
                <c:pt idx="893">
                  <c:v>33.730500000000006</c:v>
                </c:pt>
                <c:pt idx="894">
                  <c:v>33.474599999999995</c:v>
                </c:pt>
                <c:pt idx="895">
                  <c:v>33.429700000000004</c:v>
                </c:pt>
                <c:pt idx="896">
                  <c:v>33.483899999999998</c:v>
                </c:pt>
                <c:pt idx="897">
                  <c:v>33.301299999999998</c:v>
                </c:pt>
                <c:pt idx="898">
                  <c:v>33.466800000000006</c:v>
                </c:pt>
                <c:pt idx="899">
                  <c:v>33.389700000000005</c:v>
                </c:pt>
                <c:pt idx="900">
                  <c:v>33.034100000000009</c:v>
                </c:pt>
                <c:pt idx="901">
                  <c:v>33.147000000000006</c:v>
                </c:pt>
                <c:pt idx="902">
                  <c:v>33.358899999999991</c:v>
                </c:pt>
                <c:pt idx="903">
                  <c:v>32.991700000000002</c:v>
                </c:pt>
                <c:pt idx="904">
                  <c:v>32.641600000000004</c:v>
                </c:pt>
                <c:pt idx="905">
                  <c:v>32.842800000000004</c:v>
                </c:pt>
                <c:pt idx="906">
                  <c:v>32.815399999999997</c:v>
                </c:pt>
                <c:pt idx="907">
                  <c:v>32.654299999999999</c:v>
                </c:pt>
                <c:pt idx="908">
                  <c:v>32.833499999999994</c:v>
                </c:pt>
                <c:pt idx="909">
                  <c:v>32.7104</c:v>
                </c:pt>
                <c:pt idx="910">
                  <c:v>32.201599999999999</c:v>
                </c:pt>
                <c:pt idx="911">
                  <c:v>32.524500000000003</c:v>
                </c:pt>
                <c:pt idx="912">
                  <c:v>32.239800000000002</c:v>
                </c:pt>
                <c:pt idx="913">
                  <c:v>31.877499999999998</c:v>
                </c:pt>
                <c:pt idx="914">
                  <c:v>32.636700000000005</c:v>
                </c:pt>
                <c:pt idx="915">
                  <c:v>32.435000000000002</c:v>
                </c:pt>
                <c:pt idx="916">
                  <c:v>31.572700000000005</c:v>
                </c:pt>
                <c:pt idx="917">
                  <c:v>32.012700000000002</c:v>
                </c:pt>
                <c:pt idx="918">
                  <c:v>32.171400000000006</c:v>
                </c:pt>
                <c:pt idx="919">
                  <c:v>31.850599999999993</c:v>
                </c:pt>
                <c:pt idx="920">
                  <c:v>32.068400000000004</c:v>
                </c:pt>
                <c:pt idx="921">
                  <c:v>33.029799999999994</c:v>
                </c:pt>
                <c:pt idx="922">
                  <c:v>32.21</c:v>
                </c:pt>
                <c:pt idx="923">
                  <c:v>32.830999999999996</c:v>
                </c:pt>
                <c:pt idx="924">
                  <c:v>35.821299999999994</c:v>
                </c:pt>
                <c:pt idx="925">
                  <c:v>33.548299999999998</c:v>
                </c:pt>
                <c:pt idx="926">
                  <c:v>32.665000000000006</c:v>
                </c:pt>
                <c:pt idx="927">
                  <c:v>30.055199999999999</c:v>
                </c:pt>
                <c:pt idx="928">
                  <c:v>36.072200000000002</c:v>
                </c:pt>
                <c:pt idx="929">
                  <c:v>32.731899999999996</c:v>
                </c:pt>
                <c:pt idx="930">
                  <c:v>29.958500000000001</c:v>
                </c:pt>
                <c:pt idx="931">
                  <c:v>29.771000000000001</c:v>
                </c:pt>
                <c:pt idx="932">
                  <c:v>31.273000000000003</c:v>
                </c:pt>
                <c:pt idx="933">
                  <c:v>31.638599999999997</c:v>
                </c:pt>
                <c:pt idx="934">
                  <c:v>30.90140000000001</c:v>
                </c:pt>
                <c:pt idx="935">
                  <c:v>31.0518</c:v>
                </c:pt>
                <c:pt idx="936">
                  <c:v>31.518999999999998</c:v>
                </c:pt>
                <c:pt idx="937">
                  <c:v>30.712899999999998</c:v>
                </c:pt>
                <c:pt idx="938">
                  <c:v>30.506300000000003</c:v>
                </c:pt>
                <c:pt idx="939">
                  <c:v>31.009699999999995</c:v>
                </c:pt>
                <c:pt idx="940">
                  <c:v>30.531800000000004</c:v>
                </c:pt>
                <c:pt idx="941">
                  <c:v>30.604499999999994</c:v>
                </c:pt>
                <c:pt idx="942">
                  <c:v>30.9878</c:v>
                </c:pt>
                <c:pt idx="943">
                  <c:v>30.633299999999991</c:v>
                </c:pt>
                <c:pt idx="944">
                  <c:v>30.705099999999995</c:v>
                </c:pt>
                <c:pt idx="945">
                  <c:v>30.322699999999998</c:v>
                </c:pt>
                <c:pt idx="946">
                  <c:v>30.307199999999995</c:v>
                </c:pt>
                <c:pt idx="947">
                  <c:v>30.699199999999998</c:v>
                </c:pt>
                <c:pt idx="948">
                  <c:v>30.038099999999993</c:v>
                </c:pt>
                <c:pt idx="949">
                  <c:v>30.373500000000007</c:v>
                </c:pt>
                <c:pt idx="950">
                  <c:v>30.365699999999997</c:v>
                </c:pt>
                <c:pt idx="951">
                  <c:v>30.827099999999994</c:v>
                </c:pt>
                <c:pt idx="952">
                  <c:v>30.868599999999994</c:v>
                </c:pt>
                <c:pt idx="953">
                  <c:v>30.994599999999998</c:v>
                </c:pt>
                <c:pt idx="954">
                  <c:v>30.732900000000001</c:v>
                </c:pt>
                <c:pt idx="955">
                  <c:v>31.002899999999997</c:v>
                </c:pt>
                <c:pt idx="956">
                  <c:v>30.66510000000001</c:v>
                </c:pt>
                <c:pt idx="957">
                  <c:v>30.681100000000008</c:v>
                </c:pt>
                <c:pt idx="958">
                  <c:v>31.356899999999996</c:v>
                </c:pt>
                <c:pt idx="959">
                  <c:v>31.459000000000003</c:v>
                </c:pt>
                <c:pt idx="960">
                  <c:v>31.090300000000006</c:v>
                </c:pt>
                <c:pt idx="961">
                  <c:v>31.276899999999998</c:v>
                </c:pt>
                <c:pt idx="962">
                  <c:v>31.123600000000003</c:v>
                </c:pt>
                <c:pt idx="963">
                  <c:v>32.339399999999998</c:v>
                </c:pt>
                <c:pt idx="964">
                  <c:v>31.881399999999999</c:v>
                </c:pt>
                <c:pt idx="965">
                  <c:v>28.896000000000001</c:v>
                </c:pt>
                <c:pt idx="966">
                  <c:v>27.037599999999998</c:v>
                </c:pt>
                <c:pt idx="967">
                  <c:v>30.473700000000001</c:v>
                </c:pt>
                <c:pt idx="968">
                  <c:v>27.289099999999998</c:v>
                </c:pt>
                <c:pt idx="969">
                  <c:v>27.123999999999999</c:v>
                </c:pt>
                <c:pt idx="970">
                  <c:v>27.229400000000002</c:v>
                </c:pt>
                <c:pt idx="971">
                  <c:v>27.034699999999997</c:v>
                </c:pt>
                <c:pt idx="972">
                  <c:v>26.8277</c:v>
                </c:pt>
                <c:pt idx="973">
                  <c:v>27.9116</c:v>
                </c:pt>
                <c:pt idx="974">
                  <c:v>29.768500000000003</c:v>
                </c:pt>
                <c:pt idx="975">
                  <c:v>27.749499999999998</c:v>
                </c:pt>
                <c:pt idx="976">
                  <c:v>28.0595</c:v>
                </c:pt>
                <c:pt idx="977">
                  <c:v>30.898000000000003</c:v>
                </c:pt>
                <c:pt idx="978">
                  <c:v>31.370599999999996</c:v>
                </c:pt>
                <c:pt idx="979">
                  <c:v>31.660099999999993</c:v>
                </c:pt>
                <c:pt idx="980">
                  <c:v>31.465800000000002</c:v>
                </c:pt>
                <c:pt idx="981">
                  <c:v>31.525800000000004</c:v>
                </c:pt>
                <c:pt idx="982">
                  <c:v>31.067800000000005</c:v>
                </c:pt>
                <c:pt idx="983">
                  <c:v>30.979500000000002</c:v>
                </c:pt>
                <c:pt idx="984">
                  <c:v>31.590299999999999</c:v>
                </c:pt>
                <c:pt idx="985">
                  <c:v>30.938499999999998</c:v>
                </c:pt>
                <c:pt idx="986">
                  <c:v>30.865199999999994</c:v>
                </c:pt>
                <c:pt idx="987">
                  <c:v>31.144099999999995</c:v>
                </c:pt>
                <c:pt idx="988">
                  <c:v>31.042500000000004</c:v>
                </c:pt>
                <c:pt idx="989">
                  <c:v>31.125499999999995</c:v>
                </c:pt>
                <c:pt idx="990">
                  <c:v>30.948700000000002</c:v>
                </c:pt>
                <c:pt idx="991">
                  <c:v>31.695799999999998</c:v>
                </c:pt>
                <c:pt idx="992">
                  <c:v>31.329599999999999</c:v>
                </c:pt>
                <c:pt idx="993">
                  <c:v>30.811</c:v>
                </c:pt>
                <c:pt idx="994">
                  <c:v>31.3247</c:v>
                </c:pt>
                <c:pt idx="995">
                  <c:v>31.236799999999995</c:v>
                </c:pt>
                <c:pt idx="996">
                  <c:v>31.106400000000001</c:v>
                </c:pt>
                <c:pt idx="997">
                  <c:v>31.135199999999998</c:v>
                </c:pt>
                <c:pt idx="998">
                  <c:v>31.503399999999999</c:v>
                </c:pt>
                <c:pt idx="999">
                  <c:v>31.4024</c:v>
                </c:pt>
                <c:pt idx="1000">
                  <c:v>31.261200000000002</c:v>
                </c:pt>
                <c:pt idx="1001">
                  <c:v>31.317900000000002</c:v>
                </c:pt>
                <c:pt idx="1002">
                  <c:v>31.181100000000001</c:v>
                </c:pt>
                <c:pt idx="1003">
                  <c:v>31.0625</c:v>
                </c:pt>
                <c:pt idx="1004">
                  <c:v>31.4893</c:v>
                </c:pt>
                <c:pt idx="1005">
                  <c:v>31.208500000000001</c:v>
                </c:pt>
                <c:pt idx="1006">
                  <c:v>31.232399999999998</c:v>
                </c:pt>
                <c:pt idx="1007">
                  <c:v>31.847099999999998</c:v>
                </c:pt>
                <c:pt idx="1008">
                  <c:v>31.470199999999998</c:v>
                </c:pt>
                <c:pt idx="1009">
                  <c:v>31.353500000000004</c:v>
                </c:pt>
                <c:pt idx="1010">
                  <c:v>31.933599999999998</c:v>
                </c:pt>
                <c:pt idx="1011">
                  <c:v>31.347200000000001</c:v>
                </c:pt>
                <c:pt idx="1012">
                  <c:v>31.745099999999994</c:v>
                </c:pt>
                <c:pt idx="1013">
                  <c:v>31.932199999999995</c:v>
                </c:pt>
                <c:pt idx="1014">
                  <c:v>31.6235</c:v>
                </c:pt>
                <c:pt idx="1015">
                  <c:v>31.393100000000004</c:v>
                </c:pt>
                <c:pt idx="1016">
                  <c:v>31.900400000000005</c:v>
                </c:pt>
                <c:pt idx="1017">
                  <c:v>31.437000000000005</c:v>
                </c:pt>
                <c:pt idx="1018">
                  <c:v>31.943399999999997</c:v>
                </c:pt>
                <c:pt idx="1019">
                  <c:v>31.667000000000002</c:v>
                </c:pt>
                <c:pt idx="1020">
                  <c:v>31.624500000000005</c:v>
                </c:pt>
                <c:pt idx="1021">
                  <c:v>31.200200000000002</c:v>
                </c:pt>
                <c:pt idx="1022">
                  <c:v>31.332500000000003</c:v>
                </c:pt>
                <c:pt idx="1023">
                  <c:v>31.276800000000001</c:v>
                </c:pt>
                <c:pt idx="1024">
                  <c:v>31.8613</c:v>
                </c:pt>
                <c:pt idx="1025">
                  <c:v>31.612299999999998</c:v>
                </c:pt>
                <c:pt idx="1026">
                  <c:v>31.9331</c:v>
                </c:pt>
                <c:pt idx="1027">
                  <c:v>31.544499999999999</c:v>
                </c:pt>
                <c:pt idx="1028">
                  <c:v>31.585000000000001</c:v>
                </c:pt>
                <c:pt idx="1029">
                  <c:v>32.156700000000001</c:v>
                </c:pt>
                <c:pt idx="1030">
                  <c:v>32.140600000000006</c:v>
                </c:pt>
                <c:pt idx="1031">
                  <c:v>31.979999999999997</c:v>
                </c:pt>
                <c:pt idx="1032">
                  <c:v>31.901799999999998</c:v>
                </c:pt>
                <c:pt idx="1033">
                  <c:v>31.939</c:v>
                </c:pt>
                <c:pt idx="1034">
                  <c:v>31.757300000000001</c:v>
                </c:pt>
                <c:pt idx="1035">
                  <c:v>31.198299999999996</c:v>
                </c:pt>
                <c:pt idx="1036">
                  <c:v>32.073799999999999</c:v>
                </c:pt>
                <c:pt idx="1037">
                  <c:v>30.544500000000006</c:v>
                </c:pt>
                <c:pt idx="1038">
                  <c:v>32.341300000000004</c:v>
                </c:pt>
                <c:pt idx="1039">
                  <c:v>31.814399999999999</c:v>
                </c:pt>
                <c:pt idx="1040">
                  <c:v>30.828099999999999</c:v>
                </c:pt>
                <c:pt idx="1041">
                  <c:v>27.437000000000005</c:v>
                </c:pt>
                <c:pt idx="1042">
                  <c:v>24.223600000000001</c:v>
                </c:pt>
                <c:pt idx="1043">
                  <c:v>27.409700000000001</c:v>
                </c:pt>
                <c:pt idx="1044">
                  <c:v>28.398000000000003</c:v>
                </c:pt>
                <c:pt idx="1045">
                  <c:v>27.380399999999998</c:v>
                </c:pt>
                <c:pt idx="1046">
                  <c:v>26.610299999999999</c:v>
                </c:pt>
                <c:pt idx="1047">
                  <c:v>25.840799999999998</c:v>
                </c:pt>
                <c:pt idx="1048">
                  <c:v>27.305199999999999</c:v>
                </c:pt>
                <c:pt idx="1049">
                  <c:v>28.042499999999997</c:v>
                </c:pt>
                <c:pt idx="1050">
                  <c:v>27.903799999999997</c:v>
                </c:pt>
                <c:pt idx="1051">
                  <c:v>27.5518</c:v>
                </c:pt>
                <c:pt idx="1052">
                  <c:v>27.479500000000002</c:v>
                </c:pt>
                <c:pt idx="1053">
                  <c:v>27.057100000000002</c:v>
                </c:pt>
                <c:pt idx="1054">
                  <c:v>27.237299999999998</c:v>
                </c:pt>
                <c:pt idx="1055">
                  <c:v>28.0185</c:v>
                </c:pt>
                <c:pt idx="1056">
                  <c:v>27.300699999999999</c:v>
                </c:pt>
                <c:pt idx="1057">
                  <c:v>27.473600000000001</c:v>
                </c:pt>
                <c:pt idx="1058">
                  <c:v>27.257300000000001</c:v>
                </c:pt>
                <c:pt idx="1059">
                  <c:v>26.927700000000002</c:v>
                </c:pt>
                <c:pt idx="1060">
                  <c:v>26.4741</c:v>
                </c:pt>
                <c:pt idx="1061">
                  <c:v>27.942800000000002</c:v>
                </c:pt>
                <c:pt idx="1062">
                  <c:v>27.769999999999996</c:v>
                </c:pt>
                <c:pt idx="1063">
                  <c:v>27.2729</c:v>
                </c:pt>
                <c:pt idx="1064">
                  <c:v>27.923300000000001</c:v>
                </c:pt>
                <c:pt idx="1065">
                  <c:v>27.244100000000003</c:v>
                </c:pt>
                <c:pt idx="1066">
                  <c:v>25.617600000000003</c:v>
                </c:pt>
                <c:pt idx="1067">
                  <c:v>27.189000000000004</c:v>
                </c:pt>
                <c:pt idx="1068">
                  <c:v>28.051800000000004</c:v>
                </c:pt>
                <c:pt idx="1069">
                  <c:v>27.846199999999996</c:v>
                </c:pt>
                <c:pt idx="1070">
                  <c:v>28.075200000000002</c:v>
                </c:pt>
                <c:pt idx="1071">
                  <c:v>27.633300000000002</c:v>
                </c:pt>
                <c:pt idx="1072">
                  <c:v>28.130300000000002</c:v>
                </c:pt>
                <c:pt idx="1073">
                  <c:v>27.159199999999998</c:v>
                </c:pt>
                <c:pt idx="1074">
                  <c:v>26.689499999999999</c:v>
                </c:pt>
                <c:pt idx="1075">
                  <c:v>27.103599999999997</c:v>
                </c:pt>
                <c:pt idx="1076">
                  <c:v>26.9756</c:v>
                </c:pt>
                <c:pt idx="1077">
                  <c:v>26.336399999999998</c:v>
                </c:pt>
                <c:pt idx="1078">
                  <c:v>27.1938</c:v>
                </c:pt>
                <c:pt idx="1079">
                  <c:v>27.321299999999997</c:v>
                </c:pt>
                <c:pt idx="1080">
                  <c:v>26.242700000000003</c:v>
                </c:pt>
                <c:pt idx="1081">
                  <c:v>26.5595</c:v>
                </c:pt>
                <c:pt idx="1082">
                  <c:v>26.7271</c:v>
                </c:pt>
                <c:pt idx="1083">
                  <c:v>26.627499999999998</c:v>
                </c:pt>
                <c:pt idx="1084">
                  <c:v>26.879899999999999</c:v>
                </c:pt>
                <c:pt idx="1085">
                  <c:v>27.220200000000002</c:v>
                </c:pt>
                <c:pt idx="1086">
                  <c:v>26.867700000000003</c:v>
                </c:pt>
                <c:pt idx="1087">
                  <c:v>26.904699999999998</c:v>
                </c:pt>
                <c:pt idx="1088">
                  <c:v>26.820800000000002</c:v>
                </c:pt>
                <c:pt idx="1089">
                  <c:v>26.405299999999997</c:v>
                </c:pt>
                <c:pt idx="1090">
                  <c:v>26.5303</c:v>
                </c:pt>
                <c:pt idx="1091">
                  <c:v>26.8872</c:v>
                </c:pt>
                <c:pt idx="1092">
                  <c:v>26.598700000000001</c:v>
                </c:pt>
                <c:pt idx="1093">
                  <c:v>26.364300000000004</c:v>
                </c:pt>
                <c:pt idx="1094">
                  <c:v>26.451700000000002</c:v>
                </c:pt>
                <c:pt idx="1095">
                  <c:v>25.7622</c:v>
                </c:pt>
                <c:pt idx="1096">
                  <c:v>26.642599999999998</c:v>
                </c:pt>
                <c:pt idx="1097">
                  <c:v>27.302699999999998</c:v>
                </c:pt>
                <c:pt idx="1098">
                  <c:v>26.300800000000002</c:v>
                </c:pt>
                <c:pt idx="1099">
                  <c:v>25.445799999999998</c:v>
                </c:pt>
                <c:pt idx="1100">
                  <c:v>27.180699999999998</c:v>
                </c:pt>
                <c:pt idx="1101">
                  <c:v>27.619600000000002</c:v>
                </c:pt>
                <c:pt idx="1102">
                  <c:v>26.434100000000001</c:v>
                </c:pt>
                <c:pt idx="1103">
                  <c:v>26.209000000000003</c:v>
                </c:pt>
                <c:pt idx="1104">
                  <c:v>26.499599999999997</c:v>
                </c:pt>
                <c:pt idx="1105">
                  <c:v>26.055699999999998</c:v>
                </c:pt>
                <c:pt idx="1106">
                  <c:v>26.5044</c:v>
                </c:pt>
                <c:pt idx="1107">
                  <c:v>26.517099999999999</c:v>
                </c:pt>
                <c:pt idx="1108">
                  <c:v>25.4419</c:v>
                </c:pt>
                <c:pt idx="1109">
                  <c:v>26.1509</c:v>
                </c:pt>
                <c:pt idx="1110">
                  <c:v>26.539499999999997</c:v>
                </c:pt>
                <c:pt idx="1111">
                  <c:v>25.989799999999999</c:v>
                </c:pt>
                <c:pt idx="1112">
                  <c:v>26.441899999999997</c:v>
                </c:pt>
                <c:pt idx="1113">
                  <c:v>26.8325</c:v>
                </c:pt>
                <c:pt idx="1114">
                  <c:v>26.008299999999998</c:v>
                </c:pt>
                <c:pt idx="1115">
                  <c:v>26.041500000000003</c:v>
                </c:pt>
                <c:pt idx="1116">
                  <c:v>26.055199999999996</c:v>
                </c:pt>
                <c:pt idx="1117">
                  <c:v>26.120600000000003</c:v>
                </c:pt>
                <c:pt idx="1118">
                  <c:v>25.3262</c:v>
                </c:pt>
                <c:pt idx="1119">
                  <c:v>25.8154</c:v>
                </c:pt>
                <c:pt idx="1120">
                  <c:v>26.476599999999998</c:v>
                </c:pt>
                <c:pt idx="1121">
                  <c:v>26.5015</c:v>
                </c:pt>
                <c:pt idx="1122">
                  <c:v>26.552199999999999</c:v>
                </c:pt>
                <c:pt idx="1123">
                  <c:v>25.908200000000001</c:v>
                </c:pt>
                <c:pt idx="1124">
                  <c:v>25.4497</c:v>
                </c:pt>
                <c:pt idx="1125">
                  <c:v>26.047899999999998</c:v>
                </c:pt>
                <c:pt idx="1126">
                  <c:v>26.023999999999997</c:v>
                </c:pt>
                <c:pt idx="1127">
                  <c:v>25.620599999999996</c:v>
                </c:pt>
                <c:pt idx="1128">
                  <c:v>25.736899999999999</c:v>
                </c:pt>
                <c:pt idx="1129">
                  <c:v>25.696800000000003</c:v>
                </c:pt>
                <c:pt idx="1130">
                  <c:v>25.648400000000002</c:v>
                </c:pt>
                <c:pt idx="1131">
                  <c:v>25.581099999999996</c:v>
                </c:pt>
                <c:pt idx="1132">
                  <c:v>25.121100000000002</c:v>
                </c:pt>
                <c:pt idx="1133">
                  <c:v>25.826599999999999</c:v>
                </c:pt>
                <c:pt idx="1134">
                  <c:v>26.320299999999996</c:v>
                </c:pt>
                <c:pt idx="1135">
                  <c:v>25.200700000000001</c:v>
                </c:pt>
                <c:pt idx="1136">
                  <c:v>24.961399999999998</c:v>
                </c:pt>
                <c:pt idx="1137">
                  <c:v>25.420399999999997</c:v>
                </c:pt>
                <c:pt idx="1138">
                  <c:v>25.095299999999998</c:v>
                </c:pt>
                <c:pt idx="1139">
                  <c:v>24.982900000000001</c:v>
                </c:pt>
                <c:pt idx="1140">
                  <c:v>25.208500000000001</c:v>
                </c:pt>
                <c:pt idx="1141">
                  <c:v>25.3765</c:v>
                </c:pt>
                <c:pt idx="1142">
                  <c:v>25.188900000000004</c:v>
                </c:pt>
                <c:pt idx="1143">
                  <c:v>25.745100000000001</c:v>
                </c:pt>
                <c:pt idx="1144">
                  <c:v>25.316000000000003</c:v>
                </c:pt>
                <c:pt idx="1145">
                  <c:v>24.382299999999997</c:v>
                </c:pt>
                <c:pt idx="1146">
                  <c:v>25.56</c:v>
                </c:pt>
                <c:pt idx="1147">
                  <c:v>25.910099999999996</c:v>
                </c:pt>
                <c:pt idx="1148">
                  <c:v>24.195799999999998</c:v>
                </c:pt>
                <c:pt idx="1149">
                  <c:v>24.174399999999999</c:v>
                </c:pt>
                <c:pt idx="1150">
                  <c:v>25.156300000000002</c:v>
                </c:pt>
                <c:pt idx="1151">
                  <c:v>25.270500000000002</c:v>
                </c:pt>
                <c:pt idx="1152">
                  <c:v>25.148399999999999</c:v>
                </c:pt>
                <c:pt idx="1153">
                  <c:v>24.578600000000002</c:v>
                </c:pt>
                <c:pt idx="1154">
                  <c:v>25.124999999999996</c:v>
                </c:pt>
                <c:pt idx="1155">
                  <c:v>25.970199999999998</c:v>
                </c:pt>
                <c:pt idx="1156">
                  <c:v>25.697299999999998</c:v>
                </c:pt>
                <c:pt idx="1157">
                  <c:v>25.277799999999999</c:v>
                </c:pt>
                <c:pt idx="1158">
                  <c:v>25.294399999999996</c:v>
                </c:pt>
                <c:pt idx="1159">
                  <c:v>24.888699999999996</c:v>
                </c:pt>
                <c:pt idx="1160">
                  <c:v>23.932099999999998</c:v>
                </c:pt>
                <c:pt idx="1161">
                  <c:v>24.0015</c:v>
                </c:pt>
                <c:pt idx="1162">
                  <c:v>25.105899999999998</c:v>
                </c:pt>
                <c:pt idx="1163">
                  <c:v>25.143999999999998</c:v>
                </c:pt>
                <c:pt idx="1164">
                  <c:v>25.186999999999998</c:v>
                </c:pt>
                <c:pt idx="1165">
                  <c:v>25.407200000000003</c:v>
                </c:pt>
                <c:pt idx="1166">
                  <c:v>25.317899999999998</c:v>
                </c:pt>
                <c:pt idx="1167">
                  <c:v>24.700199999999999</c:v>
                </c:pt>
                <c:pt idx="1168">
                  <c:v>24.121099999999998</c:v>
                </c:pt>
                <c:pt idx="1169">
                  <c:v>24.853500000000004</c:v>
                </c:pt>
                <c:pt idx="1170">
                  <c:v>24.6875</c:v>
                </c:pt>
                <c:pt idx="1171">
                  <c:v>24.7807</c:v>
                </c:pt>
                <c:pt idx="1172">
                  <c:v>24.989699999999999</c:v>
                </c:pt>
                <c:pt idx="1173">
                  <c:v>25.134699999999999</c:v>
                </c:pt>
                <c:pt idx="1174">
                  <c:v>25.332600000000003</c:v>
                </c:pt>
                <c:pt idx="1175">
                  <c:v>24.943899999999996</c:v>
                </c:pt>
                <c:pt idx="1176">
                  <c:v>25.010200000000001</c:v>
                </c:pt>
                <c:pt idx="1177">
                  <c:v>25.174799999999998</c:v>
                </c:pt>
                <c:pt idx="1178">
                  <c:v>25.8491</c:v>
                </c:pt>
                <c:pt idx="1179">
                  <c:v>24.844199999999997</c:v>
                </c:pt>
                <c:pt idx="1180">
                  <c:v>25.028300000000002</c:v>
                </c:pt>
                <c:pt idx="1181">
                  <c:v>25.171900000000001</c:v>
                </c:pt>
                <c:pt idx="1182">
                  <c:v>24.214899999999997</c:v>
                </c:pt>
                <c:pt idx="1183">
                  <c:v>25.197200000000002</c:v>
                </c:pt>
                <c:pt idx="1184">
                  <c:v>25.776899999999998</c:v>
                </c:pt>
                <c:pt idx="1185">
                  <c:v>24.439900000000002</c:v>
                </c:pt>
                <c:pt idx="1186">
                  <c:v>24.454999999999998</c:v>
                </c:pt>
                <c:pt idx="1187">
                  <c:v>25.104500000000002</c:v>
                </c:pt>
                <c:pt idx="1188">
                  <c:v>24.738800000000001</c:v>
                </c:pt>
                <c:pt idx="1189">
                  <c:v>24.569300000000002</c:v>
                </c:pt>
                <c:pt idx="1190">
                  <c:v>24.4253</c:v>
                </c:pt>
                <c:pt idx="1191">
                  <c:v>24.6431</c:v>
                </c:pt>
                <c:pt idx="1192">
                  <c:v>25.405800000000003</c:v>
                </c:pt>
                <c:pt idx="1193">
                  <c:v>25.378899999999998</c:v>
                </c:pt>
                <c:pt idx="1194">
                  <c:v>24.204599999999999</c:v>
                </c:pt>
                <c:pt idx="1195">
                  <c:v>24.059600000000003</c:v>
                </c:pt>
                <c:pt idx="1196">
                  <c:v>24.539499999999997</c:v>
                </c:pt>
                <c:pt idx="1197">
                  <c:v>24.824200000000001</c:v>
                </c:pt>
                <c:pt idx="1198">
                  <c:v>24.814900000000002</c:v>
                </c:pt>
                <c:pt idx="1199">
                  <c:v>25.225600000000004</c:v>
                </c:pt>
                <c:pt idx="1200">
                  <c:v>25.083500000000001</c:v>
                </c:pt>
                <c:pt idx="1201">
                  <c:v>25.1645</c:v>
                </c:pt>
                <c:pt idx="1202">
                  <c:v>24.8628</c:v>
                </c:pt>
                <c:pt idx="1203">
                  <c:v>23.618600000000001</c:v>
                </c:pt>
                <c:pt idx="1204">
                  <c:v>23.885300000000001</c:v>
                </c:pt>
                <c:pt idx="1205">
                  <c:v>25.427199999999999</c:v>
                </c:pt>
                <c:pt idx="1206">
                  <c:v>24.846700000000002</c:v>
                </c:pt>
                <c:pt idx="1207">
                  <c:v>23.655300000000004</c:v>
                </c:pt>
                <c:pt idx="1208">
                  <c:v>24.4072</c:v>
                </c:pt>
                <c:pt idx="1209">
                  <c:v>25.241199999999996</c:v>
                </c:pt>
                <c:pt idx="1210">
                  <c:v>24.851499999999998</c:v>
                </c:pt>
                <c:pt idx="1211">
                  <c:v>24.186999999999998</c:v>
                </c:pt>
                <c:pt idx="1212">
                  <c:v>24.427699999999998</c:v>
                </c:pt>
                <c:pt idx="1213">
                  <c:v>24.239700000000003</c:v>
                </c:pt>
                <c:pt idx="1214">
                  <c:v>24.207100000000001</c:v>
                </c:pt>
                <c:pt idx="1215">
                  <c:v>24.307600000000001</c:v>
                </c:pt>
                <c:pt idx="1216">
                  <c:v>24.434600000000003</c:v>
                </c:pt>
                <c:pt idx="1217">
                  <c:v>24.315399999999997</c:v>
                </c:pt>
                <c:pt idx="1218">
                  <c:v>24.0962</c:v>
                </c:pt>
                <c:pt idx="1219">
                  <c:v>24.534199999999998</c:v>
                </c:pt>
                <c:pt idx="1220">
                  <c:v>24.926299999999998</c:v>
                </c:pt>
                <c:pt idx="1221">
                  <c:v>24.394099999999998</c:v>
                </c:pt>
                <c:pt idx="1222">
                  <c:v>23.778800000000004</c:v>
                </c:pt>
                <c:pt idx="1223">
                  <c:v>24.066900000000004</c:v>
                </c:pt>
                <c:pt idx="1224">
                  <c:v>24.034600000000001</c:v>
                </c:pt>
                <c:pt idx="1225">
                  <c:v>23.738299999999999</c:v>
                </c:pt>
                <c:pt idx="1226">
                  <c:v>24.331500000000002</c:v>
                </c:pt>
                <c:pt idx="1227">
                  <c:v>24.140600000000003</c:v>
                </c:pt>
                <c:pt idx="1228">
                  <c:v>23.852</c:v>
                </c:pt>
                <c:pt idx="1229">
                  <c:v>23.660599999999999</c:v>
                </c:pt>
                <c:pt idx="1230">
                  <c:v>24.2867</c:v>
                </c:pt>
                <c:pt idx="1231">
                  <c:v>24.607900000000001</c:v>
                </c:pt>
                <c:pt idx="1232">
                  <c:v>24.333000000000002</c:v>
                </c:pt>
                <c:pt idx="1233">
                  <c:v>24.231500000000004</c:v>
                </c:pt>
                <c:pt idx="1234">
                  <c:v>24.537599999999998</c:v>
                </c:pt>
                <c:pt idx="1235">
                  <c:v>24.580599999999997</c:v>
                </c:pt>
                <c:pt idx="1236">
                  <c:v>23.743600000000001</c:v>
                </c:pt>
                <c:pt idx="1237">
                  <c:v>23.466300000000004</c:v>
                </c:pt>
                <c:pt idx="1238">
                  <c:v>24.0259</c:v>
                </c:pt>
                <c:pt idx="1239">
                  <c:v>24.601600000000005</c:v>
                </c:pt>
                <c:pt idx="1240">
                  <c:v>24.573699999999999</c:v>
                </c:pt>
                <c:pt idx="1241">
                  <c:v>24.064900000000002</c:v>
                </c:pt>
                <c:pt idx="1242">
                  <c:v>24.0395</c:v>
                </c:pt>
                <c:pt idx="1243">
                  <c:v>23.8232</c:v>
                </c:pt>
                <c:pt idx="1244">
                  <c:v>24.3842</c:v>
                </c:pt>
                <c:pt idx="1245">
                  <c:v>24.644099999999998</c:v>
                </c:pt>
                <c:pt idx="1246">
                  <c:v>24.193899999999999</c:v>
                </c:pt>
                <c:pt idx="1247">
                  <c:v>24.010800000000003</c:v>
                </c:pt>
                <c:pt idx="1248">
                  <c:v>23.669000000000004</c:v>
                </c:pt>
                <c:pt idx="1249">
                  <c:v>23.836499999999997</c:v>
                </c:pt>
                <c:pt idx="1250">
                  <c:v>24.219800000000003</c:v>
                </c:pt>
                <c:pt idx="1251">
                  <c:v>24.4756</c:v>
                </c:pt>
                <c:pt idx="1252">
                  <c:v>24.106400000000001</c:v>
                </c:pt>
                <c:pt idx="1253">
                  <c:v>23.642099999999999</c:v>
                </c:pt>
                <c:pt idx="1254">
                  <c:v>24.017600000000002</c:v>
                </c:pt>
                <c:pt idx="1255">
                  <c:v>23.578599999999998</c:v>
                </c:pt>
                <c:pt idx="1256">
                  <c:v>23.172300000000003</c:v>
                </c:pt>
                <c:pt idx="1257">
                  <c:v>24.246100000000002</c:v>
                </c:pt>
                <c:pt idx="1258">
                  <c:v>24.119700000000002</c:v>
                </c:pt>
                <c:pt idx="1259">
                  <c:v>23.410099999999996</c:v>
                </c:pt>
                <c:pt idx="1260">
                  <c:v>23.971700000000002</c:v>
                </c:pt>
                <c:pt idx="1261">
                  <c:v>24.175799999999995</c:v>
                </c:pt>
                <c:pt idx="1262">
                  <c:v>23.725099999999998</c:v>
                </c:pt>
                <c:pt idx="1263">
                  <c:v>23.8672</c:v>
                </c:pt>
                <c:pt idx="1264">
                  <c:v>23.5825</c:v>
                </c:pt>
                <c:pt idx="1265">
                  <c:v>23.950700000000005</c:v>
                </c:pt>
                <c:pt idx="1266">
                  <c:v>25.398</c:v>
                </c:pt>
                <c:pt idx="1267">
                  <c:v>24.792499999999997</c:v>
                </c:pt>
                <c:pt idx="1268">
                  <c:v>23.176799999999997</c:v>
                </c:pt>
                <c:pt idx="1269">
                  <c:v>23.982000000000003</c:v>
                </c:pt>
                <c:pt idx="1270">
                  <c:v>21.959499999999998</c:v>
                </c:pt>
                <c:pt idx="1271">
                  <c:v>23.562999999999999</c:v>
                </c:pt>
                <c:pt idx="1272">
                  <c:v>54.582079999999998</c:v>
                </c:pt>
                <c:pt idx="1273">
                  <c:v>110.6187</c:v>
                </c:pt>
                <c:pt idx="1274">
                  <c:v>-21.316899999999997</c:v>
                </c:pt>
                <c:pt idx="1275">
                  <c:v>1436.3355000000001</c:v>
                </c:pt>
                <c:pt idx="1276">
                  <c:v>2267.9680000000003</c:v>
                </c:pt>
                <c:pt idx="1277">
                  <c:v>-494.12999999999965</c:v>
                </c:pt>
                <c:pt idx="1278">
                  <c:v>-2098.2910000000002</c:v>
                </c:pt>
                <c:pt idx="1279">
                  <c:v>-756.29000000000008</c:v>
                </c:pt>
                <c:pt idx="1280">
                  <c:v>-146.28739999999999</c:v>
                </c:pt>
                <c:pt idx="1281">
                  <c:v>-43.681700000000006</c:v>
                </c:pt>
                <c:pt idx="1282">
                  <c:v>4.4916800000000006</c:v>
                </c:pt>
                <c:pt idx="1283">
                  <c:v>32.351100000000002</c:v>
                </c:pt>
                <c:pt idx="1284">
                  <c:v>48.493600000000001</c:v>
                </c:pt>
                <c:pt idx="1285">
                  <c:v>57.840400000000002</c:v>
                </c:pt>
                <c:pt idx="1286">
                  <c:v>61.842099999999995</c:v>
                </c:pt>
                <c:pt idx="1287">
                  <c:v>64.123400000000004</c:v>
                </c:pt>
                <c:pt idx="1288">
                  <c:v>65.882100000000008</c:v>
                </c:pt>
                <c:pt idx="1289">
                  <c:v>66.749300000000005</c:v>
                </c:pt>
                <c:pt idx="1290">
                  <c:v>66.938600000000008</c:v>
                </c:pt>
                <c:pt idx="1291">
                  <c:v>66.816800000000001</c:v>
                </c:pt>
                <c:pt idx="1292">
                  <c:v>66.500599999999991</c:v>
                </c:pt>
                <c:pt idx="1293">
                  <c:v>66.536699999999996</c:v>
                </c:pt>
                <c:pt idx="1294">
                  <c:v>66.6096</c:v>
                </c:pt>
                <c:pt idx="1295">
                  <c:v>65.779300000000006</c:v>
                </c:pt>
                <c:pt idx="1296">
                  <c:v>64.483100000000007</c:v>
                </c:pt>
                <c:pt idx="1297">
                  <c:v>64.537099999999995</c:v>
                </c:pt>
                <c:pt idx="1298">
                  <c:v>64.055399999999992</c:v>
                </c:pt>
                <c:pt idx="1299">
                  <c:v>63.260599999999997</c:v>
                </c:pt>
                <c:pt idx="1300">
                  <c:v>63.469300000000004</c:v>
                </c:pt>
                <c:pt idx="1301">
                  <c:v>63.033300000000004</c:v>
                </c:pt>
                <c:pt idx="1302">
                  <c:v>62.217299999999994</c:v>
                </c:pt>
                <c:pt idx="1303">
                  <c:v>62.02239999999999</c:v>
                </c:pt>
                <c:pt idx="1304">
                  <c:v>61.686500000000009</c:v>
                </c:pt>
                <c:pt idx="1305">
                  <c:v>61.134800000000006</c:v>
                </c:pt>
                <c:pt idx="1306">
                  <c:v>60.485900000000001</c:v>
                </c:pt>
                <c:pt idx="1307">
                  <c:v>59.876500000000007</c:v>
                </c:pt>
                <c:pt idx="1308">
                  <c:v>59.135200000000012</c:v>
                </c:pt>
                <c:pt idx="1309">
                  <c:v>58.517099999999999</c:v>
                </c:pt>
                <c:pt idx="1310">
                  <c:v>58.74369999999999</c:v>
                </c:pt>
                <c:pt idx="1311">
                  <c:v>58.027299999999997</c:v>
                </c:pt>
                <c:pt idx="1312">
                  <c:v>57.025400000000005</c:v>
                </c:pt>
                <c:pt idx="1313">
                  <c:v>57.165099999999995</c:v>
                </c:pt>
                <c:pt idx="1314">
                  <c:v>56.894100000000009</c:v>
                </c:pt>
                <c:pt idx="1315">
                  <c:v>56.5869</c:v>
                </c:pt>
                <c:pt idx="1316">
                  <c:v>56.458500000000001</c:v>
                </c:pt>
                <c:pt idx="1317">
                  <c:v>56.004799999999989</c:v>
                </c:pt>
                <c:pt idx="1318">
                  <c:v>55.157700000000006</c:v>
                </c:pt>
                <c:pt idx="1319">
                  <c:v>55.545400000000001</c:v>
                </c:pt>
                <c:pt idx="1320">
                  <c:v>54.269100000000002</c:v>
                </c:pt>
                <c:pt idx="1321">
                  <c:v>53.472700000000003</c:v>
                </c:pt>
                <c:pt idx="1322">
                  <c:v>53.699700000000007</c:v>
                </c:pt>
                <c:pt idx="1323">
                  <c:v>53.154300000000006</c:v>
                </c:pt>
                <c:pt idx="1324">
                  <c:v>52.692899999999995</c:v>
                </c:pt>
                <c:pt idx="1325">
                  <c:v>53.239270000000005</c:v>
                </c:pt>
                <c:pt idx="1326">
                  <c:v>53.129910000000002</c:v>
                </c:pt>
                <c:pt idx="1327">
                  <c:v>52.583940000000005</c:v>
                </c:pt>
                <c:pt idx="1328">
                  <c:v>52.237780000000001</c:v>
                </c:pt>
                <c:pt idx="1329">
                  <c:v>51.706060000000001</c:v>
                </c:pt>
                <c:pt idx="1330">
                  <c:v>51.200659999999999</c:v>
                </c:pt>
                <c:pt idx="1331">
                  <c:v>51.479939999999999</c:v>
                </c:pt>
                <c:pt idx="1332">
                  <c:v>50.798359999999995</c:v>
                </c:pt>
                <c:pt idx="1333">
                  <c:v>50.098109999999998</c:v>
                </c:pt>
                <c:pt idx="1334">
                  <c:v>50.371070000000003</c:v>
                </c:pt>
                <c:pt idx="1335">
                  <c:v>50.185091999999997</c:v>
                </c:pt>
                <c:pt idx="1336">
                  <c:v>49.581580000000002</c:v>
                </c:pt>
                <c:pt idx="1337">
                  <c:v>49.608930000000001</c:v>
                </c:pt>
                <c:pt idx="1338">
                  <c:v>49.473649999999999</c:v>
                </c:pt>
                <c:pt idx="1339">
                  <c:v>48.925280000000001</c:v>
                </c:pt>
                <c:pt idx="1340">
                  <c:v>48.559089999999998</c:v>
                </c:pt>
                <c:pt idx="1341">
                  <c:v>48.665520000000001</c:v>
                </c:pt>
                <c:pt idx="1342">
                  <c:v>48.156700000000001</c:v>
                </c:pt>
                <c:pt idx="1343">
                  <c:v>47.530740000000002</c:v>
                </c:pt>
                <c:pt idx="1344">
                  <c:v>47.683580000000006</c:v>
                </c:pt>
                <c:pt idx="1345">
                  <c:v>47.180210000000002</c:v>
                </c:pt>
                <c:pt idx="1346">
                  <c:v>47.312999999999995</c:v>
                </c:pt>
                <c:pt idx="1347">
                  <c:v>47.650400000000005</c:v>
                </c:pt>
                <c:pt idx="1348">
                  <c:v>46.7119</c:v>
                </c:pt>
                <c:pt idx="1349">
                  <c:v>46.467300000000002</c:v>
                </c:pt>
                <c:pt idx="1350">
                  <c:v>46.507300000000001</c:v>
                </c:pt>
                <c:pt idx="1351">
                  <c:v>46.030299999999997</c:v>
                </c:pt>
                <c:pt idx="1352">
                  <c:v>45.7134</c:v>
                </c:pt>
                <c:pt idx="1353">
                  <c:v>45.972200000000001</c:v>
                </c:pt>
                <c:pt idx="1354">
                  <c:v>45.665100000000002</c:v>
                </c:pt>
                <c:pt idx="1355">
                  <c:v>44.891599999999997</c:v>
                </c:pt>
                <c:pt idx="1356">
                  <c:v>45.056100000000001</c:v>
                </c:pt>
                <c:pt idx="1357">
                  <c:v>44.886699999999998</c:v>
                </c:pt>
                <c:pt idx="1358">
                  <c:v>43.683099999999996</c:v>
                </c:pt>
                <c:pt idx="1359">
                  <c:v>43.635300000000001</c:v>
                </c:pt>
                <c:pt idx="1360">
                  <c:v>44.424799999999998</c:v>
                </c:pt>
                <c:pt idx="1361">
                  <c:v>44.081599999999995</c:v>
                </c:pt>
                <c:pt idx="1362">
                  <c:v>43.870199999999997</c:v>
                </c:pt>
                <c:pt idx="1363">
                  <c:v>43.614800000000002</c:v>
                </c:pt>
                <c:pt idx="1364">
                  <c:v>43.511800000000001</c:v>
                </c:pt>
                <c:pt idx="1365">
                  <c:v>43.75</c:v>
                </c:pt>
                <c:pt idx="1366">
                  <c:v>43.196300000000001</c:v>
                </c:pt>
                <c:pt idx="1367">
                  <c:v>42.133800000000001</c:v>
                </c:pt>
                <c:pt idx="1368">
                  <c:v>42.592299999999994</c:v>
                </c:pt>
                <c:pt idx="1369">
                  <c:v>42.449200000000005</c:v>
                </c:pt>
                <c:pt idx="1370">
                  <c:v>42.021000000000001</c:v>
                </c:pt>
                <c:pt idx="1371">
                  <c:v>41.999099999999999</c:v>
                </c:pt>
                <c:pt idx="1372">
                  <c:v>42.328600000000002</c:v>
                </c:pt>
                <c:pt idx="1373">
                  <c:v>41.495599999999996</c:v>
                </c:pt>
                <c:pt idx="1374">
                  <c:v>40.999499999999998</c:v>
                </c:pt>
                <c:pt idx="1375">
                  <c:v>41.444899999999997</c:v>
                </c:pt>
                <c:pt idx="1376">
                  <c:v>40.728000000000002</c:v>
                </c:pt>
                <c:pt idx="1377">
                  <c:v>41.013199999999998</c:v>
                </c:pt>
                <c:pt idx="1378">
                  <c:v>41.305099999999996</c:v>
                </c:pt>
                <c:pt idx="1379">
                  <c:v>40.664100000000005</c:v>
                </c:pt>
                <c:pt idx="1380">
                  <c:v>40.742660000000001</c:v>
                </c:pt>
                <c:pt idx="1381">
                  <c:v>40.789589999999997</c:v>
                </c:pt>
                <c:pt idx="1382">
                  <c:v>40.151400000000002</c:v>
                </c:pt>
                <c:pt idx="1383">
                  <c:v>40.301270000000002</c:v>
                </c:pt>
                <c:pt idx="1384">
                  <c:v>40.328590000000005</c:v>
                </c:pt>
                <c:pt idx="1385">
                  <c:v>39.512709999999998</c:v>
                </c:pt>
                <c:pt idx="1386">
                  <c:v>39.28951</c:v>
                </c:pt>
                <c:pt idx="1387">
                  <c:v>39.811500000000002</c:v>
                </c:pt>
                <c:pt idx="1388">
                  <c:v>39.354959999999998</c:v>
                </c:pt>
                <c:pt idx="1389">
                  <c:v>38.736289999999997</c:v>
                </c:pt>
                <c:pt idx="1390">
                  <c:v>38.898879999999998</c:v>
                </c:pt>
                <c:pt idx="1391">
                  <c:v>38.56588</c:v>
                </c:pt>
                <c:pt idx="1392">
                  <c:v>39.629356999999999</c:v>
                </c:pt>
                <c:pt idx="1393">
                  <c:v>40.381876999999996</c:v>
                </c:pt>
                <c:pt idx="1394">
                  <c:v>-332.07666999999998</c:v>
                </c:pt>
                <c:pt idx="1395">
                  <c:v>-1675.02928</c:v>
                </c:pt>
                <c:pt idx="1396">
                  <c:v>-877.40800000000002</c:v>
                </c:pt>
                <c:pt idx="1397">
                  <c:v>1836.569</c:v>
                </c:pt>
                <c:pt idx="1398">
                  <c:v>-407.18000000000006</c:v>
                </c:pt>
                <c:pt idx="1399">
                  <c:v>-162.01999999999998</c:v>
                </c:pt>
                <c:pt idx="1400">
                  <c:v>298.6099999999999</c:v>
                </c:pt>
                <c:pt idx="1401">
                  <c:v>232.68000000000006</c:v>
                </c:pt>
                <c:pt idx="1402">
                  <c:v>188.38000000000011</c:v>
                </c:pt>
                <c:pt idx="1403">
                  <c:v>162.55999999999995</c:v>
                </c:pt>
                <c:pt idx="1404">
                  <c:v>147.87999999999988</c:v>
                </c:pt>
                <c:pt idx="1405">
                  <c:v>139.73000000000002</c:v>
                </c:pt>
                <c:pt idx="1406">
                  <c:v>135.98000000000002</c:v>
                </c:pt>
                <c:pt idx="1407">
                  <c:v>133.60000000000014</c:v>
                </c:pt>
                <c:pt idx="1408">
                  <c:v>132.81999999999994</c:v>
                </c:pt>
                <c:pt idx="1409">
                  <c:v>131.35000000000014</c:v>
                </c:pt>
                <c:pt idx="1410">
                  <c:v>130.44000000000005</c:v>
                </c:pt>
                <c:pt idx="1411">
                  <c:v>129.91999999999985</c:v>
                </c:pt>
                <c:pt idx="1412">
                  <c:v>129.59999999999991</c:v>
                </c:pt>
                <c:pt idx="1413">
                  <c:v>129.94000000000005</c:v>
                </c:pt>
                <c:pt idx="1414">
                  <c:v>129.87000000000012</c:v>
                </c:pt>
                <c:pt idx="1415">
                  <c:v>129.86999999999989</c:v>
                </c:pt>
                <c:pt idx="1416">
                  <c:v>128.90000000000009</c:v>
                </c:pt>
                <c:pt idx="1417">
                  <c:v>128.49</c:v>
                </c:pt>
                <c:pt idx="1418">
                  <c:v>129.49</c:v>
                </c:pt>
                <c:pt idx="1419">
                  <c:v>128.6099999999999</c:v>
                </c:pt>
                <c:pt idx="1420">
                  <c:v>128.96000000000004</c:v>
                </c:pt>
                <c:pt idx="1421">
                  <c:v>129.34999999999991</c:v>
                </c:pt>
                <c:pt idx="1422">
                  <c:v>127.70999999999981</c:v>
                </c:pt>
                <c:pt idx="1423">
                  <c:v>127.81999999999994</c:v>
                </c:pt>
                <c:pt idx="1424">
                  <c:v>129.05999999999995</c:v>
                </c:pt>
                <c:pt idx="1425">
                  <c:v>128.72000000000003</c:v>
                </c:pt>
                <c:pt idx="1426">
                  <c:v>128.03999999999996</c:v>
                </c:pt>
                <c:pt idx="1427">
                  <c:v>127.90000000000009</c:v>
                </c:pt>
                <c:pt idx="1428">
                  <c:v>127.95000000000005</c:v>
                </c:pt>
                <c:pt idx="1429">
                  <c:v>127.69000000000005</c:v>
                </c:pt>
                <c:pt idx="1430">
                  <c:v>128.59999999999991</c:v>
                </c:pt>
                <c:pt idx="1431">
                  <c:v>129.36000000000013</c:v>
                </c:pt>
                <c:pt idx="1432">
                  <c:v>126.51999999999998</c:v>
                </c:pt>
                <c:pt idx="1433">
                  <c:v>125.15999999999985</c:v>
                </c:pt>
                <c:pt idx="1434">
                  <c:v>127.77999999999997</c:v>
                </c:pt>
                <c:pt idx="1435">
                  <c:v>126.77999999999997</c:v>
                </c:pt>
                <c:pt idx="1436">
                  <c:v>132.13000000000011</c:v>
                </c:pt>
                <c:pt idx="1437">
                  <c:v>136.78999999999996</c:v>
                </c:pt>
                <c:pt idx="1438">
                  <c:v>133.08999999999992</c:v>
                </c:pt>
                <c:pt idx="1439">
                  <c:v>124.26999999999998</c:v>
                </c:pt>
                <c:pt idx="1440">
                  <c:v>124.55999999999995</c:v>
                </c:pt>
                <c:pt idx="1441">
                  <c:v>135.1400000000001</c:v>
                </c:pt>
                <c:pt idx="1442">
                  <c:v>133.42000000000007</c:v>
                </c:pt>
                <c:pt idx="1443">
                  <c:v>126.80999999999995</c:v>
                </c:pt>
                <c:pt idx="1444">
                  <c:v>125.67000000000007</c:v>
                </c:pt>
                <c:pt idx="1445">
                  <c:v>128.36999999999989</c:v>
                </c:pt>
                <c:pt idx="1446">
                  <c:v>128.61000000000013</c:v>
                </c:pt>
                <c:pt idx="1447">
                  <c:v>127.75999999999999</c:v>
                </c:pt>
                <c:pt idx="1448">
                  <c:v>128.35000000000014</c:v>
                </c:pt>
                <c:pt idx="1449">
                  <c:v>128.38000000000011</c:v>
                </c:pt>
                <c:pt idx="1450">
                  <c:v>127.72999999999979</c:v>
                </c:pt>
                <c:pt idx="1451">
                  <c:v>127.68000000000006</c:v>
                </c:pt>
                <c:pt idx="1452">
                  <c:v>128.52000000000021</c:v>
                </c:pt>
                <c:pt idx="1453">
                  <c:v>128.03999999999996</c:v>
                </c:pt>
                <c:pt idx="1454">
                  <c:v>127.8900000000001</c:v>
                </c:pt>
                <c:pt idx="1455">
                  <c:v>128.45000000000005</c:v>
                </c:pt>
                <c:pt idx="1456">
                  <c:v>128.63999999999987</c:v>
                </c:pt>
                <c:pt idx="1457">
                  <c:v>127.84999999999991</c:v>
                </c:pt>
                <c:pt idx="1458">
                  <c:v>128.01</c:v>
                </c:pt>
                <c:pt idx="1459">
                  <c:v>128.09999999999991</c:v>
                </c:pt>
                <c:pt idx="1460">
                  <c:v>127.8900000000001</c:v>
                </c:pt>
                <c:pt idx="1461">
                  <c:v>127.90999999999985</c:v>
                </c:pt>
                <c:pt idx="1462">
                  <c:v>128.05999999999995</c:v>
                </c:pt>
                <c:pt idx="1463">
                  <c:v>128.33000000000015</c:v>
                </c:pt>
                <c:pt idx="1464">
                  <c:v>127.94000000000005</c:v>
                </c:pt>
                <c:pt idx="1465">
                  <c:v>127.25999999999999</c:v>
                </c:pt>
                <c:pt idx="1466">
                  <c:v>127.27999999999997</c:v>
                </c:pt>
                <c:pt idx="1467">
                  <c:v>128.08999999999992</c:v>
                </c:pt>
                <c:pt idx="1468">
                  <c:v>128.28999999999996</c:v>
                </c:pt>
                <c:pt idx="1469">
                  <c:v>127.39999999999986</c:v>
                </c:pt>
                <c:pt idx="1470">
                  <c:v>127.41999999999985</c:v>
                </c:pt>
                <c:pt idx="1471">
                  <c:v>127.55999999999995</c:v>
                </c:pt>
                <c:pt idx="1472">
                  <c:v>127.23000000000002</c:v>
                </c:pt>
                <c:pt idx="1473">
                  <c:v>127.59999999999991</c:v>
                </c:pt>
                <c:pt idx="1474">
                  <c:v>127.70000000000005</c:v>
                </c:pt>
                <c:pt idx="1475">
                  <c:v>128.01999999999998</c:v>
                </c:pt>
                <c:pt idx="1476">
                  <c:v>128.06999999999994</c:v>
                </c:pt>
                <c:pt idx="1477">
                  <c:v>127.16000000000008</c:v>
                </c:pt>
                <c:pt idx="1478">
                  <c:v>127.04999999999995</c:v>
                </c:pt>
                <c:pt idx="1479">
                  <c:v>127.80999999999995</c:v>
                </c:pt>
                <c:pt idx="1480">
                  <c:v>127.56999999999994</c:v>
                </c:pt>
                <c:pt idx="1481">
                  <c:v>127.17000000000007</c:v>
                </c:pt>
                <c:pt idx="1482">
                  <c:v>127.29999999999995</c:v>
                </c:pt>
                <c:pt idx="1483">
                  <c:v>127.96000000000004</c:v>
                </c:pt>
                <c:pt idx="1484">
                  <c:v>127.45000000000005</c:v>
                </c:pt>
                <c:pt idx="1485">
                  <c:v>128.02999999999997</c:v>
                </c:pt>
                <c:pt idx="1486">
                  <c:v>125.32999999999993</c:v>
                </c:pt>
                <c:pt idx="1487">
                  <c:v>125.45000000000005</c:v>
                </c:pt>
                <c:pt idx="1488">
                  <c:v>131.32999999999993</c:v>
                </c:pt>
                <c:pt idx="1489">
                  <c:v>132.24</c:v>
                </c:pt>
                <c:pt idx="1490">
                  <c:v>127</c:v>
                </c:pt>
                <c:pt idx="1491">
                  <c:v>123.50999999999999</c:v>
                </c:pt>
                <c:pt idx="1492">
                  <c:v>125.12999999999988</c:v>
                </c:pt>
                <c:pt idx="1493">
                  <c:v>126.50999999999999</c:v>
                </c:pt>
                <c:pt idx="1494">
                  <c:v>127.09000000000015</c:v>
                </c:pt>
                <c:pt idx="1495">
                  <c:v>128.02999999999997</c:v>
                </c:pt>
                <c:pt idx="1496">
                  <c:v>127.3900000000001</c:v>
                </c:pt>
                <c:pt idx="1497">
                  <c:v>127.61999999999989</c:v>
                </c:pt>
                <c:pt idx="1498">
                  <c:v>127.75999999999999</c:v>
                </c:pt>
                <c:pt idx="1499">
                  <c:v>127.27999999999997</c:v>
                </c:pt>
                <c:pt idx="1500">
                  <c:v>127.58999999999992</c:v>
                </c:pt>
                <c:pt idx="1501">
                  <c:v>127.21000000000004</c:v>
                </c:pt>
                <c:pt idx="1502">
                  <c:v>127.19000000000005</c:v>
                </c:pt>
                <c:pt idx="1503">
                  <c:v>127.24000000000001</c:v>
                </c:pt>
                <c:pt idx="1504">
                  <c:v>126.94000000000005</c:v>
                </c:pt>
                <c:pt idx="1505">
                  <c:v>127.05999999999995</c:v>
                </c:pt>
                <c:pt idx="1506">
                  <c:v>126.75</c:v>
                </c:pt>
                <c:pt idx="1507">
                  <c:v>127.27999999999997</c:v>
                </c:pt>
                <c:pt idx="1508">
                  <c:v>127.25</c:v>
                </c:pt>
                <c:pt idx="1509">
                  <c:v>127.01999999999998</c:v>
                </c:pt>
                <c:pt idx="1510">
                  <c:v>127.73999999999978</c:v>
                </c:pt>
                <c:pt idx="1511">
                  <c:v>127.51999999999998</c:v>
                </c:pt>
                <c:pt idx="1512">
                  <c:v>127.38999999999987</c:v>
                </c:pt>
                <c:pt idx="1513">
                  <c:v>127.17000000000007</c:v>
                </c:pt>
                <c:pt idx="1514">
                  <c:v>126.91000000000008</c:v>
                </c:pt>
                <c:pt idx="1515">
                  <c:v>126.61000000000013</c:v>
                </c:pt>
                <c:pt idx="1516">
                  <c:v>127.76999999999998</c:v>
                </c:pt>
                <c:pt idx="1517">
                  <c:v>127.24000000000001</c:v>
                </c:pt>
                <c:pt idx="1518">
                  <c:v>126.77999999999997</c:v>
                </c:pt>
                <c:pt idx="1519">
                  <c:v>127.78999999999996</c:v>
                </c:pt>
                <c:pt idx="1520">
                  <c:v>127.67000000000007</c:v>
                </c:pt>
                <c:pt idx="1521">
                  <c:v>127.04000000000019</c:v>
                </c:pt>
                <c:pt idx="1522">
                  <c:v>127.2800000000002</c:v>
                </c:pt>
                <c:pt idx="1523">
                  <c:v>126.84999999999991</c:v>
                </c:pt>
                <c:pt idx="1524">
                  <c:v>127.02999999999997</c:v>
                </c:pt>
                <c:pt idx="1525">
                  <c:v>126.8900000000001</c:v>
                </c:pt>
                <c:pt idx="1526">
                  <c:v>127.54999999999995</c:v>
                </c:pt>
                <c:pt idx="1527">
                  <c:v>126.93999999999983</c:v>
                </c:pt>
                <c:pt idx="1528">
                  <c:v>126.63999999999987</c:v>
                </c:pt>
                <c:pt idx="1529">
                  <c:v>126.32000000000016</c:v>
                </c:pt>
                <c:pt idx="1530">
                  <c:v>124.76999999999998</c:v>
                </c:pt>
                <c:pt idx="1531">
                  <c:v>127.28999999999996</c:v>
                </c:pt>
                <c:pt idx="1532">
                  <c:v>130.72000000000003</c:v>
                </c:pt>
                <c:pt idx="1533">
                  <c:v>130.88999999999987</c:v>
                </c:pt>
                <c:pt idx="1534">
                  <c:v>127.67000000000007</c:v>
                </c:pt>
                <c:pt idx="1535">
                  <c:v>124.15000000000009</c:v>
                </c:pt>
                <c:pt idx="1536">
                  <c:v>125.54999999999995</c:v>
                </c:pt>
                <c:pt idx="1537">
                  <c:v>128</c:v>
                </c:pt>
                <c:pt idx="1538">
                  <c:v>128.05999999999995</c:v>
                </c:pt>
                <c:pt idx="1539">
                  <c:v>126.65000000000009</c:v>
                </c:pt>
                <c:pt idx="1540">
                  <c:v>126.19000000000005</c:v>
                </c:pt>
                <c:pt idx="1541">
                  <c:v>127.04999999999995</c:v>
                </c:pt>
                <c:pt idx="1542">
                  <c:v>127.50999999999999</c:v>
                </c:pt>
                <c:pt idx="1543">
                  <c:v>127.24000000000001</c:v>
                </c:pt>
                <c:pt idx="1544">
                  <c:v>126.81999999999994</c:v>
                </c:pt>
                <c:pt idx="1545">
                  <c:v>126.97000000000003</c:v>
                </c:pt>
                <c:pt idx="1546">
                  <c:v>125.95999999999981</c:v>
                </c:pt>
                <c:pt idx="1547">
                  <c:v>126.52999999999997</c:v>
                </c:pt>
                <c:pt idx="1548">
                  <c:v>127.47000000000003</c:v>
                </c:pt>
                <c:pt idx="1549">
                  <c:v>127.46000000000004</c:v>
                </c:pt>
                <c:pt idx="1550">
                  <c:v>127.75</c:v>
                </c:pt>
                <c:pt idx="1551">
                  <c:v>127.62000000000012</c:v>
                </c:pt>
                <c:pt idx="1552">
                  <c:v>125.93000000000006</c:v>
                </c:pt>
                <c:pt idx="1553">
                  <c:v>125.85000000000014</c:v>
                </c:pt>
                <c:pt idx="1554">
                  <c:v>128.05999999999995</c:v>
                </c:pt>
                <c:pt idx="1555">
                  <c:v>127.55999999999995</c:v>
                </c:pt>
                <c:pt idx="1556">
                  <c:v>127.58999999999992</c:v>
                </c:pt>
                <c:pt idx="1557">
                  <c:v>127.38000000000011</c:v>
                </c:pt>
                <c:pt idx="1558">
                  <c:v>126.05999999999995</c:v>
                </c:pt>
                <c:pt idx="1559">
                  <c:v>125.75</c:v>
                </c:pt>
                <c:pt idx="1560">
                  <c:v>127.19000000000005</c:v>
                </c:pt>
                <c:pt idx="1561">
                  <c:v>127.43999999999983</c:v>
                </c:pt>
                <c:pt idx="1562">
                  <c:v>127.12000000000012</c:v>
                </c:pt>
                <c:pt idx="1563">
                  <c:v>126.72000000000003</c:v>
                </c:pt>
                <c:pt idx="1564">
                  <c:v>126.79999999999995</c:v>
                </c:pt>
                <c:pt idx="1565">
                  <c:v>127.0300000000002</c:v>
                </c:pt>
                <c:pt idx="1566">
                  <c:v>127.14999999999986</c:v>
                </c:pt>
                <c:pt idx="1567">
                  <c:v>126.93999999999983</c:v>
                </c:pt>
                <c:pt idx="1568">
                  <c:v>127</c:v>
                </c:pt>
                <c:pt idx="1569">
                  <c:v>127.21000000000004</c:v>
                </c:pt>
                <c:pt idx="1570">
                  <c:v>126.71000000000004</c:v>
                </c:pt>
                <c:pt idx="1571">
                  <c:v>126.13000000000011</c:v>
                </c:pt>
                <c:pt idx="1572">
                  <c:v>126.99000000000001</c:v>
                </c:pt>
                <c:pt idx="1573">
                  <c:v>126.3599999999999</c:v>
                </c:pt>
                <c:pt idx="1574">
                  <c:v>126.17999999999984</c:v>
                </c:pt>
                <c:pt idx="1575">
                  <c:v>126.43999999999983</c:v>
                </c:pt>
                <c:pt idx="1576">
                  <c:v>125.95000000000005</c:v>
                </c:pt>
                <c:pt idx="1577">
                  <c:v>126.87000000000012</c:v>
                </c:pt>
                <c:pt idx="1578">
                  <c:v>127.97000000000003</c:v>
                </c:pt>
                <c:pt idx="1579">
                  <c:v>127.29999999999995</c:v>
                </c:pt>
                <c:pt idx="1580">
                  <c:v>126.47000000000003</c:v>
                </c:pt>
                <c:pt idx="1581">
                  <c:v>126.39999999999986</c:v>
                </c:pt>
                <c:pt idx="1582">
                  <c:v>126.44000000000005</c:v>
                </c:pt>
                <c:pt idx="1583">
                  <c:v>127.13999999999987</c:v>
                </c:pt>
                <c:pt idx="1584">
                  <c:v>126.75999999999999</c:v>
                </c:pt>
                <c:pt idx="1585">
                  <c:v>126.02999999999997</c:v>
                </c:pt>
                <c:pt idx="1586">
                  <c:v>126.81999999999994</c:v>
                </c:pt>
                <c:pt idx="1587">
                  <c:v>125.8599999999999</c:v>
                </c:pt>
                <c:pt idx="1588">
                  <c:v>125.6099999999999</c:v>
                </c:pt>
                <c:pt idx="1589">
                  <c:v>125.71000000000004</c:v>
                </c:pt>
                <c:pt idx="1590">
                  <c:v>125.79000000000019</c:v>
                </c:pt>
                <c:pt idx="1591">
                  <c:v>126.46000000000004</c:v>
                </c:pt>
                <c:pt idx="1592">
                  <c:v>126.05999999999995</c:v>
                </c:pt>
                <c:pt idx="1593">
                  <c:v>126.76999999999998</c:v>
                </c:pt>
                <c:pt idx="1594">
                  <c:v>127.19000000000005</c:v>
                </c:pt>
                <c:pt idx="1595">
                  <c:v>127.06999999999994</c:v>
                </c:pt>
                <c:pt idx="1596">
                  <c:v>126.93000000000006</c:v>
                </c:pt>
                <c:pt idx="1597">
                  <c:v>126.32000000000016</c:v>
                </c:pt>
                <c:pt idx="1598">
                  <c:v>125.51999999999998</c:v>
                </c:pt>
                <c:pt idx="1599">
                  <c:v>125.97000000000003</c:v>
                </c:pt>
                <c:pt idx="1600">
                  <c:v>126.60000000000014</c:v>
                </c:pt>
                <c:pt idx="1601">
                  <c:v>125.6099999999999</c:v>
                </c:pt>
                <c:pt idx="1602">
                  <c:v>125.67000000000007</c:v>
                </c:pt>
                <c:pt idx="1603">
                  <c:v>126.80000000000018</c:v>
                </c:pt>
                <c:pt idx="1604">
                  <c:v>126.36000000000013</c:v>
                </c:pt>
                <c:pt idx="1605">
                  <c:v>126.18000000000006</c:v>
                </c:pt>
                <c:pt idx="1606">
                  <c:v>126.12999999999988</c:v>
                </c:pt>
                <c:pt idx="1607">
                  <c:v>125.6099999999999</c:v>
                </c:pt>
                <c:pt idx="1608">
                  <c:v>126.26999999999998</c:v>
                </c:pt>
                <c:pt idx="1609">
                  <c:v>126.71000000000004</c:v>
                </c:pt>
                <c:pt idx="1610">
                  <c:v>126.31999999999994</c:v>
                </c:pt>
                <c:pt idx="1611">
                  <c:v>125.84999999999991</c:v>
                </c:pt>
                <c:pt idx="1612">
                  <c:v>126.02999999999997</c:v>
                </c:pt>
                <c:pt idx="1613">
                  <c:v>125.93000000000006</c:v>
                </c:pt>
                <c:pt idx="1614">
                  <c:v>126.56999999999994</c:v>
                </c:pt>
                <c:pt idx="1615">
                  <c:v>126.83000000000015</c:v>
                </c:pt>
                <c:pt idx="1616">
                  <c:v>125.58000000000015</c:v>
                </c:pt>
                <c:pt idx="1617">
                  <c:v>125</c:v>
                </c:pt>
                <c:pt idx="1618">
                  <c:v>125.82999999999993</c:v>
                </c:pt>
                <c:pt idx="1619">
                  <c:v>125.91000000000008</c:v>
                </c:pt>
                <c:pt idx="1620">
                  <c:v>125.72000000000003</c:v>
                </c:pt>
                <c:pt idx="1621">
                  <c:v>125.94999999999982</c:v>
                </c:pt>
                <c:pt idx="1622">
                  <c:v>126.75</c:v>
                </c:pt>
                <c:pt idx="1623">
                  <c:v>125.86999999999989</c:v>
                </c:pt>
                <c:pt idx="1624">
                  <c:v>125.77000000000021</c:v>
                </c:pt>
                <c:pt idx="1625">
                  <c:v>125.93000000000006</c:v>
                </c:pt>
                <c:pt idx="1626">
                  <c:v>125.02999999999997</c:v>
                </c:pt>
                <c:pt idx="1627">
                  <c:v>124.88999999999987</c:v>
                </c:pt>
                <c:pt idx="1628">
                  <c:v>126.26999999999998</c:v>
                </c:pt>
                <c:pt idx="1629">
                  <c:v>125.98000000000002</c:v>
                </c:pt>
                <c:pt idx="1630">
                  <c:v>125.3900000000001</c:v>
                </c:pt>
                <c:pt idx="1631">
                  <c:v>126.12999999999988</c:v>
                </c:pt>
                <c:pt idx="1632">
                  <c:v>125.88000000000011</c:v>
                </c:pt>
                <c:pt idx="1633">
                  <c:v>126.41999999999985</c:v>
                </c:pt>
                <c:pt idx="1634">
                  <c:v>126.36999999999989</c:v>
                </c:pt>
                <c:pt idx="1635">
                  <c:v>125.95000000000005</c:v>
                </c:pt>
                <c:pt idx="1636">
                  <c:v>125.36000000000013</c:v>
                </c:pt>
                <c:pt idx="1637">
                  <c:v>125.92999999999984</c:v>
                </c:pt>
                <c:pt idx="1638">
                  <c:v>126.06000000000017</c:v>
                </c:pt>
                <c:pt idx="1639">
                  <c:v>126.61000000000013</c:v>
                </c:pt>
                <c:pt idx="1640">
                  <c:v>126.15000000000009</c:v>
                </c:pt>
                <c:pt idx="1641">
                  <c:v>124.40000000000009</c:v>
                </c:pt>
                <c:pt idx="1642">
                  <c:v>125.24000000000001</c:v>
                </c:pt>
                <c:pt idx="1643">
                  <c:v>126.16000000000008</c:v>
                </c:pt>
                <c:pt idx="1644">
                  <c:v>125.71000000000004</c:v>
                </c:pt>
                <c:pt idx="1645">
                  <c:v>125.61000000000013</c:v>
                </c:pt>
                <c:pt idx="1646">
                  <c:v>126.34000000000015</c:v>
                </c:pt>
                <c:pt idx="1647">
                  <c:v>126.56999999999994</c:v>
                </c:pt>
                <c:pt idx="1648">
                  <c:v>126.31000000000017</c:v>
                </c:pt>
                <c:pt idx="1649">
                  <c:v>125.93999999999983</c:v>
                </c:pt>
                <c:pt idx="1650">
                  <c:v>126.11999999999989</c:v>
                </c:pt>
                <c:pt idx="1651">
                  <c:v>125.77000000000021</c:v>
                </c:pt>
                <c:pt idx="1652">
                  <c:v>125.6099999999999</c:v>
                </c:pt>
                <c:pt idx="1653">
                  <c:v>125.37999999999988</c:v>
                </c:pt>
                <c:pt idx="1654">
                  <c:v>124.80999999999995</c:v>
                </c:pt>
                <c:pt idx="1655">
                  <c:v>124.69000000000005</c:v>
                </c:pt>
                <c:pt idx="1656">
                  <c:v>125.30999999999995</c:v>
                </c:pt>
                <c:pt idx="1657">
                  <c:v>125.23000000000002</c:v>
                </c:pt>
                <c:pt idx="1658">
                  <c:v>125.53999999999996</c:v>
                </c:pt>
                <c:pt idx="1659">
                  <c:v>126.38000000000011</c:v>
                </c:pt>
                <c:pt idx="1660">
                  <c:v>126.02999999999997</c:v>
                </c:pt>
                <c:pt idx="1661">
                  <c:v>126.20000000000005</c:v>
                </c:pt>
                <c:pt idx="1662">
                  <c:v>126.28999999999996</c:v>
                </c:pt>
                <c:pt idx="1663">
                  <c:v>125.20000000000005</c:v>
                </c:pt>
                <c:pt idx="1664">
                  <c:v>125.76999999999998</c:v>
                </c:pt>
                <c:pt idx="1665">
                  <c:v>125.54999999999995</c:v>
                </c:pt>
                <c:pt idx="1666">
                  <c:v>125.68999999999983</c:v>
                </c:pt>
                <c:pt idx="1667">
                  <c:v>125.39999999999986</c:v>
                </c:pt>
                <c:pt idx="1668">
                  <c:v>125.1400000000001</c:v>
                </c:pt>
                <c:pt idx="1669">
                  <c:v>124.76999999999998</c:v>
                </c:pt>
                <c:pt idx="1670">
                  <c:v>125.31999999999994</c:v>
                </c:pt>
                <c:pt idx="1671">
                  <c:v>125.72000000000003</c:v>
                </c:pt>
                <c:pt idx="1672">
                  <c:v>125.21000000000004</c:v>
                </c:pt>
                <c:pt idx="1673">
                  <c:v>125.14999999999986</c:v>
                </c:pt>
                <c:pt idx="1674">
                  <c:v>125.62999999999988</c:v>
                </c:pt>
                <c:pt idx="1675">
                  <c:v>124.78999999999996</c:v>
                </c:pt>
                <c:pt idx="1676">
                  <c:v>124.34999999999991</c:v>
                </c:pt>
                <c:pt idx="1677">
                  <c:v>125.04999999999995</c:v>
                </c:pt>
                <c:pt idx="1678">
                  <c:v>124.92000000000007</c:v>
                </c:pt>
                <c:pt idx="1679">
                  <c:v>124.97000000000003</c:v>
                </c:pt>
                <c:pt idx="1680">
                  <c:v>126.09999999999991</c:v>
                </c:pt>
                <c:pt idx="1681">
                  <c:v>125.66999999999985</c:v>
                </c:pt>
                <c:pt idx="1682">
                  <c:v>124.97000000000003</c:v>
                </c:pt>
                <c:pt idx="1683">
                  <c:v>125.26999999999998</c:v>
                </c:pt>
                <c:pt idx="1684">
                  <c:v>125.74000000000001</c:v>
                </c:pt>
                <c:pt idx="1685">
                  <c:v>125.56999999999994</c:v>
                </c:pt>
                <c:pt idx="1686">
                  <c:v>126.29999999999995</c:v>
                </c:pt>
                <c:pt idx="1687">
                  <c:v>125.61999999999989</c:v>
                </c:pt>
                <c:pt idx="1688">
                  <c:v>125.1099999999999</c:v>
                </c:pt>
                <c:pt idx="1689">
                  <c:v>125.88999999999987</c:v>
                </c:pt>
                <c:pt idx="1690">
                  <c:v>124.97000000000003</c:v>
                </c:pt>
                <c:pt idx="1691">
                  <c:v>125.02999999999997</c:v>
                </c:pt>
                <c:pt idx="1692">
                  <c:v>124.86000000000013</c:v>
                </c:pt>
                <c:pt idx="1693">
                  <c:v>124.64999999999986</c:v>
                </c:pt>
                <c:pt idx="1694">
                  <c:v>125.49000000000001</c:v>
                </c:pt>
                <c:pt idx="1695">
                  <c:v>125.27999999999997</c:v>
                </c:pt>
                <c:pt idx="1696">
                  <c:v>125.36000000000013</c:v>
                </c:pt>
                <c:pt idx="1697">
                  <c:v>125.32000000000016</c:v>
                </c:pt>
                <c:pt idx="1698">
                  <c:v>125.31999999999994</c:v>
                </c:pt>
                <c:pt idx="1699">
                  <c:v>125.01999999999998</c:v>
                </c:pt>
                <c:pt idx="1700">
                  <c:v>124.68999999999983</c:v>
                </c:pt>
                <c:pt idx="1701">
                  <c:v>125.83999999999992</c:v>
                </c:pt>
                <c:pt idx="1702">
                  <c:v>125.99000000000001</c:v>
                </c:pt>
                <c:pt idx="1703">
                  <c:v>125.53999999999996</c:v>
                </c:pt>
                <c:pt idx="1704">
                  <c:v>125.41000000000008</c:v>
                </c:pt>
                <c:pt idx="1705">
                  <c:v>125.21000000000004</c:v>
                </c:pt>
                <c:pt idx="1706">
                  <c:v>124.62999999999988</c:v>
                </c:pt>
                <c:pt idx="1707">
                  <c:v>125.1400000000001</c:v>
                </c:pt>
                <c:pt idx="1708">
                  <c:v>125.84999999999991</c:v>
                </c:pt>
                <c:pt idx="1709">
                  <c:v>125.86999999999989</c:v>
                </c:pt>
                <c:pt idx="1710">
                  <c:v>125.42000000000007</c:v>
                </c:pt>
                <c:pt idx="1711">
                  <c:v>125.33000000000015</c:v>
                </c:pt>
                <c:pt idx="1712">
                  <c:v>125.06999999999994</c:v>
                </c:pt>
                <c:pt idx="1713">
                  <c:v>124.62999999999988</c:v>
                </c:pt>
                <c:pt idx="1714">
                  <c:v>125.19999999999982</c:v>
                </c:pt>
                <c:pt idx="1715">
                  <c:v>125.62999999999988</c:v>
                </c:pt>
                <c:pt idx="1716">
                  <c:v>125.26999999999998</c:v>
                </c:pt>
                <c:pt idx="1717">
                  <c:v>125.28999999999996</c:v>
                </c:pt>
                <c:pt idx="1718">
                  <c:v>124.51999999999998</c:v>
                </c:pt>
                <c:pt idx="1719">
                  <c:v>125.52999999999997</c:v>
                </c:pt>
                <c:pt idx="1720">
                  <c:v>124.96000000000004</c:v>
                </c:pt>
                <c:pt idx="1721">
                  <c:v>124.13999999999987</c:v>
                </c:pt>
                <c:pt idx="1722">
                  <c:v>124.94999999999982</c:v>
                </c:pt>
                <c:pt idx="1723">
                  <c:v>125.45000000000005</c:v>
                </c:pt>
                <c:pt idx="1724">
                  <c:v>124.73000000000002</c:v>
                </c:pt>
                <c:pt idx="1725">
                  <c:v>123.81999999999994</c:v>
                </c:pt>
                <c:pt idx="1726">
                  <c:v>125.34999999999991</c:v>
                </c:pt>
                <c:pt idx="1727">
                  <c:v>124.36999999999989</c:v>
                </c:pt>
                <c:pt idx="1728">
                  <c:v>124.58000000000015</c:v>
                </c:pt>
                <c:pt idx="1729">
                  <c:v>124.92000000000007</c:v>
                </c:pt>
                <c:pt idx="1730">
                  <c:v>124.28999999999996</c:v>
                </c:pt>
                <c:pt idx="1731">
                  <c:v>124.67000000000007</c:v>
                </c:pt>
                <c:pt idx="1732">
                  <c:v>125.13000000000011</c:v>
                </c:pt>
                <c:pt idx="1733">
                  <c:v>124.28999999999996</c:v>
                </c:pt>
                <c:pt idx="1734">
                  <c:v>124.23000000000002</c:v>
                </c:pt>
                <c:pt idx="1735">
                  <c:v>125.61999999999989</c:v>
                </c:pt>
                <c:pt idx="1736">
                  <c:v>125.34999999999991</c:v>
                </c:pt>
                <c:pt idx="1737">
                  <c:v>125.05999999999995</c:v>
                </c:pt>
                <c:pt idx="1738">
                  <c:v>125.40999999999985</c:v>
                </c:pt>
                <c:pt idx="1739">
                  <c:v>124.91000000000008</c:v>
                </c:pt>
                <c:pt idx="1740">
                  <c:v>124.13999999999987</c:v>
                </c:pt>
                <c:pt idx="1741">
                  <c:v>124.68000000000006</c:v>
                </c:pt>
                <c:pt idx="1742">
                  <c:v>125.3599999999999</c:v>
                </c:pt>
                <c:pt idx="1743">
                  <c:v>124.9699999999998</c:v>
                </c:pt>
                <c:pt idx="1744">
                  <c:v>124.59999999999991</c:v>
                </c:pt>
                <c:pt idx="1745">
                  <c:v>124.92000000000007</c:v>
                </c:pt>
                <c:pt idx="1746">
                  <c:v>124.86999999999989</c:v>
                </c:pt>
                <c:pt idx="1747">
                  <c:v>125</c:v>
                </c:pt>
                <c:pt idx="1748">
                  <c:v>125.43000000000006</c:v>
                </c:pt>
                <c:pt idx="1749">
                  <c:v>123.8900000000001</c:v>
                </c:pt>
                <c:pt idx="1750">
                  <c:v>124.69000000000005</c:v>
                </c:pt>
                <c:pt idx="1751">
                  <c:v>125.24000000000001</c:v>
                </c:pt>
                <c:pt idx="1752">
                  <c:v>124.81999999999994</c:v>
                </c:pt>
                <c:pt idx="1753">
                  <c:v>125.88000000000011</c:v>
                </c:pt>
                <c:pt idx="1754">
                  <c:v>125.2800000000002</c:v>
                </c:pt>
                <c:pt idx="1755">
                  <c:v>123.93999999999983</c:v>
                </c:pt>
                <c:pt idx="1756">
                  <c:v>124.45000000000005</c:v>
                </c:pt>
                <c:pt idx="1757">
                  <c:v>125.01999999999998</c:v>
                </c:pt>
                <c:pt idx="1758">
                  <c:v>125.28999999999996</c:v>
                </c:pt>
                <c:pt idx="1759">
                  <c:v>125.55999999999995</c:v>
                </c:pt>
                <c:pt idx="1760">
                  <c:v>124.97000000000003</c:v>
                </c:pt>
                <c:pt idx="1761">
                  <c:v>125.31000000000017</c:v>
                </c:pt>
                <c:pt idx="1762">
                  <c:v>122.63000000000011</c:v>
                </c:pt>
                <c:pt idx="1763">
                  <c:v>123.1099999999999</c:v>
                </c:pt>
                <c:pt idx="1764">
                  <c:v>113.40000000000009</c:v>
                </c:pt>
                <c:pt idx="1765">
                  <c:v>-2034.4099999999999</c:v>
                </c:pt>
                <c:pt idx="1766">
                  <c:v>-7393.0599999999995</c:v>
                </c:pt>
                <c:pt idx="1767">
                  <c:v>-4431.0499999999993</c:v>
                </c:pt>
                <c:pt idx="1768">
                  <c:v>2719.6000000000004</c:v>
                </c:pt>
                <c:pt idx="1769">
                  <c:v>4244.76</c:v>
                </c:pt>
                <c:pt idx="1770">
                  <c:v>2986.01</c:v>
                </c:pt>
                <c:pt idx="1771">
                  <c:v>1981.3999999999999</c:v>
                </c:pt>
                <c:pt idx="1772">
                  <c:v>1281.71</c:v>
                </c:pt>
                <c:pt idx="1773">
                  <c:v>823.33999999999992</c:v>
                </c:pt>
                <c:pt idx="1774">
                  <c:v>532.63499999999999</c:v>
                </c:pt>
                <c:pt idx="1775">
                  <c:v>362.41700000000003</c:v>
                </c:pt>
                <c:pt idx="1776">
                  <c:v>266.57500000000005</c:v>
                </c:pt>
                <c:pt idx="1777">
                  <c:v>213.44500000000005</c:v>
                </c:pt>
                <c:pt idx="1778">
                  <c:v>181.57600000000002</c:v>
                </c:pt>
                <c:pt idx="1779">
                  <c:v>162.50599999999997</c:v>
                </c:pt>
                <c:pt idx="1780">
                  <c:v>150.11900000000003</c:v>
                </c:pt>
                <c:pt idx="1781">
                  <c:v>143.18999999999994</c:v>
                </c:pt>
                <c:pt idx="1782">
                  <c:v>137.34299999999996</c:v>
                </c:pt>
                <c:pt idx="1783">
                  <c:v>133.57099999999991</c:v>
                </c:pt>
                <c:pt idx="1784">
                  <c:v>130.94500000000005</c:v>
                </c:pt>
                <c:pt idx="1785">
                  <c:v>129.02300000000002</c:v>
                </c:pt>
                <c:pt idx="1786">
                  <c:v>127.22500000000002</c:v>
                </c:pt>
                <c:pt idx="1787">
                  <c:v>125.91700000000003</c:v>
                </c:pt>
                <c:pt idx="1788">
                  <c:v>125.81600000000003</c:v>
                </c:pt>
                <c:pt idx="1789">
                  <c:v>124.53899999999999</c:v>
                </c:pt>
                <c:pt idx="1790">
                  <c:v>124.44800000000009</c:v>
                </c:pt>
                <c:pt idx="1791">
                  <c:v>123.505</c:v>
                </c:pt>
                <c:pt idx="1792">
                  <c:v>122.62900000000002</c:v>
                </c:pt>
                <c:pt idx="1793">
                  <c:v>122.46100000000001</c:v>
                </c:pt>
                <c:pt idx="1794">
                  <c:v>122.55400000000009</c:v>
                </c:pt>
                <c:pt idx="1795">
                  <c:v>122.01999999999998</c:v>
                </c:pt>
                <c:pt idx="1796">
                  <c:v>121.33400000000006</c:v>
                </c:pt>
                <c:pt idx="1797">
                  <c:v>120.82299999999998</c:v>
                </c:pt>
                <c:pt idx="1798">
                  <c:v>119.846</c:v>
                </c:pt>
                <c:pt idx="1799">
                  <c:v>119.53099999999995</c:v>
                </c:pt>
                <c:pt idx="1800">
                  <c:v>119.67499999999995</c:v>
                </c:pt>
                <c:pt idx="1801">
                  <c:v>118.86000000000001</c:v>
                </c:pt>
                <c:pt idx="1802">
                  <c:v>119.04100000000005</c:v>
                </c:pt>
                <c:pt idx="1803">
                  <c:v>117.64999999999998</c:v>
                </c:pt>
                <c:pt idx="1804">
                  <c:v>116.75</c:v>
                </c:pt>
                <c:pt idx="1805">
                  <c:v>116.9620000000001</c:v>
                </c:pt>
                <c:pt idx="1806">
                  <c:v>117.07399999999996</c:v>
                </c:pt>
                <c:pt idx="1807">
                  <c:v>116.19299999999998</c:v>
                </c:pt>
                <c:pt idx="1808">
                  <c:v>115.66800000000001</c:v>
                </c:pt>
                <c:pt idx="1809">
                  <c:v>115.62</c:v>
                </c:pt>
                <c:pt idx="1810">
                  <c:v>115.44400000000007</c:v>
                </c:pt>
                <c:pt idx="1811">
                  <c:v>114.85700000000008</c:v>
                </c:pt>
                <c:pt idx="1812">
                  <c:v>115.01200000000006</c:v>
                </c:pt>
                <c:pt idx="1813">
                  <c:v>114.91899999999998</c:v>
                </c:pt>
                <c:pt idx="1814">
                  <c:v>113.59899999999993</c:v>
                </c:pt>
                <c:pt idx="1815">
                  <c:v>113.94600000000003</c:v>
                </c:pt>
                <c:pt idx="1816">
                  <c:v>113.90699999999993</c:v>
                </c:pt>
                <c:pt idx="1817">
                  <c:v>113.62200000000007</c:v>
                </c:pt>
                <c:pt idx="1818">
                  <c:v>113.80599999999993</c:v>
                </c:pt>
                <c:pt idx="1819">
                  <c:v>113.42000000000007</c:v>
                </c:pt>
                <c:pt idx="1820">
                  <c:v>113.08600000000001</c:v>
                </c:pt>
                <c:pt idx="1821">
                  <c:v>112.80700000000002</c:v>
                </c:pt>
                <c:pt idx="1822">
                  <c:v>112.38199999999995</c:v>
                </c:pt>
                <c:pt idx="1823">
                  <c:v>112.05900000000008</c:v>
                </c:pt>
                <c:pt idx="1824">
                  <c:v>112.24899999999991</c:v>
                </c:pt>
                <c:pt idx="1825">
                  <c:v>111.88700000000006</c:v>
                </c:pt>
                <c:pt idx="1826">
                  <c:v>111.54899999999998</c:v>
                </c:pt>
                <c:pt idx="1827">
                  <c:v>111.97099999999989</c:v>
                </c:pt>
                <c:pt idx="1828">
                  <c:v>111.67500000000007</c:v>
                </c:pt>
                <c:pt idx="1829">
                  <c:v>111.02100000000007</c:v>
                </c:pt>
                <c:pt idx="1830">
                  <c:v>111.26300000000003</c:v>
                </c:pt>
                <c:pt idx="1831">
                  <c:v>111.40000000000009</c:v>
                </c:pt>
                <c:pt idx="1832">
                  <c:v>110.51400000000001</c:v>
                </c:pt>
                <c:pt idx="1833">
                  <c:v>110.12699999999995</c:v>
                </c:pt>
                <c:pt idx="1834">
                  <c:v>109.60799999999995</c:v>
                </c:pt>
                <c:pt idx="1835">
                  <c:v>109.22199999999998</c:v>
                </c:pt>
                <c:pt idx="1836">
                  <c:v>109.38599999999997</c:v>
                </c:pt>
                <c:pt idx="1837">
                  <c:v>109.66499999999996</c:v>
                </c:pt>
                <c:pt idx="1838">
                  <c:v>109.33399999999995</c:v>
                </c:pt>
                <c:pt idx="1839">
                  <c:v>108.58799999999997</c:v>
                </c:pt>
                <c:pt idx="1840">
                  <c:v>108.73099999999999</c:v>
                </c:pt>
                <c:pt idx="1841">
                  <c:v>108.37699999999995</c:v>
                </c:pt>
                <c:pt idx="1842">
                  <c:v>108.51099999999997</c:v>
                </c:pt>
                <c:pt idx="1843">
                  <c:v>108.76700000000005</c:v>
                </c:pt>
                <c:pt idx="1844">
                  <c:v>108.25800000000004</c:v>
                </c:pt>
                <c:pt idx="1845">
                  <c:v>107.54899999999998</c:v>
                </c:pt>
                <c:pt idx="1846">
                  <c:v>107.40899999999999</c:v>
                </c:pt>
                <c:pt idx="1847">
                  <c:v>107.65800000000002</c:v>
                </c:pt>
                <c:pt idx="1848">
                  <c:v>107.23599999999999</c:v>
                </c:pt>
                <c:pt idx="1849">
                  <c:v>107.59900000000005</c:v>
                </c:pt>
                <c:pt idx="1850">
                  <c:v>107.24299999999994</c:v>
                </c:pt>
                <c:pt idx="1851">
                  <c:v>106.90999999999997</c:v>
                </c:pt>
                <c:pt idx="1852">
                  <c:v>106.91500000000008</c:v>
                </c:pt>
                <c:pt idx="1853">
                  <c:v>107.01400000000001</c:v>
                </c:pt>
                <c:pt idx="1854">
                  <c:v>106.50099999999998</c:v>
                </c:pt>
                <c:pt idx="1855">
                  <c:v>106.26300000000003</c:v>
                </c:pt>
                <c:pt idx="1856">
                  <c:v>106.38999999999999</c:v>
                </c:pt>
                <c:pt idx="1857">
                  <c:v>106.11000000000001</c:v>
                </c:pt>
                <c:pt idx="1858">
                  <c:v>106.13900000000001</c:v>
                </c:pt>
                <c:pt idx="1859">
                  <c:v>106.13300000000004</c:v>
                </c:pt>
                <c:pt idx="1860">
                  <c:v>105.38499999999999</c:v>
                </c:pt>
                <c:pt idx="1861">
                  <c:v>105.49900000000002</c:v>
                </c:pt>
                <c:pt idx="1862">
                  <c:v>105.86399999999992</c:v>
                </c:pt>
                <c:pt idx="1863">
                  <c:v>105.62799999999993</c:v>
                </c:pt>
                <c:pt idx="1864">
                  <c:v>105.41399999999999</c:v>
                </c:pt>
                <c:pt idx="1865">
                  <c:v>105.39099999999996</c:v>
                </c:pt>
                <c:pt idx="1866">
                  <c:v>104.70399999999995</c:v>
                </c:pt>
                <c:pt idx="1867">
                  <c:v>104.8180000000001</c:v>
                </c:pt>
                <c:pt idx="1868">
                  <c:v>105.29000000000008</c:v>
                </c:pt>
                <c:pt idx="1869">
                  <c:v>104.50400000000002</c:v>
                </c:pt>
                <c:pt idx="1870">
                  <c:v>104.38</c:v>
                </c:pt>
                <c:pt idx="1871">
                  <c:v>104.74799999999993</c:v>
                </c:pt>
                <c:pt idx="1872">
                  <c:v>104.34499999999991</c:v>
                </c:pt>
                <c:pt idx="1873">
                  <c:v>104.56900000000007</c:v>
                </c:pt>
                <c:pt idx="1874">
                  <c:v>104.56600000000003</c:v>
                </c:pt>
                <c:pt idx="1875">
                  <c:v>103.58499999999992</c:v>
                </c:pt>
                <c:pt idx="1876">
                  <c:v>103.63300000000004</c:v>
                </c:pt>
                <c:pt idx="1877">
                  <c:v>104.65499999999997</c:v>
                </c:pt>
                <c:pt idx="1878">
                  <c:v>104.322</c:v>
                </c:pt>
                <c:pt idx="1879">
                  <c:v>103.88</c:v>
                </c:pt>
                <c:pt idx="1880">
                  <c:v>103.827</c:v>
                </c:pt>
                <c:pt idx="1881">
                  <c:v>103.18499999999995</c:v>
                </c:pt>
                <c:pt idx="1882">
                  <c:v>102.86099999999999</c:v>
                </c:pt>
                <c:pt idx="1883">
                  <c:v>103.31099999999992</c:v>
                </c:pt>
                <c:pt idx="1884">
                  <c:v>103.95400000000006</c:v>
                </c:pt>
                <c:pt idx="1885">
                  <c:v>101.20099999999991</c:v>
                </c:pt>
                <c:pt idx="1886">
                  <c:v>963.99300000000005</c:v>
                </c:pt>
                <c:pt idx="1887">
                  <c:v>4233.2579999999998</c:v>
                </c:pt>
                <c:pt idx="1888">
                  <c:v>5652.8670000000002</c:v>
                </c:pt>
                <c:pt idx="1889">
                  <c:v>1311.33</c:v>
                </c:pt>
                <c:pt idx="1890">
                  <c:v>-2978.42</c:v>
                </c:pt>
                <c:pt idx="1891">
                  <c:v>-2766.82</c:v>
                </c:pt>
                <c:pt idx="1892">
                  <c:v>-2132.0440000000003</c:v>
                </c:pt>
                <c:pt idx="1893">
                  <c:v>-1420.6310000000001</c:v>
                </c:pt>
                <c:pt idx="1894">
                  <c:v>-859.976</c:v>
                </c:pt>
                <c:pt idx="1895">
                  <c:v>-493.09800000000001</c:v>
                </c:pt>
                <c:pt idx="1896">
                  <c:v>-250.21799999999996</c:v>
                </c:pt>
                <c:pt idx="1897">
                  <c:v>-104.96399999999994</c:v>
                </c:pt>
                <c:pt idx="1898">
                  <c:v>-17.380000000000109</c:v>
                </c:pt>
                <c:pt idx="1899">
                  <c:v>43.449999999999818</c:v>
                </c:pt>
                <c:pt idx="1900">
                  <c:v>68.700000000000045</c:v>
                </c:pt>
                <c:pt idx="1901">
                  <c:v>89.379999999999882</c:v>
                </c:pt>
                <c:pt idx="1902">
                  <c:v>101.18000000000006</c:v>
                </c:pt>
                <c:pt idx="1903">
                  <c:v>108.39999999999986</c:v>
                </c:pt>
                <c:pt idx="1904">
                  <c:v>113.81999999999994</c:v>
                </c:pt>
                <c:pt idx="1905">
                  <c:v>116.69000000000005</c:v>
                </c:pt>
                <c:pt idx="1906">
                  <c:v>118.98000000000002</c:v>
                </c:pt>
                <c:pt idx="1907">
                  <c:v>120.10000000000014</c:v>
                </c:pt>
                <c:pt idx="1908">
                  <c:v>121.35000000000014</c:v>
                </c:pt>
                <c:pt idx="1909">
                  <c:v>121.31999999999994</c:v>
                </c:pt>
                <c:pt idx="1910">
                  <c:v>122.06999999999994</c:v>
                </c:pt>
                <c:pt idx="1911">
                  <c:v>122.70999999999981</c:v>
                </c:pt>
                <c:pt idx="1912">
                  <c:v>122.63000000000011</c:v>
                </c:pt>
                <c:pt idx="1913">
                  <c:v>122.70000000000005</c:v>
                </c:pt>
                <c:pt idx="1914">
                  <c:v>122.92000000000007</c:v>
                </c:pt>
                <c:pt idx="1915">
                  <c:v>123.36000000000013</c:v>
                </c:pt>
                <c:pt idx="1916">
                  <c:v>123.3900000000001</c:v>
                </c:pt>
                <c:pt idx="1917">
                  <c:v>123.25</c:v>
                </c:pt>
                <c:pt idx="1918">
                  <c:v>123.01999999999998</c:v>
                </c:pt>
                <c:pt idx="1919">
                  <c:v>123.47000000000003</c:v>
                </c:pt>
                <c:pt idx="1920">
                  <c:v>123.48000000000002</c:v>
                </c:pt>
                <c:pt idx="1921">
                  <c:v>123.66000000000008</c:v>
                </c:pt>
                <c:pt idx="1922">
                  <c:v>122.85000000000014</c:v>
                </c:pt>
                <c:pt idx="1923">
                  <c:v>129.88999999999987</c:v>
                </c:pt>
                <c:pt idx="1924">
                  <c:v>120.8900000000001</c:v>
                </c:pt>
                <c:pt idx="1925">
                  <c:v>119.75999999999999</c:v>
                </c:pt>
                <c:pt idx="1926">
                  <c:v>128.2199999999998</c:v>
                </c:pt>
                <c:pt idx="1927">
                  <c:v>121.1099999999999</c:v>
                </c:pt>
                <c:pt idx="1928">
                  <c:v>119.90000000000009</c:v>
                </c:pt>
                <c:pt idx="1929">
                  <c:v>130.20000000000005</c:v>
                </c:pt>
                <c:pt idx="1930">
                  <c:v>138.43999999999983</c:v>
                </c:pt>
                <c:pt idx="1931">
                  <c:v>125.24000000000001</c:v>
                </c:pt>
                <c:pt idx="1932">
                  <c:v>107.3599999999999</c:v>
                </c:pt>
                <c:pt idx="1933">
                  <c:v>124.72000000000003</c:v>
                </c:pt>
                <c:pt idx="1934">
                  <c:v>135.96000000000004</c:v>
                </c:pt>
                <c:pt idx="1935">
                  <c:v>126.40999999999985</c:v>
                </c:pt>
                <c:pt idx="1936">
                  <c:v>119.6099999999999</c:v>
                </c:pt>
                <c:pt idx="1937">
                  <c:v>120.69000000000005</c:v>
                </c:pt>
                <c:pt idx="1938">
                  <c:v>122.45000000000005</c:v>
                </c:pt>
                <c:pt idx="1939">
                  <c:v>122.90999999999985</c:v>
                </c:pt>
                <c:pt idx="1940">
                  <c:v>122.68000000000006</c:v>
                </c:pt>
                <c:pt idx="1941">
                  <c:v>123.16999999999985</c:v>
                </c:pt>
                <c:pt idx="1942">
                  <c:v>123.51999999999998</c:v>
                </c:pt>
                <c:pt idx="1943">
                  <c:v>123.27999999999997</c:v>
                </c:pt>
                <c:pt idx="1944">
                  <c:v>123.93000000000006</c:v>
                </c:pt>
                <c:pt idx="1945">
                  <c:v>123.8599999999999</c:v>
                </c:pt>
                <c:pt idx="1946">
                  <c:v>123.05999999999995</c:v>
                </c:pt>
                <c:pt idx="1947">
                  <c:v>123.45000000000005</c:v>
                </c:pt>
                <c:pt idx="1948">
                  <c:v>123.5300000000002</c:v>
                </c:pt>
                <c:pt idx="1949">
                  <c:v>122.94999999999982</c:v>
                </c:pt>
                <c:pt idx="1950">
                  <c:v>123.39999999999986</c:v>
                </c:pt>
                <c:pt idx="1951">
                  <c:v>124.31000000000017</c:v>
                </c:pt>
                <c:pt idx="1952">
                  <c:v>123.30000000000018</c:v>
                </c:pt>
                <c:pt idx="1953">
                  <c:v>123.18000000000006</c:v>
                </c:pt>
                <c:pt idx="1954">
                  <c:v>123.69000000000005</c:v>
                </c:pt>
                <c:pt idx="1955">
                  <c:v>123.24000000000001</c:v>
                </c:pt>
                <c:pt idx="1956">
                  <c:v>123.55000000000018</c:v>
                </c:pt>
                <c:pt idx="1957">
                  <c:v>123.40000000000009</c:v>
                </c:pt>
                <c:pt idx="1958">
                  <c:v>123.28999999999996</c:v>
                </c:pt>
                <c:pt idx="1959">
                  <c:v>123.17999999999984</c:v>
                </c:pt>
                <c:pt idx="1960">
                  <c:v>123.1099999999999</c:v>
                </c:pt>
                <c:pt idx="1961">
                  <c:v>123.63999999999987</c:v>
                </c:pt>
                <c:pt idx="1962">
                  <c:v>123.05999999999995</c:v>
                </c:pt>
                <c:pt idx="1963">
                  <c:v>122.94000000000005</c:v>
                </c:pt>
                <c:pt idx="1964">
                  <c:v>123.82999999999993</c:v>
                </c:pt>
                <c:pt idx="1965">
                  <c:v>123.11999999999989</c:v>
                </c:pt>
                <c:pt idx="1966">
                  <c:v>123.50999999999999</c:v>
                </c:pt>
                <c:pt idx="1967">
                  <c:v>123.09000000000015</c:v>
                </c:pt>
                <c:pt idx="1968">
                  <c:v>122.73000000000002</c:v>
                </c:pt>
                <c:pt idx="1969">
                  <c:v>123.79000000000019</c:v>
                </c:pt>
                <c:pt idx="1970">
                  <c:v>123.45000000000005</c:v>
                </c:pt>
                <c:pt idx="1971">
                  <c:v>124</c:v>
                </c:pt>
                <c:pt idx="1972">
                  <c:v>123.50999999999999</c:v>
                </c:pt>
                <c:pt idx="1973">
                  <c:v>123.55000000000018</c:v>
                </c:pt>
                <c:pt idx="1974">
                  <c:v>123.59999999999991</c:v>
                </c:pt>
                <c:pt idx="1975">
                  <c:v>123.25999999999999</c:v>
                </c:pt>
                <c:pt idx="1976">
                  <c:v>124.40000000000009</c:v>
                </c:pt>
                <c:pt idx="1977">
                  <c:v>123.68999999999983</c:v>
                </c:pt>
                <c:pt idx="1978">
                  <c:v>122.88000000000011</c:v>
                </c:pt>
                <c:pt idx="1979">
                  <c:v>121.23000000000002</c:v>
                </c:pt>
                <c:pt idx="1980">
                  <c:v>124.38000000000011</c:v>
                </c:pt>
                <c:pt idx="1981">
                  <c:v>125.90999999999985</c:v>
                </c:pt>
                <c:pt idx="1982">
                  <c:v>124.41000000000008</c:v>
                </c:pt>
                <c:pt idx="1983">
                  <c:v>125.02999999999997</c:v>
                </c:pt>
                <c:pt idx="1984">
                  <c:v>124.37999999999988</c:v>
                </c:pt>
                <c:pt idx="1985">
                  <c:v>126.38000000000011</c:v>
                </c:pt>
                <c:pt idx="1986">
                  <c:v>125.54999999999995</c:v>
                </c:pt>
                <c:pt idx="1987">
                  <c:v>120.3599999999999</c:v>
                </c:pt>
                <c:pt idx="1988">
                  <c:v>119.15999999999985</c:v>
                </c:pt>
                <c:pt idx="1989">
                  <c:v>121.91999999999985</c:v>
                </c:pt>
                <c:pt idx="1990">
                  <c:v>124.20999999999981</c:v>
                </c:pt>
                <c:pt idx="1991">
                  <c:v>124.29999999999995</c:v>
                </c:pt>
                <c:pt idx="1992">
                  <c:v>124.1099999999999</c:v>
                </c:pt>
                <c:pt idx="1993">
                  <c:v>124.21000000000004</c:v>
                </c:pt>
                <c:pt idx="1994">
                  <c:v>124.14999999999986</c:v>
                </c:pt>
                <c:pt idx="1995">
                  <c:v>123.28999999999996</c:v>
                </c:pt>
                <c:pt idx="1996">
                  <c:v>122.84999999999991</c:v>
                </c:pt>
                <c:pt idx="1997">
                  <c:v>123.24000000000001</c:v>
                </c:pt>
                <c:pt idx="1998">
                  <c:v>122.96000000000004</c:v>
                </c:pt>
                <c:pt idx="1999">
                  <c:v>123.81999999999994</c:v>
                </c:pt>
                <c:pt idx="2000">
                  <c:v>124.00999999999999</c:v>
                </c:pt>
                <c:pt idx="2001">
                  <c:v>123.13000000000011</c:v>
                </c:pt>
                <c:pt idx="2002">
                  <c:v>123.5</c:v>
                </c:pt>
                <c:pt idx="2003">
                  <c:v>123.79999999999995</c:v>
                </c:pt>
                <c:pt idx="2004">
                  <c:v>123.43999999999983</c:v>
                </c:pt>
                <c:pt idx="2005">
                  <c:v>123.19000000000005</c:v>
                </c:pt>
                <c:pt idx="2006">
                  <c:v>124.21000000000004</c:v>
                </c:pt>
                <c:pt idx="2007">
                  <c:v>124.26999999999998</c:v>
                </c:pt>
                <c:pt idx="2008">
                  <c:v>123.58999999999992</c:v>
                </c:pt>
                <c:pt idx="2009">
                  <c:v>123.43999999999983</c:v>
                </c:pt>
                <c:pt idx="2010">
                  <c:v>123.71000000000004</c:v>
                </c:pt>
                <c:pt idx="2011">
                  <c:v>123.00999999999999</c:v>
                </c:pt>
                <c:pt idx="2012">
                  <c:v>123.85000000000014</c:v>
                </c:pt>
                <c:pt idx="2013">
                  <c:v>124.27000000000021</c:v>
                </c:pt>
                <c:pt idx="2014">
                  <c:v>122.76999999999998</c:v>
                </c:pt>
                <c:pt idx="2015">
                  <c:v>122.24000000000001</c:v>
                </c:pt>
                <c:pt idx="2016">
                  <c:v>124</c:v>
                </c:pt>
                <c:pt idx="2017">
                  <c:v>124.07999999999993</c:v>
                </c:pt>
                <c:pt idx="2018">
                  <c:v>123.3599999999999</c:v>
                </c:pt>
                <c:pt idx="2019">
                  <c:v>123.63000000000011</c:v>
                </c:pt>
                <c:pt idx="2020">
                  <c:v>123.43000000000006</c:v>
                </c:pt>
                <c:pt idx="2021">
                  <c:v>124</c:v>
                </c:pt>
                <c:pt idx="2022">
                  <c:v>123.75999999999999</c:v>
                </c:pt>
                <c:pt idx="2023">
                  <c:v>123.24000000000001</c:v>
                </c:pt>
                <c:pt idx="2024">
                  <c:v>123.13999999999987</c:v>
                </c:pt>
                <c:pt idx="2025">
                  <c:v>124.05999999999995</c:v>
                </c:pt>
                <c:pt idx="2026">
                  <c:v>124.29999999999995</c:v>
                </c:pt>
                <c:pt idx="2027">
                  <c:v>124.3599999999999</c:v>
                </c:pt>
                <c:pt idx="2028">
                  <c:v>123.54999999999995</c:v>
                </c:pt>
                <c:pt idx="2029">
                  <c:v>122.45000000000005</c:v>
                </c:pt>
                <c:pt idx="2030">
                  <c:v>123.11999999999989</c:v>
                </c:pt>
                <c:pt idx="2031">
                  <c:v>124.34999999999991</c:v>
                </c:pt>
                <c:pt idx="2032">
                  <c:v>123.78999999999996</c:v>
                </c:pt>
                <c:pt idx="2033">
                  <c:v>123.12999999999988</c:v>
                </c:pt>
                <c:pt idx="2034">
                  <c:v>123.70999999999981</c:v>
                </c:pt>
                <c:pt idx="2035">
                  <c:v>123.31999999999994</c:v>
                </c:pt>
                <c:pt idx="2036">
                  <c:v>123.32000000000016</c:v>
                </c:pt>
                <c:pt idx="2037">
                  <c:v>123.86000000000013</c:v>
                </c:pt>
                <c:pt idx="2038">
                  <c:v>123.73000000000002</c:v>
                </c:pt>
                <c:pt idx="2039">
                  <c:v>123.25999999999999</c:v>
                </c:pt>
                <c:pt idx="2040">
                  <c:v>123.52999999999997</c:v>
                </c:pt>
                <c:pt idx="2041">
                  <c:v>123.92000000000007</c:v>
                </c:pt>
                <c:pt idx="2042">
                  <c:v>123.16000000000008</c:v>
                </c:pt>
                <c:pt idx="2043">
                  <c:v>123.58999999999992</c:v>
                </c:pt>
                <c:pt idx="2044">
                  <c:v>124.22000000000003</c:v>
                </c:pt>
                <c:pt idx="2045">
                  <c:v>123.8900000000001</c:v>
                </c:pt>
                <c:pt idx="2046">
                  <c:v>123.51999999999998</c:v>
                </c:pt>
                <c:pt idx="2047">
                  <c:v>123.75999999999999</c:v>
                </c:pt>
                <c:pt idx="2048">
                  <c:v>123.47000000000003</c:v>
                </c:pt>
                <c:pt idx="2049">
                  <c:v>123.53999999999996</c:v>
                </c:pt>
                <c:pt idx="2050">
                  <c:v>124.01999999999998</c:v>
                </c:pt>
                <c:pt idx="2051">
                  <c:v>123.70000000000005</c:v>
                </c:pt>
                <c:pt idx="2052">
                  <c:v>123.90000000000009</c:v>
                </c:pt>
                <c:pt idx="2053">
                  <c:v>123.99000000000001</c:v>
                </c:pt>
                <c:pt idx="2054">
                  <c:v>123.26999999999998</c:v>
                </c:pt>
                <c:pt idx="2055">
                  <c:v>123.79999999999995</c:v>
                </c:pt>
                <c:pt idx="2056">
                  <c:v>123.90999999999985</c:v>
                </c:pt>
                <c:pt idx="2057">
                  <c:v>123.13000000000011</c:v>
                </c:pt>
                <c:pt idx="2058">
                  <c:v>122.9699999999998</c:v>
                </c:pt>
                <c:pt idx="2059">
                  <c:v>123.6400000000001</c:v>
                </c:pt>
                <c:pt idx="2060">
                  <c:v>123.32000000000016</c:v>
                </c:pt>
                <c:pt idx="2061">
                  <c:v>123.5</c:v>
                </c:pt>
                <c:pt idx="2062">
                  <c:v>124.22000000000003</c:v>
                </c:pt>
                <c:pt idx="2063">
                  <c:v>123.93000000000006</c:v>
                </c:pt>
                <c:pt idx="2064">
                  <c:v>123.73000000000002</c:v>
                </c:pt>
                <c:pt idx="2065">
                  <c:v>123.78999999999996</c:v>
                </c:pt>
                <c:pt idx="2066">
                  <c:v>123.32999999999993</c:v>
                </c:pt>
                <c:pt idx="2067">
                  <c:v>123.55999999999995</c:v>
                </c:pt>
                <c:pt idx="2068">
                  <c:v>124.02999999999997</c:v>
                </c:pt>
                <c:pt idx="2069">
                  <c:v>123.56999999999994</c:v>
                </c:pt>
                <c:pt idx="2070">
                  <c:v>123.22000000000003</c:v>
                </c:pt>
                <c:pt idx="2071">
                  <c:v>123.76999999999998</c:v>
                </c:pt>
                <c:pt idx="2072">
                  <c:v>123.87000000000012</c:v>
                </c:pt>
                <c:pt idx="2073">
                  <c:v>123.22000000000003</c:v>
                </c:pt>
                <c:pt idx="2074">
                  <c:v>123.90000000000009</c:v>
                </c:pt>
                <c:pt idx="2075">
                  <c:v>123.83000000000015</c:v>
                </c:pt>
                <c:pt idx="2076">
                  <c:v>123.23000000000002</c:v>
                </c:pt>
                <c:pt idx="2077">
                  <c:v>123.19000000000005</c:v>
                </c:pt>
                <c:pt idx="2078">
                  <c:v>122.78999999999996</c:v>
                </c:pt>
                <c:pt idx="2079">
                  <c:v>123.05999999999995</c:v>
                </c:pt>
                <c:pt idx="2080">
                  <c:v>123.69000000000005</c:v>
                </c:pt>
                <c:pt idx="2081">
                  <c:v>123.58000000000015</c:v>
                </c:pt>
                <c:pt idx="2082">
                  <c:v>122.96000000000004</c:v>
                </c:pt>
                <c:pt idx="2083">
                  <c:v>123.30999999999995</c:v>
                </c:pt>
                <c:pt idx="2084">
                  <c:v>123.55999999999995</c:v>
                </c:pt>
                <c:pt idx="2085">
                  <c:v>123.32999999999993</c:v>
                </c:pt>
                <c:pt idx="2086">
                  <c:v>121.29999999999995</c:v>
                </c:pt>
                <c:pt idx="2087">
                  <c:v>120.75</c:v>
                </c:pt>
                <c:pt idx="2088">
                  <c:v>125.98000000000002</c:v>
                </c:pt>
                <c:pt idx="2089">
                  <c:v>129.68000000000006</c:v>
                </c:pt>
                <c:pt idx="2090">
                  <c:v>129.01999999999998</c:v>
                </c:pt>
                <c:pt idx="2091">
                  <c:v>1259.01</c:v>
                </c:pt>
                <c:pt idx="2092">
                  <c:v>1254.58</c:v>
                </c:pt>
              </c:numCache>
            </c:numRef>
          </c:yVal>
          <c:smooth val="1"/>
          <c:extLst>
            <c:ext xmlns:c16="http://schemas.microsoft.com/office/drawing/2014/chart" uri="{C3380CC4-5D6E-409C-BE32-E72D297353CC}">
              <c16:uniqueId val="{00000004-48D8-E444-95D4-88FD63F38594}"/>
            </c:ext>
          </c:extLst>
        </c:ser>
        <c:dLbls>
          <c:showLegendKey val="0"/>
          <c:showVal val="0"/>
          <c:showCatName val="0"/>
          <c:showSerName val="0"/>
          <c:showPercent val="0"/>
          <c:showBubbleSize val="0"/>
        </c:dLbls>
        <c:axId val="318736904"/>
        <c:axId val="318737296"/>
      </c:scatterChart>
      <c:valAx>
        <c:axId val="318736904"/>
        <c:scaling>
          <c:orientation val="minMax"/>
          <c:max val="1200"/>
          <c:min val="300"/>
        </c:scaling>
        <c:delete val="0"/>
        <c:axPos val="b"/>
        <c:title>
          <c:tx>
            <c:rich>
              <a:bodyPr/>
              <a:lstStyle/>
              <a:p>
                <a:pPr>
                  <a:defRPr/>
                </a:pPr>
                <a:r>
                  <a:rPr lang="en-US"/>
                  <a:t>time, sec</a:t>
                </a:r>
                <a:endParaRPr lang="ja-JP"/>
              </a:p>
            </c:rich>
          </c:tx>
          <c:overlay val="0"/>
        </c:title>
        <c:numFmt formatCode="General" sourceLinked="1"/>
        <c:majorTickMark val="in"/>
        <c:minorTickMark val="none"/>
        <c:tickLblPos val="nextTo"/>
        <c:spPr>
          <a:ln>
            <a:solidFill>
              <a:schemeClr val="tx1">
                <a:lumMod val="95000"/>
                <a:lumOff val="5000"/>
              </a:schemeClr>
            </a:solidFill>
          </a:ln>
        </c:spPr>
        <c:crossAx val="318737296"/>
        <c:crosses val="autoZero"/>
        <c:crossBetween val="midCat"/>
      </c:valAx>
      <c:valAx>
        <c:axId val="318737296"/>
        <c:scaling>
          <c:orientation val="minMax"/>
          <c:max val="800"/>
          <c:min val="-100"/>
        </c:scaling>
        <c:delete val="0"/>
        <c:axPos val="l"/>
        <c:majorGridlines/>
        <c:title>
          <c:tx>
            <c:rich>
              <a:bodyPr rot="-5400000" vert="horz"/>
              <a:lstStyle/>
              <a:p>
                <a:pPr>
                  <a:defRPr/>
                </a:pPr>
                <a:r>
                  <a:rPr lang="en-US"/>
                  <a:t>RU, -</a:t>
                </a:r>
                <a:endParaRPr lang="ja-JP"/>
              </a:p>
            </c:rich>
          </c:tx>
          <c:overlay val="0"/>
        </c:title>
        <c:numFmt formatCode="General" sourceLinked="1"/>
        <c:majorTickMark val="in"/>
        <c:minorTickMark val="none"/>
        <c:tickLblPos val="nextTo"/>
        <c:spPr>
          <a:ln>
            <a:solidFill>
              <a:schemeClr val="tx1">
                <a:lumMod val="95000"/>
                <a:lumOff val="5000"/>
              </a:schemeClr>
            </a:solidFill>
          </a:ln>
        </c:spPr>
        <c:crossAx val="318736904"/>
        <c:crosses val="autoZero"/>
        <c:crossBetween val="midCat"/>
      </c:valAx>
      <c:spPr>
        <a:noFill/>
        <a:ln>
          <a:solidFill>
            <a:schemeClr val="tx1">
              <a:lumMod val="95000"/>
              <a:lumOff val="5000"/>
            </a:schemeClr>
          </a:solidFill>
        </a:ln>
      </c:spPr>
    </c:plotArea>
    <c:legend>
      <c:legendPos val="r"/>
      <c:overlay val="0"/>
    </c:legend>
    <c:plotVisOnly val="1"/>
    <c:dispBlanksAs val="gap"/>
    <c:showDLblsOverMax val="0"/>
  </c:chart>
  <c:txPr>
    <a:bodyPr/>
    <a:lstStyle/>
    <a:p>
      <a:pPr>
        <a:defRPr sz="1400"/>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78757405381876"/>
          <c:y val="2.9264422304354814E-2"/>
          <c:w val="0.78075907138905998"/>
          <c:h val="0.8065494640399975"/>
        </c:manualLayout>
      </c:layout>
      <c:scatterChart>
        <c:scatterStyle val="lineMarker"/>
        <c:varyColors val="0"/>
        <c:ser>
          <c:idx val="0"/>
          <c:order val="0"/>
          <c:tx>
            <c:v>rabbit scFv isolated</c:v>
          </c:tx>
          <c:spPr>
            <a:ln w="19050" cap="rnd">
              <a:noFill/>
              <a:round/>
            </a:ln>
            <a:effectLst/>
          </c:spPr>
          <c:marker>
            <c:symbol val="circle"/>
            <c:size val="6"/>
            <c:spPr>
              <a:solidFill>
                <a:schemeClr val="tx1"/>
              </a:solidFill>
              <a:ln w="9525">
                <a:solidFill>
                  <a:schemeClr val="tx1">
                    <a:lumMod val="95000"/>
                    <a:lumOff val="5000"/>
                  </a:schemeClr>
                </a:solidFill>
              </a:ln>
              <a:effectLst/>
            </c:spPr>
          </c:marker>
          <c:xVal>
            <c:numRef>
              <c:f>'[論文用Figure ^0 Tablesデータ.xlsx]Fig.4'!$F$8:$F$365</c:f>
              <c:numCache>
                <c:formatCode>General</c:formatCode>
                <c:ptCount val="358"/>
                <c:pt idx="0">
                  <c:v>7.75</c:v>
                </c:pt>
                <c:pt idx="1">
                  <c:v>4.5</c:v>
                </c:pt>
                <c:pt idx="2">
                  <c:v>7.77</c:v>
                </c:pt>
                <c:pt idx="3">
                  <c:v>4.95</c:v>
                </c:pt>
                <c:pt idx="4">
                  <c:v>6.51</c:v>
                </c:pt>
                <c:pt idx="5">
                  <c:v>5.47</c:v>
                </c:pt>
                <c:pt idx="6">
                  <c:v>5.54</c:v>
                </c:pt>
                <c:pt idx="7">
                  <c:v>4.95</c:v>
                </c:pt>
                <c:pt idx="8">
                  <c:v>6.5</c:v>
                </c:pt>
                <c:pt idx="9">
                  <c:v>4.66</c:v>
                </c:pt>
                <c:pt idx="10">
                  <c:v>4.66</c:v>
                </c:pt>
                <c:pt idx="11">
                  <c:v>4.76</c:v>
                </c:pt>
                <c:pt idx="12">
                  <c:v>5.18</c:v>
                </c:pt>
                <c:pt idx="13">
                  <c:v>5.55</c:v>
                </c:pt>
                <c:pt idx="14">
                  <c:v>4.62</c:v>
                </c:pt>
                <c:pt idx="15">
                  <c:v>5.04</c:v>
                </c:pt>
                <c:pt idx="16">
                  <c:v>4.3600000000000003</c:v>
                </c:pt>
                <c:pt idx="17">
                  <c:v>4.8099999999999996</c:v>
                </c:pt>
                <c:pt idx="18">
                  <c:v>5.35</c:v>
                </c:pt>
                <c:pt idx="19">
                  <c:v>7.72</c:v>
                </c:pt>
                <c:pt idx="20">
                  <c:v>5.57</c:v>
                </c:pt>
                <c:pt idx="21">
                  <c:v>4.42</c:v>
                </c:pt>
                <c:pt idx="22">
                  <c:v>4.99</c:v>
                </c:pt>
                <c:pt idx="23">
                  <c:v>5.85</c:v>
                </c:pt>
                <c:pt idx="24">
                  <c:v>5.15</c:v>
                </c:pt>
                <c:pt idx="25">
                  <c:v>5.23</c:v>
                </c:pt>
                <c:pt idx="26">
                  <c:v>6.48</c:v>
                </c:pt>
                <c:pt idx="27">
                  <c:v>8.2799999999999994</c:v>
                </c:pt>
                <c:pt idx="28">
                  <c:v>5.45</c:v>
                </c:pt>
                <c:pt idx="29">
                  <c:v>5.52</c:v>
                </c:pt>
                <c:pt idx="30">
                  <c:v>5.13</c:v>
                </c:pt>
                <c:pt idx="31">
                  <c:v>5.2</c:v>
                </c:pt>
                <c:pt idx="32">
                  <c:v>7.76</c:v>
                </c:pt>
                <c:pt idx="33">
                  <c:v>4.66</c:v>
                </c:pt>
                <c:pt idx="34">
                  <c:v>6.51</c:v>
                </c:pt>
                <c:pt idx="35">
                  <c:v>5.23</c:v>
                </c:pt>
                <c:pt idx="36">
                  <c:v>6.48</c:v>
                </c:pt>
                <c:pt idx="37">
                  <c:v>4.75</c:v>
                </c:pt>
                <c:pt idx="38">
                  <c:v>6.49</c:v>
                </c:pt>
                <c:pt idx="39">
                  <c:v>5.23</c:v>
                </c:pt>
                <c:pt idx="40">
                  <c:v>4.8899999999999997</c:v>
                </c:pt>
                <c:pt idx="41">
                  <c:v>4.83</c:v>
                </c:pt>
                <c:pt idx="42">
                  <c:v>5.5</c:v>
                </c:pt>
                <c:pt idx="43">
                  <c:v>5.84</c:v>
                </c:pt>
                <c:pt idx="44">
                  <c:v>5.52</c:v>
                </c:pt>
                <c:pt idx="45">
                  <c:v>5.2</c:v>
                </c:pt>
                <c:pt idx="46">
                  <c:v>7.76</c:v>
                </c:pt>
                <c:pt idx="47">
                  <c:v>5.38</c:v>
                </c:pt>
                <c:pt idx="48">
                  <c:v>6.48</c:v>
                </c:pt>
                <c:pt idx="49">
                  <c:v>4.51</c:v>
                </c:pt>
                <c:pt idx="50">
                  <c:v>7.76</c:v>
                </c:pt>
                <c:pt idx="51">
                  <c:v>4.72</c:v>
                </c:pt>
                <c:pt idx="52">
                  <c:v>4.8899999999999997</c:v>
                </c:pt>
                <c:pt idx="53">
                  <c:v>4.54</c:v>
                </c:pt>
                <c:pt idx="54">
                  <c:v>5.0599999999999996</c:v>
                </c:pt>
                <c:pt idx="55">
                  <c:v>5.2</c:v>
                </c:pt>
                <c:pt idx="56">
                  <c:v>4.62</c:v>
                </c:pt>
                <c:pt idx="57">
                  <c:v>5.04</c:v>
                </c:pt>
                <c:pt idx="58">
                  <c:v>8.27</c:v>
                </c:pt>
                <c:pt idx="59">
                  <c:v>7.77</c:v>
                </c:pt>
                <c:pt idx="60">
                  <c:v>6.45</c:v>
                </c:pt>
                <c:pt idx="61">
                  <c:v>6.49</c:v>
                </c:pt>
                <c:pt idx="62">
                  <c:v>6.49</c:v>
                </c:pt>
                <c:pt idx="63">
                  <c:v>8.2799999999999994</c:v>
                </c:pt>
                <c:pt idx="64">
                  <c:v>5.51</c:v>
                </c:pt>
                <c:pt idx="65">
                  <c:v>6.77</c:v>
                </c:pt>
                <c:pt idx="66">
                  <c:v>5.34</c:v>
                </c:pt>
                <c:pt idx="67">
                  <c:v>4.92</c:v>
                </c:pt>
                <c:pt idx="68">
                  <c:v>5.45</c:v>
                </c:pt>
                <c:pt idx="69">
                  <c:v>5.01</c:v>
                </c:pt>
                <c:pt idx="70">
                  <c:v>4.87</c:v>
                </c:pt>
                <c:pt idx="71">
                  <c:v>4.9400000000000004</c:v>
                </c:pt>
                <c:pt idx="72">
                  <c:v>8.24</c:v>
                </c:pt>
                <c:pt idx="73">
                  <c:v>4.74</c:v>
                </c:pt>
                <c:pt idx="74">
                  <c:v>4.78</c:v>
                </c:pt>
                <c:pt idx="75">
                  <c:v>4.9800000000000004</c:v>
                </c:pt>
                <c:pt idx="76">
                  <c:v>5.48</c:v>
                </c:pt>
                <c:pt idx="77">
                  <c:v>4.62</c:v>
                </c:pt>
                <c:pt idx="78">
                  <c:v>4.97</c:v>
                </c:pt>
                <c:pt idx="79">
                  <c:v>8.58</c:v>
                </c:pt>
                <c:pt idx="80">
                  <c:v>5.18</c:v>
                </c:pt>
                <c:pt idx="81">
                  <c:v>5.85</c:v>
                </c:pt>
                <c:pt idx="82">
                  <c:v>5.15</c:v>
                </c:pt>
                <c:pt idx="83">
                  <c:v>4.57</c:v>
                </c:pt>
                <c:pt idx="84">
                  <c:v>4.87</c:v>
                </c:pt>
                <c:pt idx="85">
                  <c:v>6.47</c:v>
                </c:pt>
                <c:pt idx="86">
                  <c:v>8.2799999999999994</c:v>
                </c:pt>
                <c:pt idx="87">
                  <c:v>5.54</c:v>
                </c:pt>
                <c:pt idx="88">
                  <c:v>4.8600000000000003</c:v>
                </c:pt>
                <c:pt idx="89">
                  <c:v>4.5599999999999996</c:v>
                </c:pt>
                <c:pt idx="90">
                  <c:v>5</c:v>
                </c:pt>
                <c:pt idx="91">
                  <c:v>5.21</c:v>
                </c:pt>
                <c:pt idx="92">
                  <c:v>7.69</c:v>
                </c:pt>
                <c:pt idx="93">
                  <c:v>4.8499999999999996</c:v>
                </c:pt>
                <c:pt idx="94">
                  <c:v>6.47</c:v>
                </c:pt>
                <c:pt idx="95">
                  <c:v>6.48</c:v>
                </c:pt>
                <c:pt idx="96">
                  <c:v>5.83</c:v>
                </c:pt>
                <c:pt idx="97">
                  <c:v>5.18</c:v>
                </c:pt>
                <c:pt idx="98">
                  <c:v>5.4</c:v>
                </c:pt>
                <c:pt idx="99">
                  <c:v>6.49</c:v>
                </c:pt>
                <c:pt idx="100">
                  <c:v>4.8099999999999996</c:v>
                </c:pt>
                <c:pt idx="101">
                  <c:v>5.42</c:v>
                </c:pt>
                <c:pt idx="102">
                  <c:v>6.45</c:v>
                </c:pt>
                <c:pt idx="103">
                  <c:v>6.51</c:v>
                </c:pt>
                <c:pt idx="104">
                  <c:v>5.1100000000000003</c:v>
                </c:pt>
                <c:pt idx="105">
                  <c:v>4.68</c:v>
                </c:pt>
                <c:pt idx="106">
                  <c:v>6.48</c:v>
                </c:pt>
                <c:pt idx="107">
                  <c:v>4.99</c:v>
                </c:pt>
                <c:pt idx="108">
                  <c:v>7.75</c:v>
                </c:pt>
                <c:pt idx="109">
                  <c:v>7.7</c:v>
                </c:pt>
                <c:pt idx="110">
                  <c:v>6.77</c:v>
                </c:pt>
                <c:pt idx="111">
                  <c:v>4.97</c:v>
                </c:pt>
                <c:pt idx="112">
                  <c:v>8.25</c:v>
                </c:pt>
                <c:pt idx="113">
                  <c:v>6.48</c:v>
                </c:pt>
                <c:pt idx="114">
                  <c:v>4.99</c:v>
                </c:pt>
                <c:pt idx="115">
                  <c:v>5.19</c:v>
                </c:pt>
                <c:pt idx="116">
                  <c:v>5.48</c:v>
                </c:pt>
                <c:pt idx="117">
                  <c:v>5.04</c:v>
                </c:pt>
                <c:pt idx="118">
                  <c:v>8.24</c:v>
                </c:pt>
                <c:pt idx="119">
                  <c:v>8.23</c:v>
                </c:pt>
                <c:pt idx="120">
                  <c:v>6.34</c:v>
                </c:pt>
                <c:pt idx="121">
                  <c:v>8.94</c:v>
                </c:pt>
                <c:pt idx="122">
                  <c:v>5.16</c:v>
                </c:pt>
                <c:pt idx="123">
                  <c:v>8.5299999999999994</c:v>
                </c:pt>
                <c:pt idx="124">
                  <c:v>5.9</c:v>
                </c:pt>
                <c:pt idx="125">
                  <c:v>4.83</c:v>
                </c:pt>
                <c:pt idx="126">
                  <c:v>5.53</c:v>
                </c:pt>
                <c:pt idx="127">
                  <c:v>5.5</c:v>
                </c:pt>
                <c:pt idx="128">
                  <c:v>5.45</c:v>
                </c:pt>
                <c:pt idx="129">
                  <c:v>4.92</c:v>
                </c:pt>
                <c:pt idx="130">
                  <c:v>4.72</c:v>
                </c:pt>
                <c:pt idx="131">
                  <c:v>4.62</c:v>
                </c:pt>
                <c:pt idx="132">
                  <c:v>8.74</c:v>
                </c:pt>
                <c:pt idx="133">
                  <c:v>5.17</c:v>
                </c:pt>
                <c:pt idx="134">
                  <c:v>5.12</c:v>
                </c:pt>
                <c:pt idx="135">
                  <c:v>6.76</c:v>
                </c:pt>
                <c:pt idx="136">
                  <c:v>5.23</c:v>
                </c:pt>
                <c:pt idx="137">
                  <c:v>8.24</c:v>
                </c:pt>
                <c:pt idx="138">
                  <c:v>5.01</c:v>
                </c:pt>
                <c:pt idx="139">
                  <c:v>4.97</c:v>
                </c:pt>
                <c:pt idx="140">
                  <c:v>5.42</c:v>
                </c:pt>
                <c:pt idx="141">
                  <c:v>7.72</c:v>
                </c:pt>
                <c:pt idx="142">
                  <c:v>5.2</c:v>
                </c:pt>
                <c:pt idx="143">
                  <c:v>6.47</c:v>
                </c:pt>
                <c:pt idx="144">
                  <c:v>4.9000000000000004</c:v>
                </c:pt>
                <c:pt idx="145">
                  <c:v>4.74</c:v>
                </c:pt>
                <c:pt idx="146">
                  <c:v>6.49</c:v>
                </c:pt>
                <c:pt idx="147">
                  <c:v>5.54</c:v>
                </c:pt>
                <c:pt idx="148">
                  <c:v>5.49</c:v>
                </c:pt>
                <c:pt idx="149">
                  <c:v>4.87</c:v>
                </c:pt>
                <c:pt idx="150">
                  <c:v>7.72</c:v>
                </c:pt>
                <c:pt idx="151">
                  <c:v>4.97</c:v>
                </c:pt>
                <c:pt idx="152">
                  <c:v>6.49</c:v>
                </c:pt>
                <c:pt idx="153">
                  <c:v>6.49</c:v>
                </c:pt>
                <c:pt idx="154">
                  <c:v>4.99</c:v>
                </c:pt>
                <c:pt idx="155">
                  <c:v>5.49</c:v>
                </c:pt>
                <c:pt idx="156">
                  <c:v>5.4</c:v>
                </c:pt>
                <c:pt idx="157">
                  <c:v>6.5</c:v>
                </c:pt>
                <c:pt idx="158">
                  <c:v>7.73</c:v>
                </c:pt>
                <c:pt idx="159">
                  <c:v>6.77</c:v>
                </c:pt>
                <c:pt idx="160">
                  <c:v>5.53</c:v>
                </c:pt>
                <c:pt idx="161">
                  <c:v>4.74</c:v>
                </c:pt>
                <c:pt idx="162">
                  <c:v>5.86</c:v>
                </c:pt>
                <c:pt idx="163">
                  <c:v>4.78</c:v>
                </c:pt>
                <c:pt idx="164">
                  <c:v>4.83</c:v>
                </c:pt>
                <c:pt idx="165">
                  <c:v>6.46</c:v>
                </c:pt>
                <c:pt idx="166">
                  <c:v>5.68</c:v>
                </c:pt>
                <c:pt idx="167">
                  <c:v>4.99</c:v>
                </c:pt>
                <c:pt idx="168">
                  <c:v>5.19</c:v>
                </c:pt>
                <c:pt idx="169">
                  <c:v>5.45</c:v>
                </c:pt>
                <c:pt idx="170">
                  <c:v>4.97</c:v>
                </c:pt>
                <c:pt idx="171">
                  <c:v>6.46</c:v>
                </c:pt>
                <c:pt idx="172">
                  <c:v>4.99</c:v>
                </c:pt>
                <c:pt idx="173">
                  <c:v>5.0999999999999996</c:v>
                </c:pt>
                <c:pt idx="174">
                  <c:v>6.48</c:v>
                </c:pt>
                <c:pt idx="175">
                  <c:v>5.0599999999999996</c:v>
                </c:pt>
                <c:pt idx="176">
                  <c:v>6.48</c:v>
                </c:pt>
                <c:pt idx="177">
                  <c:v>5.52</c:v>
                </c:pt>
                <c:pt idx="178">
                  <c:v>5.3</c:v>
                </c:pt>
                <c:pt idx="179">
                  <c:v>6.48</c:v>
                </c:pt>
                <c:pt idx="180">
                  <c:v>5.47</c:v>
                </c:pt>
                <c:pt idx="181">
                  <c:v>6.16</c:v>
                </c:pt>
                <c:pt idx="182">
                  <c:v>6.46</c:v>
                </c:pt>
                <c:pt idx="183">
                  <c:v>8.26</c:v>
                </c:pt>
                <c:pt idx="184">
                  <c:v>5.53</c:v>
                </c:pt>
                <c:pt idx="185">
                  <c:v>4.57</c:v>
                </c:pt>
                <c:pt idx="186">
                  <c:v>8.57</c:v>
                </c:pt>
                <c:pt idx="187">
                  <c:v>5.01</c:v>
                </c:pt>
                <c:pt idx="188">
                  <c:v>5.21</c:v>
                </c:pt>
                <c:pt idx="189">
                  <c:v>5.47</c:v>
                </c:pt>
                <c:pt idx="190">
                  <c:v>5.83</c:v>
                </c:pt>
                <c:pt idx="191">
                  <c:v>8.7899999999999991</c:v>
                </c:pt>
                <c:pt idx="192">
                  <c:v>7.71</c:v>
                </c:pt>
                <c:pt idx="193">
                  <c:v>4.97</c:v>
                </c:pt>
                <c:pt idx="194">
                  <c:v>4.4000000000000004</c:v>
                </c:pt>
                <c:pt idx="195">
                  <c:v>8.5399999999999991</c:v>
                </c:pt>
                <c:pt idx="196">
                  <c:v>6.77</c:v>
                </c:pt>
                <c:pt idx="197">
                  <c:v>7.75</c:v>
                </c:pt>
                <c:pt idx="198">
                  <c:v>5.45</c:v>
                </c:pt>
                <c:pt idx="199">
                  <c:v>5.49</c:v>
                </c:pt>
                <c:pt idx="200">
                  <c:v>4.7</c:v>
                </c:pt>
                <c:pt idx="201">
                  <c:v>6.76</c:v>
                </c:pt>
                <c:pt idx="202">
                  <c:v>5.56</c:v>
                </c:pt>
                <c:pt idx="203">
                  <c:v>5.04</c:v>
                </c:pt>
                <c:pt idx="204">
                  <c:v>5.01</c:v>
                </c:pt>
                <c:pt idx="205">
                  <c:v>5.39</c:v>
                </c:pt>
                <c:pt idx="206">
                  <c:v>4.97</c:v>
                </c:pt>
                <c:pt idx="207">
                  <c:v>5.84</c:v>
                </c:pt>
                <c:pt idx="208">
                  <c:v>8.26</c:v>
                </c:pt>
                <c:pt idx="209">
                  <c:v>8.1999999999999993</c:v>
                </c:pt>
                <c:pt idx="210">
                  <c:v>4.62</c:v>
                </c:pt>
                <c:pt idx="211">
                  <c:v>7.74</c:v>
                </c:pt>
                <c:pt idx="212">
                  <c:v>7.74</c:v>
                </c:pt>
                <c:pt idx="213">
                  <c:v>4.83</c:v>
                </c:pt>
                <c:pt idx="214">
                  <c:v>5.56</c:v>
                </c:pt>
                <c:pt idx="215">
                  <c:v>5.0999999999999996</c:v>
                </c:pt>
                <c:pt idx="216">
                  <c:v>7.8</c:v>
                </c:pt>
                <c:pt idx="217">
                  <c:v>5.18</c:v>
                </c:pt>
                <c:pt idx="218">
                  <c:v>7.74</c:v>
                </c:pt>
                <c:pt idx="219">
                  <c:v>5.43</c:v>
                </c:pt>
                <c:pt idx="220">
                  <c:v>5.57</c:v>
                </c:pt>
                <c:pt idx="221">
                  <c:v>5.4</c:v>
                </c:pt>
                <c:pt idx="222">
                  <c:v>5.2</c:v>
                </c:pt>
                <c:pt idx="223">
                  <c:v>5.01</c:v>
                </c:pt>
                <c:pt idx="224">
                  <c:v>6.48</c:v>
                </c:pt>
                <c:pt idx="225">
                  <c:v>5.53</c:v>
                </c:pt>
                <c:pt idx="226">
                  <c:v>4.8600000000000003</c:v>
                </c:pt>
                <c:pt idx="227">
                  <c:v>5.03</c:v>
                </c:pt>
                <c:pt idx="228">
                  <c:v>8.25</c:v>
                </c:pt>
                <c:pt idx="229">
                  <c:v>5.1100000000000003</c:v>
                </c:pt>
                <c:pt idx="230">
                  <c:v>8.49</c:v>
                </c:pt>
                <c:pt idx="231">
                  <c:v>7.72</c:v>
                </c:pt>
                <c:pt idx="232">
                  <c:v>5.5</c:v>
                </c:pt>
                <c:pt idx="233">
                  <c:v>5.42</c:v>
                </c:pt>
                <c:pt idx="234">
                  <c:v>4.83</c:v>
                </c:pt>
                <c:pt idx="235">
                  <c:v>5.23</c:v>
                </c:pt>
                <c:pt idx="236">
                  <c:v>4.8499999999999996</c:v>
                </c:pt>
                <c:pt idx="237">
                  <c:v>5.03</c:v>
                </c:pt>
                <c:pt idx="238">
                  <c:v>6.34</c:v>
                </c:pt>
                <c:pt idx="239">
                  <c:v>8.2100000000000009</c:v>
                </c:pt>
                <c:pt idx="240">
                  <c:v>5.53</c:v>
                </c:pt>
                <c:pt idx="241">
                  <c:v>6.46</c:v>
                </c:pt>
                <c:pt idx="242">
                  <c:v>4.97</c:v>
                </c:pt>
                <c:pt idx="243">
                  <c:v>7.74</c:v>
                </c:pt>
                <c:pt idx="244">
                  <c:v>7.73</c:v>
                </c:pt>
                <c:pt idx="245">
                  <c:v>5.8</c:v>
                </c:pt>
                <c:pt idx="246">
                  <c:v>5.2</c:v>
                </c:pt>
                <c:pt idx="247">
                  <c:v>4.99</c:v>
                </c:pt>
                <c:pt idx="248">
                  <c:v>4.72</c:v>
                </c:pt>
                <c:pt idx="249">
                  <c:v>5.52</c:v>
                </c:pt>
                <c:pt idx="250">
                  <c:v>5.01</c:v>
                </c:pt>
                <c:pt idx="251">
                  <c:v>8.26</c:v>
                </c:pt>
                <c:pt idx="252">
                  <c:v>5.01</c:v>
                </c:pt>
                <c:pt idx="253">
                  <c:v>4.83</c:v>
                </c:pt>
                <c:pt idx="254">
                  <c:v>5.47</c:v>
                </c:pt>
                <c:pt idx="255">
                  <c:v>5</c:v>
                </c:pt>
                <c:pt idx="256">
                  <c:v>5.2</c:v>
                </c:pt>
                <c:pt idx="257">
                  <c:v>5.85</c:v>
                </c:pt>
                <c:pt idx="258">
                  <c:v>5.5</c:v>
                </c:pt>
                <c:pt idx="259">
                  <c:v>8.25</c:v>
                </c:pt>
                <c:pt idx="260">
                  <c:v>8.5500000000000007</c:v>
                </c:pt>
                <c:pt idx="261">
                  <c:v>6.77</c:v>
                </c:pt>
                <c:pt idx="262">
                  <c:v>5.86</c:v>
                </c:pt>
                <c:pt idx="263">
                  <c:v>6.48</c:v>
                </c:pt>
                <c:pt idx="264">
                  <c:v>7.75</c:v>
                </c:pt>
                <c:pt idx="265">
                  <c:v>5.25</c:v>
                </c:pt>
                <c:pt idx="266">
                  <c:v>5.24</c:v>
                </c:pt>
                <c:pt idx="267">
                  <c:v>4.97</c:v>
                </c:pt>
                <c:pt idx="268">
                  <c:v>6.49</c:v>
                </c:pt>
                <c:pt idx="269">
                  <c:v>5.25</c:v>
                </c:pt>
                <c:pt idx="270">
                  <c:v>4.6399999999999997</c:v>
                </c:pt>
                <c:pt idx="271">
                  <c:v>7.77</c:v>
                </c:pt>
                <c:pt idx="272">
                  <c:v>5.53</c:v>
                </c:pt>
                <c:pt idx="273">
                  <c:v>5.03</c:v>
                </c:pt>
                <c:pt idx="274">
                  <c:v>5.01</c:v>
                </c:pt>
                <c:pt idx="275">
                  <c:v>5.01</c:v>
                </c:pt>
                <c:pt idx="276">
                  <c:v>5.53</c:v>
                </c:pt>
                <c:pt idx="277">
                  <c:v>4.6500000000000004</c:v>
                </c:pt>
                <c:pt idx="278">
                  <c:v>5.1100000000000003</c:v>
                </c:pt>
                <c:pt idx="279">
                  <c:v>5.09</c:v>
                </c:pt>
                <c:pt idx="280">
                  <c:v>6.46</c:v>
                </c:pt>
                <c:pt idx="281">
                  <c:v>6.47</c:v>
                </c:pt>
                <c:pt idx="282">
                  <c:v>5.52</c:v>
                </c:pt>
                <c:pt idx="283">
                  <c:v>5.56</c:v>
                </c:pt>
                <c:pt idx="284">
                  <c:v>7.7</c:v>
                </c:pt>
                <c:pt idx="285">
                  <c:v>5.0999999999999996</c:v>
                </c:pt>
                <c:pt idx="286">
                  <c:v>5.81</c:v>
                </c:pt>
                <c:pt idx="287">
                  <c:v>4.8499999999999996</c:v>
                </c:pt>
                <c:pt idx="288">
                  <c:v>5.8</c:v>
                </c:pt>
                <c:pt idx="289">
                  <c:v>5.4</c:v>
                </c:pt>
                <c:pt idx="290">
                  <c:v>4.62</c:v>
                </c:pt>
                <c:pt idx="291">
                  <c:v>7.74</c:v>
                </c:pt>
                <c:pt idx="292">
                  <c:v>4.95</c:v>
                </c:pt>
                <c:pt idx="293">
                  <c:v>6.47</c:v>
                </c:pt>
                <c:pt idx="294">
                  <c:v>7.75</c:v>
                </c:pt>
                <c:pt idx="295">
                  <c:v>5.45</c:v>
                </c:pt>
                <c:pt idx="296">
                  <c:v>5.45</c:v>
                </c:pt>
                <c:pt idx="297">
                  <c:v>6.48</c:v>
                </c:pt>
                <c:pt idx="298">
                  <c:v>6.47</c:v>
                </c:pt>
                <c:pt idx="299">
                  <c:v>5.0599999999999996</c:v>
                </c:pt>
                <c:pt idx="300">
                  <c:v>5.09</c:v>
                </c:pt>
                <c:pt idx="301">
                  <c:v>5.1100000000000003</c:v>
                </c:pt>
                <c:pt idx="302">
                  <c:v>5.13</c:v>
                </c:pt>
                <c:pt idx="303">
                  <c:v>4.78</c:v>
                </c:pt>
                <c:pt idx="304">
                  <c:v>7.71</c:v>
                </c:pt>
                <c:pt idx="305">
                  <c:v>4.8899999999999997</c:v>
                </c:pt>
                <c:pt idx="306">
                  <c:v>6.48</c:v>
                </c:pt>
                <c:pt idx="307">
                  <c:v>5.1100000000000003</c:v>
                </c:pt>
                <c:pt idx="308">
                  <c:v>5.55</c:v>
                </c:pt>
                <c:pt idx="309">
                  <c:v>4.78</c:v>
                </c:pt>
                <c:pt idx="310">
                  <c:v>7.71</c:v>
                </c:pt>
                <c:pt idx="311">
                  <c:v>4.67</c:v>
                </c:pt>
                <c:pt idx="312">
                  <c:v>5.09</c:v>
                </c:pt>
                <c:pt idx="313">
                  <c:v>5.47</c:v>
                </c:pt>
                <c:pt idx="314">
                  <c:v>6.42</c:v>
                </c:pt>
                <c:pt idx="315">
                  <c:v>5.1100000000000003</c:v>
                </c:pt>
                <c:pt idx="316">
                  <c:v>5.43</c:v>
                </c:pt>
                <c:pt idx="317">
                  <c:v>5.2</c:v>
                </c:pt>
                <c:pt idx="318">
                  <c:v>5.0999999999999996</c:v>
                </c:pt>
                <c:pt idx="319">
                  <c:v>6.77</c:v>
                </c:pt>
                <c:pt idx="320">
                  <c:v>5.0599999999999996</c:v>
                </c:pt>
                <c:pt idx="321">
                  <c:v>5.16</c:v>
                </c:pt>
                <c:pt idx="322">
                  <c:v>6.34</c:v>
                </c:pt>
                <c:pt idx="323">
                  <c:v>6.15</c:v>
                </c:pt>
                <c:pt idx="324">
                  <c:v>4.9400000000000004</c:v>
                </c:pt>
                <c:pt idx="325">
                  <c:v>6.49</c:v>
                </c:pt>
                <c:pt idx="326">
                  <c:v>5.82</c:v>
                </c:pt>
                <c:pt idx="327">
                  <c:v>5.52</c:v>
                </c:pt>
                <c:pt idx="328">
                  <c:v>6.77</c:v>
                </c:pt>
                <c:pt idx="329">
                  <c:v>6.48</c:v>
                </c:pt>
                <c:pt idx="330">
                  <c:v>4.8</c:v>
                </c:pt>
                <c:pt idx="331">
                  <c:v>6.47</c:v>
                </c:pt>
                <c:pt idx="332">
                  <c:v>7.74</c:v>
                </c:pt>
                <c:pt idx="333">
                  <c:v>5.19</c:v>
                </c:pt>
                <c:pt idx="334">
                  <c:v>5.1100000000000003</c:v>
                </c:pt>
                <c:pt idx="335">
                  <c:v>6.47</c:v>
                </c:pt>
                <c:pt idx="336">
                  <c:v>4.79</c:v>
                </c:pt>
                <c:pt idx="337">
                  <c:v>7.73</c:v>
                </c:pt>
                <c:pt idx="338">
                  <c:v>8.56</c:v>
                </c:pt>
                <c:pt idx="339">
                  <c:v>8.2799999999999994</c:v>
                </c:pt>
                <c:pt idx="340">
                  <c:v>4.9800000000000004</c:v>
                </c:pt>
                <c:pt idx="341">
                  <c:v>7.7</c:v>
                </c:pt>
                <c:pt idx="342">
                  <c:v>5.47</c:v>
                </c:pt>
                <c:pt idx="343">
                  <c:v>5.04</c:v>
                </c:pt>
                <c:pt idx="344">
                  <c:v>5.61</c:v>
                </c:pt>
                <c:pt idx="345">
                  <c:v>5.04</c:v>
                </c:pt>
                <c:pt idx="346">
                  <c:v>7.74</c:v>
                </c:pt>
                <c:pt idx="347">
                  <c:v>4.8</c:v>
                </c:pt>
                <c:pt idx="348">
                  <c:v>5.0199999999999996</c:v>
                </c:pt>
                <c:pt idx="349">
                  <c:v>6.47</c:v>
                </c:pt>
                <c:pt idx="350">
                  <c:v>7.74</c:v>
                </c:pt>
                <c:pt idx="351">
                  <c:v>5.23</c:v>
                </c:pt>
                <c:pt idx="352">
                  <c:v>5.16</c:v>
                </c:pt>
                <c:pt idx="353">
                  <c:v>4.79</c:v>
                </c:pt>
                <c:pt idx="354">
                  <c:v>8.2799999999999994</c:v>
                </c:pt>
                <c:pt idx="355">
                  <c:v>8.77</c:v>
                </c:pt>
                <c:pt idx="356">
                  <c:v>8.5500000000000007</c:v>
                </c:pt>
                <c:pt idx="357">
                  <c:v>8.26</c:v>
                </c:pt>
              </c:numCache>
            </c:numRef>
          </c:xVal>
          <c:yVal>
            <c:numRef>
              <c:f>'[論文用Figure ^0 Tablesデータ.xlsx]Fig.4'!$G$8:$G$365</c:f>
              <c:numCache>
                <c:formatCode>General</c:formatCode>
                <c:ptCount val="358"/>
                <c:pt idx="0">
                  <c:v>40.090000000000003</c:v>
                </c:pt>
                <c:pt idx="1">
                  <c:v>28.94</c:v>
                </c:pt>
                <c:pt idx="2">
                  <c:v>33.21</c:v>
                </c:pt>
                <c:pt idx="3">
                  <c:v>40.39</c:v>
                </c:pt>
                <c:pt idx="4">
                  <c:v>36.68</c:v>
                </c:pt>
                <c:pt idx="5">
                  <c:v>46.72</c:v>
                </c:pt>
                <c:pt idx="6">
                  <c:v>35.96</c:v>
                </c:pt>
                <c:pt idx="7">
                  <c:v>28.18</c:v>
                </c:pt>
                <c:pt idx="8">
                  <c:v>33.020000000000003</c:v>
                </c:pt>
                <c:pt idx="9">
                  <c:v>37.159999999999997</c:v>
                </c:pt>
                <c:pt idx="10">
                  <c:v>38.049999999999997</c:v>
                </c:pt>
                <c:pt idx="11">
                  <c:v>37.1</c:v>
                </c:pt>
                <c:pt idx="12">
                  <c:v>36.840000000000003</c:v>
                </c:pt>
                <c:pt idx="13">
                  <c:v>47.15</c:v>
                </c:pt>
                <c:pt idx="14">
                  <c:v>40.159999999999997</c:v>
                </c:pt>
                <c:pt idx="15">
                  <c:v>31.58</c:v>
                </c:pt>
                <c:pt idx="16">
                  <c:v>43.19</c:v>
                </c:pt>
                <c:pt idx="17">
                  <c:v>30.02</c:v>
                </c:pt>
                <c:pt idx="18">
                  <c:v>30.88</c:v>
                </c:pt>
                <c:pt idx="19">
                  <c:v>42.26</c:v>
                </c:pt>
                <c:pt idx="20">
                  <c:v>31.25</c:v>
                </c:pt>
                <c:pt idx="21">
                  <c:v>35.369999999999997</c:v>
                </c:pt>
                <c:pt idx="22">
                  <c:v>38.950000000000003</c:v>
                </c:pt>
                <c:pt idx="23">
                  <c:v>30.28</c:v>
                </c:pt>
                <c:pt idx="24">
                  <c:v>32.090000000000003</c:v>
                </c:pt>
                <c:pt idx="25">
                  <c:v>42.75</c:v>
                </c:pt>
                <c:pt idx="26">
                  <c:v>32.590000000000003</c:v>
                </c:pt>
                <c:pt idx="27">
                  <c:v>38.65</c:v>
                </c:pt>
                <c:pt idx="28">
                  <c:v>35.17</c:v>
                </c:pt>
                <c:pt idx="29">
                  <c:v>37.24</c:v>
                </c:pt>
                <c:pt idx="30">
                  <c:v>31.78</c:v>
                </c:pt>
                <c:pt idx="31">
                  <c:v>40.799999999999997</c:v>
                </c:pt>
                <c:pt idx="32">
                  <c:v>36.78</c:v>
                </c:pt>
                <c:pt idx="33">
                  <c:v>42.44</c:v>
                </c:pt>
                <c:pt idx="34">
                  <c:v>36.229999999999997</c:v>
                </c:pt>
                <c:pt idx="35">
                  <c:v>34.51</c:v>
                </c:pt>
                <c:pt idx="36">
                  <c:v>35.07</c:v>
                </c:pt>
                <c:pt idx="37">
                  <c:v>38.9</c:v>
                </c:pt>
                <c:pt idx="38">
                  <c:v>36.64</c:v>
                </c:pt>
                <c:pt idx="39">
                  <c:v>39.39</c:v>
                </c:pt>
                <c:pt idx="40">
                  <c:v>44.21</c:v>
                </c:pt>
                <c:pt idx="41">
                  <c:v>35.92</c:v>
                </c:pt>
                <c:pt idx="42">
                  <c:v>34.409999999999997</c:v>
                </c:pt>
                <c:pt idx="43">
                  <c:v>43.51</c:v>
                </c:pt>
                <c:pt idx="44">
                  <c:v>36.08</c:v>
                </c:pt>
                <c:pt idx="45">
                  <c:v>39.479999999999997</c:v>
                </c:pt>
                <c:pt idx="46">
                  <c:v>34.51</c:v>
                </c:pt>
                <c:pt idx="47">
                  <c:v>39.32</c:v>
                </c:pt>
                <c:pt idx="48">
                  <c:v>35.049999999999997</c:v>
                </c:pt>
                <c:pt idx="49">
                  <c:v>35.14</c:v>
                </c:pt>
                <c:pt idx="50">
                  <c:v>26.93</c:v>
                </c:pt>
                <c:pt idx="51">
                  <c:v>43.46</c:v>
                </c:pt>
                <c:pt idx="52">
                  <c:v>42.52</c:v>
                </c:pt>
                <c:pt idx="53">
                  <c:v>37.15</c:v>
                </c:pt>
                <c:pt idx="54">
                  <c:v>32.08</c:v>
                </c:pt>
                <c:pt idx="55">
                  <c:v>35.409999999999997</c:v>
                </c:pt>
                <c:pt idx="56">
                  <c:v>41.17</c:v>
                </c:pt>
                <c:pt idx="57">
                  <c:v>36.39</c:v>
                </c:pt>
                <c:pt idx="58">
                  <c:v>33.200000000000003</c:v>
                </c:pt>
                <c:pt idx="59">
                  <c:v>31.35</c:v>
                </c:pt>
                <c:pt idx="60">
                  <c:v>33.520000000000003</c:v>
                </c:pt>
                <c:pt idx="61">
                  <c:v>34.380000000000003</c:v>
                </c:pt>
                <c:pt idx="62">
                  <c:v>34.130000000000003</c:v>
                </c:pt>
                <c:pt idx="63">
                  <c:v>39.81</c:v>
                </c:pt>
                <c:pt idx="64">
                  <c:v>36.549999999999997</c:v>
                </c:pt>
                <c:pt idx="65">
                  <c:v>38.89</c:v>
                </c:pt>
                <c:pt idx="66">
                  <c:v>38.33</c:v>
                </c:pt>
                <c:pt idx="67">
                  <c:v>36.22</c:v>
                </c:pt>
                <c:pt idx="68">
                  <c:v>37.799999999999997</c:v>
                </c:pt>
                <c:pt idx="69">
                  <c:v>33.11</c:v>
                </c:pt>
                <c:pt idx="70">
                  <c:v>30.56</c:v>
                </c:pt>
                <c:pt idx="71">
                  <c:v>37.979999999999997</c:v>
                </c:pt>
                <c:pt idx="72">
                  <c:v>40.479999999999997</c:v>
                </c:pt>
                <c:pt idx="73">
                  <c:v>32.78</c:v>
                </c:pt>
                <c:pt idx="74">
                  <c:v>48.45</c:v>
                </c:pt>
                <c:pt idx="75">
                  <c:v>36.49</c:v>
                </c:pt>
                <c:pt idx="76">
                  <c:v>35.14</c:v>
                </c:pt>
                <c:pt idx="77">
                  <c:v>34.61</c:v>
                </c:pt>
                <c:pt idx="78">
                  <c:v>43.34</c:v>
                </c:pt>
                <c:pt idx="79">
                  <c:v>35.76</c:v>
                </c:pt>
                <c:pt idx="80">
                  <c:v>32.18</c:v>
                </c:pt>
                <c:pt idx="81">
                  <c:v>33</c:v>
                </c:pt>
                <c:pt idx="82">
                  <c:v>35.89</c:v>
                </c:pt>
                <c:pt idx="83">
                  <c:v>31.54</c:v>
                </c:pt>
                <c:pt idx="84">
                  <c:v>37.090000000000003</c:v>
                </c:pt>
                <c:pt idx="85">
                  <c:v>32.06</c:v>
                </c:pt>
                <c:pt idx="86">
                  <c:v>34.42</c:v>
                </c:pt>
                <c:pt idx="87">
                  <c:v>32.590000000000003</c:v>
                </c:pt>
                <c:pt idx="88">
                  <c:v>34.700000000000003</c:v>
                </c:pt>
                <c:pt idx="89">
                  <c:v>36.770000000000003</c:v>
                </c:pt>
                <c:pt idx="90">
                  <c:v>35.79</c:v>
                </c:pt>
                <c:pt idx="91">
                  <c:v>39.08</c:v>
                </c:pt>
                <c:pt idx="92">
                  <c:v>37.89</c:v>
                </c:pt>
                <c:pt idx="93">
                  <c:v>31.92</c:v>
                </c:pt>
                <c:pt idx="94">
                  <c:v>35.299999999999997</c:v>
                </c:pt>
                <c:pt idx="95">
                  <c:v>33.33</c:v>
                </c:pt>
                <c:pt idx="96">
                  <c:v>29.92</c:v>
                </c:pt>
                <c:pt idx="97">
                  <c:v>34.57</c:v>
                </c:pt>
                <c:pt idx="98">
                  <c:v>37.49</c:v>
                </c:pt>
                <c:pt idx="99">
                  <c:v>39.5</c:v>
                </c:pt>
                <c:pt idx="100">
                  <c:v>43.53</c:v>
                </c:pt>
                <c:pt idx="101">
                  <c:v>29.65</c:v>
                </c:pt>
                <c:pt idx="102">
                  <c:v>31.5</c:v>
                </c:pt>
                <c:pt idx="103">
                  <c:v>30.21</c:v>
                </c:pt>
                <c:pt idx="104">
                  <c:v>35.200000000000003</c:v>
                </c:pt>
                <c:pt idx="105">
                  <c:v>31.09</c:v>
                </c:pt>
                <c:pt idx="106">
                  <c:v>33.5</c:v>
                </c:pt>
                <c:pt idx="107">
                  <c:v>32.99</c:v>
                </c:pt>
                <c:pt idx="108">
                  <c:v>28.95</c:v>
                </c:pt>
                <c:pt idx="109">
                  <c:v>41.38</c:v>
                </c:pt>
                <c:pt idx="110">
                  <c:v>40.14</c:v>
                </c:pt>
                <c:pt idx="111">
                  <c:v>34.39</c:v>
                </c:pt>
                <c:pt idx="112">
                  <c:v>42.2</c:v>
                </c:pt>
                <c:pt idx="113">
                  <c:v>40.659999999999997</c:v>
                </c:pt>
                <c:pt idx="114">
                  <c:v>34.01</c:v>
                </c:pt>
                <c:pt idx="115">
                  <c:v>41.47</c:v>
                </c:pt>
                <c:pt idx="116">
                  <c:v>33.25</c:v>
                </c:pt>
                <c:pt idx="117">
                  <c:v>27.89</c:v>
                </c:pt>
                <c:pt idx="118">
                  <c:v>30.76</c:v>
                </c:pt>
                <c:pt idx="119">
                  <c:v>42.13</c:v>
                </c:pt>
                <c:pt idx="120">
                  <c:v>37.840000000000003</c:v>
                </c:pt>
                <c:pt idx="121">
                  <c:v>34.159999999999997</c:v>
                </c:pt>
                <c:pt idx="122">
                  <c:v>39.549999999999997</c:v>
                </c:pt>
                <c:pt idx="123">
                  <c:v>40.72</c:v>
                </c:pt>
                <c:pt idx="124">
                  <c:v>39.32</c:v>
                </c:pt>
                <c:pt idx="125">
                  <c:v>26.7</c:v>
                </c:pt>
                <c:pt idx="126">
                  <c:v>33.78</c:v>
                </c:pt>
                <c:pt idx="127">
                  <c:v>40.21</c:v>
                </c:pt>
                <c:pt idx="128">
                  <c:v>37.880000000000003</c:v>
                </c:pt>
                <c:pt idx="129">
                  <c:v>34.03</c:v>
                </c:pt>
                <c:pt idx="130">
                  <c:v>32.94</c:v>
                </c:pt>
                <c:pt idx="131">
                  <c:v>30.34</c:v>
                </c:pt>
                <c:pt idx="132">
                  <c:v>41.69</c:v>
                </c:pt>
                <c:pt idx="133">
                  <c:v>29.76</c:v>
                </c:pt>
                <c:pt idx="134">
                  <c:v>33.700000000000003</c:v>
                </c:pt>
                <c:pt idx="135">
                  <c:v>35.01</c:v>
                </c:pt>
                <c:pt idx="136">
                  <c:v>44.96</c:v>
                </c:pt>
                <c:pt idx="137">
                  <c:v>40.14</c:v>
                </c:pt>
                <c:pt idx="138">
                  <c:v>31.08</c:v>
                </c:pt>
                <c:pt idx="139">
                  <c:v>37</c:v>
                </c:pt>
                <c:pt idx="140">
                  <c:v>36.72</c:v>
                </c:pt>
                <c:pt idx="141">
                  <c:v>41.92</c:v>
                </c:pt>
                <c:pt idx="142">
                  <c:v>33.46</c:v>
                </c:pt>
                <c:pt idx="143">
                  <c:v>32.119999999999997</c:v>
                </c:pt>
                <c:pt idx="144">
                  <c:v>36.159999999999997</c:v>
                </c:pt>
                <c:pt idx="145">
                  <c:v>42.06</c:v>
                </c:pt>
                <c:pt idx="146">
                  <c:v>37.1</c:v>
                </c:pt>
                <c:pt idx="147">
                  <c:v>35.299999999999997</c:v>
                </c:pt>
                <c:pt idx="148">
                  <c:v>37.69</c:v>
                </c:pt>
                <c:pt idx="149">
                  <c:v>38.26</c:v>
                </c:pt>
                <c:pt idx="150">
                  <c:v>34.81</c:v>
                </c:pt>
                <c:pt idx="151">
                  <c:v>30.11</c:v>
                </c:pt>
                <c:pt idx="152">
                  <c:v>35.93</c:v>
                </c:pt>
                <c:pt idx="153">
                  <c:v>36.159999999999997</c:v>
                </c:pt>
                <c:pt idx="154">
                  <c:v>30.56</c:v>
                </c:pt>
                <c:pt idx="155">
                  <c:v>38.229999999999997</c:v>
                </c:pt>
                <c:pt idx="156">
                  <c:v>34.57</c:v>
                </c:pt>
                <c:pt idx="157">
                  <c:v>37.200000000000003</c:v>
                </c:pt>
                <c:pt idx="158">
                  <c:v>40.49</c:v>
                </c:pt>
                <c:pt idx="159">
                  <c:v>39.97</c:v>
                </c:pt>
                <c:pt idx="160">
                  <c:v>40.56</c:v>
                </c:pt>
                <c:pt idx="161">
                  <c:v>32.78</c:v>
                </c:pt>
                <c:pt idx="162">
                  <c:v>40.26</c:v>
                </c:pt>
                <c:pt idx="163">
                  <c:v>32.17</c:v>
                </c:pt>
                <c:pt idx="164">
                  <c:v>36.5</c:v>
                </c:pt>
                <c:pt idx="165">
                  <c:v>36.46</c:v>
                </c:pt>
                <c:pt idx="166">
                  <c:v>36.32</c:v>
                </c:pt>
                <c:pt idx="167">
                  <c:v>35.86</c:v>
                </c:pt>
                <c:pt idx="168">
                  <c:v>29.66</c:v>
                </c:pt>
                <c:pt idx="169">
                  <c:v>29.88</c:v>
                </c:pt>
                <c:pt idx="170">
                  <c:v>35.11</c:v>
                </c:pt>
                <c:pt idx="171">
                  <c:v>35</c:v>
                </c:pt>
                <c:pt idx="172">
                  <c:v>39.479999999999997</c:v>
                </c:pt>
                <c:pt idx="173">
                  <c:v>30.92</c:v>
                </c:pt>
                <c:pt idx="174">
                  <c:v>39.92</c:v>
                </c:pt>
                <c:pt idx="175">
                  <c:v>35.92</c:v>
                </c:pt>
                <c:pt idx="176">
                  <c:v>37.4</c:v>
                </c:pt>
                <c:pt idx="177">
                  <c:v>31.16</c:v>
                </c:pt>
                <c:pt idx="178">
                  <c:v>31.31</c:v>
                </c:pt>
                <c:pt idx="179">
                  <c:v>37.82</c:v>
                </c:pt>
                <c:pt idx="180">
                  <c:v>35.200000000000003</c:v>
                </c:pt>
                <c:pt idx="181">
                  <c:v>35.880000000000003</c:v>
                </c:pt>
                <c:pt idx="182">
                  <c:v>36.69</c:v>
                </c:pt>
                <c:pt idx="183">
                  <c:v>41.54</c:v>
                </c:pt>
                <c:pt idx="184">
                  <c:v>35.47</c:v>
                </c:pt>
                <c:pt idx="185">
                  <c:v>35.24</c:v>
                </c:pt>
                <c:pt idx="186">
                  <c:v>41.38</c:v>
                </c:pt>
                <c:pt idx="187">
                  <c:v>44.22</c:v>
                </c:pt>
                <c:pt idx="188">
                  <c:v>35.03</c:v>
                </c:pt>
                <c:pt idx="189">
                  <c:v>37.01</c:v>
                </c:pt>
                <c:pt idx="190">
                  <c:v>36.18</c:v>
                </c:pt>
                <c:pt idx="191">
                  <c:v>31.5</c:v>
                </c:pt>
                <c:pt idx="192">
                  <c:v>31.75</c:v>
                </c:pt>
                <c:pt idx="193">
                  <c:v>31.62</c:v>
                </c:pt>
                <c:pt idx="194">
                  <c:v>34.07</c:v>
                </c:pt>
                <c:pt idx="195">
                  <c:v>35.39</c:v>
                </c:pt>
                <c:pt idx="196">
                  <c:v>41.18</c:v>
                </c:pt>
                <c:pt idx="197">
                  <c:v>32.130000000000003</c:v>
                </c:pt>
                <c:pt idx="198">
                  <c:v>30.87</c:v>
                </c:pt>
                <c:pt idx="199">
                  <c:v>37.270000000000003</c:v>
                </c:pt>
                <c:pt idx="200">
                  <c:v>34.53</c:v>
                </c:pt>
                <c:pt idx="201">
                  <c:v>34.22</c:v>
                </c:pt>
                <c:pt idx="202">
                  <c:v>36.78</c:v>
                </c:pt>
                <c:pt idx="203">
                  <c:v>39.93</c:v>
                </c:pt>
                <c:pt idx="204">
                  <c:v>31.4</c:v>
                </c:pt>
                <c:pt idx="205">
                  <c:v>44.01</c:v>
                </c:pt>
                <c:pt idx="206">
                  <c:v>35.57</c:v>
                </c:pt>
                <c:pt idx="207">
                  <c:v>37.58</c:v>
                </c:pt>
                <c:pt idx="208">
                  <c:v>38.71</c:v>
                </c:pt>
                <c:pt idx="209">
                  <c:v>31</c:v>
                </c:pt>
                <c:pt idx="210">
                  <c:v>33.11</c:v>
                </c:pt>
                <c:pt idx="211">
                  <c:v>41.59</c:v>
                </c:pt>
                <c:pt idx="212">
                  <c:v>32.4</c:v>
                </c:pt>
                <c:pt idx="213">
                  <c:v>42.39</c:v>
                </c:pt>
                <c:pt idx="214">
                  <c:v>29.49</c:v>
                </c:pt>
                <c:pt idx="215">
                  <c:v>30.09</c:v>
                </c:pt>
                <c:pt idx="216">
                  <c:v>38.049999999999997</c:v>
                </c:pt>
                <c:pt idx="217">
                  <c:v>36.19</c:v>
                </c:pt>
                <c:pt idx="218">
                  <c:v>35.26</c:v>
                </c:pt>
                <c:pt idx="219">
                  <c:v>34.68</c:v>
                </c:pt>
                <c:pt idx="220">
                  <c:v>39.25</c:v>
                </c:pt>
                <c:pt idx="221">
                  <c:v>31.08</c:v>
                </c:pt>
                <c:pt idx="222">
                  <c:v>34.17</c:v>
                </c:pt>
                <c:pt idx="223">
                  <c:v>38.200000000000003</c:v>
                </c:pt>
                <c:pt idx="224">
                  <c:v>32.520000000000003</c:v>
                </c:pt>
                <c:pt idx="225">
                  <c:v>38.93</c:v>
                </c:pt>
                <c:pt idx="226">
                  <c:v>34.1</c:v>
                </c:pt>
                <c:pt idx="227">
                  <c:v>31.15</c:v>
                </c:pt>
                <c:pt idx="228">
                  <c:v>38.380000000000003</c:v>
                </c:pt>
                <c:pt idx="229">
                  <c:v>35.22</c:v>
                </c:pt>
                <c:pt idx="230">
                  <c:v>34.630000000000003</c:v>
                </c:pt>
                <c:pt idx="231">
                  <c:v>33.950000000000003</c:v>
                </c:pt>
                <c:pt idx="232">
                  <c:v>36.1</c:v>
                </c:pt>
                <c:pt idx="233">
                  <c:v>35.520000000000003</c:v>
                </c:pt>
                <c:pt idx="234">
                  <c:v>33.72</c:v>
                </c:pt>
                <c:pt idx="235">
                  <c:v>32.14</c:v>
                </c:pt>
                <c:pt idx="236">
                  <c:v>32.61</c:v>
                </c:pt>
                <c:pt idx="237">
                  <c:v>35.840000000000003</c:v>
                </c:pt>
                <c:pt idx="238">
                  <c:v>37.840000000000003</c:v>
                </c:pt>
                <c:pt idx="239">
                  <c:v>36.67</c:v>
                </c:pt>
                <c:pt idx="240">
                  <c:v>35.450000000000003</c:v>
                </c:pt>
                <c:pt idx="241">
                  <c:v>29.36</c:v>
                </c:pt>
                <c:pt idx="242">
                  <c:v>33.409999999999997</c:v>
                </c:pt>
                <c:pt idx="243">
                  <c:v>39.9</c:v>
                </c:pt>
                <c:pt idx="244">
                  <c:v>34.43</c:v>
                </c:pt>
                <c:pt idx="245">
                  <c:v>36.630000000000003</c:v>
                </c:pt>
                <c:pt idx="246">
                  <c:v>42.64</c:v>
                </c:pt>
                <c:pt idx="247">
                  <c:v>31.72</c:v>
                </c:pt>
                <c:pt idx="248">
                  <c:v>34.700000000000003</c:v>
                </c:pt>
                <c:pt idx="249">
                  <c:v>34.97</c:v>
                </c:pt>
                <c:pt idx="250">
                  <c:v>34.32</c:v>
                </c:pt>
                <c:pt idx="251">
                  <c:v>36.39</c:v>
                </c:pt>
                <c:pt idx="252">
                  <c:v>36</c:v>
                </c:pt>
                <c:pt idx="253">
                  <c:v>32.630000000000003</c:v>
                </c:pt>
                <c:pt idx="254">
                  <c:v>30.57</c:v>
                </c:pt>
                <c:pt idx="255">
                  <c:v>35.79</c:v>
                </c:pt>
                <c:pt idx="256">
                  <c:v>36.630000000000003</c:v>
                </c:pt>
                <c:pt idx="257">
                  <c:v>36.049999999999997</c:v>
                </c:pt>
                <c:pt idx="258">
                  <c:v>32.130000000000003</c:v>
                </c:pt>
                <c:pt idx="259">
                  <c:v>38.64</c:v>
                </c:pt>
                <c:pt idx="260">
                  <c:v>36.270000000000003</c:v>
                </c:pt>
                <c:pt idx="261">
                  <c:v>39.71</c:v>
                </c:pt>
                <c:pt idx="262">
                  <c:v>33.200000000000003</c:v>
                </c:pt>
                <c:pt idx="263">
                  <c:v>37.03</c:v>
                </c:pt>
                <c:pt idx="264">
                  <c:v>41.61</c:v>
                </c:pt>
                <c:pt idx="265">
                  <c:v>35.25</c:v>
                </c:pt>
                <c:pt idx="266">
                  <c:v>37.25</c:v>
                </c:pt>
                <c:pt idx="267">
                  <c:v>35.08</c:v>
                </c:pt>
                <c:pt idx="268">
                  <c:v>37.590000000000003</c:v>
                </c:pt>
                <c:pt idx="269">
                  <c:v>36.380000000000003</c:v>
                </c:pt>
                <c:pt idx="270">
                  <c:v>33.29</c:v>
                </c:pt>
                <c:pt idx="271">
                  <c:v>39.270000000000003</c:v>
                </c:pt>
                <c:pt idx="272">
                  <c:v>32.21</c:v>
                </c:pt>
                <c:pt idx="273">
                  <c:v>35.619999999999997</c:v>
                </c:pt>
                <c:pt idx="274">
                  <c:v>38.72</c:v>
                </c:pt>
                <c:pt idx="275">
                  <c:v>38.200000000000003</c:v>
                </c:pt>
                <c:pt idx="276">
                  <c:v>31.15</c:v>
                </c:pt>
                <c:pt idx="277">
                  <c:v>36.15</c:v>
                </c:pt>
                <c:pt idx="278">
                  <c:v>34.69</c:v>
                </c:pt>
                <c:pt idx="279">
                  <c:v>35.96</c:v>
                </c:pt>
                <c:pt idx="280">
                  <c:v>30.23</c:v>
                </c:pt>
                <c:pt idx="281">
                  <c:v>34.86</c:v>
                </c:pt>
                <c:pt idx="282">
                  <c:v>29.31</c:v>
                </c:pt>
                <c:pt idx="283">
                  <c:v>38.71</c:v>
                </c:pt>
                <c:pt idx="284">
                  <c:v>38.909999999999997</c:v>
                </c:pt>
                <c:pt idx="285">
                  <c:v>28.88</c:v>
                </c:pt>
                <c:pt idx="286">
                  <c:v>28.02</c:v>
                </c:pt>
                <c:pt idx="287">
                  <c:v>36.69</c:v>
                </c:pt>
                <c:pt idx="288">
                  <c:v>28.77</c:v>
                </c:pt>
                <c:pt idx="289">
                  <c:v>36.17</c:v>
                </c:pt>
                <c:pt idx="290">
                  <c:v>35.44</c:v>
                </c:pt>
                <c:pt idx="291">
                  <c:v>30.03</c:v>
                </c:pt>
                <c:pt idx="292">
                  <c:v>33.78</c:v>
                </c:pt>
                <c:pt idx="293">
                  <c:v>35.799999999999997</c:v>
                </c:pt>
                <c:pt idx="294">
                  <c:v>38.270000000000003</c:v>
                </c:pt>
                <c:pt idx="295">
                  <c:v>36.81</c:v>
                </c:pt>
                <c:pt idx="296">
                  <c:v>36.03</c:v>
                </c:pt>
                <c:pt idx="297">
                  <c:v>34.369999999999997</c:v>
                </c:pt>
                <c:pt idx="298">
                  <c:v>34.450000000000003</c:v>
                </c:pt>
                <c:pt idx="299">
                  <c:v>38.56</c:v>
                </c:pt>
                <c:pt idx="300">
                  <c:v>35.96</c:v>
                </c:pt>
                <c:pt idx="301">
                  <c:v>34.39</c:v>
                </c:pt>
                <c:pt idx="302">
                  <c:v>32.67</c:v>
                </c:pt>
                <c:pt idx="303">
                  <c:v>32.17</c:v>
                </c:pt>
                <c:pt idx="304">
                  <c:v>37.590000000000003</c:v>
                </c:pt>
                <c:pt idx="305">
                  <c:v>37.94</c:v>
                </c:pt>
                <c:pt idx="306">
                  <c:v>34.369999999999997</c:v>
                </c:pt>
                <c:pt idx="307">
                  <c:v>32.61</c:v>
                </c:pt>
                <c:pt idx="308">
                  <c:v>37.42</c:v>
                </c:pt>
                <c:pt idx="309">
                  <c:v>32.17</c:v>
                </c:pt>
                <c:pt idx="310">
                  <c:v>36.6</c:v>
                </c:pt>
                <c:pt idx="311">
                  <c:v>37.29</c:v>
                </c:pt>
                <c:pt idx="312">
                  <c:v>35.96</c:v>
                </c:pt>
                <c:pt idx="313">
                  <c:v>29.25</c:v>
                </c:pt>
                <c:pt idx="314">
                  <c:v>32.32</c:v>
                </c:pt>
                <c:pt idx="315">
                  <c:v>32.520000000000003</c:v>
                </c:pt>
                <c:pt idx="316">
                  <c:v>35.25</c:v>
                </c:pt>
                <c:pt idx="317">
                  <c:v>35.840000000000003</c:v>
                </c:pt>
                <c:pt idx="318">
                  <c:v>38.78</c:v>
                </c:pt>
                <c:pt idx="319">
                  <c:v>32.409999999999997</c:v>
                </c:pt>
                <c:pt idx="320">
                  <c:v>35.33</c:v>
                </c:pt>
                <c:pt idx="321">
                  <c:v>39.69</c:v>
                </c:pt>
                <c:pt idx="322">
                  <c:v>41.09</c:v>
                </c:pt>
                <c:pt idx="323">
                  <c:v>35.630000000000003</c:v>
                </c:pt>
                <c:pt idx="324">
                  <c:v>38.92</c:v>
                </c:pt>
                <c:pt idx="325">
                  <c:v>36.17</c:v>
                </c:pt>
                <c:pt idx="326">
                  <c:v>32.75</c:v>
                </c:pt>
                <c:pt idx="327">
                  <c:v>34.64</c:v>
                </c:pt>
                <c:pt idx="328">
                  <c:v>38.950000000000003</c:v>
                </c:pt>
                <c:pt idx="329">
                  <c:v>30.25</c:v>
                </c:pt>
                <c:pt idx="330">
                  <c:v>36.659999999999997</c:v>
                </c:pt>
                <c:pt idx="331">
                  <c:v>35.5</c:v>
                </c:pt>
                <c:pt idx="332">
                  <c:v>35.590000000000003</c:v>
                </c:pt>
                <c:pt idx="333">
                  <c:v>30.57</c:v>
                </c:pt>
                <c:pt idx="334">
                  <c:v>41.61</c:v>
                </c:pt>
                <c:pt idx="335">
                  <c:v>42.86</c:v>
                </c:pt>
                <c:pt idx="336">
                  <c:v>38.619999999999997</c:v>
                </c:pt>
                <c:pt idx="337">
                  <c:v>41.03</c:v>
                </c:pt>
                <c:pt idx="338">
                  <c:v>43.82</c:v>
                </c:pt>
                <c:pt idx="339">
                  <c:v>40.659999999999997</c:v>
                </c:pt>
                <c:pt idx="340">
                  <c:v>36.64</c:v>
                </c:pt>
                <c:pt idx="341">
                  <c:v>43.39</c:v>
                </c:pt>
                <c:pt idx="342">
                  <c:v>36.79</c:v>
                </c:pt>
                <c:pt idx="343">
                  <c:v>39.83</c:v>
                </c:pt>
                <c:pt idx="344">
                  <c:v>34.909999999999997</c:v>
                </c:pt>
                <c:pt idx="345">
                  <c:v>39.04</c:v>
                </c:pt>
                <c:pt idx="346">
                  <c:v>43.39</c:v>
                </c:pt>
                <c:pt idx="347">
                  <c:v>36.770000000000003</c:v>
                </c:pt>
                <c:pt idx="348">
                  <c:v>33.43</c:v>
                </c:pt>
                <c:pt idx="349">
                  <c:v>42.86</c:v>
                </c:pt>
                <c:pt idx="350">
                  <c:v>40.24</c:v>
                </c:pt>
                <c:pt idx="351">
                  <c:v>36.79</c:v>
                </c:pt>
                <c:pt idx="352">
                  <c:v>34.35</c:v>
                </c:pt>
                <c:pt idx="353">
                  <c:v>38.619999999999997</c:v>
                </c:pt>
                <c:pt idx="354">
                  <c:v>33.409999999999997</c:v>
                </c:pt>
                <c:pt idx="355">
                  <c:v>37.380000000000003</c:v>
                </c:pt>
                <c:pt idx="356">
                  <c:v>46</c:v>
                </c:pt>
                <c:pt idx="357">
                  <c:v>34.11</c:v>
                </c:pt>
              </c:numCache>
            </c:numRef>
          </c:yVal>
          <c:smooth val="0"/>
          <c:extLst>
            <c:ext xmlns:c16="http://schemas.microsoft.com/office/drawing/2014/chart" uri="{C3380CC4-5D6E-409C-BE32-E72D297353CC}">
              <c16:uniqueId val="{00000000-9643-C247-A1D6-1E2E96567969}"/>
            </c:ext>
          </c:extLst>
        </c:ser>
        <c:ser>
          <c:idx val="2"/>
          <c:order val="1"/>
          <c:tx>
            <c:v>mouse scFv (control)</c:v>
          </c:tx>
          <c:spPr>
            <a:ln w="25400" cap="rnd">
              <a:noFill/>
              <a:round/>
            </a:ln>
            <a:effectLst/>
          </c:spPr>
          <c:marker>
            <c:symbol val="circle"/>
            <c:size val="6"/>
            <c:spPr>
              <a:noFill/>
              <a:ln w="9525">
                <a:solidFill>
                  <a:schemeClr val="tx1">
                    <a:lumMod val="95000"/>
                    <a:lumOff val="5000"/>
                  </a:schemeClr>
                </a:solidFill>
              </a:ln>
              <a:effectLst/>
            </c:spPr>
          </c:marker>
          <c:xVal>
            <c:numRef>
              <c:f>'[論文用Figure ^0 Tablesデータ.xlsx]mouse scFv'!$E$9:$E$169</c:f>
              <c:numCache>
                <c:formatCode>General</c:formatCode>
                <c:ptCount val="161"/>
                <c:pt idx="0">
                  <c:v>6.17</c:v>
                </c:pt>
                <c:pt idx="1">
                  <c:v>8.57</c:v>
                </c:pt>
                <c:pt idx="2">
                  <c:v>8.57</c:v>
                </c:pt>
                <c:pt idx="3">
                  <c:v>8.27</c:v>
                </c:pt>
                <c:pt idx="4">
                  <c:v>4.93</c:v>
                </c:pt>
                <c:pt idx="5">
                  <c:v>8.5399999999999991</c:v>
                </c:pt>
                <c:pt idx="6">
                  <c:v>9.14</c:v>
                </c:pt>
                <c:pt idx="7">
                  <c:v>5.09</c:v>
                </c:pt>
                <c:pt idx="8">
                  <c:v>5.09</c:v>
                </c:pt>
                <c:pt idx="9">
                  <c:v>9</c:v>
                </c:pt>
                <c:pt idx="10">
                  <c:v>7.63</c:v>
                </c:pt>
                <c:pt idx="11">
                  <c:v>8.56</c:v>
                </c:pt>
                <c:pt idx="12">
                  <c:v>7.28</c:v>
                </c:pt>
                <c:pt idx="13">
                  <c:v>9</c:v>
                </c:pt>
                <c:pt idx="14">
                  <c:v>5.93</c:v>
                </c:pt>
                <c:pt idx="15">
                  <c:v>7.06</c:v>
                </c:pt>
                <c:pt idx="16">
                  <c:v>5.93</c:v>
                </c:pt>
                <c:pt idx="17">
                  <c:v>9</c:v>
                </c:pt>
                <c:pt idx="18">
                  <c:v>7.05</c:v>
                </c:pt>
                <c:pt idx="19">
                  <c:v>8.27</c:v>
                </c:pt>
                <c:pt idx="20">
                  <c:v>8.6199999999999992</c:v>
                </c:pt>
                <c:pt idx="21">
                  <c:v>8.32</c:v>
                </c:pt>
                <c:pt idx="22">
                  <c:v>8.73</c:v>
                </c:pt>
                <c:pt idx="23">
                  <c:v>9.1999999999999993</c:v>
                </c:pt>
                <c:pt idx="24">
                  <c:v>5.93</c:v>
                </c:pt>
                <c:pt idx="25">
                  <c:v>9</c:v>
                </c:pt>
                <c:pt idx="26">
                  <c:v>8.32</c:v>
                </c:pt>
                <c:pt idx="27">
                  <c:v>8.32</c:v>
                </c:pt>
                <c:pt idx="28">
                  <c:v>8.26</c:v>
                </c:pt>
                <c:pt idx="29">
                  <c:v>8.8800000000000008</c:v>
                </c:pt>
                <c:pt idx="30">
                  <c:v>9.1999999999999993</c:v>
                </c:pt>
                <c:pt idx="31">
                  <c:v>5.93</c:v>
                </c:pt>
                <c:pt idx="32">
                  <c:v>8.6199999999999992</c:v>
                </c:pt>
                <c:pt idx="33">
                  <c:v>5.95</c:v>
                </c:pt>
                <c:pt idx="34">
                  <c:v>5.93</c:v>
                </c:pt>
                <c:pt idx="35">
                  <c:v>6.72</c:v>
                </c:pt>
                <c:pt idx="36">
                  <c:v>8.73</c:v>
                </c:pt>
                <c:pt idx="37">
                  <c:v>8.8000000000000007</c:v>
                </c:pt>
                <c:pt idx="38">
                  <c:v>8.8800000000000008</c:v>
                </c:pt>
                <c:pt idx="39">
                  <c:v>8.9600000000000009</c:v>
                </c:pt>
                <c:pt idx="40">
                  <c:v>9.02</c:v>
                </c:pt>
                <c:pt idx="41">
                  <c:v>7.59</c:v>
                </c:pt>
                <c:pt idx="42">
                  <c:v>9.1999999999999993</c:v>
                </c:pt>
                <c:pt idx="43">
                  <c:v>8.57</c:v>
                </c:pt>
                <c:pt idx="44">
                  <c:v>7.17</c:v>
                </c:pt>
                <c:pt idx="45">
                  <c:v>8.49</c:v>
                </c:pt>
                <c:pt idx="46">
                  <c:v>6.72</c:v>
                </c:pt>
                <c:pt idx="47">
                  <c:v>5.93</c:v>
                </c:pt>
                <c:pt idx="48">
                  <c:v>5.66</c:v>
                </c:pt>
                <c:pt idx="49">
                  <c:v>8.25</c:v>
                </c:pt>
                <c:pt idx="50">
                  <c:v>9.0399999999999991</c:v>
                </c:pt>
                <c:pt idx="51">
                  <c:v>8.84</c:v>
                </c:pt>
                <c:pt idx="52">
                  <c:v>8.57</c:v>
                </c:pt>
                <c:pt idx="53">
                  <c:v>9.3800000000000008</c:v>
                </c:pt>
                <c:pt idx="54">
                  <c:v>8.2899999999999991</c:v>
                </c:pt>
                <c:pt idx="55">
                  <c:v>8.35</c:v>
                </c:pt>
                <c:pt idx="56">
                  <c:v>5.15</c:v>
                </c:pt>
                <c:pt idx="57">
                  <c:v>8.59</c:v>
                </c:pt>
                <c:pt idx="58">
                  <c:v>8.34</c:v>
                </c:pt>
                <c:pt idx="59">
                  <c:v>9.0500000000000007</c:v>
                </c:pt>
                <c:pt idx="60">
                  <c:v>8.76</c:v>
                </c:pt>
                <c:pt idx="61">
                  <c:v>5.37</c:v>
                </c:pt>
                <c:pt idx="62">
                  <c:v>8.81</c:v>
                </c:pt>
                <c:pt idx="63">
                  <c:v>8.2799999999999994</c:v>
                </c:pt>
                <c:pt idx="64">
                  <c:v>8.26</c:v>
                </c:pt>
                <c:pt idx="65">
                  <c:v>7.61</c:v>
                </c:pt>
                <c:pt idx="66">
                  <c:v>8.7899999999999991</c:v>
                </c:pt>
                <c:pt idx="67">
                  <c:v>8.94</c:v>
                </c:pt>
                <c:pt idx="68">
                  <c:v>9.02</c:v>
                </c:pt>
                <c:pt idx="69">
                  <c:v>5.24</c:v>
                </c:pt>
                <c:pt idx="70">
                  <c:v>8.81</c:v>
                </c:pt>
                <c:pt idx="71">
                  <c:v>5.67</c:v>
                </c:pt>
                <c:pt idx="72">
                  <c:v>8.83</c:v>
                </c:pt>
                <c:pt idx="73">
                  <c:v>8.6</c:v>
                </c:pt>
                <c:pt idx="74">
                  <c:v>8.94</c:v>
                </c:pt>
                <c:pt idx="75">
                  <c:v>6.43</c:v>
                </c:pt>
                <c:pt idx="76">
                  <c:v>8.27</c:v>
                </c:pt>
                <c:pt idx="77">
                  <c:v>6.9</c:v>
                </c:pt>
                <c:pt idx="78">
                  <c:v>7.69</c:v>
                </c:pt>
                <c:pt idx="79">
                  <c:v>5.41</c:v>
                </c:pt>
                <c:pt idx="80">
                  <c:v>7.64</c:v>
                </c:pt>
                <c:pt idx="81">
                  <c:v>8.7200000000000006</c:v>
                </c:pt>
                <c:pt idx="82">
                  <c:v>6.3</c:v>
                </c:pt>
                <c:pt idx="83">
                  <c:v>5.66</c:v>
                </c:pt>
                <c:pt idx="84">
                  <c:v>8.52</c:v>
                </c:pt>
                <c:pt idx="85">
                  <c:v>9.0299999999999994</c:v>
                </c:pt>
                <c:pt idx="86">
                  <c:v>8.2799999999999994</c:v>
                </c:pt>
                <c:pt idx="87">
                  <c:v>5.91</c:v>
                </c:pt>
                <c:pt idx="88">
                  <c:v>8.94</c:v>
                </c:pt>
                <c:pt idx="89">
                  <c:v>6.47</c:v>
                </c:pt>
                <c:pt idx="90">
                  <c:v>7.8</c:v>
                </c:pt>
                <c:pt idx="91">
                  <c:v>5.52</c:v>
                </c:pt>
                <c:pt idx="92">
                  <c:v>5.92</c:v>
                </c:pt>
                <c:pt idx="93">
                  <c:v>6.57</c:v>
                </c:pt>
                <c:pt idx="94">
                  <c:v>6.33</c:v>
                </c:pt>
                <c:pt idx="95">
                  <c:v>8.18</c:v>
                </c:pt>
                <c:pt idx="96">
                  <c:v>8.51</c:v>
                </c:pt>
                <c:pt idx="97">
                  <c:v>8.5399999999999991</c:v>
                </c:pt>
                <c:pt idx="98">
                  <c:v>9</c:v>
                </c:pt>
                <c:pt idx="99">
                  <c:v>5.0999999999999996</c:v>
                </c:pt>
                <c:pt idx="100">
                  <c:v>7.75</c:v>
                </c:pt>
                <c:pt idx="101">
                  <c:v>9.0500000000000007</c:v>
                </c:pt>
                <c:pt idx="102">
                  <c:v>8.6199999999999992</c:v>
                </c:pt>
                <c:pt idx="103">
                  <c:v>8.61</c:v>
                </c:pt>
                <c:pt idx="104">
                  <c:v>4.75</c:v>
                </c:pt>
                <c:pt idx="105">
                  <c:v>6.41</c:v>
                </c:pt>
                <c:pt idx="106">
                  <c:v>8.2200000000000006</c:v>
                </c:pt>
                <c:pt idx="107">
                  <c:v>7.63</c:v>
                </c:pt>
                <c:pt idx="108">
                  <c:v>7.63</c:v>
                </c:pt>
                <c:pt idx="109">
                  <c:v>7.86</c:v>
                </c:pt>
                <c:pt idx="110">
                  <c:v>9.15</c:v>
                </c:pt>
                <c:pt idx="111">
                  <c:v>8.76</c:v>
                </c:pt>
                <c:pt idx="112">
                  <c:v>7.89</c:v>
                </c:pt>
                <c:pt idx="113">
                  <c:v>7.83</c:v>
                </c:pt>
                <c:pt idx="114">
                  <c:v>8.74</c:v>
                </c:pt>
                <c:pt idx="115">
                  <c:v>5.44</c:v>
                </c:pt>
                <c:pt idx="116">
                  <c:v>8.35</c:v>
                </c:pt>
                <c:pt idx="117">
                  <c:v>8.2899999999999991</c:v>
                </c:pt>
                <c:pt idx="118">
                  <c:v>9.16</c:v>
                </c:pt>
                <c:pt idx="119">
                  <c:v>8.2899999999999991</c:v>
                </c:pt>
                <c:pt idx="120">
                  <c:v>7.77</c:v>
                </c:pt>
                <c:pt idx="121">
                  <c:v>8.76</c:v>
                </c:pt>
                <c:pt idx="122">
                  <c:v>8.75</c:v>
                </c:pt>
                <c:pt idx="123">
                  <c:v>9.11</c:v>
                </c:pt>
                <c:pt idx="124">
                  <c:v>5.1100000000000003</c:v>
                </c:pt>
                <c:pt idx="125">
                  <c:v>6.51</c:v>
                </c:pt>
                <c:pt idx="126">
                  <c:v>8.7899999999999991</c:v>
                </c:pt>
                <c:pt idx="127">
                  <c:v>7.79</c:v>
                </c:pt>
                <c:pt idx="128">
                  <c:v>7.74</c:v>
                </c:pt>
                <c:pt idx="129">
                  <c:v>6.33</c:v>
                </c:pt>
                <c:pt idx="130">
                  <c:v>8.75</c:v>
                </c:pt>
                <c:pt idx="131">
                  <c:v>7.87</c:v>
                </c:pt>
                <c:pt idx="132">
                  <c:v>8.57</c:v>
                </c:pt>
                <c:pt idx="133">
                  <c:v>6.58</c:v>
                </c:pt>
                <c:pt idx="134">
                  <c:v>8.81</c:v>
                </c:pt>
                <c:pt idx="135">
                  <c:v>8.52</c:v>
                </c:pt>
                <c:pt idx="136">
                  <c:v>9.01</c:v>
                </c:pt>
                <c:pt idx="137">
                  <c:v>8.75</c:v>
                </c:pt>
                <c:pt idx="138">
                  <c:v>9.1199999999999992</c:v>
                </c:pt>
                <c:pt idx="139">
                  <c:v>9.08</c:v>
                </c:pt>
                <c:pt idx="140">
                  <c:v>9.01</c:v>
                </c:pt>
                <c:pt idx="141">
                  <c:v>8.57</c:v>
                </c:pt>
                <c:pt idx="142">
                  <c:v>8.58</c:v>
                </c:pt>
                <c:pt idx="143">
                  <c:v>8.7899999999999991</c:v>
                </c:pt>
                <c:pt idx="144">
                  <c:v>8.3000000000000007</c:v>
                </c:pt>
                <c:pt idx="145">
                  <c:v>5.31</c:v>
                </c:pt>
                <c:pt idx="146">
                  <c:v>5.37</c:v>
                </c:pt>
                <c:pt idx="147">
                  <c:v>5.22</c:v>
                </c:pt>
                <c:pt idx="148">
                  <c:v>8.57</c:v>
                </c:pt>
                <c:pt idx="149">
                  <c:v>8.65</c:v>
                </c:pt>
                <c:pt idx="150">
                  <c:v>6.33</c:v>
                </c:pt>
                <c:pt idx="151">
                  <c:v>8.61</c:v>
                </c:pt>
                <c:pt idx="152">
                  <c:v>8.76</c:v>
                </c:pt>
                <c:pt idx="153">
                  <c:v>5.64</c:v>
                </c:pt>
                <c:pt idx="154">
                  <c:v>7.03</c:v>
                </c:pt>
                <c:pt idx="155">
                  <c:v>9.0399999999999991</c:v>
                </c:pt>
                <c:pt idx="156">
                  <c:v>4.84</c:v>
                </c:pt>
                <c:pt idx="157">
                  <c:v>6.8</c:v>
                </c:pt>
                <c:pt idx="158">
                  <c:v>4.7699999999999996</c:v>
                </c:pt>
                <c:pt idx="159">
                  <c:v>6.16</c:v>
                </c:pt>
                <c:pt idx="160">
                  <c:v>6.12</c:v>
                </c:pt>
              </c:numCache>
            </c:numRef>
          </c:xVal>
          <c:yVal>
            <c:numRef>
              <c:f>'[論文用Figure ^0 Tablesデータ.xlsx]mouse scFv'!$F$9:$F$169</c:f>
              <c:numCache>
                <c:formatCode>General</c:formatCode>
                <c:ptCount val="161"/>
                <c:pt idx="0">
                  <c:v>57.42</c:v>
                </c:pt>
                <c:pt idx="1">
                  <c:v>37.700000000000003</c:v>
                </c:pt>
                <c:pt idx="2">
                  <c:v>37.700000000000003</c:v>
                </c:pt>
                <c:pt idx="3">
                  <c:v>48.67</c:v>
                </c:pt>
                <c:pt idx="4">
                  <c:v>41.01</c:v>
                </c:pt>
                <c:pt idx="5">
                  <c:v>36.590000000000003</c:v>
                </c:pt>
                <c:pt idx="6">
                  <c:v>45.49</c:v>
                </c:pt>
                <c:pt idx="7">
                  <c:v>40.909999999999997</c:v>
                </c:pt>
                <c:pt idx="8">
                  <c:v>42.15</c:v>
                </c:pt>
                <c:pt idx="9">
                  <c:v>38.01</c:v>
                </c:pt>
                <c:pt idx="10">
                  <c:v>39.630000000000003</c:v>
                </c:pt>
                <c:pt idx="11">
                  <c:v>53.52</c:v>
                </c:pt>
                <c:pt idx="12">
                  <c:v>47.34</c:v>
                </c:pt>
                <c:pt idx="13">
                  <c:v>40.729999999999997</c:v>
                </c:pt>
                <c:pt idx="14">
                  <c:v>39.54</c:v>
                </c:pt>
                <c:pt idx="15">
                  <c:v>55.72</c:v>
                </c:pt>
                <c:pt idx="16">
                  <c:v>41.12</c:v>
                </c:pt>
                <c:pt idx="17">
                  <c:v>40.729999999999997</c:v>
                </c:pt>
                <c:pt idx="18">
                  <c:v>40.85</c:v>
                </c:pt>
                <c:pt idx="19">
                  <c:v>38.549999999999997</c:v>
                </c:pt>
                <c:pt idx="20">
                  <c:v>38.880000000000003</c:v>
                </c:pt>
                <c:pt idx="21">
                  <c:v>38.869999999999997</c:v>
                </c:pt>
                <c:pt idx="22">
                  <c:v>46.45</c:v>
                </c:pt>
                <c:pt idx="23">
                  <c:v>39.409999999999997</c:v>
                </c:pt>
                <c:pt idx="24">
                  <c:v>41.12</c:v>
                </c:pt>
                <c:pt idx="25">
                  <c:v>40.729999999999997</c:v>
                </c:pt>
                <c:pt idx="26">
                  <c:v>42.67</c:v>
                </c:pt>
                <c:pt idx="27">
                  <c:v>43.89</c:v>
                </c:pt>
                <c:pt idx="28">
                  <c:v>51.89</c:v>
                </c:pt>
                <c:pt idx="29">
                  <c:v>53.32</c:v>
                </c:pt>
                <c:pt idx="30">
                  <c:v>39.409999999999997</c:v>
                </c:pt>
                <c:pt idx="31">
                  <c:v>41.12</c:v>
                </c:pt>
                <c:pt idx="32">
                  <c:v>29.81</c:v>
                </c:pt>
                <c:pt idx="33">
                  <c:v>44.1</c:v>
                </c:pt>
                <c:pt idx="34">
                  <c:v>41.12</c:v>
                </c:pt>
                <c:pt idx="35">
                  <c:v>51.83</c:v>
                </c:pt>
                <c:pt idx="36">
                  <c:v>43.8</c:v>
                </c:pt>
                <c:pt idx="37">
                  <c:v>55.63</c:v>
                </c:pt>
                <c:pt idx="38">
                  <c:v>40.64</c:v>
                </c:pt>
                <c:pt idx="39">
                  <c:v>53.65</c:v>
                </c:pt>
                <c:pt idx="40">
                  <c:v>40.090000000000003</c:v>
                </c:pt>
                <c:pt idx="41">
                  <c:v>43.34</c:v>
                </c:pt>
                <c:pt idx="42">
                  <c:v>44.13</c:v>
                </c:pt>
                <c:pt idx="43">
                  <c:v>40.950000000000003</c:v>
                </c:pt>
                <c:pt idx="44">
                  <c:v>47.41</c:v>
                </c:pt>
                <c:pt idx="45">
                  <c:v>52.23</c:v>
                </c:pt>
                <c:pt idx="46">
                  <c:v>51.83</c:v>
                </c:pt>
                <c:pt idx="47">
                  <c:v>47.84</c:v>
                </c:pt>
                <c:pt idx="48">
                  <c:v>45.43</c:v>
                </c:pt>
                <c:pt idx="49">
                  <c:v>56.19</c:v>
                </c:pt>
                <c:pt idx="50">
                  <c:v>45.43</c:v>
                </c:pt>
                <c:pt idx="51">
                  <c:v>55.39</c:v>
                </c:pt>
                <c:pt idx="52">
                  <c:v>48.19</c:v>
                </c:pt>
                <c:pt idx="53">
                  <c:v>51.19</c:v>
                </c:pt>
                <c:pt idx="54">
                  <c:v>40.799999999999997</c:v>
                </c:pt>
                <c:pt idx="55">
                  <c:v>42.72</c:v>
                </c:pt>
                <c:pt idx="56">
                  <c:v>45.08</c:v>
                </c:pt>
                <c:pt idx="57">
                  <c:v>44.41</c:v>
                </c:pt>
                <c:pt idx="58">
                  <c:v>53.47</c:v>
                </c:pt>
                <c:pt idx="59">
                  <c:v>56.56</c:v>
                </c:pt>
                <c:pt idx="60">
                  <c:v>33.39</c:v>
                </c:pt>
                <c:pt idx="61">
                  <c:v>45.19</c:v>
                </c:pt>
                <c:pt idx="62">
                  <c:v>42.08</c:v>
                </c:pt>
                <c:pt idx="63">
                  <c:v>47.73</c:v>
                </c:pt>
                <c:pt idx="64">
                  <c:v>45.45</c:v>
                </c:pt>
                <c:pt idx="65">
                  <c:v>46.67</c:v>
                </c:pt>
                <c:pt idx="66">
                  <c:v>44.17</c:v>
                </c:pt>
                <c:pt idx="67">
                  <c:v>45.54</c:v>
                </c:pt>
                <c:pt idx="68">
                  <c:v>47.23</c:v>
                </c:pt>
                <c:pt idx="69">
                  <c:v>41.58</c:v>
                </c:pt>
                <c:pt idx="70">
                  <c:v>53.9</c:v>
                </c:pt>
                <c:pt idx="71">
                  <c:v>46.94</c:v>
                </c:pt>
                <c:pt idx="72">
                  <c:v>59.82</c:v>
                </c:pt>
                <c:pt idx="73">
                  <c:v>62.06</c:v>
                </c:pt>
                <c:pt idx="74">
                  <c:v>55.14</c:v>
                </c:pt>
                <c:pt idx="75">
                  <c:v>56</c:v>
                </c:pt>
                <c:pt idx="76">
                  <c:v>48.5</c:v>
                </c:pt>
                <c:pt idx="77">
                  <c:v>56.37</c:v>
                </c:pt>
                <c:pt idx="78">
                  <c:v>58</c:v>
                </c:pt>
                <c:pt idx="79">
                  <c:v>31.93</c:v>
                </c:pt>
                <c:pt idx="80">
                  <c:v>33.17</c:v>
                </c:pt>
                <c:pt idx="81">
                  <c:v>51</c:v>
                </c:pt>
                <c:pt idx="82">
                  <c:v>50.74</c:v>
                </c:pt>
                <c:pt idx="83">
                  <c:v>46.2</c:v>
                </c:pt>
                <c:pt idx="84">
                  <c:v>33.950000000000003</c:v>
                </c:pt>
                <c:pt idx="85">
                  <c:v>53</c:v>
                </c:pt>
                <c:pt idx="86">
                  <c:v>47.45</c:v>
                </c:pt>
                <c:pt idx="87">
                  <c:v>43.53</c:v>
                </c:pt>
                <c:pt idx="88">
                  <c:v>48.99</c:v>
                </c:pt>
                <c:pt idx="89">
                  <c:v>41.29</c:v>
                </c:pt>
                <c:pt idx="90">
                  <c:v>37</c:v>
                </c:pt>
                <c:pt idx="91">
                  <c:v>36.369999999999997</c:v>
                </c:pt>
                <c:pt idx="92">
                  <c:v>39.86</c:v>
                </c:pt>
                <c:pt idx="93">
                  <c:v>34.49</c:v>
                </c:pt>
                <c:pt idx="94">
                  <c:v>33.479999999999997</c:v>
                </c:pt>
                <c:pt idx="95">
                  <c:v>40.700000000000003</c:v>
                </c:pt>
                <c:pt idx="96">
                  <c:v>56.24</c:v>
                </c:pt>
                <c:pt idx="97">
                  <c:v>54.6</c:v>
                </c:pt>
                <c:pt idx="98">
                  <c:v>48.39</c:v>
                </c:pt>
                <c:pt idx="99">
                  <c:v>55.25</c:v>
                </c:pt>
                <c:pt idx="100">
                  <c:v>41.29</c:v>
                </c:pt>
                <c:pt idx="101">
                  <c:v>55.23</c:v>
                </c:pt>
                <c:pt idx="102">
                  <c:v>50.69</c:v>
                </c:pt>
                <c:pt idx="103">
                  <c:v>49.92</c:v>
                </c:pt>
                <c:pt idx="104">
                  <c:v>46.97</c:v>
                </c:pt>
                <c:pt idx="105">
                  <c:v>47.34</c:v>
                </c:pt>
                <c:pt idx="106">
                  <c:v>34.159999999999997</c:v>
                </c:pt>
                <c:pt idx="107">
                  <c:v>53.72</c:v>
                </c:pt>
                <c:pt idx="108">
                  <c:v>53.72</c:v>
                </c:pt>
                <c:pt idx="109">
                  <c:v>52.67</c:v>
                </c:pt>
                <c:pt idx="110">
                  <c:v>51.51</c:v>
                </c:pt>
                <c:pt idx="111">
                  <c:v>41.73</c:v>
                </c:pt>
                <c:pt idx="112">
                  <c:v>40.85</c:v>
                </c:pt>
                <c:pt idx="113">
                  <c:v>41.3</c:v>
                </c:pt>
                <c:pt idx="114">
                  <c:v>36.51</c:v>
                </c:pt>
                <c:pt idx="115">
                  <c:v>40.29</c:v>
                </c:pt>
                <c:pt idx="116">
                  <c:v>40.18</c:v>
                </c:pt>
                <c:pt idx="117">
                  <c:v>54.68</c:v>
                </c:pt>
                <c:pt idx="118">
                  <c:v>43.97</c:v>
                </c:pt>
                <c:pt idx="119">
                  <c:v>48.86</c:v>
                </c:pt>
                <c:pt idx="120">
                  <c:v>58.81</c:v>
                </c:pt>
                <c:pt idx="121">
                  <c:v>58.66</c:v>
                </c:pt>
                <c:pt idx="122">
                  <c:v>45.17</c:v>
                </c:pt>
                <c:pt idx="123">
                  <c:v>55.93</c:v>
                </c:pt>
                <c:pt idx="124">
                  <c:v>53.34</c:v>
                </c:pt>
                <c:pt idx="125">
                  <c:v>49.68</c:v>
                </c:pt>
                <c:pt idx="126">
                  <c:v>60.92</c:v>
                </c:pt>
                <c:pt idx="127">
                  <c:v>42.56</c:v>
                </c:pt>
                <c:pt idx="128">
                  <c:v>38.78</c:v>
                </c:pt>
                <c:pt idx="129">
                  <c:v>57.25</c:v>
                </c:pt>
                <c:pt idx="130">
                  <c:v>52.26</c:v>
                </c:pt>
                <c:pt idx="131">
                  <c:v>42.97</c:v>
                </c:pt>
                <c:pt idx="132">
                  <c:v>54.75</c:v>
                </c:pt>
                <c:pt idx="133">
                  <c:v>45.78</c:v>
                </c:pt>
                <c:pt idx="134">
                  <c:v>52.38</c:v>
                </c:pt>
                <c:pt idx="135">
                  <c:v>46.16</c:v>
                </c:pt>
                <c:pt idx="136">
                  <c:v>38.049999999999997</c:v>
                </c:pt>
                <c:pt idx="137">
                  <c:v>43.37</c:v>
                </c:pt>
                <c:pt idx="138">
                  <c:v>45.38</c:v>
                </c:pt>
                <c:pt idx="139">
                  <c:v>40.78</c:v>
                </c:pt>
                <c:pt idx="140">
                  <c:v>46.34</c:v>
                </c:pt>
                <c:pt idx="141">
                  <c:v>35.909999999999997</c:v>
                </c:pt>
                <c:pt idx="142">
                  <c:v>40.08</c:v>
                </c:pt>
                <c:pt idx="143">
                  <c:v>48.91</c:v>
                </c:pt>
                <c:pt idx="144">
                  <c:v>49.98</c:v>
                </c:pt>
                <c:pt idx="145">
                  <c:v>41.42</c:v>
                </c:pt>
                <c:pt idx="146">
                  <c:v>39.96</c:v>
                </c:pt>
                <c:pt idx="147">
                  <c:v>45.12</c:v>
                </c:pt>
                <c:pt idx="148">
                  <c:v>45</c:v>
                </c:pt>
                <c:pt idx="149">
                  <c:v>38.89</c:v>
                </c:pt>
                <c:pt idx="150">
                  <c:v>34.11</c:v>
                </c:pt>
                <c:pt idx="151">
                  <c:v>43.63</c:v>
                </c:pt>
                <c:pt idx="152">
                  <c:v>48.47</c:v>
                </c:pt>
                <c:pt idx="153">
                  <c:v>52.88</c:v>
                </c:pt>
                <c:pt idx="154">
                  <c:v>41.02</c:v>
                </c:pt>
                <c:pt idx="155">
                  <c:v>41.45</c:v>
                </c:pt>
                <c:pt idx="156">
                  <c:v>43.82</c:v>
                </c:pt>
                <c:pt idx="157">
                  <c:v>36.96</c:v>
                </c:pt>
                <c:pt idx="158">
                  <c:v>50.35</c:v>
                </c:pt>
                <c:pt idx="159">
                  <c:v>31.76</c:v>
                </c:pt>
                <c:pt idx="160">
                  <c:v>41.73</c:v>
                </c:pt>
              </c:numCache>
            </c:numRef>
          </c:yVal>
          <c:smooth val="0"/>
          <c:extLst>
            <c:ext xmlns:c16="http://schemas.microsoft.com/office/drawing/2014/chart" uri="{C3380CC4-5D6E-409C-BE32-E72D297353CC}">
              <c16:uniqueId val="{00000001-9643-C247-A1D6-1E2E96567969}"/>
            </c:ext>
          </c:extLst>
        </c:ser>
        <c:dLbls>
          <c:showLegendKey val="0"/>
          <c:showVal val="0"/>
          <c:showCatName val="0"/>
          <c:showSerName val="0"/>
          <c:showPercent val="0"/>
          <c:showBubbleSize val="0"/>
        </c:dLbls>
        <c:axId val="767325744"/>
        <c:axId val="767284464"/>
      </c:scatterChart>
      <c:valAx>
        <c:axId val="767325744"/>
        <c:scaling>
          <c:orientation val="minMax"/>
          <c:max val="10"/>
          <c:min val="4"/>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isoelectric point, -</a:t>
                </a:r>
                <a:endParaRPr lang="ja-JP"/>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767284464"/>
        <c:crosses val="autoZero"/>
        <c:crossBetween val="midCat"/>
        <c:majorUnit val="1"/>
        <c:minorUnit val="0.5"/>
      </c:valAx>
      <c:valAx>
        <c:axId val="767284464"/>
        <c:scaling>
          <c:orientation val="minMax"/>
          <c:max val="70"/>
          <c:min val="2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instability index, -</a:t>
                </a:r>
                <a:endParaRPr lang="ja-JP"/>
              </a:p>
            </c:rich>
          </c:tx>
          <c:layout>
            <c:manualLayout>
              <c:xMode val="edge"/>
              <c:yMode val="edge"/>
              <c:x val="4.4543876621184961E-3"/>
              <c:y val="0.2615433127749159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767325744"/>
        <c:crosses val="autoZero"/>
        <c:crossBetween val="midCat"/>
        <c:majorUnit val="10"/>
        <c:minorUnit val="5"/>
      </c:valAx>
      <c:spPr>
        <a:noFill/>
        <a:ln>
          <a:solidFill>
            <a:schemeClr val="tx1">
              <a:lumMod val="95000"/>
              <a:lumOff val="5000"/>
            </a:schemeClr>
          </a:solidFill>
        </a:ln>
        <a:effectLst/>
      </c:spPr>
    </c:plotArea>
    <c:legend>
      <c:legendPos val="r"/>
      <c:layout>
        <c:manualLayout>
          <c:xMode val="edge"/>
          <c:yMode val="edge"/>
          <c:x val="0.17106388249885029"/>
          <c:y val="4.1923840456770271E-2"/>
          <c:w val="0.56406078468838083"/>
          <c:h val="0.1742423868476457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solidFill>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2687697854036"/>
          <c:y val="2.9264422304354814E-2"/>
          <c:w val="0.77727761918237015"/>
          <c:h val="0.80286189894503701"/>
        </c:manualLayout>
      </c:layout>
      <c:scatterChart>
        <c:scatterStyle val="lineMarker"/>
        <c:varyColors val="0"/>
        <c:ser>
          <c:idx val="0"/>
          <c:order val="0"/>
          <c:tx>
            <c:v>rabbit scFv isolated</c:v>
          </c:tx>
          <c:spPr>
            <a:ln w="25400" cap="rnd">
              <a:noFill/>
              <a:round/>
            </a:ln>
            <a:effectLst/>
          </c:spPr>
          <c:marker>
            <c:symbol val="circle"/>
            <c:size val="6"/>
            <c:spPr>
              <a:solidFill>
                <a:schemeClr val="tx1"/>
              </a:solidFill>
              <a:ln w="9525">
                <a:solidFill>
                  <a:schemeClr val="tx1">
                    <a:lumMod val="95000"/>
                    <a:lumOff val="5000"/>
                  </a:schemeClr>
                </a:solidFill>
              </a:ln>
              <a:effectLst/>
            </c:spPr>
          </c:marker>
          <c:xVal>
            <c:numRef>
              <c:f>'[論文用Figure ^0 Tablesデータ.xlsx]Fig.4'!$F$8:$F$365</c:f>
              <c:numCache>
                <c:formatCode>General</c:formatCode>
                <c:ptCount val="358"/>
                <c:pt idx="0">
                  <c:v>7.75</c:v>
                </c:pt>
                <c:pt idx="1">
                  <c:v>4.5</c:v>
                </c:pt>
                <c:pt idx="2">
                  <c:v>7.77</c:v>
                </c:pt>
                <c:pt idx="3">
                  <c:v>4.95</c:v>
                </c:pt>
                <c:pt idx="4">
                  <c:v>6.51</c:v>
                </c:pt>
                <c:pt idx="5">
                  <c:v>5.47</c:v>
                </c:pt>
                <c:pt idx="6">
                  <c:v>5.54</c:v>
                </c:pt>
                <c:pt idx="7">
                  <c:v>4.95</c:v>
                </c:pt>
                <c:pt idx="8">
                  <c:v>6.5</c:v>
                </c:pt>
                <c:pt idx="9">
                  <c:v>4.66</c:v>
                </c:pt>
                <c:pt idx="10">
                  <c:v>4.66</c:v>
                </c:pt>
                <c:pt idx="11">
                  <c:v>4.76</c:v>
                </c:pt>
                <c:pt idx="12">
                  <c:v>5.18</c:v>
                </c:pt>
                <c:pt idx="13">
                  <c:v>5.55</c:v>
                </c:pt>
                <c:pt idx="14">
                  <c:v>4.62</c:v>
                </c:pt>
                <c:pt idx="15">
                  <c:v>5.04</c:v>
                </c:pt>
                <c:pt idx="16">
                  <c:v>4.3600000000000003</c:v>
                </c:pt>
                <c:pt idx="17">
                  <c:v>4.8099999999999996</c:v>
                </c:pt>
                <c:pt idx="18">
                  <c:v>5.35</c:v>
                </c:pt>
                <c:pt idx="19">
                  <c:v>7.72</c:v>
                </c:pt>
                <c:pt idx="20">
                  <c:v>5.57</c:v>
                </c:pt>
                <c:pt idx="21">
                  <c:v>4.42</c:v>
                </c:pt>
                <c:pt idx="22">
                  <c:v>4.99</c:v>
                </c:pt>
                <c:pt idx="23">
                  <c:v>5.85</c:v>
                </c:pt>
                <c:pt idx="24">
                  <c:v>5.15</c:v>
                </c:pt>
                <c:pt idx="25">
                  <c:v>5.23</c:v>
                </c:pt>
                <c:pt idx="26">
                  <c:v>6.48</c:v>
                </c:pt>
                <c:pt idx="27">
                  <c:v>8.2799999999999994</c:v>
                </c:pt>
                <c:pt idx="28">
                  <c:v>5.45</c:v>
                </c:pt>
                <c:pt idx="29">
                  <c:v>5.52</c:v>
                </c:pt>
                <c:pt idx="30">
                  <c:v>5.13</c:v>
                </c:pt>
                <c:pt idx="31">
                  <c:v>5.2</c:v>
                </c:pt>
                <c:pt idx="32">
                  <c:v>7.76</c:v>
                </c:pt>
                <c:pt idx="33">
                  <c:v>4.66</c:v>
                </c:pt>
                <c:pt idx="34">
                  <c:v>6.51</c:v>
                </c:pt>
                <c:pt idx="35">
                  <c:v>5.23</c:v>
                </c:pt>
                <c:pt idx="36">
                  <c:v>6.48</c:v>
                </c:pt>
                <c:pt idx="37">
                  <c:v>4.75</c:v>
                </c:pt>
                <c:pt idx="38">
                  <c:v>6.49</c:v>
                </c:pt>
                <c:pt idx="39">
                  <c:v>5.23</c:v>
                </c:pt>
                <c:pt idx="40">
                  <c:v>4.8899999999999997</c:v>
                </c:pt>
                <c:pt idx="41">
                  <c:v>4.83</c:v>
                </c:pt>
                <c:pt idx="42">
                  <c:v>5.5</c:v>
                </c:pt>
                <c:pt idx="43">
                  <c:v>5.84</c:v>
                </c:pt>
                <c:pt idx="44">
                  <c:v>5.52</c:v>
                </c:pt>
                <c:pt idx="45">
                  <c:v>5.2</c:v>
                </c:pt>
                <c:pt idx="46">
                  <c:v>7.76</c:v>
                </c:pt>
                <c:pt idx="47">
                  <c:v>5.38</c:v>
                </c:pt>
                <c:pt idx="48">
                  <c:v>6.48</c:v>
                </c:pt>
                <c:pt idx="49">
                  <c:v>4.51</c:v>
                </c:pt>
                <c:pt idx="50">
                  <c:v>7.76</c:v>
                </c:pt>
                <c:pt idx="51">
                  <c:v>4.72</c:v>
                </c:pt>
                <c:pt idx="52">
                  <c:v>4.8899999999999997</c:v>
                </c:pt>
                <c:pt idx="53">
                  <c:v>4.54</c:v>
                </c:pt>
                <c:pt idx="54">
                  <c:v>5.0599999999999996</c:v>
                </c:pt>
                <c:pt idx="55">
                  <c:v>5.2</c:v>
                </c:pt>
                <c:pt idx="56">
                  <c:v>4.62</c:v>
                </c:pt>
                <c:pt idx="57">
                  <c:v>5.04</c:v>
                </c:pt>
                <c:pt idx="58">
                  <c:v>8.27</c:v>
                </c:pt>
                <c:pt idx="59">
                  <c:v>7.77</c:v>
                </c:pt>
                <c:pt idx="60">
                  <c:v>6.45</c:v>
                </c:pt>
                <c:pt idx="61">
                  <c:v>6.49</c:v>
                </c:pt>
                <c:pt idx="62">
                  <c:v>6.49</c:v>
                </c:pt>
                <c:pt idx="63">
                  <c:v>8.2799999999999994</c:v>
                </c:pt>
                <c:pt idx="64">
                  <c:v>5.51</c:v>
                </c:pt>
                <c:pt idx="65">
                  <c:v>6.77</c:v>
                </c:pt>
                <c:pt idx="66">
                  <c:v>5.34</c:v>
                </c:pt>
                <c:pt idx="67">
                  <c:v>4.92</c:v>
                </c:pt>
                <c:pt idx="68">
                  <c:v>5.45</c:v>
                </c:pt>
                <c:pt idx="69">
                  <c:v>5.01</c:v>
                </c:pt>
                <c:pt idx="70">
                  <c:v>4.87</c:v>
                </c:pt>
                <c:pt idx="71">
                  <c:v>4.9400000000000004</c:v>
                </c:pt>
                <c:pt idx="72">
                  <c:v>8.24</c:v>
                </c:pt>
                <c:pt idx="73">
                  <c:v>4.74</c:v>
                </c:pt>
                <c:pt idx="74">
                  <c:v>4.78</c:v>
                </c:pt>
                <c:pt idx="75">
                  <c:v>4.9800000000000004</c:v>
                </c:pt>
                <c:pt idx="76">
                  <c:v>5.48</c:v>
                </c:pt>
                <c:pt idx="77">
                  <c:v>4.62</c:v>
                </c:pt>
                <c:pt idx="78">
                  <c:v>4.97</c:v>
                </c:pt>
                <c:pt idx="79">
                  <c:v>8.58</c:v>
                </c:pt>
                <c:pt idx="80">
                  <c:v>5.18</c:v>
                </c:pt>
                <c:pt idx="81">
                  <c:v>5.85</c:v>
                </c:pt>
                <c:pt idx="82">
                  <c:v>5.15</c:v>
                </c:pt>
                <c:pt idx="83">
                  <c:v>4.57</c:v>
                </c:pt>
                <c:pt idx="84">
                  <c:v>4.87</c:v>
                </c:pt>
                <c:pt idx="85">
                  <c:v>6.47</c:v>
                </c:pt>
                <c:pt idx="86">
                  <c:v>8.2799999999999994</c:v>
                </c:pt>
                <c:pt idx="87">
                  <c:v>5.54</c:v>
                </c:pt>
                <c:pt idx="88">
                  <c:v>4.8600000000000003</c:v>
                </c:pt>
                <c:pt idx="89">
                  <c:v>4.5599999999999996</c:v>
                </c:pt>
                <c:pt idx="90">
                  <c:v>5</c:v>
                </c:pt>
                <c:pt idx="91">
                  <c:v>5.21</c:v>
                </c:pt>
                <c:pt idx="92">
                  <c:v>7.69</c:v>
                </c:pt>
                <c:pt idx="93">
                  <c:v>4.8499999999999996</c:v>
                </c:pt>
                <c:pt idx="94">
                  <c:v>6.47</c:v>
                </c:pt>
                <c:pt idx="95">
                  <c:v>6.48</c:v>
                </c:pt>
                <c:pt idx="96">
                  <c:v>5.83</c:v>
                </c:pt>
                <c:pt idx="97">
                  <c:v>5.18</c:v>
                </c:pt>
                <c:pt idx="98">
                  <c:v>5.4</c:v>
                </c:pt>
                <c:pt idx="99">
                  <c:v>6.49</c:v>
                </c:pt>
                <c:pt idx="100">
                  <c:v>4.8099999999999996</c:v>
                </c:pt>
                <c:pt idx="101">
                  <c:v>5.42</c:v>
                </c:pt>
                <c:pt idx="102">
                  <c:v>6.45</c:v>
                </c:pt>
                <c:pt idx="103">
                  <c:v>6.51</c:v>
                </c:pt>
                <c:pt idx="104">
                  <c:v>5.1100000000000003</c:v>
                </c:pt>
                <c:pt idx="105">
                  <c:v>4.68</c:v>
                </c:pt>
                <c:pt idx="106">
                  <c:v>6.48</c:v>
                </c:pt>
                <c:pt idx="107">
                  <c:v>4.99</c:v>
                </c:pt>
                <c:pt idx="108">
                  <c:v>7.75</c:v>
                </c:pt>
                <c:pt idx="109">
                  <c:v>7.7</c:v>
                </c:pt>
                <c:pt idx="110">
                  <c:v>6.77</c:v>
                </c:pt>
                <c:pt idx="111">
                  <c:v>4.97</c:v>
                </c:pt>
                <c:pt idx="112">
                  <c:v>8.25</c:v>
                </c:pt>
                <c:pt idx="113">
                  <c:v>6.48</c:v>
                </c:pt>
                <c:pt idx="114">
                  <c:v>4.99</c:v>
                </c:pt>
                <c:pt idx="115">
                  <c:v>5.19</c:v>
                </c:pt>
                <c:pt idx="116">
                  <c:v>5.48</c:v>
                </c:pt>
                <c:pt idx="117">
                  <c:v>5.04</c:v>
                </c:pt>
                <c:pt idx="118">
                  <c:v>8.24</c:v>
                </c:pt>
                <c:pt idx="119">
                  <c:v>8.23</c:v>
                </c:pt>
                <c:pt idx="120">
                  <c:v>6.34</c:v>
                </c:pt>
                <c:pt idx="121">
                  <c:v>8.94</c:v>
                </c:pt>
                <c:pt idx="122">
                  <c:v>5.16</c:v>
                </c:pt>
                <c:pt idx="123">
                  <c:v>8.5299999999999994</c:v>
                </c:pt>
                <c:pt idx="124">
                  <c:v>5.9</c:v>
                </c:pt>
                <c:pt idx="125">
                  <c:v>4.83</c:v>
                </c:pt>
                <c:pt idx="126">
                  <c:v>5.53</c:v>
                </c:pt>
                <c:pt idx="127">
                  <c:v>5.5</c:v>
                </c:pt>
                <c:pt idx="128">
                  <c:v>5.45</c:v>
                </c:pt>
                <c:pt idx="129">
                  <c:v>4.92</c:v>
                </c:pt>
                <c:pt idx="130">
                  <c:v>4.72</c:v>
                </c:pt>
                <c:pt idx="131">
                  <c:v>4.62</c:v>
                </c:pt>
                <c:pt idx="132">
                  <c:v>8.74</c:v>
                </c:pt>
                <c:pt idx="133">
                  <c:v>5.17</c:v>
                </c:pt>
                <c:pt idx="134">
                  <c:v>5.12</c:v>
                </c:pt>
                <c:pt idx="135">
                  <c:v>6.76</c:v>
                </c:pt>
                <c:pt idx="136">
                  <c:v>5.23</c:v>
                </c:pt>
                <c:pt idx="137">
                  <c:v>8.24</c:v>
                </c:pt>
                <c:pt idx="138">
                  <c:v>5.01</c:v>
                </c:pt>
                <c:pt idx="139">
                  <c:v>4.97</c:v>
                </c:pt>
                <c:pt idx="140">
                  <c:v>5.42</c:v>
                </c:pt>
                <c:pt idx="141">
                  <c:v>7.72</c:v>
                </c:pt>
                <c:pt idx="142">
                  <c:v>5.2</c:v>
                </c:pt>
                <c:pt idx="143">
                  <c:v>6.47</c:v>
                </c:pt>
                <c:pt idx="144">
                  <c:v>4.9000000000000004</c:v>
                </c:pt>
                <c:pt idx="145">
                  <c:v>4.74</c:v>
                </c:pt>
                <c:pt idx="146">
                  <c:v>6.49</c:v>
                </c:pt>
                <c:pt idx="147">
                  <c:v>5.54</c:v>
                </c:pt>
                <c:pt idx="148">
                  <c:v>5.49</c:v>
                </c:pt>
                <c:pt idx="149">
                  <c:v>4.87</c:v>
                </c:pt>
                <c:pt idx="150">
                  <c:v>7.72</c:v>
                </c:pt>
                <c:pt idx="151">
                  <c:v>4.97</c:v>
                </c:pt>
                <c:pt idx="152">
                  <c:v>6.49</c:v>
                </c:pt>
                <c:pt idx="153">
                  <c:v>6.49</c:v>
                </c:pt>
                <c:pt idx="154">
                  <c:v>4.99</c:v>
                </c:pt>
                <c:pt idx="155">
                  <c:v>5.49</c:v>
                </c:pt>
                <c:pt idx="156">
                  <c:v>5.4</c:v>
                </c:pt>
                <c:pt idx="157">
                  <c:v>6.5</c:v>
                </c:pt>
                <c:pt idx="158">
                  <c:v>7.73</c:v>
                </c:pt>
                <c:pt idx="159">
                  <c:v>6.77</c:v>
                </c:pt>
                <c:pt idx="160">
                  <c:v>5.53</c:v>
                </c:pt>
                <c:pt idx="161">
                  <c:v>4.74</c:v>
                </c:pt>
                <c:pt idx="162">
                  <c:v>5.86</c:v>
                </c:pt>
                <c:pt idx="163">
                  <c:v>4.78</c:v>
                </c:pt>
                <c:pt idx="164">
                  <c:v>4.83</c:v>
                </c:pt>
                <c:pt idx="165">
                  <c:v>6.46</c:v>
                </c:pt>
                <c:pt idx="166">
                  <c:v>5.68</c:v>
                </c:pt>
                <c:pt idx="167">
                  <c:v>4.99</c:v>
                </c:pt>
                <c:pt idx="168">
                  <c:v>5.19</c:v>
                </c:pt>
                <c:pt idx="169">
                  <c:v>5.45</c:v>
                </c:pt>
                <c:pt idx="170">
                  <c:v>4.97</c:v>
                </c:pt>
                <c:pt idx="171">
                  <c:v>6.46</c:v>
                </c:pt>
                <c:pt idx="172">
                  <c:v>4.99</c:v>
                </c:pt>
                <c:pt idx="173">
                  <c:v>5.0999999999999996</c:v>
                </c:pt>
                <c:pt idx="174">
                  <c:v>6.48</c:v>
                </c:pt>
                <c:pt idx="175">
                  <c:v>5.0599999999999996</c:v>
                </c:pt>
                <c:pt idx="176">
                  <c:v>6.48</c:v>
                </c:pt>
                <c:pt idx="177">
                  <c:v>5.52</c:v>
                </c:pt>
                <c:pt idx="178">
                  <c:v>5.3</c:v>
                </c:pt>
                <c:pt idx="179">
                  <c:v>6.48</c:v>
                </c:pt>
                <c:pt idx="180">
                  <c:v>5.47</c:v>
                </c:pt>
                <c:pt idx="181">
                  <c:v>6.16</c:v>
                </c:pt>
                <c:pt idx="182">
                  <c:v>6.46</c:v>
                </c:pt>
                <c:pt idx="183">
                  <c:v>8.26</c:v>
                </c:pt>
                <c:pt idx="184">
                  <c:v>5.53</c:v>
                </c:pt>
                <c:pt idx="185">
                  <c:v>4.57</c:v>
                </c:pt>
                <c:pt idx="186">
                  <c:v>8.57</c:v>
                </c:pt>
                <c:pt idx="187">
                  <c:v>5.01</c:v>
                </c:pt>
                <c:pt idx="188">
                  <c:v>5.21</c:v>
                </c:pt>
                <c:pt idx="189">
                  <c:v>5.47</c:v>
                </c:pt>
                <c:pt idx="190">
                  <c:v>5.83</c:v>
                </c:pt>
                <c:pt idx="191">
                  <c:v>8.7899999999999991</c:v>
                </c:pt>
                <c:pt idx="192">
                  <c:v>7.71</c:v>
                </c:pt>
                <c:pt idx="193">
                  <c:v>4.97</c:v>
                </c:pt>
                <c:pt idx="194">
                  <c:v>4.4000000000000004</c:v>
                </c:pt>
                <c:pt idx="195">
                  <c:v>8.5399999999999991</c:v>
                </c:pt>
                <c:pt idx="196">
                  <c:v>6.77</c:v>
                </c:pt>
                <c:pt idx="197">
                  <c:v>7.75</c:v>
                </c:pt>
                <c:pt idx="198">
                  <c:v>5.45</c:v>
                </c:pt>
                <c:pt idx="199">
                  <c:v>5.49</c:v>
                </c:pt>
                <c:pt idx="200">
                  <c:v>4.7</c:v>
                </c:pt>
                <c:pt idx="201">
                  <c:v>6.76</c:v>
                </c:pt>
                <c:pt idx="202">
                  <c:v>5.56</c:v>
                </c:pt>
                <c:pt idx="203">
                  <c:v>5.04</c:v>
                </c:pt>
                <c:pt idx="204">
                  <c:v>5.01</c:v>
                </c:pt>
                <c:pt idx="205">
                  <c:v>5.39</c:v>
                </c:pt>
                <c:pt idx="206">
                  <c:v>4.97</c:v>
                </c:pt>
                <c:pt idx="207">
                  <c:v>5.84</c:v>
                </c:pt>
                <c:pt idx="208">
                  <c:v>8.26</c:v>
                </c:pt>
                <c:pt idx="209">
                  <c:v>8.1999999999999993</c:v>
                </c:pt>
                <c:pt idx="210">
                  <c:v>4.62</c:v>
                </c:pt>
                <c:pt idx="211">
                  <c:v>7.74</c:v>
                </c:pt>
                <c:pt idx="212">
                  <c:v>7.74</c:v>
                </c:pt>
                <c:pt idx="213">
                  <c:v>4.83</c:v>
                </c:pt>
                <c:pt idx="214">
                  <c:v>5.56</c:v>
                </c:pt>
                <c:pt idx="215">
                  <c:v>5.0999999999999996</c:v>
                </c:pt>
                <c:pt idx="216">
                  <c:v>7.8</c:v>
                </c:pt>
                <c:pt idx="217">
                  <c:v>5.18</c:v>
                </c:pt>
                <c:pt idx="218">
                  <c:v>7.74</c:v>
                </c:pt>
                <c:pt idx="219">
                  <c:v>5.43</c:v>
                </c:pt>
                <c:pt idx="220">
                  <c:v>5.57</c:v>
                </c:pt>
                <c:pt idx="221">
                  <c:v>5.4</c:v>
                </c:pt>
                <c:pt idx="222">
                  <c:v>5.2</c:v>
                </c:pt>
                <c:pt idx="223">
                  <c:v>5.01</c:v>
                </c:pt>
                <c:pt idx="224">
                  <c:v>6.48</c:v>
                </c:pt>
                <c:pt idx="225">
                  <c:v>5.53</c:v>
                </c:pt>
                <c:pt idx="226">
                  <c:v>4.8600000000000003</c:v>
                </c:pt>
                <c:pt idx="227">
                  <c:v>5.03</c:v>
                </c:pt>
                <c:pt idx="228">
                  <c:v>8.25</c:v>
                </c:pt>
                <c:pt idx="229">
                  <c:v>5.1100000000000003</c:v>
                </c:pt>
                <c:pt idx="230">
                  <c:v>8.49</c:v>
                </c:pt>
                <c:pt idx="231">
                  <c:v>7.72</c:v>
                </c:pt>
                <c:pt idx="232">
                  <c:v>5.5</c:v>
                </c:pt>
                <c:pt idx="233">
                  <c:v>5.42</c:v>
                </c:pt>
                <c:pt idx="234">
                  <c:v>4.83</c:v>
                </c:pt>
                <c:pt idx="235">
                  <c:v>5.23</c:v>
                </c:pt>
                <c:pt idx="236">
                  <c:v>4.8499999999999996</c:v>
                </c:pt>
                <c:pt idx="237">
                  <c:v>5.03</c:v>
                </c:pt>
                <c:pt idx="238">
                  <c:v>6.34</c:v>
                </c:pt>
                <c:pt idx="239">
                  <c:v>8.2100000000000009</c:v>
                </c:pt>
                <c:pt idx="240">
                  <c:v>5.53</c:v>
                </c:pt>
                <c:pt idx="241">
                  <c:v>6.46</c:v>
                </c:pt>
                <c:pt idx="242">
                  <c:v>4.97</c:v>
                </c:pt>
                <c:pt idx="243">
                  <c:v>7.74</c:v>
                </c:pt>
                <c:pt idx="244">
                  <c:v>7.73</c:v>
                </c:pt>
                <c:pt idx="245">
                  <c:v>5.8</c:v>
                </c:pt>
                <c:pt idx="246">
                  <c:v>5.2</c:v>
                </c:pt>
                <c:pt idx="247">
                  <c:v>4.99</c:v>
                </c:pt>
                <c:pt idx="248">
                  <c:v>4.72</c:v>
                </c:pt>
                <c:pt idx="249">
                  <c:v>5.52</c:v>
                </c:pt>
                <c:pt idx="250">
                  <c:v>5.01</c:v>
                </c:pt>
                <c:pt idx="251">
                  <c:v>8.26</c:v>
                </c:pt>
                <c:pt idx="252">
                  <c:v>5.01</c:v>
                </c:pt>
                <c:pt idx="253">
                  <c:v>4.83</c:v>
                </c:pt>
                <c:pt idx="254">
                  <c:v>5.47</c:v>
                </c:pt>
                <c:pt idx="255">
                  <c:v>5</c:v>
                </c:pt>
                <c:pt idx="256">
                  <c:v>5.2</c:v>
                </c:pt>
                <c:pt idx="257">
                  <c:v>5.85</c:v>
                </c:pt>
                <c:pt idx="258">
                  <c:v>5.5</c:v>
                </c:pt>
                <c:pt idx="259">
                  <c:v>8.25</c:v>
                </c:pt>
                <c:pt idx="260">
                  <c:v>8.5500000000000007</c:v>
                </c:pt>
                <c:pt idx="261">
                  <c:v>6.77</c:v>
                </c:pt>
                <c:pt idx="262">
                  <c:v>5.86</c:v>
                </c:pt>
                <c:pt idx="263">
                  <c:v>6.48</c:v>
                </c:pt>
                <c:pt idx="264">
                  <c:v>7.75</c:v>
                </c:pt>
                <c:pt idx="265">
                  <c:v>5.25</c:v>
                </c:pt>
                <c:pt idx="266">
                  <c:v>5.24</c:v>
                </c:pt>
                <c:pt idx="267">
                  <c:v>4.97</c:v>
                </c:pt>
                <c:pt idx="268">
                  <c:v>6.49</c:v>
                </c:pt>
                <c:pt idx="269">
                  <c:v>5.25</c:v>
                </c:pt>
                <c:pt idx="270">
                  <c:v>4.6399999999999997</c:v>
                </c:pt>
                <c:pt idx="271">
                  <c:v>7.77</c:v>
                </c:pt>
                <c:pt idx="272">
                  <c:v>5.53</c:v>
                </c:pt>
                <c:pt idx="273">
                  <c:v>5.03</c:v>
                </c:pt>
                <c:pt idx="274">
                  <c:v>5.01</c:v>
                </c:pt>
                <c:pt idx="275">
                  <c:v>5.01</c:v>
                </c:pt>
                <c:pt idx="276">
                  <c:v>5.53</c:v>
                </c:pt>
                <c:pt idx="277">
                  <c:v>4.6500000000000004</c:v>
                </c:pt>
                <c:pt idx="278">
                  <c:v>5.1100000000000003</c:v>
                </c:pt>
                <c:pt idx="279">
                  <c:v>5.09</c:v>
                </c:pt>
                <c:pt idx="280">
                  <c:v>6.46</c:v>
                </c:pt>
                <c:pt idx="281">
                  <c:v>6.47</c:v>
                </c:pt>
                <c:pt idx="282">
                  <c:v>5.52</c:v>
                </c:pt>
                <c:pt idx="283">
                  <c:v>5.56</c:v>
                </c:pt>
                <c:pt idx="284">
                  <c:v>7.7</c:v>
                </c:pt>
                <c:pt idx="285">
                  <c:v>5.0999999999999996</c:v>
                </c:pt>
                <c:pt idx="286">
                  <c:v>5.81</c:v>
                </c:pt>
                <c:pt idx="287">
                  <c:v>4.8499999999999996</c:v>
                </c:pt>
                <c:pt idx="288">
                  <c:v>5.8</c:v>
                </c:pt>
                <c:pt idx="289">
                  <c:v>5.4</c:v>
                </c:pt>
                <c:pt idx="290">
                  <c:v>4.62</c:v>
                </c:pt>
                <c:pt idx="291">
                  <c:v>7.74</c:v>
                </c:pt>
                <c:pt idx="292">
                  <c:v>4.95</c:v>
                </c:pt>
                <c:pt idx="293">
                  <c:v>6.47</c:v>
                </c:pt>
                <c:pt idx="294">
                  <c:v>7.75</c:v>
                </c:pt>
                <c:pt idx="295">
                  <c:v>5.45</c:v>
                </c:pt>
                <c:pt idx="296">
                  <c:v>5.45</c:v>
                </c:pt>
                <c:pt idx="297">
                  <c:v>6.48</c:v>
                </c:pt>
                <c:pt idx="298">
                  <c:v>6.47</c:v>
                </c:pt>
                <c:pt idx="299">
                  <c:v>5.0599999999999996</c:v>
                </c:pt>
                <c:pt idx="300">
                  <c:v>5.09</c:v>
                </c:pt>
                <c:pt idx="301">
                  <c:v>5.1100000000000003</c:v>
                </c:pt>
                <c:pt idx="302">
                  <c:v>5.13</c:v>
                </c:pt>
                <c:pt idx="303">
                  <c:v>4.78</c:v>
                </c:pt>
                <c:pt idx="304">
                  <c:v>7.71</c:v>
                </c:pt>
                <c:pt idx="305">
                  <c:v>4.8899999999999997</c:v>
                </c:pt>
                <c:pt idx="306">
                  <c:v>6.48</c:v>
                </c:pt>
                <c:pt idx="307">
                  <c:v>5.1100000000000003</c:v>
                </c:pt>
                <c:pt idx="308">
                  <c:v>5.55</c:v>
                </c:pt>
                <c:pt idx="309">
                  <c:v>4.78</c:v>
                </c:pt>
                <c:pt idx="310">
                  <c:v>7.71</c:v>
                </c:pt>
                <c:pt idx="311">
                  <c:v>4.67</c:v>
                </c:pt>
                <c:pt idx="312">
                  <c:v>5.09</c:v>
                </c:pt>
                <c:pt idx="313">
                  <c:v>5.47</c:v>
                </c:pt>
                <c:pt idx="314">
                  <c:v>6.42</c:v>
                </c:pt>
                <c:pt idx="315">
                  <c:v>5.1100000000000003</c:v>
                </c:pt>
                <c:pt idx="316">
                  <c:v>5.43</c:v>
                </c:pt>
                <c:pt idx="317">
                  <c:v>5.2</c:v>
                </c:pt>
                <c:pt idx="318">
                  <c:v>5.0999999999999996</c:v>
                </c:pt>
                <c:pt idx="319">
                  <c:v>6.77</c:v>
                </c:pt>
                <c:pt idx="320">
                  <c:v>5.0599999999999996</c:v>
                </c:pt>
                <c:pt idx="321">
                  <c:v>5.16</c:v>
                </c:pt>
                <c:pt idx="322">
                  <c:v>6.34</c:v>
                </c:pt>
                <c:pt idx="323">
                  <c:v>6.15</c:v>
                </c:pt>
                <c:pt idx="324">
                  <c:v>4.9400000000000004</c:v>
                </c:pt>
                <c:pt idx="325">
                  <c:v>6.49</c:v>
                </c:pt>
                <c:pt idx="326">
                  <c:v>5.82</c:v>
                </c:pt>
                <c:pt idx="327">
                  <c:v>5.52</c:v>
                </c:pt>
                <c:pt idx="328">
                  <c:v>6.77</c:v>
                </c:pt>
                <c:pt idx="329">
                  <c:v>6.48</c:v>
                </c:pt>
                <c:pt idx="330">
                  <c:v>4.8</c:v>
                </c:pt>
                <c:pt idx="331">
                  <c:v>6.47</c:v>
                </c:pt>
                <c:pt idx="332">
                  <c:v>7.74</c:v>
                </c:pt>
                <c:pt idx="333">
                  <c:v>5.19</c:v>
                </c:pt>
                <c:pt idx="334">
                  <c:v>5.1100000000000003</c:v>
                </c:pt>
                <c:pt idx="335">
                  <c:v>6.47</c:v>
                </c:pt>
                <c:pt idx="336">
                  <c:v>4.79</c:v>
                </c:pt>
                <c:pt idx="337">
                  <c:v>7.73</c:v>
                </c:pt>
                <c:pt idx="338">
                  <c:v>8.56</c:v>
                </c:pt>
                <c:pt idx="339">
                  <c:v>8.2799999999999994</c:v>
                </c:pt>
                <c:pt idx="340">
                  <c:v>4.9800000000000004</c:v>
                </c:pt>
                <c:pt idx="341">
                  <c:v>7.7</c:v>
                </c:pt>
                <c:pt idx="342">
                  <c:v>5.47</c:v>
                </c:pt>
                <c:pt idx="343">
                  <c:v>5.04</c:v>
                </c:pt>
                <c:pt idx="344">
                  <c:v>5.61</c:v>
                </c:pt>
                <c:pt idx="345">
                  <c:v>5.04</c:v>
                </c:pt>
                <c:pt idx="346">
                  <c:v>7.74</c:v>
                </c:pt>
                <c:pt idx="347">
                  <c:v>4.8</c:v>
                </c:pt>
                <c:pt idx="348">
                  <c:v>5.0199999999999996</c:v>
                </c:pt>
                <c:pt idx="349">
                  <c:v>6.47</c:v>
                </c:pt>
                <c:pt idx="350">
                  <c:v>7.74</c:v>
                </c:pt>
                <c:pt idx="351">
                  <c:v>5.23</c:v>
                </c:pt>
                <c:pt idx="352">
                  <c:v>5.16</c:v>
                </c:pt>
                <c:pt idx="353">
                  <c:v>4.79</c:v>
                </c:pt>
                <c:pt idx="354">
                  <c:v>8.2799999999999994</c:v>
                </c:pt>
                <c:pt idx="355">
                  <c:v>8.77</c:v>
                </c:pt>
                <c:pt idx="356">
                  <c:v>8.5500000000000007</c:v>
                </c:pt>
                <c:pt idx="357">
                  <c:v>8.26</c:v>
                </c:pt>
              </c:numCache>
            </c:numRef>
          </c:xVal>
          <c:yVal>
            <c:numRef>
              <c:f>'[論文用Figure ^0 Tablesデータ.xlsx]Fig.4'!$H$8:$H$365</c:f>
              <c:numCache>
                <c:formatCode>General</c:formatCode>
                <c:ptCount val="358"/>
                <c:pt idx="0">
                  <c:v>67.180000000000007</c:v>
                </c:pt>
                <c:pt idx="1">
                  <c:v>61.28</c:v>
                </c:pt>
                <c:pt idx="2">
                  <c:v>67.41</c:v>
                </c:pt>
                <c:pt idx="3">
                  <c:v>66.08</c:v>
                </c:pt>
                <c:pt idx="4">
                  <c:v>64.86</c:v>
                </c:pt>
                <c:pt idx="5">
                  <c:v>68.08</c:v>
                </c:pt>
                <c:pt idx="6">
                  <c:v>68.36</c:v>
                </c:pt>
                <c:pt idx="7">
                  <c:v>67.25</c:v>
                </c:pt>
                <c:pt idx="8">
                  <c:v>64.36</c:v>
                </c:pt>
                <c:pt idx="9">
                  <c:v>67.59</c:v>
                </c:pt>
                <c:pt idx="10">
                  <c:v>61.62</c:v>
                </c:pt>
                <c:pt idx="11">
                  <c:v>60.78</c:v>
                </c:pt>
                <c:pt idx="12">
                  <c:v>67.59</c:v>
                </c:pt>
                <c:pt idx="13">
                  <c:v>61.06</c:v>
                </c:pt>
                <c:pt idx="14">
                  <c:v>69.67</c:v>
                </c:pt>
                <c:pt idx="15">
                  <c:v>65.7</c:v>
                </c:pt>
                <c:pt idx="16">
                  <c:v>68.47</c:v>
                </c:pt>
                <c:pt idx="17">
                  <c:v>68.8</c:v>
                </c:pt>
                <c:pt idx="18">
                  <c:v>63.83</c:v>
                </c:pt>
                <c:pt idx="19">
                  <c:v>65.39</c:v>
                </c:pt>
                <c:pt idx="20">
                  <c:v>63.67</c:v>
                </c:pt>
                <c:pt idx="21">
                  <c:v>65.150000000000006</c:v>
                </c:pt>
                <c:pt idx="22">
                  <c:v>67.319999999999993</c:v>
                </c:pt>
                <c:pt idx="23">
                  <c:v>68.19</c:v>
                </c:pt>
                <c:pt idx="24">
                  <c:v>67.41</c:v>
                </c:pt>
                <c:pt idx="25">
                  <c:v>69.3</c:v>
                </c:pt>
                <c:pt idx="26">
                  <c:v>68.55</c:v>
                </c:pt>
                <c:pt idx="27">
                  <c:v>65.19</c:v>
                </c:pt>
                <c:pt idx="28">
                  <c:v>65.98</c:v>
                </c:pt>
                <c:pt idx="29">
                  <c:v>65.599999999999994</c:v>
                </c:pt>
                <c:pt idx="30">
                  <c:v>68.62</c:v>
                </c:pt>
                <c:pt idx="31">
                  <c:v>62.58</c:v>
                </c:pt>
                <c:pt idx="32">
                  <c:v>63.67</c:v>
                </c:pt>
                <c:pt idx="33">
                  <c:v>71.19</c:v>
                </c:pt>
                <c:pt idx="34">
                  <c:v>69.34</c:v>
                </c:pt>
                <c:pt idx="35">
                  <c:v>68.38</c:v>
                </c:pt>
                <c:pt idx="36">
                  <c:v>67.31</c:v>
                </c:pt>
                <c:pt idx="37">
                  <c:v>67.88</c:v>
                </c:pt>
                <c:pt idx="38">
                  <c:v>67.97</c:v>
                </c:pt>
                <c:pt idx="39">
                  <c:v>70.5</c:v>
                </c:pt>
                <c:pt idx="40">
                  <c:v>69.88</c:v>
                </c:pt>
                <c:pt idx="41">
                  <c:v>67.040000000000006</c:v>
                </c:pt>
                <c:pt idx="42">
                  <c:v>65.430000000000007</c:v>
                </c:pt>
                <c:pt idx="43">
                  <c:v>72.900000000000006</c:v>
                </c:pt>
                <c:pt idx="44">
                  <c:v>64.53</c:v>
                </c:pt>
                <c:pt idx="45">
                  <c:v>68.930000000000007</c:v>
                </c:pt>
                <c:pt idx="46">
                  <c:v>70.25</c:v>
                </c:pt>
                <c:pt idx="47">
                  <c:v>59.14</c:v>
                </c:pt>
                <c:pt idx="48">
                  <c:v>72.930000000000007</c:v>
                </c:pt>
                <c:pt idx="49">
                  <c:v>72.42</c:v>
                </c:pt>
                <c:pt idx="50">
                  <c:v>66.209999999999994</c:v>
                </c:pt>
                <c:pt idx="51">
                  <c:v>69.88</c:v>
                </c:pt>
                <c:pt idx="52">
                  <c:v>69.37</c:v>
                </c:pt>
                <c:pt idx="53">
                  <c:v>69.209999999999994</c:v>
                </c:pt>
                <c:pt idx="54">
                  <c:v>68.42</c:v>
                </c:pt>
                <c:pt idx="55">
                  <c:v>67.62</c:v>
                </c:pt>
                <c:pt idx="56">
                  <c:v>70.66</c:v>
                </c:pt>
                <c:pt idx="57">
                  <c:v>66.209999999999994</c:v>
                </c:pt>
                <c:pt idx="58">
                  <c:v>69.14</c:v>
                </c:pt>
                <c:pt idx="59">
                  <c:v>69.38</c:v>
                </c:pt>
                <c:pt idx="60">
                  <c:v>65.7</c:v>
                </c:pt>
                <c:pt idx="61">
                  <c:v>70.12</c:v>
                </c:pt>
                <c:pt idx="62">
                  <c:v>72.150000000000006</c:v>
                </c:pt>
                <c:pt idx="63">
                  <c:v>68.010000000000005</c:v>
                </c:pt>
                <c:pt idx="64">
                  <c:v>66.63</c:v>
                </c:pt>
                <c:pt idx="65">
                  <c:v>62.49</c:v>
                </c:pt>
                <c:pt idx="66">
                  <c:v>61.85</c:v>
                </c:pt>
                <c:pt idx="67">
                  <c:v>64.86</c:v>
                </c:pt>
                <c:pt idx="68">
                  <c:v>72.260000000000005</c:v>
                </c:pt>
                <c:pt idx="69">
                  <c:v>65.84</c:v>
                </c:pt>
                <c:pt idx="70">
                  <c:v>61.33</c:v>
                </c:pt>
                <c:pt idx="71">
                  <c:v>59.92</c:v>
                </c:pt>
                <c:pt idx="72">
                  <c:v>68.62</c:v>
                </c:pt>
                <c:pt idx="73">
                  <c:v>60.56</c:v>
                </c:pt>
                <c:pt idx="74">
                  <c:v>65.290000000000006</c:v>
                </c:pt>
                <c:pt idx="75">
                  <c:v>63.31</c:v>
                </c:pt>
                <c:pt idx="76">
                  <c:v>66.36</c:v>
                </c:pt>
                <c:pt idx="77">
                  <c:v>67.73</c:v>
                </c:pt>
                <c:pt idx="78">
                  <c:v>65.39</c:v>
                </c:pt>
                <c:pt idx="79">
                  <c:v>70.87</c:v>
                </c:pt>
                <c:pt idx="80">
                  <c:v>65.290000000000006</c:v>
                </c:pt>
                <c:pt idx="81">
                  <c:v>68.88</c:v>
                </c:pt>
                <c:pt idx="82">
                  <c:v>63.27</c:v>
                </c:pt>
                <c:pt idx="83">
                  <c:v>69.540000000000006</c:v>
                </c:pt>
                <c:pt idx="84">
                  <c:v>69.55</c:v>
                </c:pt>
                <c:pt idx="85">
                  <c:v>64.61</c:v>
                </c:pt>
                <c:pt idx="86">
                  <c:v>67.66</c:v>
                </c:pt>
                <c:pt idx="87">
                  <c:v>61.95</c:v>
                </c:pt>
                <c:pt idx="88">
                  <c:v>61.73</c:v>
                </c:pt>
                <c:pt idx="89">
                  <c:v>59.8</c:v>
                </c:pt>
                <c:pt idx="90">
                  <c:v>61.33</c:v>
                </c:pt>
                <c:pt idx="91">
                  <c:v>64.19</c:v>
                </c:pt>
                <c:pt idx="92">
                  <c:v>64.72</c:v>
                </c:pt>
                <c:pt idx="93">
                  <c:v>63.09</c:v>
                </c:pt>
                <c:pt idx="94">
                  <c:v>64.239999999999995</c:v>
                </c:pt>
                <c:pt idx="95">
                  <c:v>69.05</c:v>
                </c:pt>
                <c:pt idx="96">
                  <c:v>59.51</c:v>
                </c:pt>
                <c:pt idx="97">
                  <c:v>59.56</c:v>
                </c:pt>
                <c:pt idx="98">
                  <c:v>75.64</c:v>
                </c:pt>
                <c:pt idx="99">
                  <c:v>66.209999999999994</c:v>
                </c:pt>
                <c:pt idx="100">
                  <c:v>63.68</c:v>
                </c:pt>
                <c:pt idx="101">
                  <c:v>69.180000000000007</c:v>
                </c:pt>
                <c:pt idx="102">
                  <c:v>68.92</c:v>
                </c:pt>
                <c:pt idx="103">
                  <c:v>60.62</c:v>
                </c:pt>
                <c:pt idx="104">
                  <c:v>72.08</c:v>
                </c:pt>
                <c:pt idx="105">
                  <c:v>68.58</c:v>
                </c:pt>
                <c:pt idx="106">
                  <c:v>67.819999999999993</c:v>
                </c:pt>
                <c:pt idx="107">
                  <c:v>65</c:v>
                </c:pt>
                <c:pt idx="108">
                  <c:v>69.17</c:v>
                </c:pt>
                <c:pt idx="109">
                  <c:v>66.760000000000005</c:v>
                </c:pt>
                <c:pt idx="110">
                  <c:v>66.53</c:v>
                </c:pt>
                <c:pt idx="111">
                  <c:v>67.17</c:v>
                </c:pt>
                <c:pt idx="112">
                  <c:v>65.94</c:v>
                </c:pt>
                <c:pt idx="113">
                  <c:v>64.36</c:v>
                </c:pt>
                <c:pt idx="114">
                  <c:v>68.319999999999993</c:v>
                </c:pt>
                <c:pt idx="115">
                  <c:v>68.510000000000005</c:v>
                </c:pt>
                <c:pt idx="116">
                  <c:v>63.31</c:v>
                </c:pt>
                <c:pt idx="117">
                  <c:v>65.92</c:v>
                </c:pt>
                <c:pt idx="118">
                  <c:v>68.319999999999993</c:v>
                </c:pt>
                <c:pt idx="119">
                  <c:v>67.58</c:v>
                </c:pt>
                <c:pt idx="120">
                  <c:v>62.9</c:v>
                </c:pt>
                <c:pt idx="121">
                  <c:v>65.94</c:v>
                </c:pt>
                <c:pt idx="122">
                  <c:v>68.55</c:v>
                </c:pt>
                <c:pt idx="123">
                  <c:v>66.489999999999995</c:v>
                </c:pt>
                <c:pt idx="124">
                  <c:v>69.88</c:v>
                </c:pt>
                <c:pt idx="125">
                  <c:v>67.17</c:v>
                </c:pt>
                <c:pt idx="126">
                  <c:v>67.41</c:v>
                </c:pt>
                <c:pt idx="127">
                  <c:v>70.62</c:v>
                </c:pt>
                <c:pt idx="128">
                  <c:v>66.349999999999994</c:v>
                </c:pt>
                <c:pt idx="129">
                  <c:v>66.349999999999994</c:v>
                </c:pt>
                <c:pt idx="130">
                  <c:v>68.680000000000007</c:v>
                </c:pt>
                <c:pt idx="131">
                  <c:v>66.349999999999994</c:v>
                </c:pt>
                <c:pt idx="132">
                  <c:v>70.33</c:v>
                </c:pt>
                <c:pt idx="133">
                  <c:v>65.56</c:v>
                </c:pt>
                <c:pt idx="134">
                  <c:v>66.260000000000005</c:v>
                </c:pt>
                <c:pt idx="135">
                  <c:v>70.040000000000006</c:v>
                </c:pt>
                <c:pt idx="136">
                  <c:v>62.85</c:v>
                </c:pt>
                <c:pt idx="137">
                  <c:v>65.53</c:v>
                </c:pt>
                <c:pt idx="138">
                  <c:v>63.57</c:v>
                </c:pt>
                <c:pt idx="139">
                  <c:v>65.84</c:v>
                </c:pt>
                <c:pt idx="140">
                  <c:v>69.47</c:v>
                </c:pt>
                <c:pt idx="141">
                  <c:v>66.58</c:v>
                </c:pt>
                <c:pt idx="142">
                  <c:v>68.53</c:v>
                </c:pt>
                <c:pt idx="143">
                  <c:v>68.73</c:v>
                </c:pt>
                <c:pt idx="144">
                  <c:v>63</c:v>
                </c:pt>
                <c:pt idx="145">
                  <c:v>68.73</c:v>
                </c:pt>
                <c:pt idx="146">
                  <c:v>66.45</c:v>
                </c:pt>
                <c:pt idx="147">
                  <c:v>63.83</c:v>
                </c:pt>
                <c:pt idx="148">
                  <c:v>64.39</c:v>
                </c:pt>
                <c:pt idx="149">
                  <c:v>64.319999999999993</c:v>
                </c:pt>
                <c:pt idx="150">
                  <c:v>62.59</c:v>
                </c:pt>
                <c:pt idx="151">
                  <c:v>66.900000000000006</c:v>
                </c:pt>
                <c:pt idx="152">
                  <c:v>70.040000000000006</c:v>
                </c:pt>
                <c:pt idx="153">
                  <c:v>67.67</c:v>
                </c:pt>
                <c:pt idx="154">
                  <c:v>68.36</c:v>
                </c:pt>
                <c:pt idx="155">
                  <c:v>67.13</c:v>
                </c:pt>
                <c:pt idx="156">
                  <c:v>67.17</c:v>
                </c:pt>
                <c:pt idx="157">
                  <c:v>66.63</c:v>
                </c:pt>
                <c:pt idx="158">
                  <c:v>62.49</c:v>
                </c:pt>
                <c:pt idx="159">
                  <c:v>65.84</c:v>
                </c:pt>
                <c:pt idx="160">
                  <c:v>69.84</c:v>
                </c:pt>
                <c:pt idx="161">
                  <c:v>60.56</c:v>
                </c:pt>
                <c:pt idx="162">
                  <c:v>66.900000000000006</c:v>
                </c:pt>
                <c:pt idx="163">
                  <c:v>65.16</c:v>
                </c:pt>
                <c:pt idx="164">
                  <c:v>67.95</c:v>
                </c:pt>
                <c:pt idx="165">
                  <c:v>69.010000000000005</c:v>
                </c:pt>
                <c:pt idx="166">
                  <c:v>64.75</c:v>
                </c:pt>
                <c:pt idx="167">
                  <c:v>63.57</c:v>
                </c:pt>
                <c:pt idx="168">
                  <c:v>66.349999999999994</c:v>
                </c:pt>
                <c:pt idx="169">
                  <c:v>68.36</c:v>
                </c:pt>
                <c:pt idx="170">
                  <c:v>66.489999999999995</c:v>
                </c:pt>
                <c:pt idx="171">
                  <c:v>70.66</c:v>
                </c:pt>
                <c:pt idx="172">
                  <c:v>67.13</c:v>
                </c:pt>
                <c:pt idx="173">
                  <c:v>68.97</c:v>
                </c:pt>
                <c:pt idx="174">
                  <c:v>69.63</c:v>
                </c:pt>
                <c:pt idx="175">
                  <c:v>59.75</c:v>
                </c:pt>
                <c:pt idx="176">
                  <c:v>68.7</c:v>
                </c:pt>
                <c:pt idx="177">
                  <c:v>65.47</c:v>
                </c:pt>
                <c:pt idx="178">
                  <c:v>68.81</c:v>
                </c:pt>
                <c:pt idx="179">
                  <c:v>67.13</c:v>
                </c:pt>
                <c:pt idx="180">
                  <c:v>65.27</c:v>
                </c:pt>
                <c:pt idx="181">
                  <c:v>64.5</c:v>
                </c:pt>
                <c:pt idx="182">
                  <c:v>69.14</c:v>
                </c:pt>
                <c:pt idx="183">
                  <c:v>69.099999999999994</c:v>
                </c:pt>
                <c:pt idx="184">
                  <c:v>63.27</c:v>
                </c:pt>
                <c:pt idx="185">
                  <c:v>68.73</c:v>
                </c:pt>
                <c:pt idx="186">
                  <c:v>67.040000000000006</c:v>
                </c:pt>
                <c:pt idx="187">
                  <c:v>67.17</c:v>
                </c:pt>
                <c:pt idx="188">
                  <c:v>66.72</c:v>
                </c:pt>
                <c:pt idx="189">
                  <c:v>66.489999999999995</c:v>
                </c:pt>
                <c:pt idx="190">
                  <c:v>68.900000000000006</c:v>
                </c:pt>
                <c:pt idx="191">
                  <c:v>70.209999999999994</c:v>
                </c:pt>
                <c:pt idx="192">
                  <c:v>62.29</c:v>
                </c:pt>
                <c:pt idx="193">
                  <c:v>64.75</c:v>
                </c:pt>
                <c:pt idx="194">
                  <c:v>62.14</c:v>
                </c:pt>
                <c:pt idx="195">
                  <c:v>64.61</c:v>
                </c:pt>
                <c:pt idx="196">
                  <c:v>71.03</c:v>
                </c:pt>
                <c:pt idx="197">
                  <c:v>62.94</c:v>
                </c:pt>
                <c:pt idx="198">
                  <c:v>64.75</c:v>
                </c:pt>
                <c:pt idx="199">
                  <c:v>67.540000000000006</c:v>
                </c:pt>
                <c:pt idx="200">
                  <c:v>67.91</c:v>
                </c:pt>
                <c:pt idx="201">
                  <c:v>69.099999999999994</c:v>
                </c:pt>
                <c:pt idx="202">
                  <c:v>67.45</c:v>
                </c:pt>
                <c:pt idx="203">
                  <c:v>69.22</c:v>
                </c:pt>
                <c:pt idx="204">
                  <c:v>63.46</c:v>
                </c:pt>
                <c:pt idx="205">
                  <c:v>67.540000000000006</c:v>
                </c:pt>
                <c:pt idx="206">
                  <c:v>66.12</c:v>
                </c:pt>
                <c:pt idx="207">
                  <c:v>63</c:v>
                </c:pt>
                <c:pt idx="208">
                  <c:v>68.19</c:v>
                </c:pt>
                <c:pt idx="209">
                  <c:v>69</c:v>
                </c:pt>
                <c:pt idx="210">
                  <c:v>68.900000000000006</c:v>
                </c:pt>
                <c:pt idx="211">
                  <c:v>68.489999999999995</c:v>
                </c:pt>
                <c:pt idx="212">
                  <c:v>67.5</c:v>
                </c:pt>
                <c:pt idx="213">
                  <c:v>70.739999999999995</c:v>
                </c:pt>
                <c:pt idx="214">
                  <c:v>64.55</c:v>
                </c:pt>
                <c:pt idx="215">
                  <c:v>69.38</c:v>
                </c:pt>
                <c:pt idx="216">
                  <c:v>68.81</c:v>
                </c:pt>
                <c:pt idx="217">
                  <c:v>68.19</c:v>
                </c:pt>
                <c:pt idx="218">
                  <c:v>70.66</c:v>
                </c:pt>
                <c:pt idx="219">
                  <c:v>68.17</c:v>
                </c:pt>
                <c:pt idx="220">
                  <c:v>67.95</c:v>
                </c:pt>
                <c:pt idx="221">
                  <c:v>64.8</c:v>
                </c:pt>
                <c:pt idx="222">
                  <c:v>66.08</c:v>
                </c:pt>
                <c:pt idx="223">
                  <c:v>67.95</c:v>
                </c:pt>
                <c:pt idx="224">
                  <c:v>67.13</c:v>
                </c:pt>
                <c:pt idx="225">
                  <c:v>64.58</c:v>
                </c:pt>
                <c:pt idx="226">
                  <c:v>63.31</c:v>
                </c:pt>
                <c:pt idx="227">
                  <c:v>68.64</c:v>
                </c:pt>
                <c:pt idx="228">
                  <c:v>68.73</c:v>
                </c:pt>
                <c:pt idx="229">
                  <c:v>70.33</c:v>
                </c:pt>
                <c:pt idx="230">
                  <c:v>61.91</c:v>
                </c:pt>
                <c:pt idx="231">
                  <c:v>64.75</c:v>
                </c:pt>
                <c:pt idx="232">
                  <c:v>67.67</c:v>
                </c:pt>
                <c:pt idx="233">
                  <c:v>65.94</c:v>
                </c:pt>
                <c:pt idx="234">
                  <c:v>65.16</c:v>
                </c:pt>
                <c:pt idx="235">
                  <c:v>64.489999999999995</c:v>
                </c:pt>
                <c:pt idx="236">
                  <c:v>64.61</c:v>
                </c:pt>
                <c:pt idx="237">
                  <c:v>60.21</c:v>
                </c:pt>
                <c:pt idx="238">
                  <c:v>62.9</c:v>
                </c:pt>
                <c:pt idx="239">
                  <c:v>66.040000000000006</c:v>
                </c:pt>
                <c:pt idx="240">
                  <c:v>65.16</c:v>
                </c:pt>
                <c:pt idx="241">
                  <c:v>68.98</c:v>
                </c:pt>
                <c:pt idx="242">
                  <c:v>66.39</c:v>
                </c:pt>
                <c:pt idx="243">
                  <c:v>65.06</c:v>
                </c:pt>
                <c:pt idx="244">
                  <c:v>59.18</c:v>
                </c:pt>
                <c:pt idx="245">
                  <c:v>69.67</c:v>
                </c:pt>
                <c:pt idx="246">
                  <c:v>0</c:v>
                </c:pt>
                <c:pt idx="247">
                  <c:v>68.69</c:v>
                </c:pt>
                <c:pt idx="248">
                  <c:v>65.16</c:v>
                </c:pt>
                <c:pt idx="249">
                  <c:v>69.27</c:v>
                </c:pt>
                <c:pt idx="250">
                  <c:v>70.040000000000006</c:v>
                </c:pt>
                <c:pt idx="251">
                  <c:v>65.8</c:v>
                </c:pt>
                <c:pt idx="252">
                  <c:v>65.94</c:v>
                </c:pt>
                <c:pt idx="253">
                  <c:v>66.349999999999994</c:v>
                </c:pt>
                <c:pt idx="254">
                  <c:v>65.430000000000007</c:v>
                </c:pt>
                <c:pt idx="255">
                  <c:v>61.33</c:v>
                </c:pt>
                <c:pt idx="256">
                  <c:v>66.260000000000005</c:v>
                </c:pt>
                <c:pt idx="257">
                  <c:v>68.55</c:v>
                </c:pt>
                <c:pt idx="258">
                  <c:v>64.75</c:v>
                </c:pt>
                <c:pt idx="259">
                  <c:v>65.12</c:v>
                </c:pt>
                <c:pt idx="260">
                  <c:v>67.27</c:v>
                </c:pt>
                <c:pt idx="261">
                  <c:v>65.02</c:v>
                </c:pt>
                <c:pt idx="262">
                  <c:v>71.150000000000006</c:v>
                </c:pt>
                <c:pt idx="263">
                  <c:v>67.540000000000006</c:v>
                </c:pt>
                <c:pt idx="264">
                  <c:v>69.27</c:v>
                </c:pt>
                <c:pt idx="265">
                  <c:v>63.93</c:v>
                </c:pt>
                <c:pt idx="266">
                  <c:v>69.38</c:v>
                </c:pt>
                <c:pt idx="267">
                  <c:v>67.95</c:v>
                </c:pt>
                <c:pt idx="268">
                  <c:v>68.73</c:v>
                </c:pt>
                <c:pt idx="269">
                  <c:v>66.760000000000005</c:v>
                </c:pt>
                <c:pt idx="270">
                  <c:v>72.38</c:v>
                </c:pt>
                <c:pt idx="271">
                  <c:v>63.05</c:v>
                </c:pt>
                <c:pt idx="272">
                  <c:v>67.86</c:v>
                </c:pt>
                <c:pt idx="273">
                  <c:v>64.8</c:v>
                </c:pt>
                <c:pt idx="274">
                  <c:v>68.45</c:v>
                </c:pt>
                <c:pt idx="275">
                  <c:v>67.540000000000006</c:v>
                </c:pt>
                <c:pt idx="276">
                  <c:v>67.45</c:v>
                </c:pt>
                <c:pt idx="277">
                  <c:v>67.13</c:v>
                </c:pt>
                <c:pt idx="278">
                  <c:v>60.99</c:v>
                </c:pt>
                <c:pt idx="279">
                  <c:v>63.39</c:v>
                </c:pt>
                <c:pt idx="280">
                  <c:v>69.349999999999994</c:v>
                </c:pt>
                <c:pt idx="281">
                  <c:v>61.74</c:v>
                </c:pt>
                <c:pt idx="282">
                  <c:v>65.459999999999994</c:v>
                </c:pt>
                <c:pt idx="283">
                  <c:v>69.510000000000005</c:v>
                </c:pt>
                <c:pt idx="284">
                  <c:v>59.71</c:v>
                </c:pt>
                <c:pt idx="285">
                  <c:v>62.09</c:v>
                </c:pt>
                <c:pt idx="286">
                  <c:v>58.29</c:v>
                </c:pt>
                <c:pt idx="287">
                  <c:v>60.65</c:v>
                </c:pt>
                <c:pt idx="288">
                  <c:v>63.35</c:v>
                </c:pt>
                <c:pt idx="289">
                  <c:v>63.11</c:v>
                </c:pt>
                <c:pt idx="290">
                  <c:v>60.99</c:v>
                </c:pt>
                <c:pt idx="291">
                  <c:v>66.58</c:v>
                </c:pt>
                <c:pt idx="292">
                  <c:v>63.68</c:v>
                </c:pt>
                <c:pt idx="293">
                  <c:v>50.2</c:v>
                </c:pt>
                <c:pt idx="294">
                  <c:v>67.489999999999995</c:v>
                </c:pt>
                <c:pt idx="295">
                  <c:v>61.38</c:v>
                </c:pt>
                <c:pt idx="296">
                  <c:v>58.66</c:v>
                </c:pt>
                <c:pt idx="297">
                  <c:v>70.53</c:v>
                </c:pt>
                <c:pt idx="298">
                  <c:v>61.38</c:v>
                </c:pt>
                <c:pt idx="299">
                  <c:v>67.45</c:v>
                </c:pt>
                <c:pt idx="300">
                  <c:v>63.39</c:v>
                </c:pt>
                <c:pt idx="301">
                  <c:v>59.84</c:v>
                </c:pt>
                <c:pt idx="302">
                  <c:v>63.67</c:v>
                </c:pt>
                <c:pt idx="303">
                  <c:v>65.319999999999993</c:v>
                </c:pt>
                <c:pt idx="304">
                  <c:v>65.319999999999993</c:v>
                </c:pt>
                <c:pt idx="305">
                  <c:v>58.43</c:v>
                </c:pt>
                <c:pt idx="306">
                  <c:v>70.53</c:v>
                </c:pt>
                <c:pt idx="307">
                  <c:v>61.38</c:v>
                </c:pt>
                <c:pt idx="308">
                  <c:v>67.45</c:v>
                </c:pt>
                <c:pt idx="309">
                  <c:v>65.319999999999993</c:v>
                </c:pt>
                <c:pt idx="310">
                  <c:v>60.2</c:v>
                </c:pt>
                <c:pt idx="311">
                  <c:v>64.78</c:v>
                </c:pt>
                <c:pt idx="312">
                  <c:v>63.39</c:v>
                </c:pt>
                <c:pt idx="313">
                  <c:v>68.040000000000006</c:v>
                </c:pt>
                <c:pt idx="314">
                  <c:v>69.510000000000005</c:v>
                </c:pt>
                <c:pt idx="315">
                  <c:v>67.67</c:v>
                </c:pt>
                <c:pt idx="316">
                  <c:v>60.51</c:v>
                </c:pt>
                <c:pt idx="317">
                  <c:v>66.39</c:v>
                </c:pt>
                <c:pt idx="318">
                  <c:v>62</c:v>
                </c:pt>
                <c:pt idx="319">
                  <c:v>61.37</c:v>
                </c:pt>
                <c:pt idx="320">
                  <c:v>65.430000000000007</c:v>
                </c:pt>
                <c:pt idx="321">
                  <c:v>63.09</c:v>
                </c:pt>
                <c:pt idx="322">
                  <c:v>63.86</c:v>
                </c:pt>
                <c:pt idx="323">
                  <c:v>65.16</c:v>
                </c:pt>
                <c:pt idx="324">
                  <c:v>63.56</c:v>
                </c:pt>
                <c:pt idx="325">
                  <c:v>64.650000000000006</c:v>
                </c:pt>
                <c:pt idx="326">
                  <c:v>62.44</c:v>
                </c:pt>
                <c:pt idx="327">
                  <c:v>70.290000000000006</c:v>
                </c:pt>
                <c:pt idx="328">
                  <c:v>63.31</c:v>
                </c:pt>
                <c:pt idx="329">
                  <c:v>62.58</c:v>
                </c:pt>
                <c:pt idx="330">
                  <c:v>64.63</c:v>
                </c:pt>
                <c:pt idx="331">
                  <c:v>66.39</c:v>
                </c:pt>
                <c:pt idx="332">
                  <c:v>65.97</c:v>
                </c:pt>
                <c:pt idx="333">
                  <c:v>63.82</c:v>
                </c:pt>
                <c:pt idx="334">
                  <c:v>65.94</c:v>
                </c:pt>
                <c:pt idx="335">
                  <c:v>64.17</c:v>
                </c:pt>
                <c:pt idx="336">
                  <c:v>71.27</c:v>
                </c:pt>
                <c:pt idx="337">
                  <c:v>64.17</c:v>
                </c:pt>
                <c:pt idx="338">
                  <c:v>67.14</c:v>
                </c:pt>
                <c:pt idx="339">
                  <c:v>62.07</c:v>
                </c:pt>
                <c:pt idx="340">
                  <c:v>60.53</c:v>
                </c:pt>
                <c:pt idx="341">
                  <c:v>65</c:v>
                </c:pt>
                <c:pt idx="342">
                  <c:v>65.17</c:v>
                </c:pt>
                <c:pt idx="343">
                  <c:v>70.739999999999995</c:v>
                </c:pt>
                <c:pt idx="344">
                  <c:v>65.41</c:v>
                </c:pt>
                <c:pt idx="345">
                  <c:v>71.150000000000006</c:v>
                </c:pt>
                <c:pt idx="346">
                  <c:v>65</c:v>
                </c:pt>
                <c:pt idx="347">
                  <c:v>64.489999999999995</c:v>
                </c:pt>
                <c:pt idx="348">
                  <c:v>61.08</c:v>
                </c:pt>
                <c:pt idx="349">
                  <c:v>64.17</c:v>
                </c:pt>
                <c:pt idx="350">
                  <c:v>64.33</c:v>
                </c:pt>
                <c:pt idx="351">
                  <c:v>68.23</c:v>
                </c:pt>
                <c:pt idx="352">
                  <c:v>65.13</c:v>
                </c:pt>
                <c:pt idx="353">
                  <c:v>71.27</c:v>
                </c:pt>
                <c:pt idx="354">
                  <c:v>61.37</c:v>
                </c:pt>
                <c:pt idx="355">
                  <c:v>62.27</c:v>
                </c:pt>
                <c:pt idx="356">
                  <c:v>68.760000000000005</c:v>
                </c:pt>
                <c:pt idx="357">
                  <c:v>64.75</c:v>
                </c:pt>
              </c:numCache>
            </c:numRef>
          </c:yVal>
          <c:smooth val="0"/>
          <c:extLst>
            <c:ext xmlns:c16="http://schemas.microsoft.com/office/drawing/2014/chart" uri="{C3380CC4-5D6E-409C-BE32-E72D297353CC}">
              <c16:uniqueId val="{00000000-2062-0B49-97B5-DF3C279E942C}"/>
            </c:ext>
          </c:extLst>
        </c:ser>
        <c:ser>
          <c:idx val="2"/>
          <c:order val="1"/>
          <c:tx>
            <c:v>mouse scFv (control)</c:v>
          </c:tx>
          <c:spPr>
            <a:ln w="19050" cap="rnd">
              <a:noFill/>
              <a:round/>
            </a:ln>
            <a:effectLst/>
          </c:spPr>
          <c:marker>
            <c:symbol val="circle"/>
            <c:size val="6"/>
            <c:spPr>
              <a:noFill/>
              <a:ln w="9525">
                <a:solidFill>
                  <a:schemeClr val="tx1">
                    <a:lumMod val="95000"/>
                    <a:lumOff val="5000"/>
                  </a:schemeClr>
                </a:solidFill>
              </a:ln>
              <a:effectLst/>
            </c:spPr>
          </c:marker>
          <c:xVal>
            <c:numRef>
              <c:f>'[論文用Figure ^0 Tablesデータ.xlsx]mouse scFv'!$E$9:$E$169</c:f>
              <c:numCache>
                <c:formatCode>General</c:formatCode>
                <c:ptCount val="161"/>
                <c:pt idx="0">
                  <c:v>6.17</c:v>
                </c:pt>
                <c:pt idx="1">
                  <c:v>8.57</c:v>
                </c:pt>
                <c:pt idx="2">
                  <c:v>8.57</c:v>
                </c:pt>
                <c:pt idx="3">
                  <c:v>8.27</c:v>
                </c:pt>
                <c:pt idx="4">
                  <c:v>4.93</c:v>
                </c:pt>
                <c:pt idx="5">
                  <c:v>8.5399999999999991</c:v>
                </c:pt>
                <c:pt idx="6">
                  <c:v>9.14</c:v>
                </c:pt>
                <c:pt idx="7">
                  <c:v>5.09</c:v>
                </c:pt>
                <c:pt idx="8">
                  <c:v>5.09</c:v>
                </c:pt>
                <c:pt idx="9">
                  <c:v>9</c:v>
                </c:pt>
                <c:pt idx="10">
                  <c:v>7.63</c:v>
                </c:pt>
                <c:pt idx="11">
                  <c:v>8.56</c:v>
                </c:pt>
                <c:pt idx="12">
                  <c:v>7.28</c:v>
                </c:pt>
                <c:pt idx="13">
                  <c:v>9</c:v>
                </c:pt>
                <c:pt idx="14">
                  <c:v>5.93</c:v>
                </c:pt>
                <c:pt idx="15">
                  <c:v>7.06</c:v>
                </c:pt>
                <c:pt idx="16">
                  <c:v>5.93</c:v>
                </c:pt>
                <c:pt idx="17">
                  <c:v>9</c:v>
                </c:pt>
                <c:pt idx="18">
                  <c:v>7.05</c:v>
                </c:pt>
                <c:pt idx="19">
                  <c:v>8.27</c:v>
                </c:pt>
                <c:pt idx="20">
                  <c:v>8.6199999999999992</c:v>
                </c:pt>
                <c:pt idx="21">
                  <c:v>8.32</c:v>
                </c:pt>
                <c:pt idx="22">
                  <c:v>8.73</c:v>
                </c:pt>
                <c:pt idx="23">
                  <c:v>9.1999999999999993</c:v>
                </c:pt>
                <c:pt idx="24">
                  <c:v>5.93</c:v>
                </c:pt>
                <c:pt idx="25">
                  <c:v>9</c:v>
                </c:pt>
                <c:pt idx="26">
                  <c:v>8.32</c:v>
                </c:pt>
                <c:pt idx="27">
                  <c:v>8.32</c:v>
                </c:pt>
                <c:pt idx="28">
                  <c:v>8.26</c:v>
                </c:pt>
                <c:pt idx="29">
                  <c:v>8.8800000000000008</c:v>
                </c:pt>
                <c:pt idx="30">
                  <c:v>9.1999999999999993</c:v>
                </c:pt>
                <c:pt idx="31">
                  <c:v>5.93</c:v>
                </c:pt>
                <c:pt idx="32">
                  <c:v>8.6199999999999992</c:v>
                </c:pt>
                <c:pt idx="33">
                  <c:v>5.95</c:v>
                </c:pt>
                <c:pt idx="34">
                  <c:v>5.93</c:v>
                </c:pt>
                <c:pt idx="35">
                  <c:v>6.72</c:v>
                </c:pt>
                <c:pt idx="36">
                  <c:v>8.73</c:v>
                </c:pt>
                <c:pt idx="37">
                  <c:v>8.8000000000000007</c:v>
                </c:pt>
                <c:pt idx="38">
                  <c:v>8.8800000000000008</c:v>
                </c:pt>
                <c:pt idx="39">
                  <c:v>8.9600000000000009</c:v>
                </c:pt>
                <c:pt idx="40">
                  <c:v>9.02</c:v>
                </c:pt>
                <c:pt idx="41">
                  <c:v>7.59</c:v>
                </c:pt>
                <c:pt idx="42">
                  <c:v>9.1999999999999993</c:v>
                </c:pt>
                <c:pt idx="43">
                  <c:v>8.57</c:v>
                </c:pt>
                <c:pt idx="44">
                  <c:v>7.17</c:v>
                </c:pt>
                <c:pt idx="45">
                  <c:v>8.49</c:v>
                </c:pt>
                <c:pt idx="46">
                  <c:v>6.72</c:v>
                </c:pt>
                <c:pt idx="47">
                  <c:v>5.93</c:v>
                </c:pt>
                <c:pt idx="48">
                  <c:v>5.66</c:v>
                </c:pt>
                <c:pt idx="49">
                  <c:v>8.25</c:v>
                </c:pt>
                <c:pt idx="50">
                  <c:v>9.0399999999999991</c:v>
                </c:pt>
                <c:pt idx="51">
                  <c:v>8.84</c:v>
                </c:pt>
                <c:pt idx="52">
                  <c:v>8.57</c:v>
                </c:pt>
                <c:pt idx="53">
                  <c:v>9.3800000000000008</c:v>
                </c:pt>
                <c:pt idx="54">
                  <c:v>8.2899999999999991</c:v>
                </c:pt>
                <c:pt idx="55">
                  <c:v>8.35</c:v>
                </c:pt>
                <c:pt idx="56">
                  <c:v>5.15</c:v>
                </c:pt>
                <c:pt idx="57">
                  <c:v>8.59</c:v>
                </c:pt>
                <c:pt idx="58">
                  <c:v>8.34</c:v>
                </c:pt>
                <c:pt idx="59">
                  <c:v>9.0500000000000007</c:v>
                </c:pt>
                <c:pt idx="60">
                  <c:v>8.76</c:v>
                </c:pt>
                <c:pt idx="61">
                  <c:v>5.37</c:v>
                </c:pt>
                <c:pt idx="62">
                  <c:v>8.81</c:v>
                </c:pt>
                <c:pt idx="63">
                  <c:v>8.2799999999999994</c:v>
                </c:pt>
                <c:pt idx="64">
                  <c:v>8.26</c:v>
                </c:pt>
                <c:pt idx="65">
                  <c:v>7.61</c:v>
                </c:pt>
                <c:pt idx="66">
                  <c:v>8.7899999999999991</c:v>
                </c:pt>
                <c:pt idx="67">
                  <c:v>8.94</c:v>
                </c:pt>
                <c:pt idx="68">
                  <c:v>9.02</c:v>
                </c:pt>
                <c:pt idx="69">
                  <c:v>5.24</c:v>
                </c:pt>
                <c:pt idx="70">
                  <c:v>8.81</c:v>
                </c:pt>
                <c:pt idx="71">
                  <c:v>5.67</c:v>
                </c:pt>
                <c:pt idx="72">
                  <c:v>8.83</c:v>
                </c:pt>
                <c:pt idx="73">
                  <c:v>8.6</c:v>
                </c:pt>
                <c:pt idx="74">
                  <c:v>8.94</c:v>
                </c:pt>
                <c:pt idx="75">
                  <c:v>6.43</c:v>
                </c:pt>
                <c:pt idx="76">
                  <c:v>8.27</c:v>
                </c:pt>
                <c:pt idx="77">
                  <c:v>6.9</c:v>
                </c:pt>
                <c:pt idx="78">
                  <c:v>7.69</c:v>
                </c:pt>
                <c:pt idx="79">
                  <c:v>5.41</c:v>
                </c:pt>
                <c:pt idx="80">
                  <c:v>7.64</c:v>
                </c:pt>
                <c:pt idx="81">
                  <c:v>8.7200000000000006</c:v>
                </c:pt>
                <c:pt idx="82">
                  <c:v>6.3</c:v>
                </c:pt>
                <c:pt idx="83">
                  <c:v>5.66</c:v>
                </c:pt>
                <c:pt idx="84">
                  <c:v>8.52</c:v>
                </c:pt>
                <c:pt idx="85">
                  <c:v>9.0299999999999994</c:v>
                </c:pt>
                <c:pt idx="86">
                  <c:v>8.2799999999999994</c:v>
                </c:pt>
                <c:pt idx="87">
                  <c:v>5.91</c:v>
                </c:pt>
                <c:pt idx="88">
                  <c:v>8.94</c:v>
                </c:pt>
                <c:pt idx="89">
                  <c:v>6.47</c:v>
                </c:pt>
                <c:pt idx="90">
                  <c:v>7.8</c:v>
                </c:pt>
                <c:pt idx="91">
                  <c:v>5.52</c:v>
                </c:pt>
                <c:pt idx="92">
                  <c:v>5.92</c:v>
                </c:pt>
                <c:pt idx="93">
                  <c:v>6.57</c:v>
                </c:pt>
                <c:pt idx="94">
                  <c:v>6.33</c:v>
                </c:pt>
                <c:pt idx="95">
                  <c:v>8.18</c:v>
                </c:pt>
                <c:pt idx="96">
                  <c:v>8.51</c:v>
                </c:pt>
                <c:pt idx="97">
                  <c:v>8.5399999999999991</c:v>
                </c:pt>
                <c:pt idx="98">
                  <c:v>9</c:v>
                </c:pt>
                <c:pt idx="99">
                  <c:v>5.0999999999999996</c:v>
                </c:pt>
                <c:pt idx="100">
                  <c:v>7.75</c:v>
                </c:pt>
                <c:pt idx="101">
                  <c:v>9.0500000000000007</c:v>
                </c:pt>
                <c:pt idx="102">
                  <c:v>8.6199999999999992</c:v>
                </c:pt>
                <c:pt idx="103">
                  <c:v>8.61</c:v>
                </c:pt>
                <c:pt idx="104">
                  <c:v>4.75</c:v>
                </c:pt>
                <c:pt idx="105">
                  <c:v>6.41</c:v>
                </c:pt>
                <c:pt idx="106">
                  <c:v>8.2200000000000006</c:v>
                </c:pt>
                <c:pt idx="107">
                  <c:v>7.63</c:v>
                </c:pt>
                <c:pt idx="108">
                  <c:v>7.63</c:v>
                </c:pt>
                <c:pt idx="109">
                  <c:v>7.86</c:v>
                </c:pt>
                <c:pt idx="110">
                  <c:v>9.15</c:v>
                </c:pt>
                <c:pt idx="111">
                  <c:v>8.76</c:v>
                </c:pt>
                <c:pt idx="112">
                  <c:v>7.89</c:v>
                </c:pt>
                <c:pt idx="113">
                  <c:v>7.83</c:v>
                </c:pt>
                <c:pt idx="114">
                  <c:v>8.74</c:v>
                </c:pt>
                <c:pt idx="115">
                  <c:v>5.44</c:v>
                </c:pt>
                <c:pt idx="116">
                  <c:v>8.35</c:v>
                </c:pt>
                <c:pt idx="117">
                  <c:v>8.2899999999999991</c:v>
                </c:pt>
                <c:pt idx="118">
                  <c:v>9.16</c:v>
                </c:pt>
                <c:pt idx="119">
                  <c:v>8.2899999999999991</c:v>
                </c:pt>
                <c:pt idx="120">
                  <c:v>7.77</c:v>
                </c:pt>
                <c:pt idx="121">
                  <c:v>8.76</c:v>
                </c:pt>
                <c:pt idx="122">
                  <c:v>8.75</c:v>
                </c:pt>
                <c:pt idx="123">
                  <c:v>9.11</c:v>
                </c:pt>
                <c:pt idx="124">
                  <c:v>5.1100000000000003</c:v>
                </c:pt>
                <c:pt idx="125">
                  <c:v>6.51</c:v>
                </c:pt>
                <c:pt idx="126">
                  <c:v>8.7899999999999991</c:v>
                </c:pt>
                <c:pt idx="127">
                  <c:v>7.79</c:v>
                </c:pt>
                <c:pt idx="128">
                  <c:v>7.74</c:v>
                </c:pt>
                <c:pt idx="129">
                  <c:v>6.33</c:v>
                </c:pt>
                <c:pt idx="130">
                  <c:v>8.75</c:v>
                </c:pt>
                <c:pt idx="131">
                  <c:v>7.87</c:v>
                </c:pt>
                <c:pt idx="132">
                  <c:v>8.57</c:v>
                </c:pt>
                <c:pt idx="133">
                  <c:v>6.58</c:v>
                </c:pt>
                <c:pt idx="134">
                  <c:v>8.81</c:v>
                </c:pt>
                <c:pt idx="135">
                  <c:v>8.52</c:v>
                </c:pt>
                <c:pt idx="136">
                  <c:v>9.01</c:v>
                </c:pt>
                <c:pt idx="137">
                  <c:v>8.75</c:v>
                </c:pt>
                <c:pt idx="138">
                  <c:v>9.1199999999999992</c:v>
                </c:pt>
                <c:pt idx="139">
                  <c:v>9.08</c:v>
                </c:pt>
                <c:pt idx="140">
                  <c:v>9.01</c:v>
                </c:pt>
                <c:pt idx="141">
                  <c:v>8.57</c:v>
                </c:pt>
                <c:pt idx="142">
                  <c:v>8.58</c:v>
                </c:pt>
                <c:pt idx="143">
                  <c:v>8.7899999999999991</c:v>
                </c:pt>
                <c:pt idx="144">
                  <c:v>8.3000000000000007</c:v>
                </c:pt>
                <c:pt idx="145">
                  <c:v>5.31</c:v>
                </c:pt>
                <c:pt idx="146">
                  <c:v>5.37</c:v>
                </c:pt>
                <c:pt idx="147">
                  <c:v>5.22</c:v>
                </c:pt>
                <c:pt idx="148">
                  <c:v>8.57</c:v>
                </c:pt>
                <c:pt idx="149">
                  <c:v>8.65</c:v>
                </c:pt>
                <c:pt idx="150">
                  <c:v>6.33</c:v>
                </c:pt>
                <c:pt idx="151">
                  <c:v>8.61</c:v>
                </c:pt>
                <c:pt idx="152">
                  <c:v>8.76</c:v>
                </c:pt>
                <c:pt idx="153">
                  <c:v>5.64</c:v>
                </c:pt>
                <c:pt idx="154">
                  <c:v>7.03</c:v>
                </c:pt>
                <c:pt idx="155">
                  <c:v>9.0399999999999991</c:v>
                </c:pt>
                <c:pt idx="156">
                  <c:v>4.84</c:v>
                </c:pt>
                <c:pt idx="157">
                  <c:v>6.8</c:v>
                </c:pt>
                <c:pt idx="158">
                  <c:v>4.7699999999999996</c:v>
                </c:pt>
                <c:pt idx="159">
                  <c:v>6.16</c:v>
                </c:pt>
                <c:pt idx="160">
                  <c:v>6.12</c:v>
                </c:pt>
              </c:numCache>
            </c:numRef>
          </c:xVal>
          <c:yVal>
            <c:numRef>
              <c:f>'[論文用Figure ^0 Tablesデータ.xlsx]mouse scFv'!$G$9:$G$169</c:f>
              <c:numCache>
                <c:formatCode>General</c:formatCode>
                <c:ptCount val="161"/>
                <c:pt idx="0">
                  <c:v>59.58</c:v>
                </c:pt>
                <c:pt idx="1">
                  <c:v>60.16</c:v>
                </c:pt>
                <c:pt idx="2">
                  <c:v>60.16</c:v>
                </c:pt>
                <c:pt idx="3">
                  <c:v>58.04</c:v>
                </c:pt>
                <c:pt idx="4">
                  <c:v>70.709999999999994</c:v>
                </c:pt>
                <c:pt idx="5">
                  <c:v>55.16</c:v>
                </c:pt>
                <c:pt idx="6">
                  <c:v>59.88</c:v>
                </c:pt>
                <c:pt idx="7">
                  <c:v>62.86</c:v>
                </c:pt>
                <c:pt idx="8">
                  <c:v>63.02</c:v>
                </c:pt>
                <c:pt idx="9">
                  <c:v>56.45</c:v>
                </c:pt>
                <c:pt idx="10">
                  <c:v>59.28</c:v>
                </c:pt>
                <c:pt idx="11">
                  <c:v>65.67</c:v>
                </c:pt>
                <c:pt idx="12">
                  <c:v>55.98</c:v>
                </c:pt>
                <c:pt idx="13">
                  <c:v>65.98</c:v>
                </c:pt>
                <c:pt idx="14">
                  <c:v>66.72</c:v>
                </c:pt>
                <c:pt idx="15">
                  <c:v>63.67</c:v>
                </c:pt>
                <c:pt idx="16">
                  <c:v>66.31</c:v>
                </c:pt>
                <c:pt idx="17">
                  <c:v>65.98</c:v>
                </c:pt>
                <c:pt idx="18">
                  <c:v>60.65</c:v>
                </c:pt>
                <c:pt idx="19">
                  <c:v>58.16</c:v>
                </c:pt>
                <c:pt idx="20">
                  <c:v>67.13</c:v>
                </c:pt>
                <c:pt idx="21">
                  <c:v>65.47</c:v>
                </c:pt>
                <c:pt idx="22">
                  <c:v>59.67</c:v>
                </c:pt>
                <c:pt idx="23">
                  <c:v>61.29</c:v>
                </c:pt>
                <c:pt idx="24">
                  <c:v>66.31</c:v>
                </c:pt>
                <c:pt idx="25">
                  <c:v>65.98</c:v>
                </c:pt>
                <c:pt idx="26">
                  <c:v>61.75</c:v>
                </c:pt>
                <c:pt idx="27">
                  <c:v>60</c:v>
                </c:pt>
                <c:pt idx="28">
                  <c:v>55.89</c:v>
                </c:pt>
                <c:pt idx="29">
                  <c:v>55.21</c:v>
                </c:pt>
                <c:pt idx="30">
                  <c:v>61.29</c:v>
                </c:pt>
                <c:pt idx="31">
                  <c:v>66.31</c:v>
                </c:pt>
                <c:pt idx="32">
                  <c:v>64.33</c:v>
                </c:pt>
                <c:pt idx="33">
                  <c:v>71.75</c:v>
                </c:pt>
                <c:pt idx="34">
                  <c:v>66.31</c:v>
                </c:pt>
                <c:pt idx="35">
                  <c:v>59.3</c:v>
                </c:pt>
                <c:pt idx="36">
                  <c:v>62.85</c:v>
                </c:pt>
                <c:pt idx="37">
                  <c:v>63.83</c:v>
                </c:pt>
                <c:pt idx="38">
                  <c:v>59.96</c:v>
                </c:pt>
                <c:pt idx="39">
                  <c:v>59.44</c:v>
                </c:pt>
                <c:pt idx="40">
                  <c:v>54.61</c:v>
                </c:pt>
                <c:pt idx="41">
                  <c:v>54.23</c:v>
                </c:pt>
                <c:pt idx="42">
                  <c:v>62.5</c:v>
                </c:pt>
                <c:pt idx="43">
                  <c:v>65.67</c:v>
                </c:pt>
                <c:pt idx="44">
                  <c:v>61.92</c:v>
                </c:pt>
                <c:pt idx="45">
                  <c:v>66.86</c:v>
                </c:pt>
                <c:pt idx="46">
                  <c:v>59.3</c:v>
                </c:pt>
                <c:pt idx="47">
                  <c:v>68.150000000000006</c:v>
                </c:pt>
                <c:pt idx="48">
                  <c:v>57</c:v>
                </c:pt>
                <c:pt idx="49">
                  <c:v>57.33</c:v>
                </c:pt>
                <c:pt idx="50">
                  <c:v>55.1</c:v>
                </c:pt>
                <c:pt idx="51">
                  <c:v>56.44</c:v>
                </c:pt>
                <c:pt idx="52">
                  <c:v>53.28</c:v>
                </c:pt>
                <c:pt idx="53">
                  <c:v>58.92</c:v>
                </c:pt>
                <c:pt idx="54">
                  <c:v>65.42</c:v>
                </c:pt>
                <c:pt idx="55">
                  <c:v>61.98</c:v>
                </c:pt>
                <c:pt idx="56">
                  <c:v>57.11</c:v>
                </c:pt>
                <c:pt idx="57">
                  <c:v>56.02</c:v>
                </c:pt>
                <c:pt idx="58">
                  <c:v>56.43</c:v>
                </c:pt>
                <c:pt idx="59">
                  <c:v>51.27</c:v>
                </c:pt>
                <c:pt idx="60">
                  <c:v>56.95</c:v>
                </c:pt>
                <c:pt idx="61">
                  <c:v>57</c:v>
                </c:pt>
                <c:pt idx="62">
                  <c:v>60.37</c:v>
                </c:pt>
                <c:pt idx="63">
                  <c:v>67.040000000000006</c:v>
                </c:pt>
                <c:pt idx="64">
                  <c:v>64.290000000000006</c:v>
                </c:pt>
                <c:pt idx="65">
                  <c:v>65.06</c:v>
                </c:pt>
                <c:pt idx="66">
                  <c:v>63.89</c:v>
                </c:pt>
                <c:pt idx="67">
                  <c:v>69.92</c:v>
                </c:pt>
                <c:pt idx="68">
                  <c:v>69.099999999999994</c:v>
                </c:pt>
                <c:pt idx="69">
                  <c:v>53.38</c:v>
                </c:pt>
                <c:pt idx="70">
                  <c:v>56.88</c:v>
                </c:pt>
                <c:pt idx="71">
                  <c:v>57.35</c:v>
                </c:pt>
                <c:pt idx="72">
                  <c:v>53.79</c:v>
                </c:pt>
                <c:pt idx="73">
                  <c:v>62.54</c:v>
                </c:pt>
                <c:pt idx="74">
                  <c:v>54.5</c:v>
                </c:pt>
                <c:pt idx="75">
                  <c:v>62.28</c:v>
                </c:pt>
                <c:pt idx="76">
                  <c:v>55.76</c:v>
                </c:pt>
                <c:pt idx="77">
                  <c:v>61.1</c:v>
                </c:pt>
                <c:pt idx="78">
                  <c:v>59.51</c:v>
                </c:pt>
                <c:pt idx="79">
                  <c:v>69.84</c:v>
                </c:pt>
                <c:pt idx="80">
                  <c:v>70.989999999999995</c:v>
                </c:pt>
                <c:pt idx="81">
                  <c:v>65.77</c:v>
                </c:pt>
                <c:pt idx="82">
                  <c:v>66.45</c:v>
                </c:pt>
                <c:pt idx="83">
                  <c:v>57</c:v>
                </c:pt>
                <c:pt idx="84">
                  <c:v>58.82</c:v>
                </c:pt>
                <c:pt idx="85">
                  <c:v>53.19</c:v>
                </c:pt>
                <c:pt idx="86">
                  <c:v>62.11</c:v>
                </c:pt>
                <c:pt idx="87">
                  <c:v>57.01</c:v>
                </c:pt>
                <c:pt idx="88">
                  <c:v>52.44</c:v>
                </c:pt>
                <c:pt idx="89">
                  <c:v>61.62</c:v>
                </c:pt>
                <c:pt idx="90">
                  <c:v>59.88</c:v>
                </c:pt>
                <c:pt idx="91">
                  <c:v>62.79</c:v>
                </c:pt>
                <c:pt idx="92">
                  <c:v>60.48</c:v>
                </c:pt>
                <c:pt idx="93">
                  <c:v>57.82</c:v>
                </c:pt>
                <c:pt idx="94">
                  <c:v>60.04</c:v>
                </c:pt>
                <c:pt idx="95">
                  <c:v>59.92</c:v>
                </c:pt>
                <c:pt idx="96">
                  <c:v>63.05</c:v>
                </c:pt>
                <c:pt idx="97">
                  <c:v>61.61</c:v>
                </c:pt>
                <c:pt idx="98">
                  <c:v>55.57</c:v>
                </c:pt>
                <c:pt idx="99">
                  <c:v>57.06</c:v>
                </c:pt>
                <c:pt idx="100">
                  <c:v>60.89</c:v>
                </c:pt>
                <c:pt idx="101">
                  <c:v>55.94</c:v>
                </c:pt>
                <c:pt idx="102">
                  <c:v>69.349999999999994</c:v>
                </c:pt>
                <c:pt idx="103">
                  <c:v>58.53</c:v>
                </c:pt>
                <c:pt idx="104">
                  <c:v>68.47</c:v>
                </c:pt>
                <c:pt idx="105">
                  <c:v>56.12</c:v>
                </c:pt>
                <c:pt idx="106">
                  <c:v>59.69</c:v>
                </c:pt>
                <c:pt idx="107">
                  <c:v>60.95</c:v>
                </c:pt>
                <c:pt idx="108">
                  <c:v>60.95</c:v>
                </c:pt>
                <c:pt idx="109">
                  <c:v>63.42</c:v>
                </c:pt>
                <c:pt idx="110">
                  <c:v>53.25</c:v>
                </c:pt>
                <c:pt idx="111">
                  <c:v>60</c:v>
                </c:pt>
                <c:pt idx="112">
                  <c:v>62.66</c:v>
                </c:pt>
                <c:pt idx="113">
                  <c:v>62.66</c:v>
                </c:pt>
                <c:pt idx="114">
                  <c:v>59.96</c:v>
                </c:pt>
                <c:pt idx="115">
                  <c:v>71.05</c:v>
                </c:pt>
                <c:pt idx="116">
                  <c:v>68.680000000000007</c:v>
                </c:pt>
                <c:pt idx="117">
                  <c:v>53.23</c:v>
                </c:pt>
                <c:pt idx="118">
                  <c:v>58.8</c:v>
                </c:pt>
                <c:pt idx="119">
                  <c:v>64.290000000000006</c:v>
                </c:pt>
                <c:pt idx="120">
                  <c:v>56.75</c:v>
                </c:pt>
                <c:pt idx="121">
                  <c:v>56.96</c:v>
                </c:pt>
                <c:pt idx="122">
                  <c:v>56.71</c:v>
                </c:pt>
                <c:pt idx="123">
                  <c:v>54.8</c:v>
                </c:pt>
                <c:pt idx="124">
                  <c:v>66.8</c:v>
                </c:pt>
                <c:pt idx="125">
                  <c:v>61.69</c:v>
                </c:pt>
                <c:pt idx="126">
                  <c:v>59.48</c:v>
                </c:pt>
                <c:pt idx="127">
                  <c:v>62.79</c:v>
                </c:pt>
                <c:pt idx="128">
                  <c:v>62.2</c:v>
                </c:pt>
                <c:pt idx="129">
                  <c:v>66.319999999999993</c:v>
                </c:pt>
                <c:pt idx="130">
                  <c:v>53.98</c:v>
                </c:pt>
                <c:pt idx="131">
                  <c:v>67.989999999999995</c:v>
                </c:pt>
                <c:pt idx="132">
                  <c:v>55.26</c:v>
                </c:pt>
                <c:pt idx="133">
                  <c:v>56.23</c:v>
                </c:pt>
                <c:pt idx="134">
                  <c:v>63</c:v>
                </c:pt>
                <c:pt idx="135">
                  <c:v>56.07</c:v>
                </c:pt>
                <c:pt idx="136">
                  <c:v>57.95</c:v>
                </c:pt>
                <c:pt idx="137">
                  <c:v>58.31</c:v>
                </c:pt>
                <c:pt idx="138">
                  <c:v>6.34</c:v>
                </c:pt>
                <c:pt idx="139">
                  <c:v>67.930000000000007</c:v>
                </c:pt>
                <c:pt idx="140">
                  <c:v>67</c:v>
                </c:pt>
                <c:pt idx="141">
                  <c:v>60.39</c:v>
                </c:pt>
                <c:pt idx="142">
                  <c:v>68.790000000000006</c:v>
                </c:pt>
                <c:pt idx="143">
                  <c:v>60.16</c:v>
                </c:pt>
                <c:pt idx="144">
                  <c:v>69.23</c:v>
                </c:pt>
                <c:pt idx="145">
                  <c:v>68.849999999999994</c:v>
                </c:pt>
                <c:pt idx="146">
                  <c:v>65.650000000000006</c:v>
                </c:pt>
                <c:pt idx="147">
                  <c:v>63.41</c:v>
                </c:pt>
                <c:pt idx="148">
                  <c:v>71.59</c:v>
                </c:pt>
                <c:pt idx="149">
                  <c:v>68.78</c:v>
                </c:pt>
                <c:pt idx="150">
                  <c:v>70.849999999999994</c:v>
                </c:pt>
                <c:pt idx="151">
                  <c:v>62.59</c:v>
                </c:pt>
                <c:pt idx="152">
                  <c:v>61.49</c:v>
                </c:pt>
                <c:pt idx="153">
                  <c:v>62.12</c:v>
                </c:pt>
                <c:pt idx="154">
                  <c:v>61.89</c:v>
                </c:pt>
                <c:pt idx="155">
                  <c:v>65.53</c:v>
                </c:pt>
                <c:pt idx="156">
                  <c:v>66.760000000000005</c:v>
                </c:pt>
                <c:pt idx="157">
                  <c:v>64.739999999999995</c:v>
                </c:pt>
                <c:pt idx="158">
                  <c:v>58.99</c:v>
                </c:pt>
                <c:pt idx="159">
                  <c:v>60.6</c:v>
                </c:pt>
                <c:pt idx="160">
                  <c:v>71.19</c:v>
                </c:pt>
              </c:numCache>
            </c:numRef>
          </c:yVal>
          <c:smooth val="0"/>
          <c:extLst>
            <c:ext xmlns:c16="http://schemas.microsoft.com/office/drawing/2014/chart" uri="{C3380CC4-5D6E-409C-BE32-E72D297353CC}">
              <c16:uniqueId val="{00000001-2062-0B49-97B5-DF3C279E942C}"/>
            </c:ext>
          </c:extLst>
        </c:ser>
        <c:dLbls>
          <c:showLegendKey val="0"/>
          <c:showVal val="0"/>
          <c:showCatName val="0"/>
          <c:showSerName val="0"/>
          <c:showPercent val="0"/>
          <c:showBubbleSize val="0"/>
        </c:dLbls>
        <c:axId val="767325744"/>
        <c:axId val="767284464"/>
      </c:scatterChart>
      <c:valAx>
        <c:axId val="767325744"/>
        <c:scaling>
          <c:orientation val="minMax"/>
          <c:max val="10"/>
          <c:min val="4"/>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isoelectric point, -</a:t>
                </a:r>
                <a:endParaRPr lang="ja-JP"/>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767284464"/>
        <c:crosses val="autoZero"/>
        <c:crossBetween val="midCat"/>
        <c:majorUnit val="1"/>
        <c:minorUnit val="0.5"/>
      </c:valAx>
      <c:valAx>
        <c:axId val="767284464"/>
        <c:scaling>
          <c:orientation val="minMax"/>
          <c:min val="5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aliphatic index, -</a:t>
                </a:r>
                <a:endParaRPr lang="ja-JP"/>
              </a:p>
            </c:rich>
          </c:tx>
          <c:layout>
            <c:manualLayout>
              <c:xMode val="edge"/>
              <c:yMode val="edge"/>
              <c:x val="4.454306505777092E-3"/>
              <c:y val="0.2504806174900341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767325744"/>
        <c:crosses val="autoZero"/>
        <c:crossBetween val="midCat"/>
        <c:majorUnit val="10"/>
        <c:minorUnit val="5"/>
      </c:valAx>
      <c:spPr>
        <a:noFill/>
        <a:ln>
          <a:solidFill>
            <a:schemeClr val="tx1">
              <a:lumMod val="95000"/>
              <a:lumOff val="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solidFill>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467927490372115"/>
          <c:y val="7.4548702245552628E-2"/>
          <c:w val="0.80502775938054472"/>
          <c:h val="0.80552031817558167"/>
        </c:manualLayout>
      </c:layout>
      <c:scatterChart>
        <c:scatterStyle val="smoothMarker"/>
        <c:varyColors val="0"/>
        <c:ser>
          <c:idx val="0"/>
          <c:order val="0"/>
          <c:tx>
            <c:v>タグ付き単鎖抗体</c:v>
          </c:tx>
          <c:spPr>
            <a:ln>
              <a:solidFill>
                <a:srgbClr val="FF0000"/>
              </a:solidFill>
            </a:ln>
          </c:spPr>
          <c:marker>
            <c:symbol val="circle"/>
            <c:size val="9"/>
            <c:spPr>
              <a:solidFill>
                <a:srgbClr val="FF0000"/>
              </a:solidFill>
            </c:spPr>
          </c:marker>
          <c:xVal>
            <c:numRef>
              <c:f>Sheet1!$C$4:$C$11</c:f>
              <c:numCache>
                <c:formatCode>General</c:formatCode>
                <c:ptCount val="8"/>
                <c:pt idx="0">
                  <c:v>100</c:v>
                </c:pt>
                <c:pt idx="1">
                  <c:v>25</c:v>
                </c:pt>
                <c:pt idx="2">
                  <c:v>6.25</c:v>
                </c:pt>
                <c:pt idx="3">
                  <c:v>1.5625</c:v>
                </c:pt>
                <c:pt idx="4">
                  <c:v>0.390625</c:v>
                </c:pt>
                <c:pt idx="5">
                  <c:v>9.765625E-2</c:v>
                </c:pt>
                <c:pt idx="6">
                  <c:v>2.44140625E-2</c:v>
                </c:pt>
                <c:pt idx="7">
                  <c:v>0.01</c:v>
                </c:pt>
              </c:numCache>
            </c:numRef>
          </c:xVal>
          <c:yVal>
            <c:numRef>
              <c:f>Sheet1!$D$4:$D$11</c:f>
              <c:numCache>
                <c:formatCode>0.0000</c:formatCode>
                <c:ptCount val="8"/>
                <c:pt idx="0">
                  <c:v>3.4350000000000001</c:v>
                </c:pt>
                <c:pt idx="1">
                  <c:v>3.41</c:v>
                </c:pt>
                <c:pt idx="2">
                  <c:v>3.2360000000000002</c:v>
                </c:pt>
                <c:pt idx="3">
                  <c:v>2.0369999999999999</c:v>
                </c:pt>
                <c:pt idx="4">
                  <c:v>0.63200000000000001</c:v>
                </c:pt>
                <c:pt idx="5">
                  <c:v>0.215</c:v>
                </c:pt>
                <c:pt idx="6">
                  <c:v>0.127</c:v>
                </c:pt>
                <c:pt idx="7">
                  <c:v>0.11</c:v>
                </c:pt>
              </c:numCache>
            </c:numRef>
          </c:yVal>
          <c:smooth val="1"/>
          <c:extLst>
            <c:ext xmlns:c16="http://schemas.microsoft.com/office/drawing/2014/chart" uri="{C3380CC4-5D6E-409C-BE32-E72D297353CC}">
              <c16:uniqueId val="{00000000-254F-AB41-AF19-0B9C5D570819}"/>
            </c:ext>
          </c:extLst>
        </c:ser>
        <c:ser>
          <c:idx val="2"/>
          <c:order val="1"/>
          <c:tx>
            <c:v>従来の抗体</c:v>
          </c:tx>
          <c:spPr>
            <a:ln>
              <a:solidFill>
                <a:schemeClr val="tx1"/>
              </a:solidFill>
            </a:ln>
          </c:spPr>
          <c:marker>
            <c:symbol val="circle"/>
            <c:size val="9"/>
            <c:spPr>
              <a:solidFill>
                <a:schemeClr val="tx1"/>
              </a:solidFill>
            </c:spPr>
          </c:marker>
          <c:xVal>
            <c:numRef>
              <c:f>Sheet1!$A$4:$A$11</c:f>
              <c:numCache>
                <c:formatCode>General</c:formatCode>
                <c:ptCount val="8"/>
                <c:pt idx="0">
                  <c:v>1000</c:v>
                </c:pt>
                <c:pt idx="1">
                  <c:v>250</c:v>
                </c:pt>
                <c:pt idx="2">
                  <c:v>62.5</c:v>
                </c:pt>
                <c:pt idx="3">
                  <c:v>15.625</c:v>
                </c:pt>
                <c:pt idx="4">
                  <c:v>3.90625</c:v>
                </c:pt>
                <c:pt idx="5">
                  <c:v>0.9765625</c:v>
                </c:pt>
                <c:pt idx="6">
                  <c:v>0.244140625</c:v>
                </c:pt>
                <c:pt idx="7">
                  <c:v>0.01</c:v>
                </c:pt>
              </c:numCache>
            </c:numRef>
          </c:xVal>
          <c:yVal>
            <c:numRef>
              <c:f>Sheet1!$B$4:$B$11</c:f>
              <c:numCache>
                <c:formatCode>0.0000</c:formatCode>
                <c:ptCount val="8"/>
                <c:pt idx="0">
                  <c:v>1.3939999999999999</c:v>
                </c:pt>
                <c:pt idx="1">
                  <c:v>0.68500000000000005</c:v>
                </c:pt>
                <c:pt idx="2">
                  <c:v>0.49399999999999999</c:v>
                </c:pt>
                <c:pt idx="3">
                  <c:v>0.26300000000000001</c:v>
                </c:pt>
                <c:pt idx="4">
                  <c:v>2.9000000000000001E-2</c:v>
                </c:pt>
                <c:pt idx="5">
                  <c:v>1.7000000000000001E-2</c:v>
                </c:pt>
                <c:pt idx="6">
                  <c:v>1.0999999999999999E-2</c:v>
                </c:pt>
                <c:pt idx="7">
                  <c:v>1.6E-2</c:v>
                </c:pt>
              </c:numCache>
            </c:numRef>
          </c:yVal>
          <c:smooth val="1"/>
          <c:extLst>
            <c:ext xmlns:c16="http://schemas.microsoft.com/office/drawing/2014/chart" uri="{C3380CC4-5D6E-409C-BE32-E72D297353CC}">
              <c16:uniqueId val="{00000001-254F-AB41-AF19-0B9C5D570819}"/>
            </c:ext>
          </c:extLst>
        </c:ser>
        <c:dLbls>
          <c:showLegendKey val="0"/>
          <c:showVal val="0"/>
          <c:showCatName val="0"/>
          <c:showSerName val="0"/>
          <c:showPercent val="0"/>
          <c:showBubbleSize val="0"/>
        </c:dLbls>
        <c:axId val="-2105347080"/>
        <c:axId val="-2105353744"/>
      </c:scatterChart>
      <c:valAx>
        <c:axId val="-2105347080"/>
        <c:scaling>
          <c:logBase val="10"/>
          <c:orientation val="minMax"/>
        </c:scaling>
        <c:delete val="0"/>
        <c:axPos val="b"/>
        <c:title>
          <c:tx>
            <c:rich>
              <a:bodyPr/>
              <a:lstStyle/>
              <a:p>
                <a:pPr>
                  <a:defRPr/>
                </a:pPr>
                <a:r>
                  <a:rPr lang="en-US"/>
                  <a:t>TSH concentration, ng/ml</a:t>
                </a:r>
                <a:endParaRPr lang="ja-JP"/>
              </a:p>
            </c:rich>
          </c:tx>
          <c:overlay val="0"/>
        </c:title>
        <c:numFmt formatCode="General" sourceLinked="1"/>
        <c:majorTickMark val="in"/>
        <c:minorTickMark val="in"/>
        <c:tickLblPos val="nextTo"/>
        <c:crossAx val="-2105353744"/>
        <c:crosses val="autoZero"/>
        <c:crossBetween val="midCat"/>
      </c:valAx>
      <c:valAx>
        <c:axId val="-2105353744"/>
        <c:scaling>
          <c:orientation val="minMax"/>
        </c:scaling>
        <c:delete val="0"/>
        <c:axPos val="l"/>
        <c:majorGridlines/>
        <c:title>
          <c:tx>
            <c:rich>
              <a:bodyPr rot="-5400000" vert="horz"/>
              <a:lstStyle/>
              <a:p>
                <a:pPr>
                  <a:defRPr/>
                </a:pPr>
                <a:r>
                  <a:rPr lang="en-US"/>
                  <a:t>Absorbance at 450 - 650 nm, -</a:t>
                </a:r>
                <a:endParaRPr lang="ja-JP"/>
              </a:p>
            </c:rich>
          </c:tx>
          <c:layout>
            <c:manualLayout>
              <c:xMode val="edge"/>
              <c:yMode val="edge"/>
              <c:x val="4.3599415342543257E-3"/>
              <c:y val="0.15040847582839331"/>
            </c:manualLayout>
          </c:layout>
          <c:overlay val="0"/>
        </c:title>
        <c:numFmt formatCode="#,##0.0_);[Red]\(#,##0.0\)" sourceLinked="0"/>
        <c:majorTickMark val="out"/>
        <c:minorTickMark val="none"/>
        <c:tickLblPos val="nextTo"/>
        <c:crossAx val="-2105347080"/>
        <c:crossesAt val="1.0000000000000002E-2"/>
        <c:crossBetween val="midCat"/>
      </c:valAx>
      <c:spPr>
        <a:ln>
          <a:solidFill>
            <a:schemeClr val="tx1"/>
          </a:solidFill>
        </a:ln>
      </c:spPr>
    </c:plotArea>
    <c:legend>
      <c:legendPos val="r"/>
      <c:layout>
        <c:manualLayout>
          <c:xMode val="edge"/>
          <c:yMode val="edge"/>
          <c:x val="0.14367323243473074"/>
          <c:y val="0.12271476362937474"/>
          <c:w val="0.29320760054693762"/>
          <c:h val="0.20316762464188545"/>
        </c:manualLayout>
      </c:layout>
      <c:overlay val="0"/>
      <c:spPr>
        <a:solidFill>
          <a:schemeClr val="bg1"/>
        </a:solidFill>
        <a:ln>
          <a:solidFill>
            <a:schemeClr val="tx1"/>
          </a:solidFill>
        </a:ln>
      </c:spPr>
    </c:legend>
    <c:plotVisOnly val="1"/>
    <c:dispBlanksAs val="gap"/>
    <c:showDLblsOverMax val="0"/>
  </c:chart>
  <c:spPr>
    <a:noFill/>
    <a:ln>
      <a:noFill/>
    </a:ln>
  </c:spPr>
  <c:txPr>
    <a:bodyPr/>
    <a:lstStyle/>
    <a:p>
      <a:pPr>
        <a:defRPr sz="1400"/>
      </a:pPr>
      <a:endParaRPr lang="ja-JP"/>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[1]まとめ!$B$18</c:f>
              <c:strCache>
                <c:ptCount val="1"/>
                <c:pt idx="0">
                  <c:v>scFv-D15</c:v>
                </c:pt>
              </c:strCache>
            </c:strRef>
          </c:tx>
          <c:spPr>
            <a:ln>
              <a:solidFill>
                <a:srgbClr val="3333FF"/>
              </a:solidFill>
            </a:ln>
          </c:spPr>
          <c:marker>
            <c:symbol val="circle"/>
            <c:size val="7"/>
            <c:spPr>
              <a:solidFill>
                <a:srgbClr val="3333FF"/>
              </a:solidFill>
            </c:spPr>
          </c:marker>
          <c:xVal>
            <c:numRef>
              <c:f>[1]まとめ!$A$19:$A$25</c:f>
              <c:numCache>
                <c:formatCode>General</c:formatCode>
                <c:ptCount val="7"/>
                <c:pt idx="0">
                  <c:v>1000</c:v>
                </c:pt>
                <c:pt idx="1">
                  <c:v>200</c:v>
                </c:pt>
                <c:pt idx="2">
                  <c:v>40</c:v>
                </c:pt>
                <c:pt idx="3">
                  <c:v>8</c:v>
                </c:pt>
                <c:pt idx="4">
                  <c:v>1.6</c:v>
                </c:pt>
                <c:pt idx="5">
                  <c:v>0.32</c:v>
                </c:pt>
                <c:pt idx="6">
                  <c:v>6.4000000000000001E-2</c:v>
                </c:pt>
              </c:numCache>
            </c:numRef>
          </c:xVal>
          <c:yVal>
            <c:numRef>
              <c:f>[1]まとめ!$B$19:$B$25</c:f>
              <c:numCache>
                <c:formatCode>General</c:formatCode>
                <c:ptCount val="7"/>
                <c:pt idx="0">
                  <c:v>2.008</c:v>
                </c:pt>
                <c:pt idx="1">
                  <c:v>1.7270000000000001</c:v>
                </c:pt>
                <c:pt idx="2">
                  <c:v>0.84899999999999998</c:v>
                </c:pt>
                <c:pt idx="3">
                  <c:v>0.223</c:v>
                </c:pt>
                <c:pt idx="4">
                  <c:v>5.8000000000000003E-2</c:v>
                </c:pt>
                <c:pt idx="5">
                  <c:v>2.1000000000000001E-2</c:v>
                </c:pt>
                <c:pt idx="6">
                  <c:v>1.7999999999999999E-2</c:v>
                </c:pt>
              </c:numCache>
            </c:numRef>
          </c:yVal>
          <c:smooth val="0"/>
          <c:extLst>
            <c:ext xmlns:c16="http://schemas.microsoft.com/office/drawing/2014/chart" uri="{C3380CC4-5D6E-409C-BE32-E72D297353CC}">
              <c16:uniqueId val="{00000000-0A28-D142-83C1-259F0F1274B1}"/>
            </c:ext>
          </c:extLst>
        </c:ser>
        <c:ser>
          <c:idx val="1"/>
          <c:order val="1"/>
          <c:tx>
            <c:strRef>
              <c:f>[1]まとめ!$C$18</c:f>
              <c:strCache>
                <c:ptCount val="1"/>
                <c:pt idx="0">
                  <c:v>scFv-PM</c:v>
                </c:pt>
              </c:strCache>
            </c:strRef>
          </c:tx>
          <c:spPr>
            <a:ln>
              <a:solidFill>
                <a:srgbClr val="FF0000"/>
              </a:solidFill>
            </a:ln>
          </c:spPr>
          <c:marker>
            <c:symbol val="circle"/>
            <c:size val="7"/>
            <c:spPr>
              <a:solidFill>
                <a:srgbClr val="FF0000"/>
              </a:solidFill>
              <a:ln>
                <a:solidFill>
                  <a:srgbClr val="FF0000">
                    <a:alpha val="87000"/>
                  </a:srgbClr>
                </a:solidFill>
              </a:ln>
            </c:spPr>
          </c:marker>
          <c:xVal>
            <c:numRef>
              <c:f>[1]まとめ!$A$19:$A$25</c:f>
              <c:numCache>
                <c:formatCode>General</c:formatCode>
                <c:ptCount val="7"/>
                <c:pt idx="0">
                  <c:v>1000</c:v>
                </c:pt>
                <c:pt idx="1">
                  <c:v>200</c:v>
                </c:pt>
                <c:pt idx="2">
                  <c:v>40</c:v>
                </c:pt>
                <c:pt idx="3">
                  <c:v>8</c:v>
                </c:pt>
                <c:pt idx="4">
                  <c:v>1.6</c:v>
                </c:pt>
                <c:pt idx="5">
                  <c:v>0.32</c:v>
                </c:pt>
                <c:pt idx="6">
                  <c:v>6.4000000000000001E-2</c:v>
                </c:pt>
              </c:numCache>
            </c:numRef>
          </c:xVal>
          <c:yVal>
            <c:numRef>
              <c:f>[1]まとめ!$C$19:$C$25</c:f>
              <c:numCache>
                <c:formatCode>General</c:formatCode>
                <c:ptCount val="7"/>
                <c:pt idx="0">
                  <c:v>3.2909999999999999</c:v>
                </c:pt>
                <c:pt idx="1">
                  <c:v>3.2490000000000001</c:v>
                </c:pt>
                <c:pt idx="2">
                  <c:v>3.22</c:v>
                </c:pt>
                <c:pt idx="3">
                  <c:v>1.8620000000000001</c:v>
                </c:pt>
                <c:pt idx="4">
                  <c:v>0.36899999999999999</c:v>
                </c:pt>
                <c:pt idx="5">
                  <c:v>8.2000000000000003E-2</c:v>
                </c:pt>
                <c:pt idx="6">
                  <c:v>3.4000000000000002E-2</c:v>
                </c:pt>
              </c:numCache>
            </c:numRef>
          </c:yVal>
          <c:smooth val="0"/>
          <c:extLst>
            <c:ext xmlns:c16="http://schemas.microsoft.com/office/drawing/2014/chart" uri="{C3380CC4-5D6E-409C-BE32-E72D297353CC}">
              <c16:uniqueId val="{00000001-0A28-D142-83C1-259F0F1274B1}"/>
            </c:ext>
          </c:extLst>
        </c:ser>
        <c:dLbls>
          <c:showLegendKey val="0"/>
          <c:showVal val="0"/>
          <c:showCatName val="0"/>
          <c:showSerName val="0"/>
          <c:showPercent val="0"/>
          <c:showBubbleSize val="0"/>
        </c:dLbls>
        <c:axId val="373664440"/>
        <c:axId val="373664832"/>
      </c:scatterChart>
      <c:valAx>
        <c:axId val="373664440"/>
        <c:scaling>
          <c:orientation val="minMax"/>
          <c:max val="8"/>
        </c:scaling>
        <c:delete val="0"/>
        <c:axPos val="b"/>
        <c:title>
          <c:tx>
            <c:rich>
              <a:bodyPr/>
              <a:lstStyle/>
              <a:p>
                <a:pPr>
                  <a:defRPr/>
                </a:pPr>
                <a:r>
                  <a:rPr lang="en-US" dirty="0"/>
                  <a:t>Antigen </a:t>
                </a:r>
                <a:r>
                  <a:rPr lang="en-US" dirty="0" err="1"/>
                  <a:t>concentraion</a:t>
                </a:r>
                <a:r>
                  <a:rPr lang="en-US" dirty="0"/>
                  <a:t>, ng/ml</a:t>
                </a:r>
                <a:endParaRPr lang="ja-JP" dirty="0"/>
              </a:p>
            </c:rich>
          </c:tx>
          <c:overlay val="0"/>
        </c:title>
        <c:numFmt formatCode="General" sourceLinked="1"/>
        <c:majorTickMark val="in"/>
        <c:minorTickMark val="in"/>
        <c:tickLblPos val="nextTo"/>
        <c:crossAx val="373664832"/>
        <c:crosses val="autoZero"/>
        <c:crossBetween val="midCat"/>
      </c:valAx>
      <c:valAx>
        <c:axId val="373664832"/>
        <c:scaling>
          <c:orientation val="minMax"/>
          <c:max val="2"/>
          <c:min val="0"/>
        </c:scaling>
        <c:delete val="0"/>
        <c:axPos val="l"/>
        <c:majorGridlines/>
        <c:title>
          <c:tx>
            <c:rich>
              <a:bodyPr rot="-5400000" vert="horz"/>
              <a:lstStyle/>
              <a:p>
                <a:pPr>
                  <a:defRPr/>
                </a:pPr>
                <a:r>
                  <a:rPr lang="en-US" altLang="ja-JP" sz="1800" dirty="0"/>
                  <a:t>ABS</a:t>
                </a:r>
                <a:r>
                  <a:rPr lang="en-US" altLang="ja-JP" sz="1800" baseline="0" dirty="0"/>
                  <a:t> at 450 nm (Ref. 650nm), -</a:t>
                </a:r>
                <a:endParaRPr lang="ja-JP" dirty="0"/>
              </a:p>
            </c:rich>
          </c:tx>
          <c:overlay val="0"/>
        </c:title>
        <c:numFmt formatCode="#,##0.0_);[Red]\(#,##0.0\)" sourceLinked="0"/>
        <c:majorTickMark val="in"/>
        <c:minorTickMark val="in"/>
        <c:tickLblPos val="nextTo"/>
        <c:crossAx val="373664440"/>
        <c:crossesAt val="1.0000000000000007E-4"/>
        <c:crossBetween val="midCat"/>
        <c:majorUnit val="1"/>
        <c:minorUnit val="0.5"/>
      </c:valAx>
      <c:spPr>
        <a:ln>
          <a:solidFill>
            <a:schemeClr val="tx1">
              <a:lumMod val="95000"/>
              <a:lumOff val="5000"/>
            </a:schemeClr>
          </a:solidFill>
        </a:ln>
      </c:spPr>
    </c:plotArea>
    <c:plotVisOnly val="1"/>
    <c:dispBlanksAs val="gap"/>
    <c:showDLblsOverMax val="0"/>
  </c:chart>
  <c:txPr>
    <a:bodyPr/>
    <a:lstStyle/>
    <a:p>
      <a:pPr>
        <a:defRPr sz="1800"/>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60131271727"/>
          <c:y val="3.5332686248760799E-2"/>
          <c:w val="0.60734881104301297"/>
          <c:h val="0.80517764547724202"/>
        </c:manualLayout>
      </c:layout>
      <c:scatterChart>
        <c:scatterStyle val="lineMarker"/>
        <c:varyColors val="0"/>
        <c:ser>
          <c:idx val="0"/>
          <c:order val="0"/>
          <c:tx>
            <c:strRef>
              <c:f>Sheet1!$C$48</c:f>
              <c:strCache>
                <c:ptCount val="1"/>
                <c:pt idx="0">
                  <c:v>VHH (45ug/ml)</c:v>
                </c:pt>
              </c:strCache>
            </c:strRef>
          </c:tx>
          <c:spPr>
            <a:ln w="28575">
              <a:solidFill>
                <a:schemeClr val="accent1"/>
              </a:solidFill>
            </a:ln>
          </c:spPr>
          <c:xVal>
            <c:numRef>
              <c:f>Sheet1!$B$49:$B$56</c:f>
              <c:numCache>
                <c:formatCode>General</c:formatCode>
                <c:ptCount val="8"/>
                <c:pt idx="0">
                  <c:v>1000</c:v>
                </c:pt>
                <c:pt idx="1">
                  <c:v>250</c:v>
                </c:pt>
                <c:pt idx="2">
                  <c:v>62.5</c:v>
                </c:pt>
                <c:pt idx="3">
                  <c:v>15.625</c:v>
                </c:pt>
                <c:pt idx="4">
                  <c:v>3.90625</c:v>
                </c:pt>
                <c:pt idx="5">
                  <c:v>0.9765625</c:v>
                </c:pt>
                <c:pt idx="6">
                  <c:v>0.244140625</c:v>
                </c:pt>
                <c:pt idx="7">
                  <c:v>0.01</c:v>
                </c:pt>
              </c:numCache>
            </c:numRef>
          </c:xVal>
          <c:yVal>
            <c:numRef>
              <c:f>Sheet1!$C$49:$C$56</c:f>
              <c:numCache>
                <c:formatCode>0.0000</c:formatCode>
                <c:ptCount val="8"/>
                <c:pt idx="0">
                  <c:v>0.77200000000000002</c:v>
                </c:pt>
                <c:pt idx="1">
                  <c:v>0.86899999999999999</c:v>
                </c:pt>
                <c:pt idx="2">
                  <c:v>0.56200000000000006</c:v>
                </c:pt>
                <c:pt idx="3">
                  <c:v>0.26500000000000001</c:v>
                </c:pt>
                <c:pt idx="4">
                  <c:v>0.16400000000000001</c:v>
                </c:pt>
                <c:pt idx="5">
                  <c:v>8.6999999999999994E-2</c:v>
                </c:pt>
                <c:pt idx="6">
                  <c:v>7.2999999999999995E-2</c:v>
                </c:pt>
                <c:pt idx="7">
                  <c:v>6.6000000000000003E-2</c:v>
                </c:pt>
              </c:numCache>
            </c:numRef>
          </c:yVal>
          <c:smooth val="0"/>
          <c:extLst>
            <c:ext xmlns:c16="http://schemas.microsoft.com/office/drawing/2014/chart" uri="{C3380CC4-5D6E-409C-BE32-E72D297353CC}">
              <c16:uniqueId val="{00000000-FF93-AA4C-80D0-3295EFF65048}"/>
            </c:ext>
          </c:extLst>
        </c:ser>
        <c:ser>
          <c:idx val="1"/>
          <c:order val="1"/>
          <c:tx>
            <c:strRef>
              <c:f>Sheet1!$D$48</c:f>
              <c:strCache>
                <c:ptCount val="1"/>
                <c:pt idx="0">
                  <c:v>VHH-PMMA-tag (45 ug/ml)</c:v>
                </c:pt>
              </c:strCache>
            </c:strRef>
          </c:tx>
          <c:spPr>
            <a:ln w="28575">
              <a:solidFill>
                <a:srgbClr val="C00000"/>
              </a:solidFill>
            </a:ln>
          </c:spPr>
          <c:xVal>
            <c:numRef>
              <c:f>Sheet1!$B$49:$B$56</c:f>
              <c:numCache>
                <c:formatCode>General</c:formatCode>
                <c:ptCount val="8"/>
                <c:pt idx="0">
                  <c:v>1000</c:v>
                </c:pt>
                <c:pt idx="1">
                  <c:v>250</c:v>
                </c:pt>
                <c:pt idx="2">
                  <c:v>62.5</c:v>
                </c:pt>
                <c:pt idx="3">
                  <c:v>15.625</c:v>
                </c:pt>
                <c:pt idx="4">
                  <c:v>3.90625</c:v>
                </c:pt>
                <c:pt idx="5">
                  <c:v>0.9765625</c:v>
                </c:pt>
                <c:pt idx="6">
                  <c:v>0.244140625</c:v>
                </c:pt>
                <c:pt idx="7">
                  <c:v>0.01</c:v>
                </c:pt>
              </c:numCache>
            </c:numRef>
          </c:xVal>
          <c:yVal>
            <c:numRef>
              <c:f>Sheet1!$D$49:$D$56</c:f>
              <c:numCache>
                <c:formatCode>0.0000</c:formatCode>
                <c:ptCount val="8"/>
                <c:pt idx="0">
                  <c:v>3.4089999999999998</c:v>
                </c:pt>
                <c:pt idx="1">
                  <c:v>3.4550000000000001</c:v>
                </c:pt>
                <c:pt idx="2">
                  <c:v>3.37</c:v>
                </c:pt>
                <c:pt idx="3">
                  <c:v>2.863</c:v>
                </c:pt>
                <c:pt idx="4">
                  <c:v>1.2090000000000001</c:v>
                </c:pt>
                <c:pt idx="5">
                  <c:v>0.60199999999999998</c:v>
                </c:pt>
                <c:pt idx="6">
                  <c:v>0.24</c:v>
                </c:pt>
                <c:pt idx="7">
                  <c:v>7.5999999999999998E-2</c:v>
                </c:pt>
              </c:numCache>
            </c:numRef>
          </c:yVal>
          <c:smooth val="0"/>
          <c:extLst>
            <c:ext xmlns:c16="http://schemas.microsoft.com/office/drawing/2014/chart" uri="{C3380CC4-5D6E-409C-BE32-E72D297353CC}">
              <c16:uniqueId val="{00000001-FF93-AA4C-80D0-3295EFF65048}"/>
            </c:ext>
          </c:extLst>
        </c:ser>
        <c:dLbls>
          <c:showLegendKey val="0"/>
          <c:showVal val="0"/>
          <c:showCatName val="0"/>
          <c:showSerName val="0"/>
          <c:showPercent val="0"/>
          <c:showBubbleSize val="0"/>
        </c:dLbls>
        <c:axId val="373870720"/>
        <c:axId val="373870328"/>
      </c:scatterChart>
      <c:valAx>
        <c:axId val="373870720"/>
        <c:scaling>
          <c:logBase val="10"/>
          <c:orientation val="minMax"/>
        </c:scaling>
        <c:delete val="0"/>
        <c:axPos val="b"/>
        <c:title>
          <c:tx>
            <c:rich>
              <a:bodyPr/>
              <a:lstStyle/>
              <a:p>
                <a:pPr>
                  <a:defRPr/>
                </a:pPr>
                <a:r>
                  <a:rPr lang="en-US"/>
                  <a:t>biotin-hCG concn, ng/ml</a:t>
                </a:r>
                <a:endParaRPr lang="ja-JP"/>
              </a:p>
            </c:rich>
          </c:tx>
          <c:overlay val="0"/>
        </c:title>
        <c:numFmt formatCode="General" sourceLinked="1"/>
        <c:majorTickMark val="out"/>
        <c:minorTickMark val="none"/>
        <c:tickLblPos val="nextTo"/>
        <c:crossAx val="373870328"/>
        <c:crosses val="autoZero"/>
        <c:crossBetween val="midCat"/>
      </c:valAx>
      <c:valAx>
        <c:axId val="373870328"/>
        <c:scaling>
          <c:orientation val="minMax"/>
        </c:scaling>
        <c:delete val="0"/>
        <c:axPos val="l"/>
        <c:majorGridlines/>
        <c:title>
          <c:tx>
            <c:rich>
              <a:bodyPr rot="-5400000" vert="horz"/>
              <a:lstStyle/>
              <a:p>
                <a:pPr>
                  <a:defRPr/>
                </a:pPr>
                <a:r>
                  <a:rPr lang="en-US"/>
                  <a:t>Absorbance at 450 - 650 nm, -</a:t>
                </a:r>
                <a:endParaRPr lang="ja-JP"/>
              </a:p>
            </c:rich>
          </c:tx>
          <c:layout>
            <c:manualLayout>
              <c:xMode val="edge"/>
              <c:yMode val="edge"/>
              <c:x val="1.3923423364162199E-2"/>
              <c:y val="0.28087885850129002"/>
            </c:manualLayout>
          </c:layout>
          <c:overlay val="0"/>
        </c:title>
        <c:numFmt formatCode="#,##0.0_);[Red]\(#,##0.0\)" sourceLinked="0"/>
        <c:majorTickMark val="out"/>
        <c:minorTickMark val="none"/>
        <c:tickLblPos val="nextTo"/>
        <c:crossAx val="373870720"/>
        <c:crossesAt val="1E-4"/>
        <c:crossBetween val="midCat"/>
      </c:valAx>
      <c:spPr>
        <a:ln>
          <a:solidFill>
            <a:schemeClr val="tx1">
              <a:lumMod val="95000"/>
              <a:lumOff val="5000"/>
            </a:schemeClr>
          </a:solidFill>
        </a:ln>
      </c:spPr>
    </c:plotArea>
    <c:legend>
      <c:legendPos val="r"/>
      <c:layout>
        <c:manualLayout>
          <c:xMode val="edge"/>
          <c:yMode val="edge"/>
          <c:x val="0.14661709364120901"/>
          <c:y val="6.9766997648695303E-2"/>
          <c:w val="0.407833358705601"/>
          <c:h val="0.1643550521906581"/>
        </c:manualLayout>
      </c:layout>
      <c:overlay val="0"/>
    </c:legend>
    <c:plotVisOnly val="1"/>
    <c:dispBlanksAs val="gap"/>
    <c:showDLblsOverMax val="0"/>
  </c:chart>
  <c:spPr>
    <a:noFill/>
    <a:ln>
      <a:noFill/>
    </a:ln>
  </c:spPr>
  <c:txPr>
    <a:bodyPr/>
    <a:lstStyle/>
    <a:p>
      <a:pPr>
        <a:defRPr sz="1400"/>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02841296646212"/>
          <c:y val="2.7152867584494929E-2"/>
          <c:w val="0.86702959469703"/>
          <c:h val="0.85736955727926634"/>
        </c:manualLayout>
      </c:layout>
      <c:scatterChart>
        <c:scatterStyle val="smoothMarker"/>
        <c:varyColors val="0"/>
        <c:ser>
          <c:idx val="2"/>
          <c:order val="0"/>
          <c:tx>
            <c:v>1: scFv-PM on PMMA</c:v>
          </c:tx>
          <c:spPr>
            <a:ln>
              <a:solidFill>
                <a:srgbClr val="FF0000"/>
              </a:solidFill>
            </a:ln>
          </c:spPr>
          <c:marker>
            <c:symbol val="none"/>
          </c:marker>
          <c:xVal>
            <c:numRef>
              <c:f>Sheet1!$G$2:$G$1048576</c:f>
              <c:numCache>
                <c:formatCode>General</c:formatCode>
                <c:ptCount val="1048575"/>
                <c:pt idx="0">
                  <c:v>-60.4</c:v>
                </c:pt>
                <c:pt idx="1">
                  <c:v>-59.4</c:v>
                </c:pt>
                <c:pt idx="2">
                  <c:v>-58.4</c:v>
                </c:pt>
                <c:pt idx="3">
                  <c:v>-57.4</c:v>
                </c:pt>
                <c:pt idx="4">
                  <c:v>-56.4</c:v>
                </c:pt>
                <c:pt idx="5">
                  <c:v>-55.4</c:v>
                </c:pt>
                <c:pt idx="6">
                  <c:v>-54.4</c:v>
                </c:pt>
                <c:pt idx="7">
                  <c:v>-53.4</c:v>
                </c:pt>
                <c:pt idx="8">
                  <c:v>-52.4</c:v>
                </c:pt>
                <c:pt idx="9">
                  <c:v>-51.4</c:v>
                </c:pt>
                <c:pt idx="10">
                  <c:v>-50.4</c:v>
                </c:pt>
                <c:pt idx="11">
                  <c:v>-49.4</c:v>
                </c:pt>
                <c:pt idx="12">
                  <c:v>-48.4</c:v>
                </c:pt>
                <c:pt idx="13">
                  <c:v>-47.4</c:v>
                </c:pt>
                <c:pt idx="14">
                  <c:v>-46.4</c:v>
                </c:pt>
                <c:pt idx="15">
                  <c:v>-45.4</c:v>
                </c:pt>
                <c:pt idx="16">
                  <c:v>-44.4</c:v>
                </c:pt>
                <c:pt idx="17">
                  <c:v>-43.4</c:v>
                </c:pt>
                <c:pt idx="18">
                  <c:v>-42.4</c:v>
                </c:pt>
                <c:pt idx="19">
                  <c:v>-41.4</c:v>
                </c:pt>
                <c:pt idx="20">
                  <c:v>-40.4</c:v>
                </c:pt>
                <c:pt idx="21">
                  <c:v>-39.4</c:v>
                </c:pt>
                <c:pt idx="22">
                  <c:v>-38.4</c:v>
                </c:pt>
                <c:pt idx="23">
                  <c:v>-37.4</c:v>
                </c:pt>
                <c:pt idx="24">
                  <c:v>-36.4</c:v>
                </c:pt>
                <c:pt idx="25">
                  <c:v>-35.4</c:v>
                </c:pt>
                <c:pt idx="26">
                  <c:v>-34.4</c:v>
                </c:pt>
                <c:pt idx="27">
                  <c:v>-33.4</c:v>
                </c:pt>
                <c:pt idx="28">
                  <c:v>-32.4</c:v>
                </c:pt>
                <c:pt idx="29">
                  <c:v>-31.4</c:v>
                </c:pt>
                <c:pt idx="30">
                  <c:v>-30.4</c:v>
                </c:pt>
                <c:pt idx="31">
                  <c:v>-29.4</c:v>
                </c:pt>
                <c:pt idx="32">
                  <c:v>-28.4</c:v>
                </c:pt>
                <c:pt idx="33">
                  <c:v>-27.4</c:v>
                </c:pt>
                <c:pt idx="34">
                  <c:v>-26.4</c:v>
                </c:pt>
                <c:pt idx="35">
                  <c:v>-25.4</c:v>
                </c:pt>
                <c:pt idx="36">
                  <c:v>-24.4</c:v>
                </c:pt>
                <c:pt idx="37">
                  <c:v>-23.4</c:v>
                </c:pt>
                <c:pt idx="38">
                  <c:v>-22.4</c:v>
                </c:pt>
                <c:pt idx="39">
                  <c:v>-21.4</c:v>
                </c:pt>
                <c:pt idx="40">
                  <c:v>-20.399999999999999</c:v>
                </c:pt>
                <c:pt idx="41">
                  <c:v>-19.399999999999999</c:v>
                </c:pt>
                <c:pt idx="42">
                  <c:v>-18.399999999999999</c:v>
                </c:pt>
                <c:pt idx="43">
                  <c:v>-17.399999999999999</c:v>
                </c:pt>
                <c:pt idx="44">
                  <c:v>-16.399999999999999</c:v>
                </c:pt>
                <c:pt idx="45">
                  <c:v>-15.4</c:v>
                </c:pt>
                <c:pt idx="46">
                  <c:v>-14.4</c:v>
                </c:pt>
                <c:pt idx="47">
                  <c:v>-13.4</c:v>
                </c:pt>
                <c:pt idx="48">
                  <c:v>-12.4</c:v>
                </c:pt>
                <c:pt idx="49">
                  <c:v>-11.4</c:v>
                </c:pt>
                <c:pt idx="50">
                  <c:v>-10.4</c:v>
                </c:pt>
                <c:pt idx="51">
                  <c:v>-9.40001</c:v>
                </c:pt>
                <c:pt idx="52">
                  <c:v>-8.40001</c:v>
                </c:pt>
                <c:pt idx="53">
                  <c:v>-7.40001</c:v>
                </c:pt>
                <c:pt idx="54">
                  <c:v>-6.40001</c:v>
                </c:pt>
                <c:pt idx="55">
                  <c:v>-5.40001</c:v>
                </c:pt>
                <c:pt idx="56">
                  <c:v>-4.40001</c:v>
                </c:pt>
                <c:pt idx="57">
                  <c:v>-3.40001</c:v>
                </c:pt>
                <c:pt idx="58">
                  <c:v>-2.40001</c:v>
                </c:pt>
                <c:pt idx="59">
                  <c:v>-1.40001</c:v>
                </c:pt>
                <c:pt idx="60">
                  <c:v>-0.400009</c:v>
                </c:pt>
                <c:pt idx="61">
                  <c:v>0.59999100000000005</c:v>
                </c:pt>
                <c:pt idx="62">
                  <c:v>1.59999</c:v>
                </c:pt>
                <c:pt idx="63">
                  <c:v>2.59999</c:v>
                </c:pt>
                <c:pt idx="64">
                  <c:v>3.59999</c:v>
                </c:pt>
                <c:pt idx="65">
                  <c:v>4.59999</c:v>
                </c:pt>
                <c:pt idx="66">
                  <c:v>5.59999</c:v>
                </c:pt>
                <c:pt idx="67">
                  <c:v>6.59999</c:v>
                </c:pt>
                <c:pt idx="68">
                  <c:v>7.59999</c:v>
                </c:pt>
                <c:pt idx="69">
                  <c:v>8.59999</c:v>
                </c:pt>
                <c:pt idx="70">
                  <c:v>9.59999</c:v>
                </c:pt>
                <c:pt idx="71">
                  <c:v>10.6</c:v>
                </c:pt>
                <c:pt idx="72">
                  <c:v>11.6</c:v>
                </c:pt>
                <c:pt idx="73">
                  <c:v>12.6</c:v>
                </c:pt>
                <c:pt idx="74">
                  <c:v>13.6</c:v>
                </c:pt>
                <c:pt idx="75">
                  <c:v>14.6</c:v>
                </c:pt>
                <c:pt idx="76">
                  <c:v>15.6</c:v>
                </c:pt>
                <c:pt idx="77">
                  <c:v>16.600000000000001</c:v>
                </c:pt>
                <c:pt idx="78">
                  <c:v>17.600000000000001</c:v>
                </c:pt>
                <c:pt idx="79">
                  <c:v>18.600000000000001</c:v>
                </c:pt>
                <c:pt idx="80">
                  <c:v>19.600000000000001</c:v>
                </c:pt>
                <c:pt idx="81">
                  <c:v>20.6</c:v>
                </c:pt>
                <c:pt idx="82">
                  <c:v>21.6</c:v>
                </c:pt>
                <c:pt idx="83">
                  <c:v>22.6</c:v>
                </c:pt>
                <c:pt idx="84">
                  <c:v>23.6</c:v>
                </c:pt>
                <c:pt idx="85">
                  <c:v>24.6</c:v>
                </c:pt>
                <c:pt idx="86">
                  <c:v>25.6</c:v>
                </c:pt>
                <c:pt idx="87">
                  <c:v>26.6</c:v>
                </c:pt>
                <c:pt idx="88">
                  <c:v>27.6</c:v>
                </c:pt>
                <c:pt idx="89">
                  <c:v>28.6</c:v>
                </c:pt>
                <c:pt idx="90">
                  <c:v>29.6</c:v>
                </c:pt>
                <c:pt idx="91">
                  <c:v>30.6</c:v>
                </c:pt>
                <c:pt idx="92">
                  <c:v>31.6</c:v>
                </c:pt>
                <c:pt idx="93">
                  <c:v>32.6</c:v>
                </c:pt>
                <c:pt idx="94">
                  <c:v>33.6</c:v>
                </c:pt>
                <c:pt idx="95">
                  <c:v>34.6</c:v>
                </c:pt>
                <c:pt idx="96">
                  <c:v>35.6</c:v>
                </c:pt>
                <c:pt idx="97">
                  <c:v>36.6</c:v>
                </c:pt>
                <c:pt idx="98">
                  <c:v>37.6</c:v>
                </c:pt>
                <c:pt idx="99">
                  <c:v>38.6</c:v>
                </c:pt>
                <c:pt idx="100">
                  <c:v>39.6</c:v>
                </c:pt>
                <c:pt idx="101">
                  <c:v>40.6</c:v>
                </c:pt>
                <c:pt idx="102">
                  <c:v>41.6</c:v>
                </c:pt>
                <c:pt idx="103">
                  <c:v>42.6</c:v>
                </c:pt>
                <c:pt idx="104">
                  <c:v>43.6</c:v>
                </c:pt>
                <c:pt idx="105">
                  <c:v>44.6</c:v>
                </c:pt>
                <c:pt idx="106">
                  <c:v>45.6</c:v>
                </c:pt>
                <c:pt idx="107">
                  <c:v>46.6</c:v>
                </c:pt>
                <c:pt idx="108">
                  <c:v>47.6</c:v>
                </c:pt>
                <c:pt idx="109">
                  <c:v>48.6</c:v>
                </c:pt>
                <c:pt idx="110">
                  <c:v>49.6</c:v>
                </c:pt>
                <c:pt idx="111">
                  <c:v>50.6</c:v>
                </c:pt>
                <c:pt idx="112">
                  <c:v>51.6</c:v>
                </c:pt>
                <c:pt idx="113">
                  <c:v>52.6</c:v>
                </c:pt>
                <c:pt idx="114">
                  <c:v>53.6</c:v>
                </c:pt>
                <c:pt idx="115">
                  <c:v>54.6</c:v>
                </c:pt>
                <c:pt idx="116">
                  <c:v>55.6</c:v>
                </c:pt>
                <c:pt idx="117">
                  <c:v>56.6</c:v>
                </c:pt>
                <c:pt idx="118">
                  <c:v>57.6</c:v>
                </c:pt>
                <c:pt idx="119">
                  <c:v>58.6</c:v>
                </c:pt>
                <c:pt idx="120">
                  <c:v>59.6</c:v>
                </c:pt>
                <c:pt idx="121">
                  <c:v>60.6</c:v>
                </c:pt>
                <c:pt idx="122">
                  <c:v>61.6</c:v>
                </c:pt>
                <c:pt idx="123">
                  <c:v>62.6</c:v>
                </c:pt>
                <c:pt idx="124">
                  <c:v>63.6</c:v>
                </c:pt>
                <c:pt idx="125">
                  <c:v>64.599999999999994</c:v>
                </c:pt>
                <c:pt idx="126">
                  <c:v>65.599999999999994</c:v>
                </c:pt>
                <c:pt idx="127">
                  <c:v>66.599999999999994</c:v>
                </c:pt>
                <c:pt idx="128">
                  <c:v>67.599999999999994</c:v>
                </c:pt>
                <c:pt idx="129">
                  <c:v>68.599999999999994</c:v>
                </c:pt>
                <c:pt idx="130">
                  <c:v>69.599999999999994</c:v>
                </c:pt>
                <c:pt idx="131">
                  <c:v>70.599999999999994</c:v>
                </c:pt>
                <c:pt idx="132">
                  <c:v>71.599999999999994</c:v>
                </c:pt>
                <c:pt idx="133">
                  <c:v>72.599999999999994</c:v>
                </c:pt>
                <c:pt idx="134">
                  <c:v>73.599999999999994</c:v>
                </c:pt>
                <c:pt idx="135">
                  <c:v>74.599999999999994</c:v>
                </c:pt>
                <c:pt idx="136">
                  <c:v>75.599999999999994</c:v>
                </c:pt>
                <c:pt idx="137">
                  <c:v>76.599999999999994</c:v>
                </c:pt>
                <c:pt idx="138">
                  <c:v>77.599999999999994</c:v>
                </c:pt>
                <c:pt idx="139">
                  <c:v>78.599999999999994</c:v>
                </c:pt>
                <c:pt idx="140">
                  <c:v>79.599999999999994</c:v>
                </c:pt>
                <c:pt idx="141">
                  <c:v>80.599999999999994</c:v>
                </c:pt>
                <c:pt idx="142">
                  <c:v>81.599999999999994</c:v>
                </c:pt>
                <c:pt idx="143">
                  <c:v>82.6</c:v>
                </c:pt>
                <c:pt idx="144">
                  <c:v>83.6</c:v>
                </c:pt>
                <c:pt idx="145">
                  <c:v>84.6</c:v>
                </c:pt>
                <c:pt idx="146">
                  <c:v>85.6</c:v>
                </c:pt>
                <c:pt idx="147">
                  <c:v>86.6</c:v>
                </c:pt>
                <c:pt idx="148">
                  <c:v>87.6</c:v>
                </c:pt>
                <c:pt idx="149">
                  <c:v>88.6</c:v>
                </c:pt>
                <c:pt idx="150">
                  <c:v>89.6</c:v>
                </c:pt>
                <c:pt idx="151">
                  <c:v>90.6</c:v>
                </c:pt>
                <c:pt idx="152">
                  <c:v>91.6</c:v>
                </c:pt>
                <c:pt idx="153">
                  <c:v>92.6</c:v>
                </c:pt>
                <c:pt idx="154">
                  <c:v>93.6</c:v>
                </c:pt>
                <c:pt idx="155">
                  <c:v>94.6</c:v>
                </c:pt>
                <c:pt idx="156">
                  <c:v>95.6</c:v>
                </c:pt>
                <c:pt idx="157">
                  <c:v>96.6</c:v>
                </c:pt>
                <c:pt idx="158">
                  <c:v>97.6</c:v>
                </c:pt>
                <c:pt idx="159">
                  <c:v>98.6</c:v>
                </c:pt>
                <c:pt idx="160">
                  <c:v>99.6</c:v>
                </c:pt>
                <c:pt idx="161">
                  <c:v>100.6</c:v>
                </c:pt>
                <c:pt idx="162">
                  <c:v>101.6</c:v>
                </c:pt>
                <c:pt idx="163">
                  <c:v>102.6</c:v>
                </c:pt>
                <c:pt idx="164">
                  <c:v>103.6</c:v>
                </c:pt>
                <c:pt idx="165">
                  <c:v>104.6</c:v>
                </c:pt>
                <c:pt idx="166">
                  <c:v>105.6</c:v>
                </c:pt>
                <c:pt idx="167">
                  <c:v>106.6</c:v>
                </c:pt>
                <c:pt idx="168">
                  <c:v>107.6</c:v>
                </c:pt>
                <c:pt idx="169">
                  <c:v>108.6</c:v>
                </c:pt>
                <c:pt idx="170">
                  <c:v>109.6</c:v>
                </c:pt>
                <c:pt idx="171">
                  <c:v>110.6</c:v>
                </c:pt>
                <c:pt idx="172">
                  <c:v>111.6</c:v>
                </c:pt>
                <c:pt idx="173">
                  <c:v>112.6</c:v>
                </c:pt>
                <c:pt idx="174">
                  <c:v>113.6</c:v>
                </c:pt>
                <c:pt idx="175">
                  <c:v>114.6</c:v>
                </c:pt>
                <c:pt idx="176">
                  <c:v>115.6</c:v>
                </c:pt>
                <c:pt idx="177">
                  <c:v>116.6</c:v>
                </c:pt>
                <c:pt idx="178">
                  <c:v>117.6</c:v>
                </c:pt>
                <c:pt idx="179">
                  <c:v>118.6</c:v>
                </c:pt>
                <c:pt idx="180">
                  <c:v>119.6</c:v>
                </c:pt>
                <c:pt idx="181">
                  <c:v>120.6</c:v>
                </c:pt>
                <c:pt idx="182">
                  <c:v>121.6</c:v>
                </c:pt>
                <c:pt idx="183">
                  <c:v>122.6</c:v>
                </c:pt>
                <c:pt idx="184">
                  <c:v>123.6</c:v>
                </c:pt>
                <c:pt idx="185">
                  <c:v>124.6</c:v>
                </c:pt>
                <c:pt idx="186">
                  <c:v>125.6</c:v>
                </c:pt>
                <c:pt idx="187">
                  <c:v>126.6</c:v>
                </c:pt>
                <c:pt idx="188">
                  <c:v>127.6</c:v>
                </c:pt>
                <c:pt idx="189">
                  <c:v>128.6</c:v>
                </c:pt>
                <c:pt idx="190">
                  <c:v>129.6</c:v>
                </c:pt>
                <c:pt idx="191">
                  <c:v>130.6</c:v>
                </c:pt>
                <c:pt idx="192">
                  <c:v>131.6</c:v>
                </c:pt>
                <c:pt idx="193">
                  <c:v>132.6</c:v>
                </c:pt>
                <c:pt idx="194">
                  <c:v>133.6</c:v>
                </c:pt>
                <c:pt idx="195">
                  <c:v>134.6</c:v>
                </c:pt>
                <c:pt idx="196">
                  <c:v>135.6</c:v>
                </c:pt>
                <c:pt idx="197">
                  <c:v>136.6</c:v>
                </c:pt>
                <c:pt idx="198">
                  <c:v>137.6</c:v>
                </c:pt>
                <c:pt idx="199">
                  <c:v>138.6</c:v>
                </c:pt>
                <c:pt idx="200">
                  <c:v>139.6</c:v>
                </c:pt>
                <c:pt idx="201">
                  <c:v>140.6</c:v>
                </c:pt>
                <c:pt idx="202">
                  <c:v>141.6</c:v>
                </c:pt>
                <c:pt idx="203">
                  <c:v>142.6</c:v>
                </c:pt>
                <c:pt idx="204">
                  <c:v>143.6</c:v>
                </c:pt>
                <c:pt idx="205">
                  <c:v>144.6</c:v>
                </c:pt>
                <c:pt idx="206">
                  <c:v>145.6</c:v>
                </c:pt>
                <c:pt idx="207">
                  <c:v>146.6</c:v>
                </c:pt>
                <c:pt idx="208">
                  <c:v>147.6</c:v>
                </c:pt>
                <c:pt idx="209">
                  <c:v>148.6</c:v>
                </c:pt>
                <c:pt idx="210">
                  <c:v>149.6</c:v>
                </c:pt>
                <c:pt idx="211">
                  <c:v>150.6</c:v>
                </c:pt>
                <c:pt idx="212">
                  <c:v>151.6</c:v>
                </c:pt>
                <c:pt idx="213">
                  <c:v>152.6</c:v>
                </c:pt>
                <c:pt idx="214">
                  <c:v>153.6</c:v>
                </c:pt>
                <c:pt idx="215">
                  <c:v>154.6</c:v>
                </c:pt>
                <c:pt idx="216">
                  <c:v>155.6</c:v>
                </c:pt>
                <c:pt idx="217">
                  <c:v>156.6</c:v>
                </c:pt>
                <c:pt idx="218">
                  <c:v>157.6</c:v>
                </c:pt>
                <c:pt idx="219">
                  <c:v>158.6</c:v>
                </c:pt>
                <c:pt idx="220">
                  <c:v>159.6</c:v>
                </c:pt>
                <c:pt idx="221">
                  <c:v>160.6</c:v>
                </c:pt>
                <c:pt idx="222">
                  <c:v>161.6</c:v>
                </c:pt>
                <c:pt idx="223">
                  <c:v>162.6</c:v>
                </c:pt>
                <c:pt idx="224">
                  <c:v>163.6</c:v>
                </c:pt>
                <c:pt idx="225">
                  <c:v>164.6</c:v>
                </c:pt>
                <c:pt idx="226">
                  <c:v>165.6</c:v>
                </c:pt>
                <c:pt idx="227">
                  <c:v>166.6</c:v>
                </c:pt>
                <c:pt idx="228">
                  <c:v>167.6</c:v>
                </c:pt>
                <c:pt idx="229">
                  <c:v>168.6</c:v>
                </c:pt>
                <c:pt idx="230">
                  <c:v>169.6</c:v>
                </c:pt>
                <c:pt idx="231">
                  <c:v>170.6</c:v>
                </c:pt>
                <c:pt idx="232">
                  <c:v>171.6</c:v>
                </c:pt>
                <c:pt idx="233">
                  <c:v>172.6</c:v>
                </c:pt>
                <c:pt idx="234">
                  <c:v>173.6</c:v>
                </c:pt>
                <c:pt idx="235">
                  <c:v>174.6</c:v>
                </c:pt>
                <c:pt idx="236">
                  <c:v>175.6</c:v>
                </c:pt>
                <c:pt idx="237">
                  <c:v>176.6</c:v>
                </c:pt>
                <c:pt idx="238">
                  <c:v>177.6</c:v>
                </c:pt>
                <c:pt idx="239">
                  <c:v>178.6</c:v>
                </c:pt>
                <c:pt idx="240">
                  <c:v>179.6</c:v>
                </c:pt>
                <c:pt idx="241">
                  <c:v>180.6</c:v>
                </c:pt>
                <c:pt idx="242">
                  <c:v>181.6</c:v>
                </c:pt>
                <c:pt idx="243">
                  <c:v>182.6</c:v>
                </c:pt>
                <c:pt idx="244">
                  <c:v>183.6</c:v>
                </c:pt>
                <c:pt idx="245">
                  <c:v>184.6</c:v>
                </c:pt>
                <c:pt idx="246">
                  <c:v>185.6</c:v>
                </c:pt>
                <c:pt idx="247">
                  <c:v>186.6</c:v>
                </c:pt>
                <c:pt idx="248">
                  <c:v>187.6</c:v>
                </c:pt>
                <c:pt idx="249">
                  <c:v>188.6</c:v>
                </c:pt>
                <c:pt idx="250">
                  <c:v>189.6</c:v>
                </c:pt>
                <c:pt idx="251">
                  <c:v>190.6</c:v>
                </c:pt>
                <c:pt idx="252">
                  <c:v>191.6</c:v>
                </c:pt>
                <c:pt idx="253">
                  <c:v>192.6</c:v>
                </c:pt>
                <c:pt idx="254">
                  <c:v>193.6</c:v>
                </c:pt>
                <c:pt idx="255">
                  <c:v>194.6</c:v>
                </c:pt>
                <c:pt idx="256">
                  <c:v>195.6</c:v>
                </c:pt>
                <c:pt idx="257">
                  <c:v>196.6</c:v>
                </c:pt>
                <c:pt idx="258">
                  <c:v>197.6</c:v>
                </c:pt>
                <c:pt idx="259">
                  <c:v>198.6</c:v>
                </c:pt>
                <c:pt idx="260">
                  <c:v>199.6</c:v>
                </c:pt>
                <c:pt idx="261">
                  <c:v>200.6</c:v>
                </c:pt>
                <c:pt idx="262">
                  <c:v>201.6</c:v>
                </c:pt>
                <c:pt idx="263">
                  <c:v>202.6</c:v>
                </c:pt>
                <c:pt idx="264">
                  <c:v>203.6</c:v>
                </c:pt>
                <c:pt idx="265">
                  <c:v>204.6</c:v>
                </c:pt>
                <c:pt idx="266">
                  <c:v>205.6</c:v>
                </c:pt>
                <c:pt idx="267">
                  <c:v>206.6</c:v>
                </c:pt>
                <c:pt idx="268">
                  <c:v>207.6</c:v>
                </c:pt>
                <c:pt idx="269">
                  <c:v>208.6</c:v>
                </c:pt>
                <c:pt idx="270">
                  <c:v>209.6</c:v>
                </c:pt>
                <c:pt idx="271">
                  <c:v>210.6</c:v>
                </c:pt>
                <c:pt idx="272">
                  <c:v>211.6</c:v>
                </c:pt>
                <c:pt idx="273">
                  <c:v>212.6</c:v>
                </c:pt>
                <c:pt idx="274">
                  <c:v>213.6</c:v>
                </c:pt>
                <c:pt idx="275">
                  <c:v>214.6</c:v>
                </c:pt>
                <c:pt idx="276">
                  <c:v>215.6</c:v>
                </c:pt>
                <c:pt idx="277">
                  <c:v>216.6</c:v>
                </c:pt>
                <c:pt idx="278">
                  <c:v>217.6</c:v>
                </c:pt>
                <c:pt idx="279">
                  <c:v>218.6</c:v>
                </c:pt>
                <c:pt idx="280">
                  <c:v>219.6</c:v>
                </c:pt>
                <c:pt idx="281">
                  <c:v>220.6</c:v>
                </c:pt>
                <c:pt idx="282">
                  <c:v>221.6</c:v>
                </c:pt>
                <c:pt idx="283">
                  <c:v>222.6</c:v>
                </c:pt>
                <c:pt idx="284">
                  <c:v>223.6</c:v>
                </c:pt>
                <c:pt idx="285">
                  <c:v>224.6</c:v>
                </c:pt>
                <c:pt idx="286">
                  <c:v>225.6</c:v>
                </c:pt>
                <c:pt idx="287">
                  <c:v>226.6</c:v>
                </c:pt>
                <c:pt idx="288">
                  <c:v>227.6</c:v>
                </c:pt>
                <c:pt idx="289">
                  <c:v>228.6</c:v>
                </c:pt>
                <c:pt idx="290">
                  <c:v>229.6</c:v>
                </c:pt>
                <c:pt idx="291">
                  <c:v>230.6</c:v>
                </c:pt>
                <c:pt idx="292">
                  <c:v>231.6</c:v>
                </c:pt>
                <c:pt idx="293">
                  <c:v>232.6</c:v>
                </c:pt>
                <c:pt idx="294">
                  <c:v>233.6</c:v>
                </c:pt>
                <c:pt idx="295">
                  <c:v>234.6</c:v>
                </c:pt>
                <c:pt idx="296">
                  <c:v>235.6</c:v>
                </c:pt>
                <c:pt idx="297">
                  <c:v>236.6</c:v>
                </c:pt>
                <c:pt idx="298">
                  <c:v>237.6</c:v>
                </c:pt>
                <c:pt idx="299">
                  <c:v>238.6</c:v>
                </c:pt>
                <c:pt idx="300">
                  <c:v>239.6</c:v>
                </c:pt>
                <c:pt idx="301">
                  <c:v>240.6</c:v>
                </c:pt>
                <c:pt idx="302">
                  <c:v>241.6</c:v>
                </c:pt>
                <c:pt idx="303">
                  <c:v>242.6</c:v>
                </c:pt>
                <c:pt idx="304">
                  <c:v>243.6</c:v>
                </c:pt>
                <c:pt idx="305">
                  <c:v>244.6</c:v>
                </c:pt>
                <c:pt idx="306">
                  <c:v>245.6</c:v>
                </c:pt>
                <c:pt idx="307">
                  <c:v>246.6</c:v>
                </c:pt>
                <c:pt idx="308">
                  <c:v>247.6</c:v>
                </c:pt>
                <c:pt idx="309">
                  <c:v>248.6</c:v>
                </c:pt>
                <c:pt idx="310">
                  <c:v>249.6</c:v>
                </c:pt>
                <c:pt idx="311">
                  <c:v>250.6</c:v>
                </c:pt>
                <c:pt idx="312">
                  <c:v>251.6</c:v>
                </c:pt>
                <c:pt idx="313">
                  <c:v>252.6</c:v>
                </c:pt>
                <c:pt idx="314">
                  <c:v>253.6</c:v>
                </c:pt>
                <c:pt idx="315">
                  <c:v>254.6</c:v>
                </c:pt>
                <c:pt idx="316">
                  <c:v>255.6</c:v>
                </c:pt>
                <c:pt idx="317">
                  <c:v>256.60000000000002</c:v>
                </c:pt>
                <c:pt idx="318">
                  <c:v>257.60000000000002</c:v>
                </c:pt>
                <c:pt idx="319">
                  <c:v>258.60000000000002</c:v>
                </c:pt>
                <c:pt idx="320">
                  <c:v>259.60000000000002</c:v>
                </c:pt>
                <c:pt idx="321">
                  <c:v>260.60000000000002</c:v>
                </c:pt>
                <c:pt idx="322">
                  <c:v>261.60000000000002</c:v>
                </c:pt>
                <c:pt idx="323">
                  <c:v>262.60000000000002</c:v>
                </c:pt>
                <c:pt idx="324">
                  <c:v>263.60000000000002</c:v>
                </c:pt>
                <c:pt idx="325">
                  <c:v>264.60000000000002</c:v>
                </c:pt>
                <c:pt idx="326">
                  <c:v>265.60000000000002</c:v>
                </c:pt>
                <c:pt idx="327">
                  <c:v>266.60000000000002</c:v>
                </c:pt>
                <c:pt idx="328">
                  <c:v>267.60000000000002</c:v>
                </c:pt>
                <c:pt idx="329">
                  <c:v>268.60000000000002</c:v>
                </c:pt>
                <c:pt idx="330">
                  <c:v>269.60000000000002</c:v>
                </c:pt>
                <c:pt idx="331">
                  <c:v>270.60000000000002</c:v>
                </c:pt>
                <c:pt idx="332">
                  <c:v>271.60000000000002</c:v>
                </c:pt>
                <c:pt idx="333">
                  <c:v>272.60000000000002</c:v>
                </c:pt>
                <c:pt idx="334">
                  <c:v>273.60000000000002</c:v>
                </c:pt>
                <c:pt idx="335">
                  <c:v>274.60000000000002</c:v>
                </c:pt>
                <c:pt idx="336">
                  <c:v>275.60000000000002</c:v>
                </c:pt>
                <c:pt idx="337">
                  <c:v>276.60000000000002</c:v>
                </c:pt>
                <c:pt idx="338">
                  <c:v>277.60000000000002</c:v>
                </c:pt>
                <c:pt idx="339">
                  <c:v>278.60000000000002</c:v>
                </c:pt>
                <c:pt idx="340">
                  <c:v>279.60000000000002</c:v>
                </c:pt>
                <c:pt idx="341">
                  <c:v>280.60000000000002</c:v>
                </c:pt>
                <c:pt idx="342">
                  <c:v>281.60000000000002</c:v>
                </c:pt>
                <c:pt idx="343">
                  <c:v>282.60000000000002</c:v>
                </c:pt>
                <c:pt idx="344">
                  <c:v>283.60000000000002</c:v>
                </c:pt>
                <c:pt idx="345">
                  <c:v>284.60000000000002</c:v>
                </c:pt>
                <c:pt idx="346">
                  <c:v>285.60000000000002</c:v>
                </c:pt>
                <c:pt idx="347">
                  <c:v>286.60000000000002</c:v>
                </c:pt>
                <c:pt idx="348">
                  <c:v>287.60000000000002</c:v>
                </c:pt>
                <c:pt idx="349">
                  <c:v>288.60000000000002</c:v>
                </c:pt>
                <c:pt idx="350">
                  <c:v>289.60000000000002</c:v>
                </c:pt>
                <c:pt idx="351">
                  <c:v>290.60000000000002</c:v>
                </c:pt>
                <c:pt idx="352">
                  <c:v>291.60000000000002</c:v>
                </c:pt>
                <c:pt idx="353">
                  <c:v>292.60000000000002</c:v>
                </c:pt>
                <c:pt idx="354">
                  <c:v>293.60000000000002</c:v>
                </c:pt>
                <c:pt idx="355">
                  <c:v>294.60000000000002</c:v>
                </c:pt>
                <c:pt idx="356">
                  <c:v>295.60000000000002</c:v>
                </c:pt>
                <c:pt idx="357">
                  <c:v>296.60000000000002</c:v>
                </c:pt>
                <c:pt idx="358">
                  <c:v>297.60000000000002</c:v>
                </c:pt>
                <c:pt idx="359">
                  <c:v>298.60000000000002</c:v>
                </c:pt>
                <c:pt idx="360">
                  <c:v>299.60000000000002</c:v>
                </c:pt>
                <c:pt idx="361">
                  <c:v>300.60000000000002</c:v>
                </c:pt>
                <c:pt idx="362">
                  <c:v>301.60000000000002</c:v>
                </c:pt>
                <c:pt idx="363">
                  <c:v>302.60000000000002</c:v>
                </c:pt>
                <c:pt idx="364">
                  <c:v>303.60000000000002</c:v>
                </c:pt>
                <c:pt idx="365">
                  <c:v>304.60000000000002</c:v>
                </c:pt>
                <c:pt idx="366">
                  <c:v>305.60000000000002</c:v>
                </c:pt>
                <c:pt idx="367">
                  <c:v>306.60000000000002</c:v>
                </c:pt>
                <c:pt idx="368">
                  <c:v>307.60000000000002</c:v>
                </c:pt>
                <c:pt idx="369">
                  <c:v>308.60000000000002</c:v>
                </c:pt>
                <c:pt idx="370">
                  <c:v>309.60000000000002</c:v>
                </c:pt>
                <c:pt idx="371">
                  <c:v>310.60000000000002</c:v>
                </c:pt>
                <c:pt idx="372">
                  <c:v>311.60000000000002</c:v>
                </c:pt>
                <c:pt idx="373">
                  <c:v>312.60000000000002</c:v>
                </c:pt>
                <c:pt idx="374">
                  <c:v>313.60000000000002</c:v>
                </c:pt>
                <c:pt idx="375">
                  <c:v>314.60000000000002</c:v>
                </c:pt>
                <c:pt idx="376">
                  <c:v>315.60000000000002</c:v>
                </c:pt>
                <c:pt idx="377">
                  <c:v>316.60000000000002</c:v>
                </c:pt>
                <c:pt idx="378">
                  <c:v>317.60000000000002</c:v>
                </c:pt>
                <c:pt idx="379">
                  <c:v>318.60000000000002</c:v>
                </c:pt>
                <c:pt idx="380">
                  <c:v>319.60000000000002</c:v>
                </c:pt>
                <c:pt idx="381">
                  <c:v>320.60000000000002</c:v>
                </c:pt>
                <c:pt idx="382">
                  <c:v>321.60000000000002</c:v>
                </c:pt>
                <c:pt idx="383">
                  <c:v>322.60000000000002</c:v>
                </c:pt>
                <c:pt idx="384">
                  <c:v>323.60000000000002</c:v>
                </c:pt>
                <c:pt idx="385">
                  <c:v>324.60000000000002</c:v>
                </c:pt>
                <c:pt idx="386">
                  <c:v>325.60000000000002</c:v>
                </c:pt>
                <c:pt idx="387">
                  <c:v>326.60000000000002</c:v>
                </c:pt>
                <c:pt idx="388">
                  <c:v>327.60000000000002</c:v>
                </c:pt>
                <c:pt idx="389">
                  <c:v>328.6</c:v>
                </c:pt>
                <c:pt idx="390">
                  <c:v>329.6</c:v>
                </c:pt>
                <c:pt idx="391">
                  <c:v>330.6</c:v>
                </c:pt>
                <c:pt idx="392">
                  <c:v>331.6</c:v>
                </c:pt>
                <c:pt idx="393">
                  <c:v>332.6</c:v>
                </c:pt>
                <c:pt idx="394">
                  <c:v>333.6</c:v>
                </c:pt>
                <c:pt idx="395">
                  <c:v>334.6</c:v>
                </c:pt>
                <c:pt idx="396">
                  <c:v>335.6</c:v>
                </c:pt>
                <c:pt idx="397">
                  <c:v>336.6</c:v>
                </c:pt>
                <c:pt idx="398">
                  <c:v>337.6</c:v>
                </c:pt>
                <c:pt idx="399">
                  <c:v>338.6</c:v>
                </c:pt>
                <c:pt idx="400">
                  <c:v>339.6</c:v>
                </c:pt>
                <c:pt idx="401">
                  <c:v>340.6</c:v>
                </c:pt>
                <c:pt idx="402">
                  <c:v>341.6</c:v>
                </c:pt>
                <c:pt idx="403">
                  <c:v>342.6</c:v>
                </c:pt>
                <c:pt idx="404">
                  <c:v>343.6</c:v>
                </c:pt>
                <c:pt idx="405">
                  <c:v>344.6</c:v>
                </c:pt>
                <c:pt idx="406">
                  <c:v>345.6</c:v>
                </c:pt>
                <c:pt idx="407">
                  <c:v>346.6</c:v>
                </c:pt>
                <c:pt idx="408">
                  <c:v>347.6</c:v>
                </c:pt>
                <c:pt idx="409">
                  <c:v>348.6</c:v>
                </c:pt>
                <c:pt idx="410">
                  <c:v>349.6</c:v>
                </c:pt>
                <c:pt idx="411">
                  <c:v>350.6</c:v>
                </c:pt>
                <c:pt idx="412">
                  <c:v>351.6</c:v>
                </c:pt>
                <c:pt idx="413">
                  <c:v>352.6</c:v>
                </c:pt>
                <c:pt idx="414">
                  <c:v>353.6</c:v>
                </c:pt>
                <c:pt idx="415">
                  <c:v>354.6</c:v>
                </c:pt>
                <c:pt idx="416">
                  <c:v>355.6</c:v>
                </c:pt>
                <c:pt idx="417">
                  <c:v>356.6</c:v>
                </c:pt>
                <c:pt idx="418">
                  <c:v>357.6</c:v>
                </c:pt>
                <c:pt idx="419">
                  <c:v>358.6</c:v>
                </c:pt>
                <c:pt idx="420">
                  <c:v>359.6</c:v>
                </c:pt>
                <c:pt idx="421">
                  <c:v>360.6</c:v>
                </c:pt>
                <c:pt idx="422">
                  <c:v>361.6</c:v>
                </c:pt>
                <c:pt idx="423">
                  <c:v>362.6</c:v>
                </c:pt>
                <c:pt idx="424">
                  <c:v>363.6</c:v>
                </c:pt>
                <c:pt idx="425">
                  <c:v>364.6</c:v>
                </c:pt>
                <c:pt idx="426">
                  <c:v>365.6</c:v>
                </c:pt>
                <c:pt idx="427">
                  <c:v>366.6</c:v>
                </c:pt>
                <c:pt idx="428">
                  <c:v>367.6</c:v>
                </c:pt>
                <c:pt idx="429">
                  <c:v>368.6</c:v>
                </c:pt>
                <c:pt idx="430">
                  <c:v>369.6</c:v>
                </c:pt>
                <c:pt idx="431">
                  <c:v>370.6</c:v>
                </c:pt>
                <c:pt idx="432">
                  <c:v>371.6</c:v>
                </c:pt>
                <c:pt idx="433">
                  <c:v>372.6</c:v>
                </c:pt>
                <c:pt idx="434">
                  <c:v>373.6</c:v>
                </c:pt>
                <c:pt idx="435">
                  <c:v>374.6</c:v>
                </c:pt>
                <c:pt idx="436">
                  <c:v>375.6</c:v>
                </c:pt>
                <c:pt idx="437">
                  <c:v>376.6</c:v>
                </c:pt>
                <c:pt idx="438">
                  <c:v>377.6</c:v>
                </c:pt>
                <c:pt idx="439">
                  <c:v>378.6</c:v>
                </c:pt>
                <c:pt idx="440">
                  <c:v>379.6</c:v>
                </c:pt>
                <c:pt idx="441">
                  <c:v>380.6</c:v>
                </c:pt>
                <c:pt idx="442">
                  <c:v>381.6</c:v>
                </c:pt>
                <c:pt idx="443">
                  <c:v>382.6</c:v>
                </c:pt>
                <c:pt idx="444">
                  <c:v>383.6</c:v>
                </c:pt>
                <c:pt idx="445">
                  <c:v>384.6</c:v>
                </c:pt>
                <c:pt idx="446">
                  <c:v>385.6</c:v>
                </c:pt>
                <c:pt idx="447">
                  <c:v>386.6</c:v>
                </c:pt>
                <c:pt idx="448">
                  <c:v>387.6</c:v>
                </c:pt>
                <c:pt idx="449">
                  <c:v>388.6</c:v>
                </c:pt>
                <c:pt idx="450">
                  <c:v>389.6</c:v>
                </c:pt>
                <c:pt idx="451">
                  <c:v>390.6</c:v>
                </c:pt>
                <c:pt idx="452">
                  <c:v>391.6</c:v>
                </c:pt>
                <c:pt idx="453">
                  <c:v>392.6</c:v>
                </c:pt>
                <c:pt idx="454">
                  <c:v>393.6</c:v>
                </c:pt>
                <c:pt idx="455">
                  <c:v>394.6</c:v>
                </c:pt>
                <c:pt idx="456">
                  <c:v>395.6</c:v>
                </c:pt>
                <c:pt idx="457">
                  <c:v>396.6</c:v>
                </c:pt>
                <c:pt idx="458">
                  <c:v>397.6</c:v>
                </c:pt>
                <c:pt idx="459">
                  <c:v>398.6</c:v>
                </c:pt>
                <c:pt idx="460">
                  <c:v>399.6</c:v>
                </c:pt>
                <c:pt idx="461">
                  <c:v>400.6</c:v>
                </c:pt>
                <c:pt idx="462">
                  <c:v>401.6</c:v>
                </c:pt>
                <c:pt idx="463">
                  <c:v>402.6</c:v>
                </c:pt>
                <c:pt idx="464">
                  <c:v>403.6</c:v>
                </c:pt>
                <c:pt idx="465">
                  <c:v>404.6</c:v>
                </c:pt>
                <c:pt idx="466">
                  <c:v>405.6</c:v>
                </c:pt>
                <c:pt idx="467">
                  <c:v>406.6</c:v>
                </c:pt>
                <c:pt idx="468">
                  <c:v>407.6</c:v>
                </c:pt>
                <c:pt idx="469">
                  <c:v>408.6</c:v>
                </c:pt>
                <c:pt idx="470">
                  <c:v>409.6</c:v>
                </c:pt>
                <c:pt idx="471">
                  <c:v>410.6</c:v>
                </c:pt>
                <c:pt idx="472">
                  <c:v>411.6</c:v>
                </c:pt>
                <c:pt idx="473">
                  <c:v>412.6</c:v>
                </c:pt>
                <c:pt idx="474">
                  <c:v>413.6</c:v>
                </c:pt>
                <c:pt idx="475">
                  <c:v>414.6</c:v>
                </c:pt>
                <c:pt idx="476">
                  <c:v>415.6</c:v>
                </c:pt>
                <c:pt idx="477">
                  <c:v>416.6</c:v>
                </c:pt>
                <c:pt idx="478">
                  <c:v>417.6</c:v>
                </c:pt>
                <c:pt idx="479">
                  <c:v>418.6</c:v>
                </c:pt>
                <c:pt idx="480">
                  <c:v>419.6</c:v>
                </c:pt>
                <c:pt idx="481">
                  <c:v>420.6</c:v>
                </c:pt>
                <c:pt idx="482">
                  <c:v>421.6</c:v>
                </c:pt>
                <c:pt idx="483">
                  <c:v>422.6</c:v>
                </c:pt>
                <c:pt idx="484">
                  <c:v>423.6</c:v>
                </c:pt>
                <c:pt idx="485">
                  <c:v>424.6</c:v>
                </c:pt>
                <c:pt idx="486">
                  <c:v>425.6</c:v>
                </c:pt>
                <c:pt idx="487">
                  <c:v>426.6</c:v>
                </c:pt>
                <c:pt idx="488">
                  <c:v>427.6</c:v>
                </c:pt>
                <c:pt idx="489">
                  <c:v>428.6</c:v>
                </c:pt>
                <c:pt idx="490">
                  <c:v>429.6</c:v>
                </c:pt>
                <c:pt idx="491">
                  <c:v>430.6</c:v>
                </c:pt>
                <c:pt idx="492">
                  <c:v>431.6</c:v>
                </c:pt>
                <c:pt idx="493">
                  <c:v>432.6</c:v>
                </c:pt>
                <c:pt idx="494">
                  <c:v>433.6</c:v>
                </c:pt>
                <c:pt idx="495">
                  <c:v>434.6</c:v>
                </c:pt>
                <c:pt idx="496">
                  <c:v>435.6</c:v>
                </c:pt>
                <c:pt idx="497">
                  <c:v>436.6</c:v>
                </c:pt>
                <c:pt idx="498">
                  <c:v>437.6</c:v>
                </c:pt>
                <c:pt idx="499">
                  <c:v>438.6</c:v>
                </c:pt>
                <c:pt idx="500">
                  <c:v>439.6</c:v>
                </c:pt>
                <c:pt idx="501">
                  <c:v>440.6</c:v>
                </c:pt>
                <c:pt idx="502">
                  <c:v>441.6</c:v>
                </c:pt>
                <c:pt idx="503">
                  <c:v>442.6</c:v>
                </c:pt>
                <c:pt idx="504">
                  <c:v>443.6</c:v>
                </c:pt>
                <c:pt idx="505">
                  <c:v>444.6</c:v>
                </c:pt>
                <c:pt idx="506">
                  <c:v>445.6</c:v>
                </c:pt>
                <c:pt idx="507">
                  <c:v>446.6</c:v>
                </c:pt>
                <c:pt idx="508">
                  <c:v>447.6</c:v>
                </c:pt>
                <c:pt idx="509">
                  <c:v>448.6</c:v>
                </c:pt>
                <c:pt idx="510">
                  <c:v>449.6</c:v>
                </c:pt>
                <c:pt idx="511">
                  <c:v>450.6</c:v>
                </c:pt>
                <c:pt idx="512">
                  <c:v>451.6</c:v>
                </c:pt>
                <c:pt idx="513">
                  <c:v>452.6</c:v>
                </c:pt>
                <c:pt idx="514">
                  <c:v>453.6</c:v>
                </c:pt>
                <c:pt idx="515">
                  <c:v>454.6</c:v>
                </c:pt>
                <c:pt idx="516">
                  <c:v>455.6</c:v>
                </c:pt>
                <c:pt idx="517">
                  <c:v>456.6</c:v>
                </c:pt>
                <c:pt idx="518">
                  <c:v>457.6</c:v>
                </c:pt>
                <c:pt idx="519">
                  <c:v>458.6</c:v>
                </c:pt>
                <c:pt idx="520">
                  <c:v>459.6</c:v>
                </c:pt>
                <c:pt idx="521">
                  <c:v>460.6</c:v>
                </c:pt>
                <c:pt idx="522">
                  <c:v>461.6</c:v>
                </c:pt>
                <c:pt idx="523">
                  <c:v>462.6</c:v>
                </c:pt>
                <c:pt idx="524">
                  <c:v>463.6</c:v>
                </c:pt>
                <c:pt idx="525">
                  <c:v>464.6</c:v>
                </c:pt>
                <c:pt idx="526">
                  <c:v>465.6</c:v>
                </c:pt>
                <c:pt idx="527">
                  <c:v>466.6</c:v>
                </c:pt>
                <c:pt idx="528">
                  <c:v>467.6</c:v>
                </c:pt>
                <c:pt idx="529">
                  <c:v>468.6</c:v>
                </c:pt>
                <c:pt idx="530">
                  <c:v>469.6</c:v>
                </c:pt>
                <c:pt idx="531">
                  <c:v>470.6</c:v>
                </c:pt>
                <c:pt idx="532">
                  <c:v>471.6</c:v>
                </c:pt>
                <c:pt idx="533">
                  <c:v>472.6</c:v>
                </c:pt>
                <c:pt idx="534">
                  <c:v>473.6</c:v>
                </c:pt>
                <c:pt idx="535">
                  <c:v>474.6</c:v>
                </c:pt>
                <c:pt idx="536">
                  <c:v>475.6</c:v>
                </c:pt>
                <c:pt idx="537">
                  <c:v>476.6</c:v>
                </c:pt>
                <c:pt idx="538">
                  <c:v>477.6</c:v>
                </c:pt>
                <c:pt idx="539">
                  <c:v>478.6</c:v>
                </c:pt>
                <c:pt idx="540">
                  <c:v>479.6</c:v>
                </c:pt>
                <c:pt idx="541">
                  <c:v>480.6</c:v>
                </c:pt>
                <c:pt idx="542">
                  <c:v>481.6</c:v>
                </c:pt>
                <c:pt idx="543">
                  <c:v>482.6</c:v>
                </c:pt>
                <c:pt idx="544">
                  <c:v>483.6</c:v>
                </c:pt>
                <c:pt idx="545">
                  <c:v>484.6</c:v>
                </c:pt>
                <c:pt idx="546">
                  <c:v>485.6</c:v>
                </c:pt>
                <c:pt idx="547">
                  <c:v>486.6</c:v>
                </c:pt>
                <c:pt idx="548">
                  <c:v>487.6</c:v>
                </c:pt>
                <c:pt idx="549">
                  <c:v>488.6</c:v>
                </c:pt>
                <c:pt idx="550">
                  <c:v>489.6</c:v>
                </c:pt>
                <c:pt idx="551">
                  <c:v>490.6</c:v>
                </c:pt>
                <c:pt idx="552">
                  <c:v>491.6</c:v>
                </c:pt>
                <c:pt idx="553">
                  <c:v>492.6</c:v>
                </c:pt>
                <c:pt idx="554">
                  <c:v>493.6</c:v>
                </c:pt>
                <c:pt idx="555">
                  <c:v>494.6</c:v>
                </c:pt>
                <c:pt idx="556">
                  <c:v>495.6</c:v>
                </c:pt>
                <c:pt idx="557">
                  <c:v>496.6</c:v>
                </c:pt>
                <c:pt idx="558">
                  <c:v>497.6</c:v>
                </c:pt>
                <c:pt idx="559">
                  <c:v>498.6</c:v>
                </c:pt>
                <c:pt idx="560">
                  <c:v>499.6</c:v>
                </c:pt>
                <c:pt idx="561">
                  <c:v>500.6</c:v>
                </c:pt>
                <c:pt idx="562">
                  <c:v>501.6</c:v>
                </c:pt>
                <c:pt idx="563">
                  <c:v>502.6</c:v>
                </c:pt>
                <c:pt idx="564">
                  <c:v>503.6</c:v>
                </c:pt>
                <c:pt idx="565">
                  <c:v>504.6</c:v>
                </c:pt>
                <c:pt idx="566">
                  <c:v>505.6</c:v>
                </c:pt>
                <c:pt idx="567">
                  <c:v>506.6</c:v>
                </c:pt>
                <c:pt idx="568">
                  <c:v>507.6</c:v>
                </c:pt>
                <c:pt idx="569">
                  <c:v>508.6</c:v>
                </c:pt>
                <c:pt idx="570">
                  <c:v>509.6</c:v>
                </c:pt>
                <c:pt idx="571">
                  <c:v>510.6</c:v>
                </c:pt>
                <c:pt idx="572">
                  <c:v>511.6</c:v>
                </c:pt>
                <c:pt idx="573">
                  <c:v>512.6</c:v>
                </c:pt>
                <c:pt idx="574">
                  <c:v>513.6</c:v>
                </c:pt>
                <c:pt idx="575">
                  <c:v>514.6</c:v>
                </c:pt>
                <c:pt idx="576">
                  <c:v>515.6</c:v>
                </c:pt>
                <c:pt idx="577">
                  <c:v>516.6</c:v>
                </c:pt>
                <c:pt idx="578">
                  <c:v>517.6</c:v>
                </c:pt>
                <c:pt idx="579">
                  <c:v>518.6</c:v>
                </c:pt>
                <c:pt idx="580">
                  <c:v>519.6</c:v>
                </c:pt>
                <c:pt idx="581">
                  <c:v>520.6</c:v>
                </c:pt>
                <c:pt idx="582">
                  <c:v>521.6</c:v>
                </c:pt>
                <c:pt idx="583">
                  <c:v>522.6</c:v>
                </c:pt>
                <c:pt idx="584">
                  <c:v>523.6</c:v>
                </c:pt>
                <c:pt idx="585">
                  <c:v>524.6</c:v>
                </c:pt>
                <c:pt idx="586">
                  <c:v>525.6</c:v>
                </c:pt>
                <c:pt idx="587">
                  <c:v>526.6</c:v>
                </c:pt>
                <c:pt idx="588">
                  <c:v>527.6</c:v>
                </c:pt>
                <c:pt idx="589">
                  <c:v>528.6</c:v>
                </c:pt>
                <c:pt idx="590">
                  <c:v>529.6</c:v>
                </c:pt>
                <c:pt idx="591">
                  <c:v>530.6</c:v>
                </c:pt>
                <c:pt idx="592">
                  <c:v>531.6</c:v>
                </c:pt>
                <c:pt idx="593">
                  <c:v>532.6</c:v>
                </c:pt>
                <c:pt idx="594">
                  <c:v>533.6</c:v>
                </c:pt>
                <c:pt idx="595">
                  <c:v>534.6</c:v>
                </c:pt>
                <c:pt idx="596">
                  <c:v>535.6</c:v>
                </c:pt>
                <c:pt idx="597">
                  <c:v>536.6</c:v>
                </c:pt>
                <c:pt idx="598">
                  <c:v>537.6</c:v>
                </c:pt>
                <c:pt idx="599">
                  <c:v>538.6</c:v>
                </c:pt>
                <c:pt idx="600">
                  <c:v>539.6</c:v>
                </c:pt>
                <c:pt idx="601">
                  <c:v>540.6</c:v>
                </c:pt>
                <c:pt idx="602">
                  <c:v>541.6</c:v>
                </c:pt>
                <c:pt idx="603">
                  <c:v>542.6</c:v>
                </c:pt>
                <c:pt idx="604">
                  <c:v>543.6</c:v>
                </c:pt>
                <c:pt idx="605">
                  <c:v>544.6</c:v>
                </c:pt>
                <c:pt idx="606">
                  <c:v>545.6</c:v>
                </c:pt>
                <c:pt idx="607">
                  <c:v>546.6</c:v>
                </c:pt>
                <c:pt idx="608">
                  <c:v>547.6</c:v>
                </c:pt>
                <c:pt idx="609">
                  <c:v>548.6</c:v>
                </c:pt>
                <c:pt idx="610">
                  <c:v>549.6</c:v>
                </c:pt>
                <c:pt idx="611">
                  <c:v>550.6</c:v>
                </c:pt>
                <c:pt idx="612">
                  <c:v>551.6</c:v>
                </c:pt>
                <c:pt idx="613">
                  <c:v>552.6</c:v>
                </c:pt>
                <c:pt idx="614">
                  <c:v>553.6</c:v>
                </c:pt>
                <c:pt idx="615">
                  <c:v>554.6</c:v>
                </c:pt>
                <c:pt idx="616">
                  <c:v>555.6</c:v>
                </c:pt>
                <c:pt idx="617">
                  <c:v>556.6</c:v>
                </c:pt>
                <c:pt idx="618">
                  <c:v>557.6</c:v>
                </c:pt>
                <c:pt idx="619">
                  <c:v>558.6</c:v>
                </c:pt>
                <c:pt idx="620">
                  <c:v>559.6</c:v>
                </c:pt>
                <c:pt idx="621">
                  <c:v>560.6</c:v>
                </c:pt>
                <c:pt idx="622">
                  <c:v>561.6</c:v>
                </c:pt>
                <c:pt idx="623">
                  <c:v>562.6</c:v>
                </c:pt>
                <c:pt idx="624">
                  <c:v>563.6</c:v>
                </c:pt>
                <c:pt idx="625">
                  <c:v>564.6</c:v>
                </c:pt>
                <c:pt idx="626">
                  <c:v>565.6</c:v>
                </c:pt>
                <c:pt idx="627">
                  <c:v>566.6</c:v>
                </c:pt>
                <c:pt idx="628">
                  <c:v>567.6</c:v>
                </c:pt>
                <c:pt idx="629">
                  <c:v>568.6</c:v>
                </c:pt>
                <c:pt idx="630">
                  <c:v>569.6</c:v>
                </c:pt>
                <c:pt idx="631">
                  <c:v>570.6</c:v>
                </c:pt>
                <c:pt idx="632">
                  <c:v>571.6</c:v>
                </c:pt>
                <c:pt idx="633">
                  <c:v>572.6</c:v>
                </c:pt>
                <c:pt idx="634">
                  <c:v>573.6</c:v>
                </c:pt>
                <c:pt idx="635">
                  <c:v>574.6</c:v>
                </c:pt>
                <c:pt idx="636">
                  <c:v>575.6</c:v>
                </c:pt>
                <c:pt idx="637">
                  <c:v>576.6</c:v>
                </c:pt>
                <c:pt idx="638">
                  <c:v>577.6</c:v>
                </c:pt>
                <c:pt idx="639">
                  <c:v>578.6</c:v>
                </c:pt>
                <c:pt idx="640">
                  <c:v>579.6</c:v>
                </c:pt>
                <c:pt idx="641">
                  <c:v>580.6</c:v>
                </c:pt>
                <c:pt idx="642">
                  <c:v>581.6</c:v>
                </c:pt>
                <c:pt idx="643">
                  <c:v>582.6</c:v>
                </c:pt>
                <c:pt idx="644">
                  <c:v>583.6</c:v>
                </c:pt>
                <c:pt idx="645">
                  <c:v>584.6</c:v>
                </c:pt>
                <c:pt idx="646">
                  <c:v>585.6</c:v>
                </c:pt>
                <c:pt idx="647">
                  <c:v>586.6</c:v>
                </c:pt>
                <c:pt idx="648">
                  <c:v>587.6</c:v>
                </c:pt>
                <c:pt idx="649">
                  <c:v>588.6</c:v>
                </c:pt>
                <c:pt idx="650">
                  <c:v>589.6</c:v>
                </c:pt>
                <c:pt idx="651">
                  <c:v>590.6</c:v>
                </c:pt>
                <c:pt idx="652">
                  <c:v>591.6</c:v>
                </c:pt>
                <c:pt idx="653">
                  <c:v>592.6</c:v>
                </c:pt>
                <c:pt idx="654">
                  <c:v>593.6</c:v>
                </c:pt>
                <c:pt idx="655">
                  <c:v>594.6</c:v>
                </c:pt>
                <c:pt idx="656">
                  <c:v>595.6</c:v>
                </c:pt>
                <c:pt idx="657">
                  <c:v>596.6</c:v>
                </c:pt>
                <c:pt idx="658">
                  <c:v>597.6</c:v>
                </c:pt>
                <c:pt idx="659">
                  <c:v>598.6</c:v>
                </c:pt>
                <c:pt idx="660">
                  <c:v>599.6</c:v>
                </c:pt>
                <c:pt idx="661">
                  <c:v>600.6</c:v>
                </c:pt>
                <c:pt idx="662">
                  <c:v>601.6</c:v>
                </c:pt>
                <c:pt idx="663">
                  <c:v>602.6</c:v>
                </c:pt>
                <c:pt idx="664">
                  <c:v>603.6</c:v>
                </c:pt>
                <c:pt idx="665">
                  <c:v>604.6</c:v>
                </c:pt>
                <c:pt idx="666">
                  <c:v>605.6</c:v>
                </c:pt>
                <c:pt idx="667">
                  <c:v>606.6</c:v>
                </c:pt>
                <c:pt idx="668">
                  <c:v>607.6</c:v>
                </c:pt>
                <c:pt idx="669">
                  <c:v>608.6</c:v>
                </c:pt>
                <c:pt idx="670">
                  <c:v>609.6</c:v>
                </c:pt>
                <c:pt idx="671">
                  <c:v>610.6</c:v>
                </c:pt>
                <c:pt idx="672">
                  <c:v>611.6</c:v>
                </c:pt>
                <c:pt idx="673">
                  <c:v>612.6</c:v>
                </c:pt>
                <c:pt idx="674">
                  <c:v>613.6</c:v>
                </c:pt>
                <c:pt idx="675">
                  <c:v>614.6</c:v>
                </c:pt>
                <c:pt idx="676">
                  <c:v>615.6</c:v>
                </c:pt>
                <c:pt idx="677">
                  <c:v>616.6</c:v>
                </c:pt>
                <c:pt idx="678">
                  <c:v>617.6</c:v>
                </c:pt>
                <c:pt idx="679">
                  <c:v>618.6</c:v>
                </c:pt>
                <c:pt idx="680">
                  <c:v>619.6</c:v>
                </c:pt>
                <c:pt idx="681">
                  <c:v>620.6</c:v>
                </c:pt>
                <c:pt idx="682">
                  <c:v>621.6</c:v>
                </c:pt>
                <c:pt idx="683">
                  <c:v>622.6</c:v>
                </c:pt>
                <c:pt idx="684">
                  <c:v>623.6</c:v>
                </c:pt>
                <c:pt idx="685">
                  <c:v>624.6</c:v>
                </c:pt>
                <c:pt idx="686">
                  <c:v>625.6</c:v>
                </c:pt>
                <c:pt idx="687">
                  <c:v>626.6</c:v>
                </c:pt>
                <c:pt idx="688">
                  <c:v>627.6</c:v>
                </c:pt>
                <c:pt idx="689">
                  <c:v>628.6</c:v>
                </c:pt>
                <c:pt idx="690">
                  <c:v>629.6</c:v>
                </c:pt>
                <c:pt idx="691">
                  <c:v>630.6</c:v>
                </c:pt>
                <c:pt idx="692">
                  <c:v>631.6</c:v>
                </c:pt>
                <c:pt idx="693">
                  <c:v>632.6</c:v>
                </c:pt>
                <c:pt idx="694">
                  <c:v>633.6</c:v>
                </c:pt>
                <c:pt idx="695">
                  <c:v>634.6</c:v>
                </c:pt>
                <c:pt idx="696">
                  <c:v>635.6</c:v>
                </c:pt>
                <c:pt idx="697">
                  <c:v>636.6</c:v>
                </c:pt>
                <c:pt idx="698">
                  <c:v>637.6</c:v>
                </c:pt>
                <c:pt idx="699">
                  <c:v>638.6</c:v>
                </c:pt>
                <c:pt idx="700">
                  <c:v>639.6</c:v>
                </c:pt>
                <c:pt idx="701">
                  <c:v>640.6</c:v>
                </c:pt>
                <c:pt idx="702">
                  <c:v>641.6</c:v>
                </c:pt>
                <c:pt idx="703">
                  <c:v>642.6</c:v>
                </c:pt>
                <c:pt idx="704">
                  <c:v>643.6</c:v>
                </c:pt>
                <c:pt idx="705">
                  <c:v>644.6</c:v>
                </c:pt>
                <c:pt idx="706">
                  <c:v>645.6</c:v>
                </c:pt>
                <c:pt idx="707">
                  <c:v>646.6</c:v>
                </c:pt>
                <c:pt idx="708">
                  <c:v>647.6</c:v>
                </c:pt>
                <c:pt idx="709">
                  <c:v>648.6</c:v>
                </c:pt>
                <c:pt idx="710">
                  <c:v>649.6</c:v>
                </c:pt>
                <c:pt idx="711">
                  <c:v>650.6</c:v>
                </c:pt>
                <c:pt idx="712">
                  <c:v>651.6</c:v>
                </c:pt>
                <c:pt idx="713">
                  <c:v>652.6</c:v>
                </c:pt>
                <c:pt idx="714">
                  <c:v>653.6</c:v>
                </c:pt>
                <c:pt idx="715">
                  <c:v>654.6</c:v>
                </c:pt>
                <c:pt idx="716">
                  <c:v>655.6</c:v>
                </c:pt>
                <c:pt idx="717">
                  <c:v>656.6</c:v>
                </c:pt>
                <c:pt idx="718">
                  <c:v>657.6</c:v>
                </c:pt>
                <c:pt idx="719">
                  <c:v>658.6</c:v>
                </c:pt>
                <c:pt idx="720">
                  <c:v>659.6</c:v>
                </c:pt>
                <c:pt idx="721">
                  <c:v>660.6</c:v>
                </c:pt>
                <c:pt idx="722">
                  <c:v>661.6</c:v>
                </c:pt>
                <c:pt idx="723">
                  <c:v>662.6</c:v>
                </c:pt>
                <c:pt idx="724">
                  <c:v>663.6</c:v>
                </c:pt>
                <c:pt idx="725">
                  <c:v>664.6</c:v>
                </c:pt>
                <c:pt idx="726">
                  <c:v>665.6</c:v>
                </c:pt>
                <c:pt idx="727">
                  <c:v>666.6</c:v>
                </c:pt>
                <c:pt idx="728">
                  <c:v>667.6</c:v>
                </c:pt>
                <c:pt idx="729">
                  <c:v>668.6</c:v>
                </c:pt>
                <c:pt idx="730">
                  <c:v>669.6</c:v>
                </c:pt>
                <c:pt idx="731">
                  <c:v>670.6</c:v>
                </c:pt>
                <c:pt idx="732">
                  <c:v>671.6</c:v>
                </c:pt>
                <c:pt idx="733">
                  <c:v>672.6</c:v>
                </c:pt>
                <c:pt idx="734">
                  <c:v>673.6</c:v>
                </c:pt>
                <c:pt idx="735">
                  <c:v>674.6</c:v>
                </c:pt>
                <c:pt idx="736">
                  <c:v>675.6</c:v>
                </c:pt>
                <c:pt idx="737">
                  <c:v>676.6</c:v>
                </c:pt>
                <c:pt idx="738">
                  <c:v>677.6</c:v>
                </c:pt>
                <c:pt idx="739">
                  <c:v>678.6</c:v>
                </c:pt>
                <c:pt idx="740">
                  <c:v>679.6</c:v>
                </c:pt>
                <c:pt idx="741">
                  <c:v>680.6</c:v>
                </c:pt>
                <c:pt idx="742">
                  <c:v>681.6</c:v>
                </c:pt>
                <c:pt idx="743">
                  <c:v>682.6</c:v>
                </c:pt>
                <c:pt idx="744">
                  <c:v>683.6</c:v>
                </c:pt>
                <c:pt idx="745">
                  <c:v>684.6</c:v>
                </c:pt>
                <c:pt idx="746">
                  <c:v>685.6</c:v>
                </c:pt>
                <c:pt idx="747">
                  <c:v>686.6</c:v>
                </c:pt>
                <c:pt idx="748">
                  <c:v>687.6</c:v>
                </c:pt>
                <c:pt idx="749">
                  <c:v>688.6</c:v>
                </c:pt>
                <c:pt idx="750">
                  <c:v>689.6</c:v>
                </c:pt>
                <c:pt idx="751">
                  <c:v>690.6</c:v>
                </c:pt>
                <c:pt idx="752">
                  <c:v>691.6</c:v>
                </c:pt>
                <c:pt idx="753">
                  <c:v>692.6</c:v>
                </c:pt>
                <c:pt idx="754">
                  <c:v>693.6</c:v>
                </c:pt>
                <c:pt idx="755">
                  <c:v>694.6</c:v>
                </c:pt>
                <c:pt idx="756">
                  <c:v>695.6</c:v>
                </c:pt>
                <c:pt idx="757">
                  <c:v>696.6</c:v>
                </c:pt>
                <c:pt idx="758">
                  <c:v>697.6</c:v>
                </c:pt>
                <c:pt idx="759">
                  <c:v>698.6</c:v>
                </c:pt>
                <c:pt idx="760">
                  <c:v>699.6</c:v>
                </c:pt>
                <c:pt idx="761">
                  <c:v>700.6</c:v>
                </c:pt>
                <c:pt idx="762">
                  <c:v>701.6</c:v>
                </c:pt>
                <c:pt idx="763">
                  <c:v>702.6</c:v>
                </c:pt>
                <c:pt idx="764">
                  <c:v>703.6</c:v>
                </c:pt>
                <c:pt idx="765">
                  <c:v>704.6</c:v>
                </c:pt>
                <c:pt idx="766">
                  <c:v>705.6</c:v>
                </c:pt>
                <c:pt idx="767">
                  <c:v>706.6</c:v>
                </c:pt>
                <c:pt idx="768">
                  <c:v>707.6</c:v>
                </c:pt>
                <c:pt idx="769">
                  <c:v>708.6</c:v>
                </c:pt>
                <c:pt idx="770">
                  <c:v>709.6</c:v>
                </c:pt>
                <c:pt idx="771">
                  <c:v>710.6</c:v>
                </c:pt>
                <c:pt idx="772">
                  <c:v>711.6</c:v>
                </c:pt>
                <c:pt idx="773">
                  <c:v>712.6</c:v>
                </c:pt>
                <c:pt idx="774">
                  <c:v>713.6</c:v>
                </c:pt>
                <c:pt idx="775">
                  <c:v>714.6</c:v>
                </c:pt>
                <c:pt idx="776">
                  <c:v>715.6</c:v>
                </c:pt>
                <c:pt idx="777">
                  <c:v>716.6</c:v>
                </c:pt>
                <c:pt idx="778">
                  <c:v>717.6</c:v>
                </c:pt>
                <c:pt idx="779">
                  <c:v>718.6</c:v>
                </c:pt>
                <c:pt idx="780">
                  <c:v>719.6</c:v>
                </c:pt>
                <c:pt idx="781">
                  <c:v>720.6</c:v>
                </c:pt>
                <c:pt idx="782">
                  <c:v>721.6</c:v>
                </c:pt>
                <c:pt idx="783">
                  <c:v>722.6</c:v>
                </c:pt>
                <c:pt idx="784">
                  <c:v>723.6</c:v>
                </c:pt>
                <c:pt idx="785">
                  <c:v>724.6</c:v>
                </c:pt>
                <c:pt idx="786">
                  <c:v>725.6</c:v>
                </c:pt>
                <c:pt idx="787">
                  <c:v>726.6</c:v>
                </c:pt>
                <c:pt idx="788">
                  <c:v>727.6</c:v>
                </c:pt>
                <c:pt idx="789">
                  <c:v>728.6</c:v>
                </c:pt>
                <c:pt idx="790">
                  <c:v>729.6</c:v>
                </c:pt>
                <c:pt idx="791">
                  <c:v>730.6</c:v>
                </c:pt>
                <c:pt idx="792">
                  <c:v>731.6</c:v>
                </c:pt>
                <c:pt idx="793">
                  <c:v>732.6</c:v>
                </c:pt>
                <c:pt idx="794">
                  <c:v>733.6</c:v>
                </c:pt>
                <c:pt idx="795">
                  <c:v>734.6</c:v>
                </c:pt>
                <c:pt idx="796">
                  <c:v>735.6</c:v>
                </c:pt>
                <c:pt idx="797">
                  <c:v>736.6</c:v>
                </c:pt>
                <c:pt idx="798">
                  <c:v>737.6</c:v>
                </c:pt>
                <c:pt idx="799">
                  <c:v>738.6</c:v>
                </c:pt>
                <c:pt idx="800">
                  <c:v>739.6</c:v>
                </c:pt>
                <c:pt idx="801">
                  <c:v>740.6</c:v>
                </c:pt>
                <c:pt idx="802">
                  <c:v>741.6</c:v>
                </c:pt>
                <c:pt idx="803">
                  <c:v>742.6</c:v>
                </c:pt>
                <c:pt idx="804">
                  <c:v>743.6</c:v>
                </c:pt>
                <c:pt idx="805">
                  <c:v>744.6</c:v>
                </c:pt>
                <c:pt idx="806">
                  <c:v>745.6</c:v>
                </c:pt>
                <c:pt idx="807">
                  <c:v>746.6</c:v>
                </c:pt>
                <c:pt idx="808">
                  <c:v>747.6</c:v>
                </c:pt>
                <c:pt idx="809">
                  <c:v>748.6</c:v>
                </c:pt>
                <c:pt idx="810">
                  <c:v>749.6</c:v>
                </c:pt>
                <c:pt idx="811">
                  <c:v>750.6</c:v>
                </c:pt>
                <c:pt idx="812">
                  <c:v>751.6</c:v>
                </c:pt>
                <c:pt idx="813">
                  <c:v>752.6</c:v>
                </c:pt>
                <c:pt idx="814">
                  <c:v>753.6</c:v>
                </c:pt>
                <c:pt idx="815">
                  <c:v>754.6</c:v>
                </c:pt>
                <c:pt idx="816">
                  <c:v>755.6</c:v>
                </c:pt>
                <c:pt idx="817">
                  <c:v>756.6</c:v>
                </c:pt>
                <c:pt idx="818">
                  <c:v>757.6</c:v>
                </c:pt>
                <c:pt idx="819">
                  <c:v>758.6</c:v>
                </c:pt>
                <c:pt idx="820">
                  <c:v>759.6</c:v>
                </c:pt>
                <c:pt idx="821">
                  <c:v>760.6</c:v>
                </c:pt>
                <c:pt idx="822">
                  <c:v>761.6</c:v>
                </c:pt>
                <c:pt idx="823">
                  <c:v>762.6</c:v>
                </c:pt>
                <c:pt idx="824">
                  <c:v>763.6</c:v>
                </c:pt>
                <c:pt idx="825">
                  <c:v>764.6</c:v>
                </c:pt>
                <c:pt idx="826">
                  <c:v>765.6</c:v>
                </c:pt>
                <c:pt idx="827">
                  <c:v>766.6</c:v>
                </c:pt>
                <c:pt idx="828">
                  <c:v>767.6</c:v>
                </c:pt>
                <c:pt idx="829">
                  <c:v>768.6</c:v>
                </c:pt>
                <c:pt idx="830">
                  <c:v>769.6</c:v>
                </c:pt>
                <c:pt idx="831">
                  <c:v>770.6</c:v>
                </c:pt>
                <c:pt idx="832">
                  <c:v>771.6</c:v>
                </c:pt>
                <c:pt idx="833">
                  <c:v>772.6</c:v>
                </c:pt>
                <c:pt idx="834">
                  <c:v>773.6</c:v>
                </c:pt>
                <c:pt idx="835">
                  <c:v>774.6</c:v>
                </c:pt>
                <c:pt idx="836">
                  <c:v>775.6</c:v>
                </c:pt>
                <c:pt idx="837">
                  <c:v>776.6</c:v>
                </c:pt>
                <c:pt idx="838">
                  <c:v>777.6</c:v>
                </c:pt>
                <c:pt idx="839">
                  <c:v>778.6</c:v>
                </c:pt>
                <c:pt idx="840">
                  <c:v>779.6</c:v>
                </c:pt>
                <c:pt idx="841">
                  <c:v>780.6</c:v>
                </c:pt>
                <c:pt idx="842">
                  <c:v>781.6</c:v>
                </c:pt>
                <c:pt idx="843">
                  <c:v>782.6</c:v>
                </c:pt>
                <c:pt idx="844">
                  <c:v>783.6</c:v>
                </c:pt>
                <c:pt idx="845">
                  <c:v>784.6</c:v>
                </c:pt>
                <c:pt idx="846">
                  <c:v>785.6</c:v>
                </c:pt>
                <c:pt idx="847">
                  <c:v>786.6</c:v>
                </c:pt>
                <c:pt idx="848">
                  <c:v>787.6</c:v>
                </c:pt>
                <c:pt idx="849">
                  <c:v>788.6</c:v>
                </c:pt>
                <c:pt idx="850">
                  <c:v>789.6</c:v>
                </c:pt>
                <c:pt idx="851">
                  <c:v>790.6</c:v>
                </c:pt>
                <c:pt idx="852">
                  <c:v>791.6</c:v>
                </c:pt>
                <c:pt idx="853">
                  <c:v>792.6</c:v>
                </c:pt>
                <c:pt idx="854">
                  <c:v>793.6</c:v>
                </c:pt>
                <c:pt idx="855">
                  <c:v>794.6</c:v>
                </c:pt>
                <c:pt idx="856">
                  <c:v>795.6</c:v>
                </c:pt>
                <c:pt idx="857">
                  <c:v>796.6</c:v>
                </c:pt>
                <c:pt idx="858">
                  <c:v>797.6</c:v>
                </c:pt>
                <c:pt idx="859">
                  <c:v>798.6</c:v>
                </c:pt>
                <c:pt idx="860">
                  <c:v>799.6</c:v>
                </c:pt>
                <c:pt idx="861">
                  <c:v>800.6</c:v>
                </c:pt>
                <c:pt idx="862">
                  <c:v>801.6</c:v>
                </c:pt>
                <c:pt idx="863">
                  <c:v>802.6</c:v>
                </c:pt>
                <c:pt idx="864">
                  <c:v>803.6</c:v>
                </c:pt>
                <c:pt idx="865">
                  <c:v>804.6</c:v>
                </c:pt>
                <c:pt idx="866">
                  <c:v>805.6</c:v>
                </c:pt>
                <c:pt idx="867">
                  <c:v>806.6</c:v>
                </c:pt>
                <c:pt idx="868">
                  <c:v>807.6</c:v>
                </c:pt>
                <c:pt idx="869">
                  <c:v>808.6</c:v>
                </c:pt>
                <c:pt idx="870">
                  <c:v>809.6</c:v>
                </c:pt>
                <c:pt idx="871">
                  <c:v>810.6</c:v>
                </c:pt>
                <c:pt idx="872">
                  <c:v>811.6</c:v>
                </c:pt>
                <c:pt idx="873">
                  <c:v>812.6</c:v>
                </c:pt>
                <c:pt idx="874">
                  <c:v>813.6</c:v>
                </c:pt>
                <c:pt idx="875">
                  <c:v>814.6</c:v>
                </c:pt>
                <c:pt idx="876">
                  <c:v>815.6</c:v>
                </c:pt>
                <c:pt idx="877">
                  <c:v>816.6</c:v>
                </c:pt>
                <c:pt idx="878">
                  <c:v>817.6</c:v>
                </c:pt>
                <c:pt idx="879">
                  <c:v>818.6</c:v>
                </c:pt>
                <c:pt idx="880">
                  <c:v>819.6</c:v>
                </c:pt>
                <c:pt idx="881">
                  <c:v>820.6</c:v>
                </c:pt>
                <c:pt idx="882">
                  <c:v>821.6</c:v>
                </c:pt>
                <c:pt idx="883">
                  <c:v>822.6</c:v>
                </c:pt>
                <c:pt idx="884">
                  <c:v>823.6</c:v>
                </c:pt>
                <c:pt idx="885">
                  <c:v>824.6</c:v>
                </c:pt>
                <c:pt idx="886">
                  <c:v>825.6</c:v>
                </c:pt>
                <c:pt idx="887">
                  <c:v>826.6</c:v>
                </c:pt>
                <c:pt idx="888">
                  <c:v>827.6</c:v>
                </c:pt>
                <c:pt idx="889">
                  <c:v>828.6</c:v>
                </c:pt>
                <c:pt idx="890">
                  <c:v>829.6</c:v>
                </c:pt>
                <c:pt idx="891">
                  <c:v>830.6</c:v>
                </c:pt>
                <c:pt idx="892">
                  <c:v>831.6</c:v>
                </c:pt>
                <c:pt idx="893">
                  <c:v>832.6</c:v>
                </c:pt>
                <c:pt idx="894">
                  <c:v>833.6</c:v>
                </c:pt>
                <c:pt idx="895">
                  <c:v>834.6</c:v>
                </c:pt>
                <c:pt idx="896">
                  <c:v>835.6</c:v>
                </c:pt>
                <c:pt idx="897">
                  <c:v>836.6</c:v>
                </c:pt>
                <c:pt idx="898">
                  <c:v>837.6</c:v>
                </c:pt>
                <c:pt idx="899">
                  <c:v>838.6</c:v>
                </c:pt>
                <c:pt idx="900">
                  <c:v>839.6</c:v>
                </c:pt>
                <c:pt idx="901">
                  <c:v>840.6</c:v>
                </c:pt>
                <c:pt idx="902">
                  <c:v>841.6</c:v>
                </c:pt>
                <c:pt idx="903">
                  <c:v>842.6</c:v>
                </c:pt>
                <c:pt idx="904">
                  <c:v>843.6</c:v>
                </c:pt>
                <c:pt idx="905">
                  <c:v>844.6</c:v>
                </c:pt>
                <c:pt idx="906">
                  <c:v>845.6</c:v>
                </c:pt>
                <c:pt idx="907">
                  <c:v>846.6</c:v>
                </c:pt>
                <c:pt idx="908">
                  <c:v>847.6</c:v>
                </c:pt>
                <c:pt idx="909">
                  <c:v>848.6</c:v>
                </c:pt>
                <c:pt idx="910">
                  <c:v>849.6</c:v>
                </c:pt>
                <c:pt idx="911">
                  <c:v>850.6</c:v>
                </c:pt>
                <c:pt idx="912">
                  <c:v>851.6</c:v>
                </c:pt>
                <c:pt idx="913">
                  <c:v>852.6</c:v>
                </c:pt>
                <c:pt idx="914">
                  <c:v>853.6</c:v>
                </c:pt>
                <c:pt idx="915">
                  <c:v>854.6</c:v>
                </c:pt>
                <c:pt idx="916">
                  <c:v>855.6</c:v>
                </c:pt>
                <c:pt idx="917">
                  <c:v>856.6</c:v>
                </c:pt>
                <c:pt idx="918">
                  <c:v>857.6</c:v>
                </c:pt>
                <c:pt idx="919">
                  <c:v>858.6</c:v>
                </c:pt>
                <c:pt idx="920">
                  <c:v>859.6</c:v>
                </c:pt>
                <c:pt idx="921">
                  <c:v>860.6</c:v>
                </c:pt>
                <c:pt idx="922">
                  <c:v>861.6</c:v>
                </c:pt>
                <c:pt idx="923">
                  <c:v>862.6</c:v>
                </c:pt>
                <c:pt idx="924">
                  <c:v>863.6</c:v>
                </c:pt>
                <c:pt idx="925">
                  <c:v>864.6</c:v>
                </c:pt>
                <c:pt idx="926">
                  <c:v>865.6</c:v>
                </c:pt>
                <c:pt idx="927">
                  <c:v>866.6</c:v>
                </c:pt>
                <c:pt idx="928">
                  <c:v>867.6</c:v>
                </c:pt>
                <c:pt idx="929">
                  <c:v>868.6</c:v>
                </c:pt>
                <c:pt idx="930">
                  <c:v>869.6</c:v>
                </c:pt>
                <c:pt idx="931">
                  <c:v>870.6</c:v>
                </c:pt>
                <c:pt idx="932">
                  <c:v>871.6</c:v>
                </c:pt>
                <c:pt idx="933">
                  <c:v>872.6</c:v>
                </c:pt>
                <c:pt idx="934">
                  <c:v>873.6</c:v>
                </c:pt>
                <c:pt idx="935">
                  <c:v>874.6</c:v>
                </c:pt>
                <c:pt idx="936">
                  <c:v>875.6</c:v>
                </c:pt>
                <c:pt idx="937">
                  <c:v>876.6</c:v>
                </c:pt>
                <c:pt idx="938">
                  <c:v>877.6</c:v>
                </c:pt>
                <c:pt idx="939">
                  <c:v>878.6</c:v>
                </c:pt>
                <c:pt idx="940">
                  <c:v>879.6</c:v>
                </c:pt>
                <c:pt idx="941">
                  <c:v>880.6</c:v>
                </c:pt>
                <c:pt idx="942">
                  <c:v>881.6</c:v>
                </c:pt>
                <c:pt idx="943">
                  <c:v>882.6</c:v>
                </c:pt>
                <c:pt idx="944">
                  <c:v>883.6</c:v>
                </c:pt>
                <c:pt idx="945">
                  <c:v>884.6</c:v>
                </c:pt>
                <c:pt idx="946">
                  <c:v>885.6</c:v>
                </c:pt>
                <c:pt idx="947">
                  <c:v>886.6</c:v>
                </c:pt>
                <c:pt idx="948">
                  <c:v>887.6</c:v>
                </c:pt>
                <c:pt idx="949">
                  <c:v>888.6</c:v>
                </c:pt>
                <c:pt idx="950">
                  <c:v>889.6</c:v>
                </c:pt>
                <c:pt idx="951">
                  <c:v>890.6</c:v>
                </c:pt>
                <c:pt idx="952">
                  <c:v>891.6</c:v>
                </c:pt>
                <c:pt idx="953">
                  <c:v>892.6</c:v>
                </c:pt>
                <c:pt idx="954">
                  <c:v>893.6</c:v>
                </c:pt>
                <c:pt idx="955">
                  <c:v>894.6</c:v>
                </c:pt>
                <c:pt idx="956">
                  <c:v>895.6</c:v>
                </c:pt>
                <c:pt idx="957">
                  <c:v>896.6</c:v>
                </c:pt>
                <c:pt idx="958">
                  <c:v>897.6</c:v>
                </c:pt>
                <c:pt idx="959">
                  <c:v>898.6</c:v>
                </c:pt>
                <c:pt idx="960">
                  <c:v>899.6</c:v>
                </c:pt>
                <c:pt idx="961">
                  <c:v>900.6</c:v>
                </c:pt>
                <c:pt idx="962">
                  <c:v>901.6</c:v>
                </c:pt>
                <c:pt idx="963">
                  <c:v>902.6</c:v>
                </c:pt>
                <c:pt idx="964">
                  <c:v>903.6</c:v>
                </c:pt>
                <c:pt idx="965">
                  <c:v>904.6</c:v>
                </c:pt>
                <c:pt idx="966">
                  <c:v>905.6</c:v>
                </c:pt>
                <c:pt idx="967">
                  <c:v>906.6</c:v>
                </c:pt>
                <c:pt idx="968">
                  <c:v>907.6</c:v>
                </c:pt>
                <c:pt idx="969">
                  <c:v>908.6</c:v>
                </c:pt>
                <c:pt idx="970">
                  <c:v>909.6</c:v>
                </c:pt>
                <c:pt idx="971">
                  <c:v>910.6</c:v>
                </c:pt>
                <c:pt idx="972">
                  <c:v>911.6</c:v>
                </c:pt>
                <c:pt idx="973">
                  <c:v>912.6</c:v>
                </c:pt>
                <c:pt idx="974">
                  <c:v>913.6</c:v>
                </c:pt>
                <c:pt idx="975">
                  <c:v>914.6</c:v>
                </c:pt>
                <c:pt idx="976">
                  <c:v>915.6</c:v>
                </c:pt>
                <c:pt idx="977">
                  <c:v>916.6</c:v>
                </c:pt>
                <c:pt idx="978">
                  <c:v>917.6</c:v>
                </c:pt>
                <c:pt idx="979">
                  <c:v>918.6</c:v>
                </c:pt>
                <c:pt idx="980">
                  <c:v>919.6</c:v>
                </c:pt>
                <c:pt idx="981">
                  <c:v>920.6</c:v>
                </c:pt>
                <c:pt idx="982">
                  <c:v>921.6</c:v>
                </c:pt>
                <c:pt idx="983">
                  <c:v>922.6</c:v>
                </c:pt>
                <c:pt idx="984">
                  <c:v>923.6</c:v>
                </c:pt>
                <c:pt idx="985">
                  <c:v>924.6</c:v>
                </c:pt>
                <c:pt idx="986">
                  <c:v>925.6</c:v>
                </c:pt>
                <c:pt idx="987">
                  <c:v>926.6</c:v>
                </c:pt>
                <c:pt idx="988">
                  <c:v>927.6</c:v>
                </c:pt>
                <c:pt idx="989">
                  <c:v>928.6</c:v>
                </c:pt>
                <c:pt idx="990">
                  <c:v>929.6</c:v>
                </c:pt>
                <c:pt idx="991">
                  <c:v>930.6</c:v>
                </c:pt>
                <c:pt idx="992">
                  <c:v>931.6</c:v>
                </c:pt>
                <c:pt idx="993">
                  <c:v>932.6</c:v>
                </c:pt>
                <c:pt idx="994">
                  <c:v>933.6</c:v>
                </c:pt>
                <c:pt idx="995">
                  <c:v>934.6</c:v>
                </c:pt>
                <c:pt idx="996">
                  <c:v>935.6</c:v>
                </c:pt>
                <c:pt idx="997">
                  <c:v>936.6</c:v>
                </c:pt>
                <c:pt idx="998">
                  <c:v>937.6</c:v>
                </c:pt>
                <c:pt idx="999">
                  <c:v>938.6</c:v>
                </c:pt>
                <c:pt idx="1000">
                  <c:v>939.6</c:v>
                </c:pt>
                <c:pt idx="1001">
                  <c:v>940.6</c:v>
                </c:pt>
                <c:pt idx="1002">
                  <c:v>941.6</c:v>
                </c:pt>
                <c:pt idx="1003">
                  <c:v>942.6</c:v>
                </c:pt>
                <c:pt idx="1004">
                  <c:v>943.6</c:v>
                </c:pt>
                <c:pt idx="1005">
                  <c:v>944.6</c:v>
                </c:pt>
                <c:pt idx="1006">
                  <c:v>945.6</c:v>
                </c:pt>
                <c:pt idx="1007">
                  <c:v>946.6</c:v>
                </c:pt>
                <c:pt idx="1008">
                  <c:v>947.6</c:v>
                </c:pt>
                <c:pt idx="1009">
                  <c:v>948.6</c:v>
                </c:pt>
                <c:pt idx="1010">
                  <c:v>949.6</c:v>
                </c:pt>
                <c:pt idx="1011">
                  <c:v>950.6</c:v>
                </c:pt>
                <c:pt idx="1012">
                  <c:v>951.6</c:v>
                </c:pt>
                <c:pt idx="1013">
                  <c:v>952.6</c:v>
                </c:pt>
                <c:pt idx="1014">
                  <c:v>953.6</c:v>
                </c:pt>
                <c:pt idx="1015">
                  <c:v>954.6</c:v>
                </c:pt>
                <c:pt idx="1016">
                  <c:v>955.6</c:v>
                </c:pt>
                <c:pt idx="1017">
                  <c:v>956.6</c:v>
                </c:pt>
                <c:pt idx="1018">
                  <c:v>957.6</c:v>
                </c:pt>
                <c:pt idx="1019">
                  <c:v>958.6</c:v>
                </c:pt>
                <c:pt idx="1020">
                  <c:v>959.6</c:v>
                </c:pt>
                <c:pt idx="1021">
                  <c:v>960.6</c:v>
                </c:pt>
                <c:pt idx="1022">
                  <c:v>961.6</c:v>
                </c:pt>
                <c:pt idx="1023">
                  <c:v>962.6</c:v>
                </c:pt>
                <c:pt idx="1024">
                  <c:v>963.6</c:v>
                </c:pt>
                <c:pt idx="1025">
                  <c:v>964.6</c:v>
                </c:pt>
                <c:pt idx="1026">
                  <c:v>965.6</c:v>
                </c:pt>
                <c:pt idx="1027">
                  <c:v>966.6</c:v>
                </c:pt>
                <c:pt idx="1028">
                  <c:v>967.6</c:v>
                </c:pt>
                <c:pt idx="1029">
                  <c:v>968.6</c:v>
                </c:pt>
                <c:pt idx="1030">
                  <c:v>969.6</c:v>
                </c:pt>
                <c:pt idx="1031">
                  <c:v>970.6</c:v>
                </c:pt>
                <c:pt idx="1032">
                  <c:v>971.6</c:v>
                </c:pt>
                <c:pt idx="1033">
                  <c:v>972.6</c:v>
                </c:pt>
                <c:pt idx="1034">
                  <c:v>973.6</c:v>
                </c:pt>
                <c:pt idx="1035">
                  <c:v>974.6</c:v>
                </c:pt>
                <c:pt idx="1036">
                  <c:v>975.6</c:v>
                </c:pt>
                <c:pt idx="1037">
                  <c:v>976.6</c:v>
                </c:pt>
                <c:pt idx="1038">
                  <c:v>977.6</c:v>
                </c:pt>
                <c:pt idx="1039">
                  <c:v>978.6</c:v>
                </c:pt>
                <c:pt idx="1040">
                  <c:v>979.6</c:v>
                </c:pt>
                <c:pt idx="1041">
                  <c:v>980.6</c:v>
                </c:pt>
                <c:pt idx="1042">
                  <c:v>981.6</c:v>
                </c:pt>
                <c:pt idx="1043">
                  <c:v>982.6</c:v>
                </c:pt>
                <c:pt idx="1044">
                  <c:v>983.6</c:v>
                </c:pt>
                <c:pt idx="1045">
                  <c:v>984.6</c:v>
                </c:pt>
                <c:pt idx="1046">
                  <c:v>985.6</c:v>
                </c:pt>
                <c:pt idx="1047">
                  <c:v>986.6</c:v>
                </c:pt>
                <c:pt idx="1048">
                  <c:v>987.6</c:v>
                </c:pt>
                <c:pt idx="1049">
                  <c:v>988.6</c:v>
                </c:pt>
                <c:pt idx="1050">
                  <c:v>989.6</c:v>
                </c:pt>
                <c:pt idx="1051">
                  <c:v>990.6</c:v>
                </c:pt>
                <c:pt idx="1052">
                  <c:v>991.6</c:v>
                </c:pt>
                <c:pt idx="1053">
                  <c:v>992.6</c:v>
                </c:pt>
                <c:pt idx="1054">
                  <c:v>993.6</c:v>
                </c:pt>
                <c:pt idx="1055">
                  <c:v>994.6</c:v>
                </c:pt>
                <c:pt idx="1056">
                  <c:v>995.6</c:v>
                </c:pt>
                <c:pt idx="1057">
                  <c:v>996.6</c:v>
                </c:pt>
                <c:pt idx="1058">
                  <c:v>997.6</c:v>
                </c:pt>
                <c:pt idx="1059">
                  <c:v>998.6</c:v>
                </c:pt>
                <c:pt idx="1060">
                  <c:v>999.6</c:v>
                </c:pt>
                <c:pt idx="1061">
                  <c:v>1000.6</c:v>
                </c:pt>
                <c:pt idx="1062">
                  <c:v>1001.6</c:v>
                </c:pt>
                <c:pt idx="1063">
                  <c:v>1002.6</c:v>
                </c:pt>
                <c:pt idx="1064">
                  <c:v>1003.6</c:v>
                </c:pt>
                <c:pt idx="1065">
                  <c:v>1004.6</c:v>
                </c:pt>
                <c:pt idx="1066">
                  <c:v>1005.6</c:v>
                </c:pt>
                <c:pt idx="1067">
                  <c:v>1006.6</c:v>
                </c:pt>
                <c:pt idx="1068">
                  <c:v>1007.6</c:v>
                </c:pt>
                <c:pt idx="1069">
                  <c:v>1008.6</c:v>
                </c:pt>
                <c:pt idx="1070">
                  <c:v>1009.6</c:v>
                </c:pt>
                <c:pt idx="1071">
                  <c:v>1010.6</c:v>
                </c:pt>
                <c:pt idx="1072">
                  <c:v>1011.6</c:v>
                </c:pt>
                <c:pt idx="1073">
                  <c:v>1012.6</c:v>
                </c:pt>
                <c:pt idx="1074">
                  <c:v>1013.6</c:v>
                </c:pt>
                <c:pt idx="1075">
                  <c:v>1014.6</c:v>
                </c:pt>
                <c:pt idx="1076">
                  <c:v>1015.6</c:v>
                </c:pt>
                <c:pt idx="1077">
                  <c:v>1016.6</c:v>
                </c:pt>
                <c:pt idx="1078">
                  <c:v>1017.6</c:v>
                </c:pt>
                <c:pt idx="1079">
                  <c:v>1018.6</c:v>
                </c:pt>
                <c:pt idx="1080">
                  <c:v>1019.6</c:v>
                </c:pt>
                <c:pt idx="1081">
                  <c:v>1020.6</c:v>
                </c:pt>
                <c:pt idx="1082">
                  <c:v>1021.6</c:v>
                </c:pt>
                <c:pt idx="1083">
                  <c:v>1022.6</c:v>
                </c:pt>
                <c:pt idx="1084">
                  <c:v>1023.6</c:v>
                </c:pt>
                <c:pt idx="1085">
                  <c:v>1024.5999999999999</c:v>
                </c:pt>
                <c:pt idx="1086">
                  <c:v>1025.5999999999999</c:v>
                </c:pt>
                <c:pt idx="1087">
                  <c:v>1026.5999999999999</c:v>
                </c:pt>
                <c:pt idx="1088">
                  <c:v>1027.5999999999999</c:v>
                </c:pt>
                <c:pt idx="1089">
                  <c:v>1028.5999999999999</c:v>
                </c:pt>
                <c:pt idx="1090">
                  <c:v>1029.5999999999999</c:v>
                </c:pt>
                <c:pt idx="1091">
                  <c:v>1030.5999999999999</c:v>
                </c:pt>
                <c:pt idx="1092">
                  <c:v>1031.5999999999999</c:v>
                </c:pt>
                <c:pt idx="1093">
                  <c:v>1032.5999999999999</c:v>
                </c:pt>
                <c:pt idx="1094">
                  <c:v>1033.5999999999999</c:v>
                </c:pt>
                <c:pt idx="1095">
                  <c:v>1034.5999999999999</c:v>
                </c:pt>
                <c:pt idx="1096">
                  <c:v>1035.5999999999999</c:v>
                </c:pt>
                <c:pt idx="1097">
                  <c:v>1036.5999999999999</c:v>
                </c:pt>
                <c:pt idx="1098">
                  <c:v>1037.5999999999999</c:v>
                </c:pt>
                <c:pt idx="1099">
                  <c:v>1038.5999999999999</c:v>
                </c:pt>
                <c:pt idx="1100">
                  <c:v>1039.5999999999999</c:v>
                </c:pt>
                <c:pt idx="1101">
                  <c:v>1040.5999999999999</c:v>
                </c:pt>
                <c:pt idx="1102">
                  <c:v>1041.5999999999999</c:v>
                </c:pt>
                <c:pt idx="1103">
                  <c:v>1042.5999999999999</c:v>
                </c:pt>
                <c:pt idx="1104">
                  <c:v>1043.5999999999999</c:v>
                </c:pt>
                <c:pt idx="1105">
                  <c:v>1044.5999999999999</c:v>
                </c:pt>
                <c:pt idx="1106">
                  <c:v>1045.5999999999999</c:v>
                </c:pt>
                <c:pt idx="1107">
                  <c:v>1046.5999999999999</c:v>
                </c:pt>
                <c:pt idx="1108">
                  <c:v>1047.5999999999999</c:v>
                </c:pt>
                <c:pt idx="1109">
                  <c:v>1048.5999999999999</c:v>
                </c:pt>
                <c:pt idx="1110">
                  <c:v>1049.5999999999999</c:v>
                </c:pt>
                <c:pt idx="1111">
                  <c:v>1050.5999999999999</c:v>
                </c:pt>
                <c:pt idx="1112">
                  <c:v>1051.5999999999999</c:v>
                </c:pt>
                <c:pt idx="1113">
                  <c:v>1052.5999999999999</c:v>
                </c:pt>
                <c:pt idx="1114">
                  <c:v>1053.5999999999999</c:v>
                </c:pt>
                <c:pt idx="1115">
                  <c:v>1054.5999999999999</c:v>
                </c:pt>
                <c:pt idx="1116">
                  <c:v>1055.5999999999999</c:v>
                </c:pt>
                <c:pt idx="1117">
                  <c:v>1056.5999999999999</c:v>
                </c:pt>
                <c:pt idx="1118">
                  <c:v>1057.5999999999999</c:v>
                </c:pt>
                <c:pt idx="1119">
                  <c:v>1058.5999999999999</c:v>
                </c:pt>
                <c:pt idx="1120">
                  <c:v>1059.5999999999999</c:v>
                </c:pt>
                <c:pt idx="1121">
                  <c:v>1060.5999999999999</c:v>
                </c:pt>
                <c:pt idx="1122">
                  <c:v>1061.5999999999999</c:v>
                </c:pt>
                <c:pt idx="1123">
                  <c:v>1062.5999999999999</c:v>
                </c:pt>
                <c:pt idx="1124">
                  <c:v>1063.5999999999999</c:v>
                </c:pt>
                <c:pt idx="1125">
                  <c:v>1064.5999999999999</c:v>
                </c:pt>
                <c:pt idx="1126">
                  <c:v>1065.5999999999999</c:v>
                </c:pt>
                <c:pt idx="1127">
                  <c:v>1066.5999999999999</c:v>
                </c:pt>
                <c:pt idx="1128">
                  <c:v>1067.5999999999999</c:v>
                </c:pt>
                <c:pt idx="1129">
                  <c:v>1068.5999999999999</c:v>
                </c:pt>
                <c:pt idx="1130">
                  <c:v>1069.5999999999999</c:v>
                </c:pt>
                <c:pt idx="1131">
                  <c:v>1070.5999999999999</c:v>
                </c:pt>
                <c:pt idx="1132">
                  <c:v>1071.5999999999999</c:v>
                </c:pt>
                <c:pt idx="1133">
                  <c:v>1072.5999999999999</c:v>
                </c:pt>
                <c:pt idx="1134">
                  <c:v>1073.5999999999999</c:v>
                </c:pt>
                <c:pt idx="1135">
                  <c:v>1074.5999999999999</c:v>
                </c:pt>
                <c:pt idx="1136">
                  <c:v>1075.5999999999999</c:v>
                </c:pt>
                <c:pt idx="1137">
                  <c:v>1076.5999999999999</c:v>
                </c:pt>
                <c:pt idx="1138">
                  <c:v>1077.5999999999999</c:v>
                </c:pt>
                <c:pt idx="1139">
                  <c:v>1078.5999999999999</c:v>
                </c:pt>
                <c:pt idx="1140">
                  <c:v>1079.5999999999999</c:v>
                </c:pt>
                <c:pt idx="1141">
                  <c:v>1080.5999999999999</c:v>
                </c:pt>
                <c:pt idx="1142">
                  <c:v>1081.5999999999999</c:v>
                </c:pt>
                <c:pt idx="1143">
                  <c:v>1082.5999999999999</c:v>
                </c:pt>
                <c:pt idx="1144">
                  <c:v>1083.5999999999999</c:v>
                </c:pt>
                <c:pt idx="1145">
                  <c:v>1084.5999999999999</c:v>
                </c:pt>
                <c:pt idx="1146">
                  <c:v>1085.5999999999999</c:v>
                </c:pt>
                <c:pt idx="1147">
                  <c:v>1086.5999999999999</c:v>
                </c:pt>
                <c:pt idx="1148">
                  <c:v>1087.5999999999999</c:v>
                </c:pt>
                <c:pt idx="1149">
                  <c:v>1088.5999999999999</c:v>
                </c:pt>
                <c:pt idx="1150">
                  <c:v>1089.5999999999999</c:v>
                </c:pt>
                <c:pt idx="1151">
                  <c:v>1090.5999999999999</c:v>
                </c:pt>
                <c:pt idx="1152">
                  <c:v>1091.5999999999999</c:v>
                </c:pt>
                <c:pt idx="1153">
                  <c:v>1092.5999999999999</c:v>
                </c:pt>
                <c:pt idx="1154">
                  <c:v>1093.5999999999999</c:v>
                </c:pt>
                <c:pt idx="1155">
                  <c:v>1094.5999999999999</c:v>
                </c:pt>
                <c:pt idx="1156">
                  <c:v>1095.5999999999999</c:v>
                </c:pt>
                <c:pt idx="1157">
                  <c:v>1096.5999999999999</c:v>
                </c:pt>
                <c:pt idx="1158">
                  <c:v>1097.5999999999999</c:v>
                </c:pt>
                <c:pt idx="1159">
                  <c:v>1098.5999999999999</c:v>
                </c:pt>
                <c:pt idx="1160">
                  <c:v>1099.5999999999999</c:v>
                </c:pt>
                <c:pt idx="1161">
                  <c:v>1100.5999999999999</c:v>
                </c:pt>
                <c:pt idx="1162">
                  <c:v>1101.5999999999999</c:v>
                </c:pt>
                <c:pt idx="1163">
                  <c:v>1102.5999999999999</c:v>
                </c:pt>
                <c:pt idx="1164">
                  <c:v>1103.5999999999999</c:v>
                </c:pt>
                <c:pt idx="1165">
                  <c:v>1104.5999999999999</c:v>
                </c:pt>
                <c:pt idx="1166">
                  <c:v>1105.5999999999999</c:v>
                </c:pt>
                <c:pt idx="1167">
                  <c:v>1106.5999999999999</c:v>
                </c:pt>
                <c:pt idx="1168">
                  <c:v>1107.5999999999999</c:v>
                </c:pt>
                <c:pt idx="1169">
                  <c:v>1108.5999999999999</c:v>
                </c:pt>
                <c:pt idx="1170">
                  <c:v>1109.5999999999999</c:v>
                </c:pt>
                <c:pt idx="1171">
                  <c:v>1110.5999999999999</c:v>
                </c:pt>
                <c:pt idx="1172">
                  <c:v>1111.5999999999999</c:v>
                </c:pt>
                <c:pt idx="1173">
                  <c:v>1112.5999999999999</c:v>
                </c:pt>
                <c:pt idx="1174">
                  <c:v>1113.5999999999999</c:v>
                </c:pt>
                <c:pt idx="1175">
                  <c:v>1114.5999999999999</c:v>
                </c:pt>
                <c:pt idx="1176">
                  <c:v>1115.5999999999999</c:v>
                </c:pt>
                <c:pt idx="1177">
                  <c:v>1116.5999999999999</c:v>
                </c:pt>
                <c:pt idx="1178">
                  <c:v>1117.5999999999999</c:v>
                </c:pt>
                <c:pt idx="1179">
                  <c:v>1118.5999999999999</c:v>
                </c:pt>
                <c:pt idx="1180">
                  <c:v>1119.5999999999999</c:v>
                </c:pt>
                <c:pt idx="1181">
                  <c:v>1120.5999999999999</c:v>
                </c:pt>
                <c:pt idx="1182">
                  <c:v>1121.5999999999999</c:v>
                </c:pt>
                <c:pt idx="1183">
                  <c:v>1122.5999999999999</c:v>
                </c:pt>
                <c:pt idx="1184">
                  <c:v>1123.5999999999999</c:v>
                </c:pt>
                <c:pt idx="1185">
                  <c:v>1124.5999999999999</c:v>
                </c:pt>
                <c:pt idx="1186">
                  <c:v>1125.5999999999999</c:v>
                </c:pt>
                <c:pt idx="1187">
                  <c:v>1126.5999999999999</c:v>
                </c:pt>
                <c:pt idx="1188">
                  <c:v>1127.5999999999999</c:v>
                </c:pt>
                <c:pt idx="1189">
                  <c:v>1128.5999999999999</c:v>
                </c:pt>
                <c:pt idx="1190">
                  <c:v>1129.5999999999999</c:v>
                </c:pt>
                <c:pt idx="1191">
                  <c:v>1130.5999999999999</c:v>
                </c:pt>
                <c:pt idx="1192">
                  <c:v>1131.5999999999999</c:v>
                </c:pt>
                <c:pt idx="1193">
                  <c:v>1132.5999999999999</c:v>
                </c:pt>
                <c:pt idx="1194">
                  <c:v>1133.5999999999999</c:v>
                </c:pt>
                <c:pt idx="1195">
                  <c:v>1134.5999999999999</c:v>
                </c:pt>
                <c:pt idx="1196">
                  <c:v>1135.5999999999999</c:v>
                </c:pt>
                <c:pt idx="1197">
                  <c:v>1136.5999999999999</c:v>
                </c:pt>
                <c:pt idx="1198">
                  <c:v>1137.5999999999999</c:v>
                </c:pt>
                <c:pt idx="1199">
                  <c:v>1138.5999999999999</c:v>
                </c:pt>
                <c:pt idx="1200">
                  <c:v>1139.5999999999999</c:v>
                </c:pt>
                <c:pt idx="1201">
                  <c:v>1140.5999999999999</c:v>
                </c:pt>
                <c:pt idx="1202">
                  <c:v>1141.5999999999999</c:v>
                </c:pt>
                <c:pt idx="1203">
                  <c:v>1142.5999999999999</c:v>
                </c:pt>
                <c:pt idx="1204">
                  <c:v>1143.5999999999999</c:v>
                </c:pt>
                <c:pt idx="1205">
                  <c:v>1144.5999999999999</c:v>
                </c:pt>
                <c:pt idx="1206">
                  <c:v>1145.5999999999999</c:v>
                </c:pt>
                <c:pt idx="1207">
                  <c:v>1146.5999999999999</c:v>
                </c:pt>
                <c:pt idx="1208">
                  <c:v>1147.5999999999999</c:v>
                </c:pt>
                <c:pt idx="1209">
                  <c:v>1148.5999999999999</c:v>
                </c:pt>
                <c:pt idx="1210">
                  <c:v>1149.5999999999999</c:v>
                </c:pt>
                <c:pt idx="1211">
                  <c:v>1150.5999999999999</c:v>
                </c:pt>
                <c:pt idx="1212">
                  <c:v>1151.5999999999999</c:v>
                </c:pt>
                <c:pt idx="1213">
                  <c:v>1152.5999999999999</c:v>
                </c:pt>
                <c:pt idx="1214">
                  <c:v>1153.5999999999999</c:v>
                </c:pt>
                <c:pt idx="1215">
                  <c:v>1154.5999999999999</c:v>
                </c:pt>
                <c:pt idx="1216">
                  <c:v>1155.5999999999999</c:v>
                </c:pt>
                <c:pt idx="1217">
                  <c:v>1156.5999999999999</c:v>
                </c:pt>
                <c:pt idx="1218">
                  <c:v>1157.5999999999999</c:v>
                </c:pt>
                <c:pt idx="1219">
                  <c:v>1158.5999999999999</c:v>
                </c:pt>
                <c:pt idx="1220">
                  <c:v>1159.5999999999999</c:v>
                </c:pt>
                <c:pt idx="1221">
                  <c:v>1160.5999999999999</c:v>
                </c:pt>
                <c:pt idx="1222">
                  <c:v>1161.5999999999999</c:v>
                </c:pt>
                <c:pt idx="1223">
                  <c:v>1162.5999999999999</c:v>
                </c:pt>
                <c:pt idx="1224">
                  <c:v>1163.5999999999999</c:v>
                </c:pt>
                <c:pt idx="1225">
                  <c:v>1164.5999999999999</c:v>
                </c:pt>
                <c:pt idx="1226">
                  <c:v>1165.5999999999999</c:v>
                </c:pt>
                <c:pt idx="1227">
                  <c:v>1166.5999999999999</c:v>
                </c:pt>
                <c:pt idx="1228">
                  <c:v>1167.5999999999999</c:v>
                </c:pt>
                <c:pt idx="1229">
                  <c:v>1168.5999999999999</c:v>
                </c:pt>
                <c:pt idx="1230">
                  <c:v>1169.5999999999999</c:v>
                </c:pt>
                <c:pt idx="1231">
                  <c:v>1170.5999999999999</c:v>
                </c:pt>
                <c:pt idx="1232">
                  <c:v>1171.5999999999999</c:v>
                </c:pt>
                <c:pt idx="1233">
                  <c:v>1172.5999999999999</c:v>
                </c:pt>
                <c:pt idx="1234">
                  <c:v>1173.5999999999999</c:v>
                </c:pt>
                <c:pt idx="1235">
                  <c:v>1174.5999999999999</c:v>
                </c:pt>
                <c:pt idx="1236">
                  <c:v>1175.5999999999999</c:v>
                </c:pt>
                <c:pt idx="1237">
                  <c:v>1176.5999999999999</c:v>
                </c:pt>
                <c:pt idx="1238">
                  <c:v>1177.5999999999999</c:v>
                </c:pt>
                <c:pt idx="1239">
                  <c:v>1178.5999999999999</c:v>
                </c:pt>
                <c:pt idx="1240">
                  <c:v>1179.5999999999999</c:v>
                </c:pt>
                <c:pt idx="1241">
                  <c:v>1180.5999999999999</c:v>
                </c:pt>
                <c:pt idx="1242">
                  <c:v>1181.5999999999999</c:v>
                </c:pt>
                <c:pt idx="1243">
                  <c:v>1182.5999999999999</c:v>
                </c:pt>
                <c:pt idx="1244">
                  <c:v>1183.5999999999999</c:v>
                </c:pt>
                <c:pt idx="1245">
                  <c:v>1184.5999999999999</c:v>
                </c:pt>
                <c:pt idx="1246">
                  <c:v>1185.5999999999999</c:v>
                </c:pt>
                <c:pt idx="1247">
                  <c:v>1186.5999999999999</c:v>
                </c:pt>
                <c:pt idx="1248">
                  <c:v>1187.5999999999999</c:v>
                </c:pt>
                <c:pt idx="1249">
                  <c:v>1188.5999999999999</c:v>
                </c:pt>
                <c:pt idx="1250">
                  <c:v>1189.5999999999999</c:v>
                </c:pt>
                <c:pt idx="1251">
                  <c:v>1190.5999999999999</c:v>
                </c:pt>
                <c:pt idx="1252">
                  <c:v>1191.5999999999999</c:v>
                </c:pt>
                <c:pt idx="1253">
                  <c:v>1192.5999999999999</c:v>
                </c:pt>
                <c:pt idx="1254">
                  <c:v>1193.5999999999999</c:v>
                </c:pt>
                <c:pt idx="1255">
                  <c:v>1194.5999999999999</c:v>
                </c:pt>
                <c:pt idx="1256">
                  <c:v>1195.5999999999999</c:v>
                </c:pt>
                <c:pt idx="1257">
                  <c:v>1196.5999999999999</c:v>
                </c:pt>
                <c:pt idx="1258">
                  <c:v>1197.5999999999999</c:v>
                </c:pt>
                <c:pt idx="1259">
                  <c:v>1198.5999999999999</c:v>
                </c:pt>
                <c:pt idx="1260">
                  <c:v>1199.5999999999999</c:v>
                </c:pt>
                <c:pt idx="1261">
                  <c:v>1200.5999999999999</c:v>
                </c:pt>
                <c:pt idx="1262">
                  <c:v>1201.5999999999999</c:v>
                </c:pt>
                <c:pt idx="1263">
                  <c:v>1202.5999999999999</c:v>
                </c:pt>
                <c:pt idx="1264">
                  <c:v>1203.5999999999999</c:v>
                </c:pt>
                <c:pt idx="1265">
                  <c:v>1204.5999999999999</c:v>
                </c:pt>
                <c:pt idx="1266">
                  <c:v>1205.5999999999999</c:v>
                </c:pt>
                <c:pt idx="1267">
                  <c:v>1206.5999999999999</c:v>
                </c:pt>
                <c:pt idx="1268">
                  <c:v>1207.5999999999999</c:v>
                </c:pt>
                <c:pt idx="1269">
                  <c:v>1208.5999999999999</c:v>
                </c:pt>
                <c:pt idx="1270">
                  <c:v>1209.5999999999999</c:v>
                </c:pt>
                <c:pt idx="1271">
                  <c:v>1210.5999999999999</c:v>
                </c:pt>
                <c:pt idx="1272">
                  <c:v>1211.5999999999999</c:v>
                </c:pt>
                <c:pt idx="1273">
                  <c:v>1212.5999999999999</c:v>
                </c:pt>
                <c:pt idx="1274">
                  <c:v>1213.5999999999999</c:v>
                </c:pt>
                <c:pt idx="1275">
                  <c:v>1214.5999999999999</c:v>
                </c:pt>
                <c:pt idx="1276">
                  <c:v>1215.5999999999999</c:v>
                </c:pt>
                <c:pt idx="1277">
                  <c:v>1216.5999999999999</c:v>
                </c:pt>
                <c:pt idx="1278">
                  <c:v>1217.5999999999999</c:v>
                </c:pt>
                <c:pt idx="1279">
                  <c:v>1218.5999999999999</c:v>
                </c:pt>
                <c:pt idx="1280">
                  <c:v>1219.5999999999999</c:v>
                </c:pt>
                <c:pt idx="1281">
                  <c:v>1220.5999999999999</c:v>
                </c:pt>
                <c:pt idx="1282">
                  <c:v>1221.5999999999999</c:v>
                </c:pt>
                <c:pt idx="1283">
                  <c:v>1222.5999999999999</c:v>
                </c:pt>
                <c:pt idx="1284">
                  <c:v>1223.5999999999999</c:v>
                </c:pt>
                <c:pt idx="1285">
                  <c:v>1224.5999999999999</c:v>
                </c:pt>
                <c:pt idx="1286">
                  <c:v>1225.5999999999999</c:v>
                </c:pt>
                <c:pt idx="1287">
                  <c:v>1226.5999999999999</c:v>
                </c:pt>
                <c:pt idx="1288">
                  <c:v>1227.5999999999999</c:v>
                </c:pt>
                <c:pt idx="1289">
                  <c:v>1228.5999999999999</c:v>
                </c:pt>
                <c:pt idx="1290">
                  <c:v>1229.5999999999999</c:v>
                </c:pt>
                <c:pt idx="1291">
                  <c:v>1230.5999999999999</c:v>
                </c:pt>
                <c:pt idx="1292">
                  <c:v>1231.5999999999999</c:v>
                </c:pt>
                <c:pt idx="1293">
                  <c:v>1232.5999999999999</c:v>
                </c:pt>
                <c:pt idx="1294">
                  <c:v>1233.5999999999999</c:v>
                </c:pt>
                <c:pt idx="1295">
                  <c:v>1234.5999999999999</c:v>
                </c:pt>
                <c:pt idx="1296">
                  <c:v>1235.5999999999999</c:v>
                </c:pt>
                <c:pt idx="1297">
                  <c:v>1236.5999999999999</c:v>
                </c:pt>
                <c:pt idx="1298">
                  <c:v>1237.5999999999999</c:v>
                </c:pt>
                <c:pt idx="1299">
                  <c:v>1238.5999999999999</c:v>
                </c:pt>
                <c:pt idx="1300">
                  <c:v>1239.5999999999999</c:v>
                </c:pt>
                <c:pt idx="1301">
                  <c:v>1240.5999999999999</c:v>
                </c:pt>
                <c:pt idx="1302">
                  <c:v>1241.5999999999999</c:v>
                </c:pt>
                <c:pt idx="1303">
                  <c:v>1242.5999999999999</c:v>
                </c:pt>
                <c:pt idx="1304">
                  <c:v>1243.5999999999999</c:v>
                </c:pt>
                <c:pt idx="1305">
                  <c:v>1244.5999999999999</c:v>
                </c:pt>
                <c:pt idx="1306">
                  <c:v>1245.5999999999999</c:v>
                </c:pt>
                <c:pt idx="1307">
                  <c:v>1246.5999999999999</c:v>
                </c:pt>
                <c:pt idx="1308">
                  <c:v>1247.5999999999999</c:v>
                </c:pt>
                <c:pt idx="1309">
                  <c:v>1248.5999999999999</c:v>
                </c:pt>
                <c:pt idx="1310">
                  <c:v>1249.5999999999999</c:v>
                </c:pt>
                <c:pt idx="1311">
                  <c:v>1250.5999999999999</c:v>
                </c:pt>
                <c:pt idx="1312">
                  <c:v>1251.5999999999999</c:v>
                </c:pt>
                <c:pt idx="1313">
                  <c:v>1252.5999999999999</c:v>
                </c:pt>
                <c:pt idx="1314">
                  <c:v>1253.5999999999999</c:v>
                </c:pt>
                <c:pt idx="1315">
                  <c:v>1254.5999999999999</c:v>
                </c:pt>
                <c:pt idx="1316">
                  <c:v>1255.5999999999999</c:v>
                </c:pt>
                <c:pt idx="1317">
                  <c:v>1256.5999999999999</c:v>
                </c:pt>
                <c:pt idx="1318">
                  <c:v>1257.5999999999999</c:v>
                </c:pt>
                <c:pt idx="1319">
                  <c:v>1258.5999999999999</c:v>
                </c:pt>
                <c:pt idx="1320">
                  <c:v>1259.5999999999999</c:v>
                </c:pt>
                <c:pt idx="1321">
                  <c:v>1260.5999999999999</c:v>
                </c:pt>
                <c:pt idx="1322">
                  <c:v>1261.5999999999999</c:v>
                </c:pt>
                <c:pt idx="1323">
                  <c:v>1262.5999999999999</c:v>
                </c:pt>
                <c:pt idx="1324">
                  <c:v>1263.5999999999999</c:v>
                </c:pt>
                <c:pt idx="1325">
                  <c:v>1264.5999999999999</c:v>
                </c:pt>
                <c:pt idx="1326">
                  <c:v>1265.5999999999999</c:v>
                </c:pt>
                <c:pt idx="1327">
                  <c:v>1266.5999999999999</c:v>
                </c:pt>
                <c:pt idx="1328">
                  <c:v>1267.5999999999999</c:v>
                </c:pt>
                <c:pt idx="1329">
                  <c:v>1268.5999999999999</c:v>
                </c:pt>
                <c:pt idx="1330">
                  <c:v>1269.5999999999999</c:v>
                </c:pt>
                <c:pt idx="1331">
                  <c:v>1270.5999999999999</c:v>
                </c:pt>
                <c:pt idx="1332">
                  <c:v>1271.5999999999999</c:v>
                </c:pt>
                <c:pt idx="1333">
                  <c:v>1272.5999999999999</c:v>
                </c:pt>
                <c:pt idx="1334">
                  <c:v>1273.5999999999999</c:v>
                </c:pt>
                <c:pt idx="1335">
                  <c:v>1274.5999999999999</c:v>
                </c:pt>
                <c:pt idx="1336">
                  <c:v>1275.5999999999999</c:v>
                </c:pt>
                <c:pt idx="1337">
                  <c:v>1276.5999999999999</c:v>
                </c:pt>
                <c:pt idx="1338">
                  <c:v>1277.5999999999999</c:v>
                </c:pt>
                <c:pt idx="1339">
                  <c:v>1278.5999999999999</c:v>
                </c:pt>
                <c:pt idx="1340">
                  <c:v>1279.5999999999999</c:v>
                </c:pt>
                <c:pt idx="1341">
                  <c:v>1280.5999999999999</c:v>
                </c:pt>
                <c:pt idx="1342">
                  <c:v>1281.5999999999999</c:v>
                </c:pt>
                <c:pt idx="1343">
                  <c:v>1282.5999999999999</c:v>
                </c:pt>
                <c:pt idx="1344">
                  <c:v>1283.5999999999999</c:v>
                </c:pt>
                <c:pt idx="1345">
                  <c:v>1284.5999999999999</c:v>
                </c:pt>
                <c:pt idx="1346">
                  <c:v>1285.5999999999999</c:v>
                </c:pt>
                <c:pt idx="1347">
                  <c:v>1286.5999999999999</c:v>
                </c:pt>
                <c:pt idx="1348">
                  <c:v>1287.5999999999999</c:v>
                </c:pt>
                <c:pt idx="1349">
                  <c:v>1288.5999999999999</c:v>
                </c:pt>
                <c:pt idx="1350">
                  <c:v>1289.5999999999999</c:v>
                </c:pt>
                <c:pt idx="1351">
                  <c:v>1290.5999999999999</c:v>
                </c:pt>
                <c:pt idx="1352">
                  <c:v>1291.5999999999999</c:v>
                </c:pt>
                <c:pt idx="1353">
                  <c:v>1292.5999999999999</c:v>
                </c:pt>
                <c:pt idx="1354">
                  <c:v>1293.5999999999999</c:v>
                </c:pt>
                <c:pt idx="1355">
                  <c:v>1294.5999999999999</c:v>
                </c:pt>
                <c:pt idx="1356">
                  <c:v>1295.5999999999999</c:v>
                </c:pt>
                <c:pt idx="1357">
                  <c:v>1296.5999999999999</c:v>
                </c:pt>
                <c:pt idx="1358">
                  <c:v>1297.5999999999999</c:v>
                </c:pt>
                <c:pt idx="1359">
                  <c:v>1298.5999999999999</c:v>
                </c:pt>
                <c:pt idx="1360">
                  <c:v>1299.5999999999999</c:v>
                </c:pt>
                <c:pt idx="1361">
                  <c:v>1300.5999999999999</c:v>
                </c:pt>
                <c:pt idx="1362">
                  <c:v>1301.5999999999999</c:v>
                </c:pt>
                <c:pt idx="1363">
                  <c:v>1302.5999999999999</c:v>
                </c:pt>
                <c:pt idx="1364">
                  <c:v>1303.5999999999999</c:v>
                </c:pt>
                <c:pt idx="1365">
                  <c:v>1304.5999999999999</c:v>
                </c:pt>
                <c:pt idx="1366">
                  <c:v>1305.5999999999999</c:v>
                </c:pt>
                <c:pt idx="1367">
                  <c:v>1306.5999999999999</c:v>
                </c:pt>
                <c:pt idx="1368">
                  <c:v>1307.5999999999999</c:v>
                </c:pt>
                <c:pt idx="1369">
                  <c:v>1308.5999999999999</c:v>
                </c:pt>
                <c:pt idx="1370">
                  <c:v>1309.5999999999999</c:v>
                </c:pt>
                <c:pt idx="1371">
                  <c:v>1310.5999999999999</c:v>
                </c:pt>
                <c:pt idx="1372">
                  <c:v>1311.6</c:v>
                </c:pt>
                <c:pt idx="1373">
                  <c:v>1312.6</c:v>
                </c:pt>
                <c:pt idx="1374">
                  <c:v>1313.6</c:v>
                </c:pt>
                <c:pt idx="1375">
                  <c:v>1314.6</c:v>
                </c:pt>
                <c:pt idx="1376">
                  <c:v>1315.6</c:v>
                </c:pt>
                <c:pt idx="1377">
                  <c:v>1316.6</c:v>
                </c:pt>
                <c:pt idx="1378">
                  <c:v>1317.6</c:v>
                </c:pt>
                <c:pt idx="1379">
                  <c:v>1318.6</c:v>
                </c:pt>
                <c:pt idx="1380">
                  <c:v>1319.6</c:v>
                </c:pt>
                <c:pt idx="1381">
                  <c:v>1320.6</c:v>
                </c:pt>
                <c:pt idx="1382">
                  <c:v>1321.6</c:v>
                </c:pt>
                <c:pt idx="1383">
                  <c:v>1322.6</c:v>
                </c:pt>
                <c:pt idx="1384">
                  <c:v>1323.6</c:v>
                </c:pt>
                <c:pt idx="1385">
                  <c:v>1324.6</c:v>
                </c:pt>
                <c:pt idx="1386">
                  <c:v>1325.6</c:v>
                </c:pt>
                <c:pt idx="1387">
                  <c:v>1326.6</c:v>
                </c:pt>
                <c:pt idx="1388">
                  <c:v>1327.6</c:v>
                </c:pt>
                <c:pt idx="1389">
                  <c:v>1328.6</c:v>
                </c:pt>
                <c:pt idx="1390">
                  <c:v>1329.6</c:v>
                </c:pt>
                <c:pt idx="1391">
                  <c:v>1330.6</c:v>
                </c:pt>
                <c:pt idx="1392">
                  <c:v>1331.6</c:v>
                </c:pt>
                <c:pt idx="1393">
                  <c:v>1332.6</c:v>
                </c:pt>
                <c:pt idx="1394">
                  <c:v>1333.6</c:v>
                </c:pt>
                <c:pt idx="1395">
                  <c:v>1334.6</c:v>
                </c:pt>
                <c:pt idx="1396">
                  <c:v>1335.6</c:v>
                </c:pt>
                <c:pt idx="1397">
                  <c:v>1336.6</c:v>
                </c:pt>
                <c:pt idx="1398">
                  <c:v>1337.6</c:v>
                </c:pt>
                <c:pt idx="1399">
                  <c:v>1338.6</c:v>
                </c:pt>
                <c:pt idx="1400">
                  <c:v>1339.6</c:v>
                </c:pt>
                <c:pt idx="1401">
                  <c:v>1340.6</c:v>
                </c:pt>
                <c:pt idx="1402">
                  <c:v>1341.6</c:v>
                </c:pt>
                <c:pt idx="1403">
                  <c:v>1342.6</c:v>
                </c:pt>
                <c:pt idx="1404">
                  <c:v>1343.6</c:v>
                </c:pt>
                <c:pt idx="1405">
                  <c:v>1344.6</c:v>
                </c:pt>
                <c:pt idx="1406">
                  <c:v>1345.6</c:v>
                </c:pt>
                <c:pt idx="1407">
                  <c:v>1346.6</c:v>
                </c:pt>
                <c:pt idx="1408">
                  <c:v>1347.6</c:v>
                </c:pt>
                <c:pt idx="1409">
                  <c:v>1348.6</c:v>
                </c:pt>
                <c:pt idx="1410">
                  <c:v>1349.6</c:v>
                </c:pt>
                <c:pt idx="1411">
                  <c:v>1350.6</c:v>
                </c:pt>
                <c:pt idx="1412">
                  <c:v>1351.6</c:v>
                </c:pt>
                <c:pt idx="1413">
                  <c:v>1352.6</c:v>
                </c:pt>
                <c:pt idx="1414">
                  <c:v>1353.6</c:v>
                </c:pt>
                <c:pt idx="1415">
                  <c:v>1354.6</c:v>
                </c:pt>
                <c:pt idx="1416">
                  <c:v>1355.6</c:v>
                </c:pt>
                <c:pt idx="1417">
                  <c:v>1356.6</c:v>
                </c:pt>
                <c:pt idx="1418">
                  <c:v>1357.6</c:v>
                </c:pt>
                <c:pt idx="1419">
                  <c:v>1358.6</c:v>
                </c:pt>
                <c:pt idx="1420">
                  <c:v>1359.6</c:v>
                </c:pt>
                <c:pt idx="1421">
                  <c:v>1360.6</c:v>
                </c:pt>
                <c:pt idx="1422">
                  <c:v>1361.6</c:v>
                </c:pt>
                <c:pt idx="1423">
                  <c:v>1362.6</c:v>
                </c:pt>
                <c:pt idx="1424">
                  <c:v>1363.6</c:v>
                </c:pt>
                <c:pt idx="1425">
                  <c:v>1364.6</c:v>
                </c:pt>
                <c:pt idx="1426">
                  <c:v>1365.6</c:v>
                </c:pt>
                <c:pt idx="1427">
                  <c:v>1366.6</c:v>
                </c:pt>
                <c:pt idx="1428">
                  <c:v>1367.6</c:v>
                </c:pt>
                <c:pt idx="1429">
                  <c:v>1368.6</c:v>
                </c:pt>
                <c:pt idx="1430">
                  <c:v>1369.6</c:v>
                </c:pt>
                <c:pt idx="1431">
                  <c:v>1370.6</c:v>
                </c:pt>
                <c:pt idx="1432">
                  <c:v>1371.6</c:v>
                </c:pt>
                <c:pt idx="1433">
                  <c:v>1372.6</c:v>
                </c:pt>
                <c:pt idx="1434">
                  <c:v>1373.6</c:v>
                </c:pt>
                <c:pt idx="1435">
                  <c:v>1374.6</c:v>
                </c:pt>
                <c:pt idx="1436">
                  <c:v>1375.6</c:v>
                </c:pt>
                <c:pt idx="1437">
                  <c:v>1376.6</c:v>
                </c:pt>
                <c:pt idx="1438">
                  <c:v>1377.6</c:v>
                </c:pt>
                <c:pt idx="1439">
                  <c:v>1378.6</c:v>
                </c:pt>
                <c:pt idx="1440">
                  <c:v>1379.6</c:v>
                </c:pt>
                <c:pt idx="1441">
                  <c:v>1380.6</c:v>
                </c:pt>
                <c:pt idx="1442">
                  <c:v>1381.6</c:v>
                </c:pt>
                <c:pt idx="1443">
                  <c:v>1382.6</c:v>
                </c:pt>
                <c:pt idx="1444">
                  <c:v>1383.6</c:v>
                </c:pt>
                <c:pt idx="1445">
                  <c:v>1384.6</c:v>
                </c:pt>
                <c:pt idx="1446">
                  <c:v>1385.6</c:v>
                </c:pt>
                <c:pt idx="1447">
                  <c:v>1386.6</c:v>
                </c:pt>
                <c:pt idx="1448">
                  <c:v>1387.6</c:v>
                </c:pt>
                <c:pt idx="1449">
                  <c:v>1388.6</c:v>
                </c:pt>
                <c:pt idx="1450">
                  <c:v>1389.6</c:v>
                </c:pt>
                <c:pt idx="1451">
                  <c:v>1390.6</c:v>
                </c:pt>
                <c:pt idx="1452">
                  <c:v>1391.6</c:v>
                </c:pt>
                <c:pt idx="1453">
                  <c:v>1392.6</c:v>
                </c:pt>
                <c:pt idx="1454">
                  <c:v>1393.6</c:v>
                </c:pt>
                <c:pt idx="1455">
                  <c:v>1394.6</c:v>
                </c:pt>
                <c:pt idx="1456">
                  <c:v>1395.6</c:v>
                </c:pt>
                <c:pt idx="1457">
                  <c:v>1396.6</c:v>
                </c:pt>
                <c:pt idx="1458">
                  <c:v>1397.6</c:v>
                </c:pt>
                <c:pt idx="1459">
                  <c:v>1398.6</c:v>
                </c:pt>
                <c:pt idx="1460">
                  <c:v>1399.6</c:v>
                </c:pt>
                <c:pt idx="1461">
                  <c:v>1400.6</c:v>
                </c:pt>
                <c:pt idx="1462">
                  <c:v>1401.6</c:v>
                </c:pt>
                <c:pt idx="1463">
                  <c:v>1402.6</c:v>
                </c:pt>
                <c:pt idx="1464">
                  <c:v>1403.6</c:v>
                </c:pt>
                <c:pt idx="1465">
                  <c:v>1404.6</c:v>
                </c:pt>
                <c:pt idx="1466">
                  <c:v>1405.6</c:v>
                </c:pt>
                <c:pt idx="1467">
                  <c:v>1406.6</c:v>
                </c:pt>
                <c:pt idx="1468">
                  <c:v>1407.6</c:v>
                </c:pt>
                <c:pt idx="1469">
                  <c:v>1408.6</c:v>
                </c:pt>
                <c:pt idx="1470">
                  <c:v>1409.6</c:v>
                </c:pt>
                <c:pt idx="1471">
                  <c:v>1410.6</c:v>
                </c:pt>
                <c:pt idx="1472">
                  <c:v>1411.6</c:v>
                </c:pt>
                <c:pt idx="1473">
                  <c:v>1412.6</c:v>
                </c:pt>
                <c:pt idx="1474">
                  <c:v>1413.6</c:v>
                </c:pt>
                <c:pt idx="1475">
                  <c:v>1414.6</c:v>
                </c:pt>
                <c:pt idx="1476">
                  <c:v>1415.6</c:v>
                </c:pt>
                <c:pt idx="1477">
                  <c:v>1416.6</c:v>
                </c:pt>
                <c:pt idx="1478">
                  <c:v>1417.6</c:v>
                </c:pt>
                <c:pt idx="1479">
                  <c:v>1418.6</c:v>
                </c:pt>
                <c:pt idx="1480">
                  <c:v>1419.6</c:v>
                </c:pt>
                <c:pt idx="1481">
                  <c:v>1420.6</c:v>
                </c:pt>
                <c:pt idx="1482">
                  <c:v>1421.6</c:v>
                </c:pt>
                <c:pt idx="1483">
                  <c:v>1422.6</c:v>
                </c:pt>
                <c:pt idx="1484">
                  <c:v>1423.6</c:v>
                </c:pt>
                <c:pt idx="1485">
                  <c:v>1424.6</c:v>
                </c:pt>
                <c:pt idx="1486">
                  <c:v>1425.6</c:v>
                </c:pt>
                <c:pt idx="1487">
                  <c:v>1426.6</c:v>
                </c:pt>
                <c:pt idx="1488">
                  <c:v>1427.6</c:v>
                </c:pt>
                <c:pt idx="1489">
                  <c:v>1428.6</c:v>
                </c:pt>
                <c:pt idx="1490">
                  <c:v>1429.6</c:v>
                </c:pt>
                <c:pt idx="1491">
                  <c:v>1430.6</c:v>
                </c:pt>
                <c:pt idx="1492">
                  <c:v>1431.6</c:v>
                </c:pt>
                <c:pt idx="1493">
                  <c:v>1432.6</c:v>
                </c:pt>
                <c:pt idx="1494">
                  <c:v>1433.6</c:v>
                </c:pt>
                <c:pt idx="1495">
                  <c:v>1434.6</c:v>
                </c:pt>
                <c:pt idx="1496">
                  <c:v>1435.6</c:v>
                </c:pt>
                <c:pt idx="1497">
                  <c:v>1436.6</c:v>
                </c:pt>
                <c:pt idx="1498">
                  <c:v>1437.6</c:v>
                </c:pt>
                <c:pt idx="1499">
                  <c:v>1438.6</c:v>
                </c:pt>
                <c:pt idx="1500">
                  <c:v>1439.6</c:v>
                </c:pt>
                <c:pt idx="1501">
                  <c:v>1440.6</c:v>
                </c:pt>
                <c:pt idx="1502">
                  <c:v>1441.6</c:v>
                </c:pt>
                <c:pt idx="1503">
                  <c:v>1442.6</c:v>
                </c:pt>
                <c:pt idx="1504">
                  <c:v>1443.6</c:v>
                </c:pt>
                <c:pt idx="1505">
                  <c:v>1444.6</c:v>
                </c:pt>
                <c:pt idx="1506">
                  <c:v>1445.6</c:v>
                </c:pt>
                <c:pt idx="1507">
                  <c:v>1446.6</c:v>
                </c:pt>
                <c:pt idx="1508">
                  <c:v>1447.6</c:v>
                </c:pt>
                <c:pt idx="1509">
                  <c:v>1448.6</c:v>
                </c:pt>
                <c:pt idx="1510">
                  <c:v>1449.6</c:v>
                </c:pt>
                <c:pt idx="1511">
                  <c:v>1450.6</c:v>
                </c:pt>
                <c:pt idx="1512">
                  <c:v>1451.6</c:v>
                </c:pt>
                <c:pt idx="1513">
                  <c:v>1452.6</c:v>
                </c:pt>
                <c:pt idx="1514">
                  <c:v>1453.6</c:v>
                </c:pt>
                <c:pt idx="1515">
                  <c:v>1454.6</c:v>
                </c:pt>
                <c:pt idx="1516">
                  <c:v>1455.6</c:v>
                </c:pt>
                <c:pt idx="1517">
                  <c:v>1456.6</c:v>
                </c:pt>
                <c:pt idx="1518">
                  <c:v>1457.6</c:v>
                </c:pt>
                <c:pt idx="1519">
                  <c:v>1458.6</c:v>
                </c:pt>
                <c:pt idx="1520">
                  <c:v>1459.6</c:v>
                </c:pt>
                <c:pt idx="1521">
                  <c:v>1460.6</c:v>
                </c:pt>
                <c:pt idx="1522">
                  <c:v>1461.6</c:v>
                </c:pt>
                <c:pt idx="1523">
                  <c:v>1462.6</c:v>
                </c:pt>
                <c:pt idx="1524">
                  <c:v>1463.6</c:v>
                </c:pt>
                <c:pt idx="1525">
                  <c:v>1464.6</c:v>
                </c:pt>
                <c:pt idx="1526">
                  <c:v>1465.6</c:v>
                </c:pt>
                <c:pt idx="1527">
                  <c:v>1466.6</c:v>
                </c:pt>
                <c:pt idx="1528">
                  <c:v>1467.6</c:v>
                </c:pt>
                <c:pt idx="1529">
                  <c:v>1468.6</c:v>
                </c:pt>
                <c:pt idx="1530">
                  <c:v>1469.6</c:v>
                </c:pt>
                <c:pt idx="1531">
                  <c:v>1470.6</c:v>
                </c:pt>
                <c:pt idx="1532">
                  <c:v>1471.6</c:v>
                </c:pt>
                <c:pt idx="1533">
                  <c:v>1472.6</c:v>
                </c:pt>
                <c:pt idx="1534">
                  <c:v>1473.6</c:v>
                </c:pt>
                <c:pt idx="1535">
                  <c:v>1474.6</c:v>
                </c:pt>
                <c:pt idx="1536">
                  <c:v>1475.6</c:v>
                </c:pt>
                <c:pt idx="1537">
                  <c:v>1476.6</c:v>
                </c:pt>
                <c:pt idx="1538">
                  <c:v>1477.6</c:v>
                </c:pt>
                <c:pt idx="1539">
                  <c:v>1478.6</c:v>
                </c:pt>
                <c:pt idx="1540">
                  <c:v>1479.6</c:v>
                </c:pt>
                <c:pt idx="1541">
                  <c:v>1480.6</c:v>
                </c:pt>
                <c:pt idx="1542">
                  <c:v>1481.6</c:v>
                </c:pt>
                <c:pt idx="1543">
                  <c:v>1482.6</c:v>
                </c:pt>
                <c:pt idx="1544">
                  <c:v>1483.6</c:v>
                </c:pt>
                <c:pt idx="1545">
                  <c:v>1484.6</c:v>
                </c:pt>
                <c:pt idx="1546">
                  <c:v>1485.6</c:v>
                </c:pt>
                <c:pt idx="1547">
                  <c:v>1486.6</c:v>
                </c:pt>
                <c:pt idx="1548">
                  <c:v>1487.6</c:v>
                </c:pt>
                <c:pt idx="1549">
                  <c:v>1488.6</c:v>
                </c:pt>
                <c:pt idx="1550">
                  <c:v>1489.6</c:v>
                </c:pt>
                <c:pt idx="1551">
                  <c:v>1490.6</c:v>
                </c:pt>
                <c:pt idx="1552">
                  <c:v>1491.6</c:v>
                </c:pt>
                <c:pt idx="1553">
                  <c:v>1492.6</c:v>
                </c:pt>
                <c:pt idx="1554">
                  <c:v>1493.6</c:v>
                </c:pt>
                <c:pt idx="1555">
                  <c:v>1494.6</c:v>
                </c:pt>
                <c:pt idx="1556">
                  <c:v>1495.6</c:v>
                </c:pt>
                <c:pt idx="1557">
                  <c:v>1496.6</c:v>
                </c:pt>
                <c:pt idx="1558">
                  <c:v>1497.6</c:v>
                </c:pt>
                <c:pt idx="1559">
                  <c:v>1498.6</c:v>
                </c:pt>
                <c:pt idx="1560">
                  <c:v>1499.6</c:v>
                </c:pt>
                <c:pt idx="1561">
                  <c:v>1500.6</c:v>
                </c:pt>
                <c:pt idx="1562">
                  <c:v>1501.6</c:v>
                </c:pt>
                <c:pt idx="1563">
                  <c:v>1502.6</c:v>
                </c:pt>
                <c:pt idx="1564">
                  <c:v>1503.6</c:v>
                </c:pt>
                <c:pt idx="1565">
                  <c:v>1504.6</c:v>
                </c:pt>
                <c:pt idx="1566">
                  <c:v>1505.6</c:v>
                </c:pt>
                <c:pt idx="1567">
                  <c:v>1506.6</c:v>
                </c:pt>
                <c:pt idx="1568">
                  <c:v>1507.6</c:v>
                </c:pt>
                <c:pt idx="1569">
                  <c:v>1508.6</c:v>
                </c:pt>
                <c:pt idx="1570">
                  <c:v>1509.6</c:v>
                </c:pt>
                <c:pt idx="1571">
                  <c:v>1510.6</c:v>
                </c:pt>
                <c:pt idx="1572">
                  <c:v>1511.6</c:v>
                </c:pt>
                <c:pt idx="1573">
                  <c:v>1512.6</c:v>
                </c:pt>
                <c:pt idx="1574">
                  <c:v>1513.6</c:v>
                </c:pt>
                <c:pt idx="1575">
                  <c:v>1514.6</c:v>
                </c:pt>
                <c:pt idx="1576">
                  <c:v>1515.6</c:v>
                </c:pt>
                <c:pt idx="1577">
                  <c:v>1516.6</c:v>
                </c:pt>
                <c:pt idx="1578">
                  <c:v>1517.6</c:v>
                </c:pt>
                <c:pt idx="1579">
                  <c:v>1518.6</c:v>
                </c:pt>
                <c:pt idx="1580">
                  <c:v>1519.6</c:v>
                </c:pt>
                <c:pt idx="1581">
                  <c:v>1520.6</c:v>
                </c:pt>
                <c:pt idx="1582">
                  <c:v>1521.6</c:v>
                </c:pt>
                <c:pt idx="1583">
                  <c:v>1522.6</c:v>
                </c:pt>
                <c:pt idx="1584">
                  <c:v>1523.6</c:v>
                </c:pt>
                <c:pt idx="1585">
                  <c:v>1524.6</c:v>
                </c:pt>
                <c:pt idx="1586">
                  <c:v>1525.6</c:v>
                </c:pt>
                <c:pt idx="1587">
                  <c:v>1526.6</c:v>
                </c:pt>
                <c:pt idx="1588">
                  <c:v>1527.6</c:v>
                </c:pt>
                <c:pt idx="1589">
                  <c:v>1528.6</c:v>
                </c:pt>
                <c:pt idx="1590">
                  <c:v>1529.6</c:v>
                </c:pt>
                <c:pt idx="1591">
                  <c:v>1530.6</c:v>
                </c:pt>
                <c:pt idx="1592">
                  <c:v>1531.6</c:v>
                </c:pt>
                <c:pt idx="1593">
                  <c:v>1532.6</c:v>
                </c:pt>
                <c:pt idx="1594">
                  <c:v>1533.6</c:v>
                </c:pt>
                <c:pt idx="1595">
                  <c:v>1534.6</c:v>
                </c:pt>
                <c:pt idx="1596">
                  <c:v>1535.6</c:v>
                </c:pt>
                <c:pt idx="1597">
                  <c:v>1536.6</c:v>
                </c:pt>
                <c:pt idx="1598">
                  <c:v>1537.6</c:v>
                </c:pt>
                <c:pt idx="1599">
                  <c:v>1538.6</c:v>
                </c:pt>
                <c:pt idx="1600">
                  <c:v>1539.6</c:v>
                </c:pt>
                <c:pt idx="1601">
                  <c:v>1540.6</c:v>
                </c:pt>
                <c:pt idx="1602">
                  <c:v>1541.6</c:v>
                </c:pt>
                <c:pt idx="1603">
                  <c:v>1542.6</c:v>
                </c:pt>
                <c:pt idx="1604">
                  <c:v>1543.6</c:v>
                </c:pt>
                <c:pt idx="1605">
                  <c:v>1544.6</c:v>
                </c:pt>
                <c:pt idx="1606">
                  <c:v>1545.6</c:v>
                </c:pt>
                <c:pt idx="1607">
                  <c:v>1546.6</c:v>
                </c:pt>
                <c:pt idx="1608">
                  <c:v>1547.6</c:v>
                </c:pt>
                <c:pt idx="1609">
                  <c:v>1548.6</c:v>
                </c:pt>
                <c:pt idx="1610">
                  <c:v>1549.6</c:v>
                </c:pt>
                <c:pt idx="1611">
                  <c:v>1550.6</c:v>
                </c:pt>
                <c:pt idx="1612">
                  <c:v>1551.6</c:v>
                </c:pt>
                <c:pt idx="1613">
                  <c:v>1552.6</c:v>
                </c:pt>
                <c:pt idx="1614">
                  <c:v>1553.6</c:v>
                </c:pt>
                <c:pt idx="1615">
                  <c:v>1554.6</c:v>
                </c:pt>
                <c:pt idx="1616">
                  <c:v>1555.6</c:v>
                </c:pt>
                <c:pt idx="1617">
                  <c:v>1556.6</c:v>
                </c:pt>
                <c:pt idx="1618">
                  <c:v>1557.6</c:v>
                </c:pt>
                <c:pt idx="1619">
                  <c:v>1558.6</c:v>
                </c:pt>
                <c:pt idx="1620">
                  <c:v>1559.6</c:v>
                </c:pt>
                <c:pt idx="1621">
                  <c:v>1560.6</c:v>
                </c:pt>
                <c:pt idx="1622">
                  <c:v>1561.6</c:v>
                </c:pt>
                <c:pt idx="1623">
                  <c:v>1562.6</c:v>
                </c:pt>
                <c:pt idx="1624">
                  <c:v>1563.6</c:v>
                </c:pt>
                <c:pt idx="1625">
                  <c:v>1564.6</c:v>
                </c:pt>
                <c:pt idx="1626">
                  <c:v>1565.6</c:v>
                </c:pt>
                <c:pt idx="1627">
                  <c:v>1566.6</c:v>
                </c:pt>
                <c:pt idx="1628">
                  <c:v>1567.6</c:v>
                </c:pt>
                <c:pt idx="1629">
                  <c:v>1568.6</c:v>
                </c:pt>
                <c:pt idx="1630">
                  <c:v>1569.6</c:v>
                </c:pt>
                <c:pt idx="1631">
                  <c:v>1570.6</c:v>
                </c:pt>
                <c:pt idx="1632">
                  <c:v>1571.6</c:v>
                </c:pt>
                <c:pt idx="1633">
                  <c:v>1572.6</c:v>
                </c:pt>
                <c:pt idx="1634">
                  <c:v>1573.6</c:v>
                </c:pt>
                <c:pt idx="1635">
                  <c:v>1574.6</c:v>
                </c:pt>
                <c:pt idx="1636">
                  <c:v>1575.6</c:v>
                </c:pt>
                <c:pt idx="1637">
                  <c:v>1576.6</c:v>
                </c:pt>
                <c:pt idx="1638">
                  <c:v>1577.6</c:v>
                </c:pt>
                <c:pt idx="1639">
                  <c:v>1578.6</c:v>
                </c:pt>
                <c:pt idx="1640">
                  <c:v>1579.6</c:v>
                </c:pt>
                <c:pt idx="1641">
                  <c:v>1580.6</c:v>
                </c:pt>
                <c:pt idx="1642">
                  <c:v>1581.6</c:v>
                </c:pt>
                <c:pt idx="1643">
                  <c:v>1582.6</c:v>
                </c:pt>
                <c:pt idx="1644">
                  <c:v>1583.6</c:v>
                </c:pt>
                <c:pt idx="1645">
                  <c:v>1584.6</c:v>
                </c:pt>
                <c:pt idx="1646">
                  <c:v>1585.6</c:v>
                </c:pt>
                <c:pt idx="1647">
                  <c:v>1586.6</c:v>
                </c:pt>
                <c:pt idx="1648">
                  <c:v>1587.6</c:v>
                </c:pt>
                <c:pt idx="1649">
                  <c:v>1588.6</c:v>
                </c:pt>
                <c:pt idx="1650">
                  <c:v>1589.6</c:v>
                </c:pt>
                <c:pt idx="1651">
                  <c:v>1590.6</c:v>
                </c:pt>
                <c:pt idx="1652">
                  <c:v>1591.6</c:v>
                </c:pt>
                <c:pt idx="1653">
                  <c:v>1592.6</c:v>
                </c:pt>
                <c:pt idx="1654">
                  <c:v>1593.6</c:v>
                </c:pt>
                <c:pt idx="1655">
                  <c:v>1594.6</c:v>
                </c:pt>
                <c:pt idx="1656">
                  <c:v>1595.6</c:v>
                </c:pt>
                <c:pt idx="1657">
                  <c:v>1596.6</c:v>
                </c:pt>
                <c:pt idx="1658">
                  <c:v>1597.6</c:v>
                </c:pt>
                <c:pt idx="1659">
                  <c:v>1598.6</c:v>
                </c:pt>
                <c:pt idx="1660">
                  <c:v>1599.6</c:v>
                </c:pt>
                <c:pt idx="1661">
                  <c:v>1600.6</c:v>
                </c:pt>
                <c:pt idx="1662">
                  <c:v>1601.6</c:v>
                </c:pt>
                <c:pt idx="1663">
                  <c:v>1602.6</c:v>
                </c:pt>
                <c:pt idx="1664">
                  <c:v>1603.6</c:v>
                </c:pt>
                <c:pt idx="1665">
                  <c:v>1604.6</c:v>
                </c:pt>
                <c:pt idx="1666">
                  <c:v>1605.6</c:v>
                </c:pt>
                <c:pt idx="1667">
                  <c:v>1606.6</c:v>
                </c:pt>
                <c:pt idx="1668">
                  <c:v>1607.6</c:v>
                </c:pt>
                <c:pt idx="1669">
                  <c:v>1608.6</c:v>
                </c:pt>
                <c:pt idx="1670">
                  <c:v>1609.6</c:v>
                </c:pt>
                <c:pt idx="1671">
                  <c:v>1610.6</c:v>
                </c:pt>
                <c:pt idx="1672">
                  <c:v>1611.6</c:v>
                </c:pt>
                <c:pt idx="1673">
                  <c:v>1612.6</c:v>
                </c:pt>
                <c:pt idx="1674">
                  <c:v>1613.6</c:v>
                </c:pt>
                <c:pt idx="1675">
                  <c:v>1614.6</c:v>
                </c:pt>
                <c:pt idx="1676">
                  <c:v>1615.6</c:v>
                </c:pt>
                <c:pt idx="1677">
                  <c:v>1616.6</c:v>
                </c:pt>
                <c:pt idx="1678">
                  <c:v>1617.6</c:v>
                </c:pt>
                <c:pt idx="1679">
                  <c:v>1618.6</c:v>
                </c:pt>
                <c:pt idx="1680">
                  <c:v>1619.6</c:v>
                </c:pt>
                <c:pt idx="1681">
                  <c:v>1620.6</c:v>
                </c:pt>
                <c:pt idx="1682">
                  <c:v>1621.6</c:v>
                </c:pt>
                <c:pt idx="1683">
                  <c:v>1622.6</c:v>
                </c:pt>
                <c:pt idx="1684">
                  <c:v>1623.6</c:v>
                </c:pt>
                <c:pt idx="1685">
                  <c:v>1624.6</c:v>
                </c:pt>
                <c:pt idx="1686">
                  <c:v>1625.6</c:v>
                </c:pt>
                <c:pt idx="1687">
                  <c:v>1626.6</c:v>
                </c:pt>
                <c:pt idx="1688">
                  <c:v>1627.6</c:v>
                </c:pt>
                <c:pt idx="1689">
                  <c:v>1628.6</c:v>
                </c:pt>
                <c:pt idx="1690">
                  <c:v>1629.6</c:v>
                </c:pt>
                <c:pt idx="1691">
                  <c:v>1630.6</c:v>
                </c:pt>
                <c:pt idx="1692">
                  <c:v>1631.6</c:v>
                </c:pt>
                <c:pt idx="1693">
                  <c:v>1632.6</c:v>
                </c:pt>
                <c:pt idx="1694">
                  <c:v>1633.6</c:v>
                </c:pt>
                <c:pt idx="1695">
                  <c:v>1634.6</c:v>
                </c:pt>
                <c:pt idx="1696">
                  <c:v>1635.6</c:v>
                </c:pt>
                <c:pt idx="1697">
                  <c:v>1636.6</c:v>
                </c:pt>
                <c:pt idx="1698">
                  <c:v>1637.6</c:v>
                </c:pt>
                <c:pt idx="1699">
                  <c:v>1638.6</c:v>
                </c:pt>
                <c:pt idx="1700">
                  <c:v>1639.6</c:v>
                </c:pt>
                <c:pt idx="1701">
                  <c:v>1640.6</c:v>
                </c:pt>
                <c:pt idx="1702">
                  <c:v>1641.6</c:v>
                </c:pt>
                <c:pt idx="1703">
                  <c:v>1642.6</c:v>
                </c:pt>
                <c:pt idx="1704">
                  <c:v>1643.6</c:v>
                </c:pt>
                <c:pt idx="1705">
                  <c:v>1644.6</c:v>
                </c:pt>
                <c:pt idx="1706">
                  <c:v>1645.6</c:v>
                </c:pt>
                <c:pt idx="1707">
                  <c:v>1646.6</c:v>
                </c:pt>
                <c:pt idx="1708">
                  <c:v>1647.6</c:v>
                </c:pt>
                <c:pt idx="1709">
                  <c:v>1648.6</c:v>
                </c:pt>
                <c:pt idx="1710">
                  <c:v>1649.6</c:v>
                </c:pt>
                <c:pt idx="1711">
                  <c:v>1650.6</c:v>
                </c:pt>
                <c:pt idx="1712">
                  <c:v>1651.6</c:v>
                </c:pt>
                <c:pt idx="1713">
                  <c:v>1652.6</c:v>
                </c:pt>
                <c:pt idx="1714">
                  <c:v>1653.6</c:v>
                </c:pt>
                <c:pt idx="1715">
                  <c:v>1654.6</c:v>
                </c:pt>
                <c:pt idx="1716">
                  <c:v>1655.6</c:v>
                </c:pt>
                <c:pt idx="1717">
                  <c:v>1656.6</c:v>
                </c:pt>
                <c:pt idx="1718">
                  <c:v>1657.6</c:v>
                </c:pt>
                <c:pt idx="1719">
                  <c:v>1658.6</c:v>
                </c:pt>
                <c:pt idx="1720">
                  <c:v>1659.6</c:v>
                </c:pt>
                <c:pt idx="1721">
                  <c:v>1660.6</c:v>
                </c:pt>
                <c:pt idx="1722">
                  <c:v>1661.6</c:v>
                </c:pt>
                <c:pt idx="1723">
                  <c:v>1662.6</c:v>
                </c:pt>
                <c:pt idx="1724">
                  <c:v>1663.6</c:v>
                </c:pt>
                <c:pt idx="1725">
                  <c:v>1664.6</c:v>
                </c:pt>
                <c:pt idx="1726">
                  <c:v>1665.6</c:v>
                </c:pt>
                <c:pt idx="1727">
                  <c:v>1666.6</c:v>
                </c:pt>
                <c:pt idx="1728">
                  <c:v>1667.6</c:v>
                </c:pt>
                <c:pt idx="1729">
                  <c:v>1668.6</c:v>
                </c:pt>
                <c:pt idx="1730">
                  <c:v>1669.6</c:v>
                </c:pt>
                <c:pt idx="1731">
                  <c:v>1670.6</c:v>
                </c:pt>
                <c:pt idx="1732">
                  <c:v>1671.6</c:v>
                </c:pt>
                <c:pt idx="1733">
                  <c:v>1672.6</c:v>
                </c:pt>
                <c:pt idx="1734">
                  <c:v>1673.6</c:v>
                </c:pt>
                <c:pt idx="1735">
                  <c:v>1674.6</c:v>
                </c:pt>
                <c:pt idx="1736">
                  <c:v>1675.6</c:v>
                </c:pt>
                <c:pt idx="1737">
                  <c:v>1676.6</c:v>
                </c:pt>
                <c:pt idx="1738">
                  <c:v>1677.6</c:v>
                </c:pt>
                <c:pt idx="1739">
                  <c:v>1678.6</c:v>
                </c:pt>
                <c:pt idx="1740">
                  <c:v>1679.6</c:v>
                </c:pt>
                <c:pt idx="1741">
                  <c:v>1680.6</c:v>
                </c:pt>
                <c:pt idx="1742">
                  <c:v>1681.6</c:v>
                </c:pt>
                <c:pt idx="1743">
                  <c:v>1682.6</c:v>
                </c:pt>
                <c:pt idx="1744">
                  <c:v>1683.6</c:v>
                </c:pt>
                <c:pt idx="1745">
                  <c:v>1684.6</c:v>
                </c:pt>
                <c:pt idx="1746">
                  <c:v>1685.6</c:v>
                </c:pt>
                <c:pt idx="1747">
                  <c:v>1686.6</c:v>
                </c:pt>
                <c:pt idx="1748">
                  <c:v>1687.6</c:v>
                </c:pt>
                <c:pt idx="1749">
                  <c:v>1688.6</c:v>
                </c:pt>
                <c:pt idx="1750">
                  <c:v>1689.6</c:v>
                </c:pt>
                <c:pt idx="1751">
                  <c:v>1690.6</c:v>
                </c:pt>
                <c:pt idx="1752">
                  <c:v>1691.6</c:v>
                </c:pt>
                <c:pt idx="1753">
                  <c:v>1692.6</c:v>
                </c:pt>
                <c:pt idx="1754">
                  <c:v>1693.6</c:v>
                </c:pt>
                <c:pt idx="1755">
                  <c:v>1694.6</c:v>
                </c:pt>
                <c:pt idx="1756">
                  <c:v>1695.6</c:v>
                </c:pt>
                <c:pt idx="1757">
                  <c:v>1696.6</c:v>
                </c:pt>
                <c:pt idx="1758">
                  <c:v>1697.6</c:v>
                </c:pt>
                <c:pt idx="1759">
                  <c:v>1698.6</c:v>
                </c:pt>
                <c:pt idx="1760">
                  <c:v>1699.6</c:v>
                </c:pt>
                <c:pt idx="1761">
                  <c:v>1700.6</c:v>
                </c:pt>
                <c:pt idx="1762">
                  <c:v>1701.6</c:v>
                </c:pt>
                <c:pt idx="1763">
                  <c:v>1702.6</c:v>
                </c:pt>
                <c:pt idx="1764">
                  <c:v>1703.6</c:v>
                </c:pt>
                <c:pt idx="1765">
                  <c:v>1704.6</c:v>
                </c:pt>
                <c:pt idx="1766">
                  <c:v>1705.6</c:v>
                </c:pt>
                <c:pt idx="1767">
                  <c:v>1706.6</c:v>
                </c:pt>
                <c:pt idx="1768">
                  <c:v>1707.6</c:v>
                </c:pt>
                <c:pt idx="1769">
                  <c:v>1708.6</c:v>
                </c:pt>
                <c:pt idx="1770">
                  <c:v>1709.6</c:v>
                </c:pt>
                <c:pt idx="1771">
                  <c:v>1710.6</c:v>
                </c:pt>
                <c:pt idx="1772">
                  <c:v>1711.6</c:v>
                </c:pt>
                <c:pt idx="1773">
                  <c:v>1712.6</c:v>
                </c:pt>
                <c:pt idx="1774">
                  <c:v>1713.6</c:v>
                </c:pt>
                <c:pt idx="1775">
                  <c:v>1714.6</c:v>
                </c:pt>
                <c:pt idx="1776">
                  <c:v>1715.6</c:v>
                </c:pt>
                <c:pt idx="1777">
                  <c:v>1716.6</c:v>
                </c:pt>
                <c:pt idx="1778">
                  <c:v>1717.6</c:v>
                </c:pt>
                <c:pt idx="1779">
                  <c:v>1718.6</c:v>
                </c:pt>
                <c:pt idx="1780">
                  <c:v>1719.6</c:v>
                </c:pt>
                <c:pt idx="1781">
                  <c:v>1720.6</c:v>
                </c:pt>
                <c:pt idx="1782">
                  <c:v>1721.6</c:v>
                </c:pt>
                <c:pt idx="1783">
                  <c:v>1722.6</c:v>
                </c:pt>
                <c:pt idx="1784">
                  <c:v>1723.6</c:v>
                </c:pt>
                <c:pt idx="1785">
                  <c:v>1724.6</c:v>
                </c:pt>
                <c:pt idx="1786">
                  <c:v>1725.6</c:v>
                </c:pt>
                <c:pt idx="1787">
                  <c:v>1726.6</c:v>
                </c:pt>
                <c:pt idx="1788">
                  <c:v>1727.6</c:v>
                </c:pt>
                <c:pt idx="1789">
                  <c:v>1728.6</c:v>
                </c:pt>
                <c:pt idx="1790">
                  <c:v>1729.6</c:v>
                </c:pt>
                <c:pt idx="1791">
                  <c:v>1730.6</c:v>
                </c:pt>
                <c:pt idx="1792">
                  <c:v>1731.6</c:v>
                </c:pt>
                <c:pt idx="1793">
                  <c:v>1732.6</c:v>
                </c:pt>
                <c:pt idx="1794">
                  <c:v>1733.6</c:v>
                </c:pt>
                <c:pt idx="1795">
                  <c:v>1734.6</c:v>
                </c:pt>
                <c:pt idx="1796">
                  <c:v>1735.6</c:v>
                </c:pt>
                <c:pt idx="1797">
                  <c:v>1736.6</c:v>
                </c:pt>
                <c:pt idx="1798">
                  <c:v>1737.6</c:v>
                </c:pt>
                <c:pt idx="1799">
                  <c:v>1738.6</c:v>
                </c:pt>
                <c:pt idx="1800">
                  <c:v>1739.6</c:v>
                </c:pt>
                <c:pt idx="1801">
                  <c:v>1740.6</c:v>
                </c:pt>
                <c:pt idx="1802">
                  <c:v>1741.6</c:v>
                </c:pt>
                <c:pt idx="1803">
                  <c:v>1742.6</c:v>
                </c:pt>
                <c:pt idx="1804">
                  <c:v>1743.6</c:v>
                </c:pt>
                <c:pt idx="1805">
                  <c:v>1744.6</c:v>
                </c:pt>
                <c:pt idx="1806">
                  <c:v>1745.6</c:v>
                </c:pt>
                <c:pt idx="1807">
                  <c:v>1746.6</c:v>
                </c:pt>
                <c:pt idx="1808">
                  <c:v>1747.6</c:v>
                </c:pt>
                <c:pt idx="1809">
                  <c:v>1748.6</c:v>
                </c:pt>
                <c:pt idx="1810">
                  <c:v>1749.6</c:v>
                </c:pt>
                <c:pt idx="1811">
                  <c:v>1750.6</c:v>
                </c:pt>
                <c:pt idx="1812">
                  <c:v>1751.6</c:v>
                </c:pt>
                <c:pt idx="1813">
                  <c:v>1752.6</c:v>
                </c:pt>
                <c:pt idx="1814">
                  <c:v>1753.6</c:v>
                </c:pt>
                <c:pt idx="1815">
                  <c:v>1754.6</c:v>
                </c:pt>
                <c:pt idx="1816">
                  <c:v>1755.6</c:v>
                </c:pt>
                <c:pt idx="1817">
                  <c:v>1756.6</c:v>
                </c:pt>
                <c:pt idx="1818">
                  <c:v>1757.6</c:v>
                </c:pt>
                <c:pt idx="1819">
                  <c:v>1758.6</c:v>
                </c:pt>
                <c:pt idx="1820">
                  <c:v>1759.6</c:v>
                </c:pt>
                <c:pt idx="1821">
                  <c:v>1760.6</c:v>
                </c:pt>
                <c:pt idx="1822">
                  <c:v>1761.6</c:v>
                </c:pt>
                <c:pt idx="1823">
                  <c:v>1762.6</c:v>
                </c:pt>
                <c:pt idx="1824">
                  <c:v>1763.6</c:v>
                </c:pt>
                <c:pt idx="1825">
                  <c:v>1764.6</c:v>
                </c:pt>
                <c:pt idx="1826">
                  <c:v>1765.6</c:v>
                </c:pt>
                <c:pt idx="1827">
                  <c:v>1766.6</c:v>
                </c:pt>
                <c:pt idx="1828">
                  <c:v>1767.6</c:v>
                </c:pt>
                <c:pt idx="1829">
                  <c:v>1768.6</c:v>
                </c:pt>
                <c:pt idx="1830">
                  <c:v>1769.6</c:v>
                </c:pt>
                <c:pt idx="1831">
                  <c:v>1770.6</c:v>
                </c:pt>
                <c:pt idx="1832">
                  <c:v>1771.6</c:v>
                </c:pt>
                <c:pt idx="1833">
                  <c:v>1772.6</c:v>
                </c:pt>
                <c:pt idx="1834">
                  <c:v>1773.6</c:v>
                </c:pt>
                <c:pt idx="1835">
                  <c:v>1774.6</c:v>
                </c:pt>
                <c:pt idx="1836">
                  <c:v>1775.6</c:v>
                </c:pt>
                <c:pt idx="1837">
                  <c:v>1776.6</c:v>
                </c:pt>
                <c:pt idx="1838">
                  <c:v>1777.6</c:v>
                </c:pt>
                <c:pt idx="1839">
                  <c:v>1778.6</c:v>
                </c:pt>
                <c:pt idx="1840">
                  <c:v>1779.6</c:v>
                </c:pt>
                <c:pt idx="1841">
                  <c:v>1780.6</c:v>
                </c:pt>
                <c:pt idx="1842">
                  <c:v>1781.6</c:v>
                </c:pt>
                <c:pt idx="1843">
                  <c:v>1782.6</c:v>
                </c:pt>
                <c:pt idx="1844">
                  <c:v>1783.6</c:v>
                </c:pt>
                <c:pt idx="1845">
                  <c:v>1784.6</c:v>
                </c:pt>
                <c:pt idx="1846">
                  <c:v>1785.6</c:v>
                </c:pt>
                <c:pt idx="1847">
                  <c:v>1786.6</c:v>
                </c:pt>
                <c:pt idx="1848">
                  <c:v>1787.6</c:v>
                </c:pt>
                <c:pt idx="1849">
                  <c:v>1788.6</c:v>
                </c:pt>
                <c:pt idx="1850">
                  <c:v>1789.6</c:v>
                </c:pt>
                <c:pt idx="1851">
                  <c:v>1790.6</c:v>
                </c:pt>
                <c:pt idx="1852">
                  <c:v>1791.6</c:v>
                </c:pt>
                <c:pt idx="1853">
                  <c:v>1792.6</c:v>
                </c:pt>
                <c:pt idx="1854">
                  <c:v>1793.6</c:v>
                </c:pt>
                <c:pt idx="1855">
                  <c:v>1794.6</c:v>
                </c:pt>
                <c:pt idx="1856">
                  <c:v>1795.6</c:v>
                </c:pt>
                <c:pt idx="1857">
                  <c:v>1796.6</c:v>
                </c:pt>
                <c:pt idx="1858">
                  <c:v>1797.6</c:v>
                </c:pt>
                <c:pt idx="1859">
                  <c:v>1798.6</c:v>
                </c:pt>
                <c:pt idx="1860">
                  <c:v>1799.6</c:v>
                </c:pt>
                <c:pt idx="1861">
                  <c:v>1800.6</c:v>
                </c:pt>
                <c:pt idx="1862">
                  <c:v>1801.6</c:v>
                </c:pt>
                <c:pt idx="1863">
                  <c:v>1802.6</c:v>
                </c:pt>
                <c:pt idx="1864">
                  <c:v>1803.6</c:v>
                </c:pt>
                <c:pt idx="1865">
                  <c:v>1804.6</c:v>
                </c:pt>
                <c:pt idx="1866">
                  <c:v>1805.6</c:v>
                </c:pt>
                <c:pt idx="1867">
                  <c:v>1806.6</c:v>
                </c:pt>
                <c:pt idx="1868">
                  <c:v>1807.6</c:v>
                </c:pt>
                <c:pt idx="1869">
                  <c:v>1808.6</c:v>
                </c:pt>
                <c:pt idx="1870">
                  <c:v>1809.6</c:v>
                </c:pt>
                <c:pt idx="1871">
                  <c:v>1810.6</c:v>
                </c:pt>
                <c:pt idx="1872">
                  <c:v>1811.6</c:v>
                </c:pt>
                <c:pt idx="1873">
                  <c:v>1812.6</c:v>
                </c:pt>
                <c:pt idx="1874">
                  <c:v>1813.6</c:v>
                </c:pt>
                <c:pt idx="1875">
                  <c:v>1814.6</c:v>
                </c:pt>
                <c:pt idx="1876">
                  <c:v>1815.6</c:v>
                </c:pt>
                <c:pt idx="1877">
                  <c:v>1816.6</c:v>
                </c:pt>
                <c:pt idx="1878">
                  <c:v>1817.6</c:v>
                </c:pt>
                <c:pt idx="1879">
                  <c:v>1818.6</c:v>
                </c:pt>
                <c:pt idx="1880">
                  <c:v>1819.6</c:v>
                </c:pt>
                <c:pt idx="1881">
                  <c:v>1820.6</c:v>
                </c:pt>
                <c:pt idx="1882">
                  <c:v>1821.6</c:v>
                </c:pt>
                <c:pt idx="1883">
                  <c:v>1822.6</c:v>
                </c:pt>
                <c:pt idx="1884">
                  <c:v>1823.6</c:v>
                </c:pt>
                <c:pt idx="1885">
                  <c:v>1824.6</c:v>
                </c:pt>
                <c:pt idx="1886">
                  <c:v>1825.6</c:v>
                </c:pt>
                <c:pt idx="1887">
                  <c:v>1826.6</c:v>
                </c:pt>
                <c:pt idx="1888">
                  <c:v>1827.6</c:v>
                </c:pt>
                <c:pt idx="1889">
                  <c:v>1828.6</c:v>
                </c:pt>
                <c:pt idx="1890">
                  <c:v>1829.6</c:v>
                </c:pt>
                <c:pt idx="1891">
                  <c:v>1830.6</c:v>
                </c:pt>
                <c:pt idx="1892">
                  <c:v>1831.6</c:v>
                </c:pt>
                <c:pt idx="1893">
                  <c:v>1832.6</c:v>
                </c:pt>
                <c:pt idx="1894">
                  <c:v>1833.6</c:v>
                </c:pt>
                <c:pt idx="1895">
                  <c:v>1834.6</c:v>
                </c:pt>
                <c:pt idx="1896">
                  <c:v>1835.6</c:v>
                </c:pt>
                <c:pt idx="1897">
                  <c:v>1836.6</c:v>
                </c:pt>
                <c:pt idx="1898">
                  <c:v>1837.6</c:v>
                </c:pt>
                <c:pt idx="1899">
                  <c:v>1838.6</c:v>
                </c:pt>
                <c:pt idx="1900">
                  <c:v>1839.6</c:v>
                </c:pt>
                <c:pt idx="1901">
                  <c:v>1840.6</c:v>
                </c:pt>
                <c:pt idx="1902">
                  <c:v>1841.6</c:v>
                </c:pt>
                <c:pt idx="1903">
                  <c:v>1842.6</c:v>
                </c:pt>
                <c:pt idx="1904">
                  <c:v>1843.6</c:v>
                </c:pt>
                <c:pt idx="1905">
                  <c:v>1844.6</c:v>
                </c:pt>
                <c:pt idx="1906">
                  <c:v>1845.6</c:v>
                </c:pt>
                <c:pt idx="1907">
                  <c:v>1846.6</c:v>
                </c:pt>
                <c:pt idx="1908">
                  <c:v>1847.6</c:v>
                </c:pt>
                <c:pt idx="1909">
                  <c:v>1848.6</c:v>
                </c:pt>
                <c:pt idx="1910">
                  <c:v>1849.6</c:v>
                </c:pt>
                <c:pt idx="1911">
                  <c:v>1850.6</c:v>
                </c:pt>
                <c:pt idx="1912">
                  <c:v>1851.6</c:v>
                </c:pt>
                <c:pt idx="1913">
                  <c:v>1852.6</c:v>
                </c:pt>
                <c:pt idx="1914">
                  <c:v>1853.6</c:v>
                </c:pt>
                <c:pt idx="1915">
                  <c:v>1854.6</c:v>
                </c:pt>
                <c:pt idx="1916">
                  <c:v>1855.6</c:v>
                </c:pt>
                <c:pt idx="1917">
                  <c:v>1856.6</c:v>
                </c:pt>
                <c:pt idx="1918">
                  <c:v>1857.6</c:v>
                </c:pt>
                <c:pt idx="1919">
                  <c:v>1858.6</c:v>
                </c:pt>
                <c:pt idx="1920">
                  <c:v>1859.6</c:v>
                </c:pt>
                <c:pt idx="1921">
                  <c:v>1860.6</c:v>
                </c:pt>
                <c:pt idx="1922">
                  <c:v>1861.6</c:v>
                </c:pt>
                <c:pt idx="1923">
                  <c:v>1862.6</c:v>
                </c:pt>
                <c:pt idx="1924">
                  <c:v>1863.6</c:v>
                </c:pt>
                <c:pt idx="1925">
                  <c:v>1864.6</c:v>
                </c:pt>
                <c:pt idx="1926">
                  <c:v>1865.6</c:v>
                </c:pt>
                <c:pt idx="1927">
                  <c:v>1866.6</c:v>
                </c:pt>
                <c:pt idx="1928">
                  <c:v>1867.6</c:v>
                </c:pt>
                <c:pt idx="1929">
                  <c:v>1868.6</c:v>
                </c:pt>
                <c:pt idx="1930">
                  <c:v>1869.6</c:v>
                </c:pt>
                <c:pt idx="1931">
                  <c:v>1870.6</c:v>
                </c:pt>
                <c:pt idx="1932">
                  <c:v>1871.6</c:v>
                </c:pt>
                <c:pt idx="1933">
                  <c:v>1872.6</c:v>
                </c:pt>
                <c:pt idx="1934">
                  <c:v>1873.6</c:v>
                </c:pt>
                <c:pt idx="1935">
                  <c:v>1874.6</c:v>
                </c:pt>
                <c:pt idx="1936">
                  <c:v>1875.6</c:v>
                </c:pt>
                <c:pt idx="1937">
                  <c:v>1876.6</c:v>
                </c:pt>
                <c:pt idx="1938">
                  <c:v>1877.6</c:v>
                </c:pt>
                <c:pt idx="1939">
                  <c:v>1878.6</c:v>
                </c:pt>
                <c:pt idx="1940">
                  <c:v>1879.6</c:v>
                </c:pt>
                <c:pt idx="1941">
                  <c:v>1880.6</c:v>
                </c:pt>
                <c:pt idx="1942">
                  <c:v>1881.6</c:v>
                </c:pt>
                <c:pt idx="1943">
                  <c:v>1882.6</c:v>
                </c:pt>
                <c:pt idx="1944">
                  <c:v>1883.6</c:v>
                </c:pt>
                <c:pt idx="1945">
                  <c:v>1884.6</c:v>
                </c:pt>
                <c:pt idx="1946">
                  <c:v>1885.6</c:v>
                </c:pt>
                <c:pt idx="1947">
                  <c:v>1886.6</c:v>
                </c:pt>
                <c:pt idx="1948">
                  <c:v>1887.6</c:v>
                </c:pt>
                <c:pt idx="1949">
                  <c:v>1888.6</c:v>
                </c:pt>
                <c:pt idx="1950">
                  <c:v>1889.6</c:v>
                </c:pt>
                <c:pt idx="1951">
                  <c:v>1890.6</c:v>
                </c:pt>
                <c:pt idx="1952">
                  <c:v>1891.6</c:v>
                </c:pt>
                <c:pt idx="1953">
                  <c:v>1892.6</c:v>
                </c:pt>
                <c:pt idx="1954">
                  <c:v>1893.6</c:v>
                </c:pt>
                <c:pt idx="1955">
                  <c:v>1894.6</c:v>
                </c:pt>
                <c:pt idx="1956">
                  <c:v>1895.6</c:v>
                </c:pt>
                <c:pt idx="1957">
                  <c:v>1896.6</c:v>
                </c:pt>
                <c:pt idx="1958">
                  <c:v>1897.6</c:v>
                </c:pt>
                <c:pt idx="1959">
                  <c:v>1898.6</c:v>
                </c:pt>
                <c:pt idx="1960">
                  <c:v>1899.6</c:v>
                </c:pt>
                <c:pt idx="1961">
                  <c:v>1900.6</c:v>
                </c:pt>
                <c:pt idx="1962">
                  <c:v>1901.6</c:v>
                </c:pt>
                <c:pt idx="1963">
                  <c:v>1902.6</c:v>
                </c:pt>
                <c:pt idx="1964">
                  <c:v>1903.6</c:v>
                </c:pt>
                <c:pt idx="1965">
                  <c:v>1904.6</c:v>
                </c:pt>
                <c:pt idx="1966">
                  <c:v>1905.6</c:v>
                </c:pt>
                <c:pt idx="1967">
                  <c:v>1906.6</c:v>
                </c:pt>
                <c:pt idx="1968">
                  <c:v>1907.6</c:v>
                </c:pt>
                <c:pt idx="1969">
                  <c:v>1908.6</c:v>
                </c:pt>
                <c:pt idx="1970">
                  <c:v>1909.6</c:v>
                </c:pt>
                <c:pt idx="1971">
                  <c:v>1910.6</c:v>
                </c:pt>
                <c:pt idx="1972">
                  <c:v>1911.6</c:v>
                </c:pt>
                <c:pt idx="1973">
                  <c:v>1912.6</c:v>
                </c:pt>
                <c:pt idx="1974">
                  <c:v>1913.6</c:v>
                </c:pt>
                <c:pt idx="1975">
                  <c:v>1914.6</c:v>
                </c:pt>
                <c:pt idx="1976">
                  <c:v>1915.6</c:v>
                </c:pt>
                <c:pt idx="1977">
                  <c:v>1916.6</c:v>
                </c:pt>
                <c:pt idx="1978">
                  <c:v>1917.6</c:v>
                </c:pt>
                <c:pt idx="1979">
                  <c:v>1918.6</c:v>
                </c:pt>
                <c:pt idx="1980">
                  <c:v>1919.6</c:v>
                </c:pt>
                <c:pt idx="1981">
                  <c:v>1920.6</c:v>
                </c:pt>
                <c:pt idx="1982">
                  <c:v>1921.6</c:v>
                </c:pt>
                <c:pt idx="1983">
                  <c:v>1922.6</c:v>
                </c:pt>
                <c:pt idx="1984">
                  <c:v>1923.6</c:v>
                </c:pt>
                <c:pt idx="1985">
                  <c:v>1924.6</c:v>
                </c:pt>
                <c:pt idx="1986">
                  <c:v>1925.6</c:v>
                </c:pt>
                <c:pt idx="1987">
                  <c:v>1926.6</c:v>
                </c:pt>
                <c:pt idx="1988">
                  <c:v>1927.6</c:v>
                </c:pt>
                <c:pt idx="1989">
                  <c:v>1928.6</c:v>
                </c:pt>
                <c:pt idx="1990">
                  <c:v>1929.6</c:v>
                </c:pt>
                <c:pt idx="1991">
                  <c:v>1930.6</c:v>
                </c:pt>
                <c:pt idx="1992">
                  <c:v>1931.6</c:v>
                </c:pt>
                <c:pt idx="1993">
                  <c:v>1932.6</c:v>
                </c:pt>
                <c:pt idx="1994">
                  <c:v>1933.6</c:v>
                </c:pt>
                <c:pt idx="1995">
                  <c:v>1934.6</c:v>
                </c:pt>
                <c:pt idx="1996">
                  <c:v>1935.6</c:v>
                </c:pt>
                <c:pt idx="1997">
                  <c:v>1936.6</c:v>
                </c:pt>
                <c:pt idx="1998">
                  <c:v>1937.6</c:v>
                </c:pt>
                <c:pt idx="1999">
                  <c:v>1938.6</c:v>
                </c:pt>
                <c:pt idx="2000">
                  <c:v>1939.6</c:v>
                </c:pt>
                <c:pt idx="2001">
                  <c:v>1940.6</c:v>
                </c:pt>
                <c:pt idx="2002">
                  <c:v>1941.6</c:v>
                </c:pt>
                <c:pt idx="2003">
                  <c:v>1942.6</c:v>
                </c:pt>
                <c:pt idx="2004">
                  <c:v>1943.6</c:v>
                </c:pt>
                <c:pt idx="2005">
                  <c:v>1944.6</c:v>
                </c:pt>
                <c:pt idx="2006">
                  <c:v>1945.6</c:v>
                </c:pt>
                <c:pt idx="2007">
                  <c:v>1946.6</c:v>
                </c:pt>
                <c:pt idx="2008">
                  <c:v>1947.6</c:v>
                </c:pt>
                <c:pt idx="2009">
                  <c:v>1948.6</c:v>
                </c:pt>
                <c:pt idx="2010">
                  <c:v>1949.6</c:v>
                </c:pt>
                <c:pt idx="2011">
                  <c:v>1950.6</c:v>
                </c:pt>
                <c:pt idx="2012">
                  <c:v>1951.6</c:v>
                </c:pt>
                <c:pt idx="2013">
                  <c:v>1952.6</c:v>
                </c:pt>
                <c:pt idx="2014">
                  <c:v>1953.6</c:v>
                </c:pt>
                <c:pt idx="2015">
                  <c:v>1954.6</c:v>
                </c:pt>
                <c:pt idx="2016">
                  <c:v>1955.6</c:v>
                </c:pt>
                <c:pt idx="2017">
                  <c:v>1956.6</c:v>
                </c:pt>
                <c:pt idx="2018">
                  <c:v>1957.6</c:v>
                </c:pt>
                <c:pt idx="2019">
                  <c:v>1958.6</c:v>
                </c:pt>
                <c:pt idx="2020">
                  <c:v>1959.6</c:v>
                </c:pt>
                <c:pt idx="2021">
                  <c:v>1960.6</c:v>
                </c:pt>
                <c:pt idx="2022">
                  <c:v>1961.6</c:v>
                </c:pt>
                <c:pt idx="2023">
                  <c:v>1962.6</c:v>
                </c:pt>
                <c:pt idx="2024">
                  <c:v>1963.6</c:v>
                </c:pt>
                <c:pt idx="2025">
                  <c:v>1964.6</c:v>
                </c:pt>
                <c:pt idx="2026">
                  <c:v>1965.6</c:v>
                </c:pt>
                <c:pt idx="2027">
                  <c:v>1966.6</c:v>
                </c:pt>
                <c:pt idx="2028">
                  <c:v>1967.6</c:v>
                </c:pt>
                <c:pt idx="2029">
                  <c:v>1968.6</c:v>
                </c:pt>
                <c:pt idx="2030">
                  <c:v>1969.6</c:v>
                </c:pt>
                <c:pt idx="2031">
                  <c:v>1970.6</c:v>
                </c:pt>
                <c:pt idx="2032">
                  <c:v>1971.6</c:v>
                </c:pt>
                <c:pt idx="2033">
                  <c:v>1972.6</c:v>
                </c:pt>
                <c:pt idx="2034">
                  <c:v>1973.6</c:v>
                </c:pt>
                <c:pt idx="2035">
                  <c:v>1974.6</c:v>
                </c:pt>
                <c:pt idx="2036">
                  <c:v>1975.6</c:v>
                </c:pt>
                <c:pt idx="2037">
                  <c:v>1976.6</c:v>
                </c:pt>
                <c:pt idx="2038">
                  <c:v>1977.6</c:v>
                </c:pt>
                <c:pt idx="2039">
                  <c:v>1978.6</c:v>
                </c:pt>
                <c:pt idx="2040">
                  <c:v>1979.6</c:v>
                </c:pt>
                <c:pt idx="2041">
                  <c:v>1980.6</c:v>
                </c:pt>
                <c:pt idx="2042">
                  <c:v>1981.6</c:v>
                </c:pt>
                <c:pt idx="2043">
                  <c:v>1982.6</c:v>
                </c:pt>
                <c:pt idx="2044">
                  <c:v>1983.6</c:v>
                </c:pt>
                <c:pt idx="2045">
                  <c:v>1984.6</c:v>
                </c:pt>
                <c:pt idx="2046">
                  <c:v>1985.6</c:v>
                </c:pt>
                <c:pt idx="2047">
                  <c:v>1986.6</c:v>
                </c:pt>
                <c:pt idx="2048">
                  <c:v>1987.6</c:v>
                </c:pt>
                <c:pt idx="2049">
                  <c:v>1988.6</c:v>
                </c:pt>
                <c:pt idx="2050">
                  <c:v>1989.6</c:v>
                </c:pt>
                <c:pt idx="2051">
                  <c:v>1990.6</c:v>
                </c:pt>
                <c:pt idx="2052">
                  <c:v>1991.6</c:v>
                </c:pt>
                <c:pt idx="2053">
                  <c:v>1992.6</c:v>
                </c:pt>
                <c:pt idx="2054">
                  <c:v>1993.6</c:v>
                </c:pt>
                <c:pt idx="2055">
                  <c:v>1994.6</c:v>
                </c:pt>
                <c:pt idx="2056">
                  <c:v>1995.6</c:v>
                </c:pt>
                <c:pt idx="2057">
                  <c:v>1996.6</c:v>
                </c:pt>
                <c:pt idx="2058">
                  <c:v>1997.6</c:v>
                </c:pt>
                <c:pt idx="2059">
                  <c:v>1998.6</c:v>
                </c:pt>
                <c:pt idx="2060">
                  <c:v>1999.6</c:v>
                </c:pt>
                <c:pt idx="2061">
                  <c:v>2000.6</c:v>
                </c:pt>
                <c:pt idx="2062">
                  <c:v>2001.6</c:v>
                </c:pt>
                <c:pt idx="2063">
                  <c:v>2002.6</c:v>
                </c:pt>
                <c:pt idx="2064">
                  <c:v>2003.6</c:v>
                </c:pt>
                <c:pt idx="2065">
                  <c:v>2004.6</c:v>
                </c:pt>
                <c:pt idx="2066">
                  <c:v>2005.6</c:v>
                </c:pt>
                <c:pt idx="2067">
                  <c:v>2006.6</c:v>
                </c:pt>
                <c:pt idx="2068">
                  <c:v>2007.6</c:v>
                </c:pt>
                <c:pt idx="2069">
                  <c:v>2008.6</c:v>
                </c:pt>
                <c:pt idx="2070">
                  <c:v>2009.6</c:v>
                </c:pt>
                <c:pt idx="2071">
                  <c:v>2010.6</c:v>
                </c:pt>
                <c:pt idx="2072">
                  <c:v>2011.6</c:v>
                </c:pt>
                <c:pt idx="2073">
                  <c:v>2012.6</c:v>
                </c:pt>
                <c:pt idx="2074">
                  <c:v>2013.6</c:v>
                </c:pt>
                <c:pt idx="2075">
                  <c:v>2014.6</c:v>
                </c:pt>
                <c:pt idx="2076">
                  <c:v>2015.6</c:v>
                </c:pt>
                <c:pt idx="2077">
                  <c:v>2016.6</c:v>
                </c:pt>
                <c:pt idx="2078">
                  <c:v>2017.6</c:v>
                </c:pt>
                <c:pt idx="2079">
                  <c:v>2018.6</c:v>
                </c:pt>
                <c:pt idx="2080">
                  <c:v>2019.6</c:v>
                </c:pt>
                <c:pt idx="2081">
                  <c:v>2020.6</c:v>
                </c:pt>
                <c:pt idx="2082">
                  <c:v>2021.6</c:v>
                </c:pt>
                <c:pt idx="2083">
                  <c:v>2022.6</c:v>
                </c:pt>
                <c:pt idx="2084">
                  <c:v>2023.6</c:v>
                </c:pt>
                <c:pt idx="2085">
                  <c:v>2024.6</c:v>
                </c:pt>
                <c:pt idx="2086">
                  <c:v>2025.6</c:v>
                </c:pt>
                <c:pt idx="2087">
                  <c:v>2026.6</c:v>
                </c:pt>
                <c:pt idx="2088">
                  <c:v>2027.6</c:v>
                </c:pt>
                <c:pt idx="2089">
                  <c:v>2028.6</c:v>
                </c:pt>
                <c:pt idx="2090">
                  <c:v>2029.6</c:v>
                </c:pt>
                <c:pt idx="2091">
                  <c:v>2030.6</c:v>
                </c:pt>
                <c:pt idx="2092">
                  <c:v>2031.6</c:v>
                </c:pt>
                <c:pt idx="2093">
                  <c:v>2032.6</c:v>
                </c:pt>
                <c:pt idx="2094">
                  <c:v>2033.6</c:v>
                </c:pt>
                <c:pt idx="2095">
                  <c:v>2034.6</c:v>
                </c:pt>
                <c:pt idx="2096">
                  <c:v>2035.6</c:v>
                </c:pt>
                <c:pt idx="2097">
                  <c:v>2036.6</c:v>
                </c:pt>
                <c:pt idx="2098">
                  <c:v>2037.6</c:v>
                </c:pt>
                <c:pt idx="2099">
                  <c:v>2038.6</c:v>
                </c:pt>
                <c:pt idx="2100">
                  <c:v>2039.6</c:v>
                </c:pt>
                <c:pt idx="2101">
                  <c:v>2040.6</c:v>
                </c:pt>
                <c:pt idx="2102">
                  <c:v>2041.6</c:v>
                </c:pt>
                <c:pt idx="2103">
                  <c:v>2042.6</c:v>
                </c:pt>
                <c:pt idx="2104">
                  <c:v>2043.6</c:v>
                </c:pt>
                <c:pt idx="2105">
                  <c:v>2044.6</c:v>
                </c:pt>
                <c:pt idx="2106">
                  <c:v>2045.6</c:v>
                </c:pt>
                <c:pt idx="2107">
                  <c:v>2046.6</c:v>
                </c:pt>
                <c:pt idx="2108">
                  <c:v>2047.6</c:v>
                </c:pt>
                <c:pt idx="2109">
                  <c:v>2048.6</c:v>
                </c:pt>
                <c:pt idx="2110">
                  <c:v>2049.6</c:v>
                </c:pt>
                <c:pt idx="2111">
                  <c:v>2050.6</c:v>
                </c:pt>
                <c:pt idx="2112">
                  <c:v>2051.6</c:v>
                </c:pt>
                <c:pt idx="2113">
                  <c:v>2052.6</c:v>
                </c:pt>
                <c:pt idx="2114">
                  <c:v>2053.6</c:v>
                </c:pt>
                <c:pt idx="2115">
                  <c:v>2054.6</c:v>
                </c:pt>
                <c:pt idx="2116">
                  <c:v>2055.6</c:v>
                </c:pt>
                <c:pt idx="2117">
                  <c:v>2056.6</c:v>
                </c:pt>
                <c:pt idx="2118">
                  <c:v>2057.6</c:v>
                </c:pt>
                <c:pt idx="2119">
                  <c:v>2058.6</c:v>
                </c:pt>
                <c:pt idx="2120">
                  <c:v>2059.6</c:v>
                </c:pt>
                <c:pt idx="2121">
                  <c:v>2060.6</c:v>
                </c:pt>
                <c:pt idx="2122">
                  <c:v>2061.6</c:v>
                </c:pt>
                <c:pt idx="2123">
                  <c:v>2062.6</c:v>
                </c:pt>
                <c:pt idx="2124">
                  <c:v>2063.6</c:v>
                </c:pt>
                <c:pt idx="2125">
                  <c:v>2064.6</c:v>
                </c:pt>
                <c:pt idx="2126">
                  <c:v>2065.6</c:v>
                </c:pt>
                <c:pt idx="2127">
                  <c:v>2066.6</c:v>
                </c:pt>
                <c:pt idx="2128">
                  <c:v>2067.6</c:v>
                </c:pt>
                <c:pt idx="2129">
                  <c:v>2068.6</c:v>
                </c:pt>
                <c:pt idx="2130">
                  <c:v>2069.6</c:v>
                </c:pt>
                <c:pt idx="2131">
                  <c:v>2070.6</c:v>
                </c:pt>
                <c:pt idx="2132">
                  <c:v>2071.6</c:v>
                </c:pt>
                <c:pt idx="2133">
                  <c:v>2072.6</c:v>
                </c:pt>
                <c:pt idx="2134">
                  <c:v>2073.6</c:v>
                </c:pt>
                <c:pt idx="2135">
                  <c:v>2074.6</c:v>
                </c:pt>
                <c:pt idx="2136">
                  <c:v>2075.6</c:v>
                </c:pt>
                <c:pt idx="2137">
                  <c:v>2076.6</c:v>
                </c:pt>
                <c:pt idx="2138">
                  <c:v>2077.6</c:v>
                </c:pt>
                <c:pt idx="2139">
                  <c:v>2078.6</c:v>
                </c:pt>
                <c:pt idx="2140">
                  <c:v>2079.6</c:v>
                </c:pt>
                <c:pt idx="2141">
                  <c:v>2080.6</c:v>
                </c:pt>
                <c:pt idx="2142">
                  <c:v>2081.6</c:v>
                </c:pt>
                <c:pt idx="2143">
                  <c:v>2082.6</c:v>
                </c:pt>
                <c:pt idx="2144">
                  <c:v>2083.6</c:v>
                </c:pt>
                <c:pt idx="2145">
                  <c:v>2084.6</c:v>
                </c:pt>
                <c:pt idx="2146">
                  <c:v>2085.6</c:v>
                </c:pt>
                <c:pt idx="2147">
                  <c:v>2086.6</c:v>
                </c:pt>
                <c:pt idx="2148">
                  <c:v>2087.6</c:v>
                </c:pt>
                <c:pt idx="2149">
                  <c:v>2088.6</c:v>
                </c:pt>
                <c:pt idx="2150">
                  <c:v>2089.6</c:v>
                </c:pt>
                <c:pt idx="2151">
                  <c:v>2090.6</c:v>
                </c:pt>
                <c:pt idx="2152">
                  <c:v>2091.6</c:v>
                </c:pt>
                <c:pt idx="2153">
                  <c:v>2092.6</c:v>
                </c:pt>
                <c:pt idx="2154">
                  <c:v>2093.6</c:v>
                </c:pt>
                <c:pt idx="2155">
                  <c:v>2094.6</c:v>
                </c:pt>
                <c:pt idx="2156">
                  <c:v>2095.6</c:v>
                </c:pt>
                <c:pt idx="2157">
                  <c:v>2096.6</c:v>
                </c:pt>
                <c:pt idx="2158">
                  <c:v>2097.6</c:v>
                </c:pt>
                <c:pt idx="2159">
                  <c:v>2098.6</c:v>
                </c:pt>
                <c:pt idx="2160">
                  <c:v>2099.6</c:v>
                </c:pt>
                <c:pt idx="2161">
                  <c:v>2100.6</c:v>
                </c:pt>
                <c:pt idx="2162">
                  <c:v>2101.6</c:v>
                </c:pt>
                <c:pt idx="2163">
                  <c:v>2102.6</c:v>
                </c:pt>
                <c:pt idx="2164">
                  <c:v>2103.6</c:v>
                </c:pt>
                <c:pt idx="2165">
                  <c:v>2104.6</c:v>
                </c:pt>
                <c:pt idx="2166">
                  <c:v>2105.6</c:v>
                </c:pt>
                <c:pt idx="2167">
                  <c:v>2106.6</c:v>
                </c:pt>
                <c:pt idx="2168">
                  <c:v>2107.6</c:v>
                </c:pt>
                <c:pt idx="2169">
                  <c:v>2108.6</c:v>
                </c:pt>
                <c:pt idx="2170">
                  <c:v>2109.6</c:v>
                </c:pt>
                <c:pt idx="2171">
                  <c:v>2110.6</c:v>
                </c:pt>
                <c:pt idx="2172">
                  <c:v>2111.6</c:v>
                </c:pt>
                <c:pt idx="2173">
                  <c:v>2112.6</c:v>
                </c:pt>
                <c:pt idx="2174">
                  <c:v>2113.6</c:v>
                </c:pt>
                <c:pt idx="2175">
                  <c:v>2114.6</c:v>
                </c:pt>
                <c:pt idx="2176">
                  <c:v>2115.6</c:v>
                </c:pt>
                <c:pt idx="2177">
                  <c:v>2116.6</c:v>
                </c:pt>
                <c:pt idx="2178">
                  <c:v>2117.6</c:v>
                </c:pt>
                <c:pt idx="2179">
                  <c:v>2118.6</c:v>
                </c:pt>
                <c:pt idx="2180">
                  <c:v>2119.6</c:v>
                </c:pt>
                <c:pt idx="2181">
                  <c:v>2120.6</c:v>
                </c:pt>
                <c:pt idx="2182">
                  <c:v>2121.6</c:v>
                </c:pt>
                <c:pt idx="2183">
                  <c:v>2122.6</c:v>
                </c:pt>
                <c:pt idx="2184">
                  <c:v>2123.6</c:v>
                </c:pt>
                <c:pt idx="2185">
                  <c:v>2124.6</c:v>
                </c:pt>
                <c:pt idx="2186">
                  <c:v>2125.6</c:v>
                </c:pt>
                <c:pt idx="2187">
                  <c:v>2126.6</c:v>
                </c:pt>
                <c:pt idx="2188">
                  <c:v>2127.6</c:v>
                </c:pt>
                <c:pt idx="2189">
                  <c:v>2128.6</c:v>
                </c:pt>
                <c:pt idx="2190">
                  <c:v>2129.6</c:v>
                </c:pt>
                <c:pt idx="2191">
                  <c:v>2130.6</c:v>
                </c:pt>
                <c:pt idx="2192">
                  <c:v>2131.6</c:v>
                </c:pt>
                <c:pt idx="2193">
                  <c:v>2132.6</c:v>
                </c:pt>
                <c:pt idx="2194">
                  <c:v>2133.6</c:v>
                </c:pt>
                <c:pt idx="2195">
                  <c:v>2134.6</c:v>
                </c:pt>
                <c:pt idx="2196">
                  <c:v>2135.6</c:v>
                </c:pt>
                <c:pt idx="2197">
                  <c:v>2136.6</c:v>
                </c:pt>
                <c:pt idx="2198">
                  <c:v>2137.6</c:v>
                </c:pt>
                <c:pt idx="2199">
                  <c:v>2138.6</c:v>
                </c:pt>
                <c:pt idx="2200">
                  <c:v>2139.6</c:v>
                </c:pt>
                <c:pt idx="2201">
                  <c:v>2140.6</c:v>
                </c:pt>
                <c:pt idx="2202">
                  <c:v>2141.6</c:v>
                </c:pt>
                <c:pt idx="2203">
                  <c:v>2142.6</c:v>
                </c:pt>
                <c:pt idx="2204">
                  <c:v>2143.6</c:v>
                </c:pt>
                <c:pt idx="2205">
                  <c:v>2144.6</c:v>
                </c:pt>
                <c:pt idx="2206">
                  <c:v>2145.6</c:v>
                </c:pt>
                <c:pt idx="2207">
                  <c:v>2146.6</c:v>
                </c:pt>
                <c:pt idx="2208">
                  <c:v>2147.6</c:v>
                </c:pt>
                <c:pt idx="2209">
                  <c:v>2148.6</c:v>
                </c:pt>
                <c:pt idx="2210">
                  <c:v>2149.6</c:v>
                </c:pt>
                <c:pt idx="2211">
                  <c:v>2150.6</c:v>
                </c:pt>
                <c:pt idx="2212">
                  <c:v>2151.6</c:v>
                </c:pt>
                <c:pt idx="2213">
                  <c:v>2152.6</c:v>
                </c:pt>
                <c:pt idx="2214">
                  <c:v>2153.6</c:v>
                </c:pt>
                <c:pt idx="2215">
                  <c:v>2154.6</c:v>
                </c:pt>
                <c:pt idx="2216">
                  <c:v>2155.6</c:v>
                </c:pt>
                <c:pt idx="2217">
                  <c:v>2156.6</c:v>
                </c:pt>
                <c:pt idx="2218">
                  <c:v>2157.6</c:v>
                </c:pt>
                <c:pt idx="2219">
                  <c:v>2158.6</c:v>
                </c:pt>
                <c:pt idx="2220">
                  <c:v>2159.6</c:v>
                </c:pt>
                <c:pt idx="2221">
                  <c:v>2160.6</c:v>
                </c:pt>
                <c:pt idx="2222">
                  <c:v>2161.6</c:v>
                </c:pt>
                <c:pt idx="2223">
                  <c:v>2162.6</c:v>
                </c:pt>
                <c:pt idx="2224">
                  <c:v>2163.6</c:v>
                </c:pt>
                <c:pt idx="2225">
                  <c:v>2164.6</c:v>
                </c:pt>
                <c:pt idx="2226">
                  <c:v>2165.6</c:v>
                </c:pt>
                <c:pt idx="2227">
                  <c:v>2166.6</c:v>
                </c:pt>
                <c:pt idx="2228">
                  <c:v>2167.6</c:v>
                </c:pt>
                <c:pt idx="2229">
                  <c:v>2168.6</c:v>
                </c:pt>
                <c:pt idx="2230">
                  <c:v>2169.6</c:v>
                </c:pt>
                <c:pt idx="2231">
                  <c:v>2170.6</c:v>
                </c:pt>
                <c:pt idx="2232">
                  <c:v>2171.6</c:v>
                </c:pt>
                <c:pt idx="2233">
                  <c:v>2172.6</c:v>
                </c:pt>
                <c:pt idx="2234">
                  <c:v>2173.6</c:v>
                </c:pt>
                <c:pt idx="2235">
                  <c:v>2174.6</c:v>
                </c:pt>
                <c:pt idx="2236">
                  <c:v>2175.6</c:v>
                </c:pt>
                <c:pt idx="2237">
                  <c:v>2176.6</c:v>
                </c:pt>
                <c:pt idx="2238">
                  <c:v>2177.6</c:v>
                </c:pt>
                <c:pt idx="2239">
                  <c:v>2178.6</c:v>
                </c:pt>
                <c:pt idx="2240">
                  <c:v>2179.6</c:v>
                </c:pt>
                <c:pt idx="2241">
                  <c:v>2180.6</c:v>
                </c:pt>
                <c:pt idx="2242">
                  <c:v>2181.6</c:v>
                </c:pt>
                <c:pt idx="2243">
                  <c:v>2182.6</c:v>
                </c:pt>
                <c:pt idx="2244">
                  <c:v>2183.6</c:v>
                </c:pt>
                <c:pt idx="2245">
                  <c:v>2184.6</c:v>
                </c:pt>
                <c:pt idx="2246">
                  <c:v>2185.6</c:v>
                </c:pt>
                <c:pt idx="2247">
                  <c:v>2186.6</c:v>
                </c:pt>
                <c:pt idx="2248">
                  <c:v>2187.6</c:v>
                </c:pt>
                <c:pt idx="2249">
                  <c:v>2188.6</c:v>
                </c:pt>
                <c:pt idx="2250">
                  <c:v>2189.6</c:v>
                </c:pt>
                <c:pt idx="2251">
                  <c:v>2190.6</c:v>
                </c:pt>
                <c:pt idx="2252">
                  <c:v>2191.6</c:v>
                </c:pt>
                <c:pt idx="2253">
                  <c:v>2192.6</c:v>
                </c:pt>
                <c:pt idx="2254">
                  <c:v>2193.6</c:v>
                </c:pt>
                <c:pt idx="2255">
                  <c:v>2194.6</c:v>
                </c:pt>
                <c:pt idx="2256">
                  <c:v>2195.6</c:v>
                </c:pt>
                <c:pt idx="2257">
                  <c:v>2196.6</c:v>
                </c:pt>
                <c:pt idx="2258">
                  <c:v>2197.6</c:v>
                </c:pt>
                <c:pt idx="2259">
                  <c:v>2198.6</c:v>
                </c:pt>
                <c:pt idx="2260">
                  <c:v>2199.6</c:v>
                </c:pt>
                <c:pt idx="2261">
                  <c:v>2200.6</c:v>
                </c:pt>
                <c:pt idx="2262">
                  <c:v>2201.6</c:v>
                </c:pt>
                <c:pt idx="2263">
                  <c:v>2202.6</c:v>
                </c:pt>
                <c:pt idx="2264">
                  <c:v>2203.6</c:v>
                </c:pt>
                <c:pt idx="2265">
                  <c:v>2204.6</c:v>
                </c:pt>
                <c:pt idx="2266">
                  <c:v>2205.6</c:v>
                </c:pt>
                <c:pt idx="2267">
                  <c:v>2206.6</c:v>
                </c:pt>
                <c:pt idx="2268">
                  <c:v>2207.6</c:v>
                </c:pt>
                <c:pt idx="2269">
                  <c:v>2208.6</c:v>
                </c:pt>
                <c:pt idx="2270">
                  <c:v>2209.6</c:v>
                </c:pt>
                <c:pt idx="2271">
                  <c:v>2210.6</c:v>
                </c:pt>
                <c:pt idx="2272">
                  <c:v>2211.6</c:v>
                </c:pt>
                <c:pt idx="2273">
                  <c:v>2212.6</c:v>
                </c:pt>
                <c:pt idx="2274">
                  <c:v>2213.6</c:v>
                </c:pt>
                <c:pt idx="2275">
                  <c:v>2214.6</c:v>
                </c:pt>
                <c:pt idx="2276">
                  <c:v>2215.6</c:v>
                </c:pt>
                <c:pt idx="2277">
                  <c:v>2216.6</c:v>
                </c:pt>
                <c:pt idx="2278">
                  <c:v>2217.6</c:v>
                </c:pt>
                <c:pt idx="2279">
                  <c:v>2218.6</c:v>
                </c:pt>
                <c:pt idx="2280">
                  <c:v>2219.6</c:v>
                </c:pt>
                <c:pt idx="2281">
                  <c:v>2220.6</c:v>
                </c:pt>
                <c:pt idx="2282">
                  <c:v>2221.6</c:v>
                </c:pt>
                <c:pt idx="2283">
                  <c:v>2222.6</c:v>
                </c:pt>
                <c:pt idx="2284">
                  <c:v>2223.6</c:v>
                </c:pt>
                <c:pt idx="2285">
                  <c:v>2224.6</c:v>
                </c:pt>
                <c:pt idx="2286">
                  <c:v>2225.6</c:v>
                </c:pt>
                <c:pt idx="2287">
                  <c:v>2226.6</c:v>
                </c:pt>
                <c:pt idx="2288">
                  <c:v>2227.6</c:v>
                </c:pt>
                <c:pt idx="2289">
                  <c:v>2228.6</c:v>
                </c:pt>
                <c:pt idx="2290">
                  <c:v>2229.6</c:v>
                </c:pt>
                <c:pt idx="2291">
                  <c:v>2230.6</c:v>
                </c:pt>
                <c:pt idx="2292">
                  <c:v>2231.6</c:v>
                </c:pt>
                <c:pt idx="2293">
                  <c:v>2232.6</c:v>
                </c:pt>
              </c:numCache>
            </c:numRef>
          </c:xVal>
          <c:yVal>
            <c:numRef>
              <c:f>Sheet1!$H$2:$H$1048576</c:f>
              <c:numCache>
                <c:formatCode>General</c:formatCode>
                <c:ptCount val="1048575"/>
                <c:pt idx="0">
                  <c:v>-0.35690899999999998</c:v>
                </c:pt>
                <c:pt idx="1">
                  <c:v>-0.114916</c:v>
                </c:pt>
                <c:pt idx="2">
                  <c:v>-6.3696900000000001E-2</c:v>
                </c:pt>
                <c:pt idx="3">
                  <c:v>-0.17465800000000001</c:v>
                </c:pt>
                <c:pt idx="4" formatCode="0.00E+00">
                  <c:v>-3.0524699999999998E-3</c:v>
                </c:pt>
                <c:pt idx="5">
                  <c:v>4.4556400000000003E-2</c:v>
                </c:pt>
                <c:pt idx="6">
                  <c:v>1.3990600000000001E-2</c:v>
                </c:pt>
                <c:pt idx="7">
                  <c:v>7.3168999999999998E-2</c:v>
                </c:pt>
                <c:pt idx="8">
                  <c:v>1.3476399999999999E-2</c:v>
                </c:pt>
                <c:pt idx="9">
                  <c:v>-8.2641599999999996E-2</c:v>
                </c:pt>
                <c:pt idx="10">
                  <c:v>-7.4974899999999997E-2</c:v>
                </c:pt>
                <c:pt idx="11">
                  <c:v>0.165552</c:v>
                </c:pt>
                <c:pt idx="12">
                  <c:v>4.4263200000000003E-2</c:v>
                </c:pt>
                <c:pt idx="13">
                  <c:v>3.2494099999999998E-2</c:v>
                </c:pt>
                <c:pt idx="14">
                  <c:v>-0.29235800000000001</c:v>
                </c:pt>
                <c:pt idx="15">
                  <c:v>-0.56630800000000003</c:v>
                </c:pt>
                <c:pt idx="16">
                  <c:v>-0.45278400000000002</c:v>
                </c:pt>
                <c:pt idx="17">
                  <c:v>-0.40432000000000001</c:v>
                </c:pt>
                <c:pt idx="18">
                  <c:v>-0.21657699999999999</c:v>
                </c:pt>
                <c:pt idx="19">
                  <c:v>-1.9043600000000001E-2</c:v>
                </c:pt>
                <c:pt idx="20">
                  <c:v>-6.7261199999999993E-2</c:v>
                </c:pt>
                <c:pt idx="21">
                  <c:v>4.2236900000000001E-2</c:v>
                </c:pt>
                <c:pt idx="22">
                  <c:v>3.3033100000000003E-2</c:v>
                </c:pt>
                <c:pt idx="23">
                  <c:v>-1.5820399999999998E-2</c:v>
                </c:pt>
                <c:pt idx="24">
                  <c:v>5.0488699999999997E-2</c:v>
                </c:pt>
                <c:pt idx="25">
                  <c:v>2.5097499999999998E-2</c:v>
                </c:pt>
                <c:pt idx="26">
                  <c:v>-9.4897200000000001E-2</c:v>
                </c:pt>
                <c:pt idx="27">
                  <c:v>8.2885899999999998E-2</c:v>
                </c:pt>
                <c:pt idx="28" formatCode="0.00E+00">
                  <c:v>-6.20127E-3</c:v>
                </c:pt>
                <c:pt idx="29">
                  <c:v>-2.60494E-2</c:v>
                </c:pt>
                <c:pt idx="30">
                  <c:v>-7.1582099999999996E-2</c:v>
                </c:pt>
                <c:pt idx="31" formatCode="0.00E+00">
                  <c:v>-8.7407200000000004E-3</c:v>
                </c:pt>
                <c:pt idx="32">
                  <c:v>0.106811</c:v>
                </c:pt>
                <c:pt idx="33">
                  <c:v>7.4536599999999995E-2</c:v>
                </c:pt>
                <c:pt idx="34">
                  <c:v>8.7842199999999995E-2</c:v>
                </c:pt>
                <c:pt idx="35">
                  <c:v>0.24579999999999999</c:v>
                </c:pt>
                <c:pt idx="36">
                  <c:v>-7.0703000000000002E-2</c:v>
                </c:pt>
                <c:pt idx="37">
                  <c:v>3.47663E-2</c:v>
                </c:pt>
                <c:pt idx="38">
                  <c:v>0.13015099999999999</c:v>
                </c:pt>
                <c:pt idx="39">
                  <c:v>-0.110204</c:v>
                </c:pt>
                <c:pt idx="40">
                  <c:v>0.104004</c:v>
                </c:pt>
                <c:pt idx="41">
                  <c:v>3.2348500000000002E-2</c:v>
                </c:pt>
                <c:pt idx="42">
                  <c:v>-7.0629700000000004E-2</c:v>
                </c:pt>
                <c:pt idx="43">
                  <c:v>-1.12555E-2</c:v>
                </c:pt>
                <c:pt idx="44">
                  <c:v>5.4297999999999999E-2</c:v>
                </c:pt>
                <c:pt idx="45">
                  <c:v>-0.16875000000000001</c:v>
                </c:pt>
                <c:pt idx="46">
                  <c:v>-0.102686</c:v>
                </c:pt>
                <c:pt idx="47">
                  <c:v>-5.4980000000000001E-2</c:v>
                </c:pt>
                <c:pt idx="48">
                  <c:v>0.11963</c:v>
                </c:pt>
                <c:pt idx="49">
                  <c:v>4.2113600000000001E-2</c:v>
                </c:pt>
                <c:pt idx="50">
                  <c:v>-8.6571800000000004E-2</c:v>
                </c:pt>
                <c:pt idx="51">
                  <c:v>-0.146899</c:v>
                </c:pt>
                <c:pt idx="52">
                  <c:v>8.6768300000000007E-2</c:v>
                </c:pt>
                <c:pt idx="53">
                  <c:v>0.187723</c:v>
                </c:pt>
                <c:pt idx="54">
                  <c:v>-0.69297200000000003</c:v>
                </c:pt>
                <c:pt idx="55">
                  <c:v>0.33139600000000002</c:v>
                </c:pt>
                <c:pt idx="56">
                  <c:v>-0.54106699999999996</c:v>
                </c:pt>
                <c:pt idx="57">
                  <c:v>-0.24926699999999999</c:v>
                </c:pt>
                <c:pt idx="58">
                  <c:v>-0.336698</c:v>
                </c:pt>
                <c:pt idx="59">
                  <c:v>-0.404192</c:v>
                </c:pt>
                <c:pt idx="60">
                  <c:v>0.54463700000000004</c:v>
                </c:pt>
                <c:pt idx="61">
                  <c:v>-5.5605900000000004</c:v>
                </c:pt>
                <c:pt idx="62">
                  <c:v>-0.25400400000000001</c:v>
                </c:pt>
                <c:pt idx="63">
                  <c:v>1.4767300000000001</c:v>
                </c:pt>
                <c:pt idx="64">
                  <c:v>2.5311499999999998</c:v>
                </c:pt>
                <c:pt idx="65">
                  <c:v>3.3286099999999998</c:v>
                </c:pt>
                <c:pt idx="66">
                  <c:v>4.1026600000000002</c:v>
                </c:pt>
                <c:pt idx="67">
                  <c:v>4.8113799999999998</c:v>
                </c:pt>
                <c:pt idx="68">
                  <c:v>5.6966299999999999</c:v>
                </c:pt>
                <c:pt idx="69">
                  <c:v>6.6469500000000004</c:v>
                </c:pt>
                <c:pt idx="70">
                  <c:v>7.3164600000000002</c:v>
                </c:pt>
                <c:pt idx="71">
                  <c:v>8.2227099999999993</c:v>
                </c:pt>
                <c:pt idx="72">
                  <c:v>9.2476299999999991</c:v>
                </c:pt>
                <c:pt idx="73">
                  <c:v>10.2097</c:v>
                </c:pt>
                <c:pt idx="74">
                  <c:v>10.8468</c:v>
                </c:pt>
                <c:pt idx="75">
                  <c:v>11.681800000000001</c:v>
                </c:pt>
                <c:pt idx="76">
                  <c:v>12.523300000000001</c:v>
                </c:pt>
                <c:pt idx="77">
                  <c:v>13.247299999999999</c:v>
                </c:pt>
                <c:pt idx="78">
                  <c:v>14.229200000000001</c:v>
                </c:pt>
                <c:pt idx="79">
                  <c:v>15.073600000000001</c:v>
                </c:pt>
                <c:pt idx="80">
                  <c:v>15.7944</c:v>
                </c:pt>
                <c:pt idx="81">
                  <c:v>16.8429</c:v>
                </c:pt>
                <c:pt idx="82">
                  <c:v>17.538399999999999</c:v>
                </c:pt>
                <c:pt idx="83">
                  <c:v>18.352399999999999</c:v>
                </c:pt>
                <c:pt idx="84">
                  <c:v>19.2622</c:v>
                </c:pt>
                <c:pt idx="85">
                  <c:v>20.007000000000001</c:v>
                </c:pt>
                <c:pt idx="86">
                  <c:v>20.8964</c:v>
                </c:pt>
                <c:pt idx="87">
                  <c:v>21.7239</c:v>
                </c:pt>
                <c:pt idx="88">
                  <c:v>22.4236</c:v>
                </c:pt>
                <c:pt idx="89">
                  <c:v>23.196000000000002</c:v>
                </c:pt>
                <c:pt idx="90">
                  <c:v>24.065000000000001</c:v>
                </c:pt>
                <c:pt idx="91">
                  <c:v>24.882200000000001</c:v>
                </c:pt>
                <c:pt idx="92">
                  <c:v>25.654800000000002</c:v>
                </c:pt>
                <c:pt idx="93">
                  <c:v>26.462700000000002</c:v>
                </c:pt>
                <c:pt idx="94">
                  <c:v>27.2807</c:v>
                </c:pt>
                <c:pt idx="95">
                  <c:v>28.209700000000002</c:v>
                </c:pt>
                <c:pt idx="96">
                  <c:v>28.929400000000001</c:v>
                </c:pt>
                <c:pt idx="97">
                  <c:v>29.7987</c:v>
                </c:pt>
                <c:pt idx="98">
                  <c:v>30.5444</c:v>
                </c:pt>
                <c:pt idx="99">
                  <c:v>31.191800000000001</c:v>
                </c:pt>
                <c:pt idx="100">
                  <c:v>32.097999999999999</c:v>
                </c:pt>
                <c:pt idx="101">
                  <c:v>32.792900000000003</c:v>
                </c:pt>
                <c:pt idx="102">
                  <c:v>33.720199999999998</c:v>
                </c:pt>
                <c:pt idx="103">
                  <c:v>34.508600000000001</c:v>
                </c:pt>
                <c:pt idx="104">
                  <c:v>35.266199999999998</c:v>
                </c:pt>
                <c:pt idx="105">
                  <c:v>35.852699999999999</c:v>
                </c:pt>
                <c:pt idx="106">
                  <c:v>36.7333</c:v>
                </c:pt>
                <c:pt idx="107">
                  <c:v>37.232100000000003</c:v>
                </c:pt>
                <c:pt idx="108">
                  <c:v>38.229799999999997</c:v>
                </c:pt>
                <c:pt idx="109">
                  <c:v>39.0886</c:v>
                </c:pt>
                <c:pt idx="110">
                  <c:v>39.698900000000002</c:v>
                </c:pt>
                <c:pt idx="111">
                  <c:v>40.431600000000003</c:v>
                </c:pt>
                <c:pt idx="112">
                  <c:v>41.279699999999998</c:v>
                </c:pt>
                <c:pt idx="113">
                  <c:v>41.728200000000001</c:v>
                </c:pt>
                <c:pt idx="114">
                  <c:v>42.540100000000002</c:v>
                </c:pt>
                <c:pt idx="115">
                  <c:v>43.121899999999997</c:v>
                </c:pt>
                <c:pt idx="116">
                  <c:v>43.712299999999999</c:v>
                </c:pt>
                <c:pt idx="117">
                  <c:v>44.5075</c:v>
                </c:pt>
                <c:pt idx="118">
                  <c:v>45.086100000000002</c:v>
                </c:pt>
                <c:pt idx="119">
                  <c:v>45.848799999999997</c:v>
                </c:pt>
                <c:pt idx="120">
                  <c:v>46.3947</c:v>
                </c:pt>
                <c:pt idx="121">
                  <c:v>47.441800000000001</c:v>
                </c:pt>
                <c:pt idx="122">
                  <c:v>48.189399999999999</c:v>
                </c:pt>
                <c:pt idx="123">
                  <c:v>48.758400000000002</c:v>
                </c:pt>
                <c:pt idx="124">
                  <c:v>49.1616</c:v>
                </c:pt>
                <c:pt idx="125">
                  <c:v>49.679099999999998</c:v>
                </c:pt>
                <c:pt idx="126">
                  <c:v>50.246600000000001</c:v>
                </c:pt>
                <c:pt idx="127">
                  <c:v>51.086300000000001</c:v>
                </c:pt>
                <c:pt idx="128">
                  <c:v>51.8309</c:v>
                </c:pt>
                <c:pt idx="129">
                  <c:v>52.594299999999997</c:v>
                </c:pt>
                <c:pt idx="130">
                  <c:v>53.150700000000001</c:v>
                </c:pt>
                <c:pt idx="131">
                  <c:v>53.722900000000003</c:v>
                </c:pt>
                <c:pt idx="132">
                  <c:v>54.303699999999999</c:v>
                </c:pt>
                <c:pt idx="133">
                  <c:v>55.148299999999999</c:v>
                </c:pt>
                <c:pt idx="134">
                  <c:v>55.655799999999999</c:v>
                </c:pt>
                <c:pt idx="135">
                  <c:v>56.4099</c:v>
                </c:pt>
                <c:pt idx="136">
                  <c:v>56.997199999999999</c:v>
                </c:pt>
                <c:pt idx="137">
                  <c:v>57.567100000000003</c:v>
                </c:pt>
                <c:pt idx="138">
                  <c:v>58.094799999999999</c:v>
                </c:pt>
                <c:pt idx="139">
                  <c:v>58.785499999999999</c:v>
                </c:pt>
                <c:pt idx="140">
                  <c:v>59.299900000000001</c:v>
                </c:pt>
                <c:pt idx="141">
                  <c:v>59.984099999999998</c:v>
                </c:pt>
                <c:pt idx="142">
                  <c:v>60.698599999999999</c:v>
                </c:pt>
                <c:pt idx="143">
                  <c:v>61.396599999999999</c:v>
                </c:pt>
                <c:pt idx="144">
                  <c:v>61.748699999999999</c:v>
                </c:pt>
                <c:pt idx="145">
                  <c:v>62.5396</c:v>
                </c:pt>
                <c:pt idx="146">
                  <c:v>62.992400000000004</c:v>
                </c:pt>
                <c:pt idx="147">
                  <c:v>63.423499999999997</c:v>
                </c:pt>
                <c:pt idx="148">
                  <c:v>64.143299999999996</c:v>
                </c:pt>
                <c:pt idx="149">
                  <c:v>64.8917</c:v>
                </c:pt>
                <c:pt idx="150">
                  <c:v>65.257499999999993</c:v>
                </c:pt>
                <c:pt idx="151">
                  <c:v>65.8339</c:v>
                </c:pt>
                <c:pt idx="152">
                  <c:v>66.489000000000004</c:v>
                </c:pt>
                <c:pt idx="153">
                  <c:v>66.972300000000004</c:v>
                </c:pt>
                <c:pt idx="154">
                  <c:v>67.629400000000004</c:v>
                </c:pt>
                <c:pt idx="155">
                  <c:v>68.332599999999999</c:v>
                </c:pt>
                <c:pt idx="156">
                  <c:v>68.9739</c:v>
                </c:pt>
                <c:pt idx="157">
                  <c:v>69.541300000000007</c:v>
                </c:pt>
                <c:pt idx="158">
                  <c:v>69.916799999999995</c:v>
                </c:pt>
                <c:pt idx="159">
                  <c:v>70.458100000000002</c:v>
                </c:pt>
                <c:pt idx="160">
                  <c:v>71.115700000000004</c:v>
                </c:pt>
                <c:pt idx="161">
                  <c:v>71.833500000000001</c:v>
                </c:pt>
                <c:pt idx="162">
                  <c:v>72.343800000000002</c:v>
                </c:pt>
                <c:pt idx="163">
                  <c:v>72.752300000000005</c:v>
                </c:pt>
                <c:pt idx="164">
                  <c:v>73.509100000000004</c:v>
                </c:pt>
                <c:pt idx="165">
                  <c:v>74.055000000000007</c:v>
                </c:pt>
                <c:pt idx="166">
                  <c:v>74.689599999999999</c:v>
                </c:pt>
                <c:pt idx="167">
                  <c:v>75.153400000000005</c:v>
                </c:pt>
                <c:pt idx="168">
                  <c:v>75.5839</c:v>
                </c:pt>
                <c:pt idx="169">
                  <c:v>76.299800000000005</c:v>
                </c:pt>
                <c:pt idx="170">
                  <c:v>76.697000000000003</c:v>
                </c:pt>
                <c:pt idx="171">
                  <c:v>77.204499999999996</c:v>
                </c:pt>
                <c:pt idx="172">
                  <c:v>77.741600000000005</c:v>
                </c:pt>
                <c:pt idx="173">
                  <c:v>78.402100000000004</c:v>
                </c:pt>
                <c:pt idx="174">
                  <c:v>78.645899999999997</c:v>
                </c:pt>
                <c:pt idx="175">
                  <c:v>79.1477</c:v>
                </c:pt>
                <c:pt idx="176">
                  <c:v>79.723799999999997</c:v>
                </c:pt>
                <c:pt idx="177">
                  <c:v>80.250299999999996</c:v>
                </c:pt>
                <c:pt idx="178">
                  <c:v>80.522099999999995</c:v>
                </c:pt>
                <c:pt idx="179">
                  <c:v>81.159000000000006</c:v>
                </c:pt>
                <c:pt idx="180">
                  <c:v>81.721299999999999</c:v>
                </c:pt>
                <c:pt idx="181">
                  <c:v>81.986500000000007</c:v>
                </c:pt>
                <c:pt idx="182">
                  <c:v>82.468500000000006</c:v>
                </c:pt>
                <c:pt idx="183">
                  <c:v>82.877899999999997</c:v>
                </c:pt>
                <c:pt idx="184">
                  <c:v>82.9726</c:v>
                </c:pt>
                <c:pt idx="185">
                  <c:v>83.480099999999993</c:v>
                </c:pt>
                <c:pt idx="186">
                  <c:v>84.033799999999999</c:v>
                </c:pt>
                <c:pt idx="187">
                  <c:v>84.438699999999997</c:v>
                </c:pt>
                <c:pt idx="188">
                  <c:v>84.900599999999997</c:v>
                </c:pt>
                <c:pt idx="189">
                  <c:v>85.252499999999998</c:v>
                </c:pt>
                <c:pt idx="190">
                  <c:v>85.542199999999994</c:v>
                </c:pt>
                <c:pt idx="191">
                  <c:v>86.041300000000007</c:v>
                </c:pt>
                <c:pt idx="192">
                  <c:v>86.455399999999997</c:v>
                </c:pt>
                <c:pt idx="193">
                  <c:v>86.728099999999998</c:v>
                </c:pt>
                <c:pt idx="194">
                  <c:v>87.210800000000006</c:v>
                </c:pt>
                <c:pt idx="195">
                  <c:v>87.540499999999994</c:v>
                </c:pt>
                <c:pt idx="196">
                  <c:v>87.966200000000001</c:v>
                </c:pt>
                <c:pt idx="197">
                  <c:v>88.235399999999998</c:v>
                </c:pt>
                <c:pt idx="198">
                  <c:v>88.617800000000003</c:v>
                </c:pt>
                <c:pt idx="199">
                  <c:v>88.884100000000004</c:v>
                </c:pt>
                <c:pt idx="200">
                  <c:v>89.241600000000005</c:v>
                </c:pt>
                <c:pt idx="201">
                  <c:v>89.794499999999999</c:v>
                </c:pt>
                <c:pt idx="202">
                  <c:v>89.998900000000006</c:v>
                </c:pt>
                <c:pt idx="203">
                  <c:v>90.305000000000007</c:v>
                </c:pt>
                <c:pt idx="204">
                  <c:v>90.658299999999997</c:v>
                </c:pt>
                <c:pt idx="205">
                  <c:v>90.905699999999996</c:v>
                </c:pt>
                <c:pt idx="206">
                  <c:v>91.170699999999997</c:v>
                </c:pt>
                <c:pt idx="207">
                  <c:v>91.465599999999995</c:v>
                </c:pt>
                <c:pt idx="208">
                  <c:v>91.650999999999996</c:v>
                </c:pt>
                <c:pt idx="209">
                  <c:v>92.010099999999994</c:v>
                </c:pt>
                <c:pt idx="210">
                  <c:v>92.215100000000007</c:v>
                </c:pt>
                <c:pt idx="211">
                  <c:v>92.406300000000002</c:v>
                </c:pt>
                <c:pt idx="212">
                  <c:v>92.727000000000004</c:v>
                </c:pt>
                <c:pt idx="213">
                  <c:v>93.0304</c:v>
                </c:pt>
                <c:pt idx="214">
                  <c:v>93.275199999999998</c:v>
                </c:pt>
                <c:pt idx="215">
                  <c:v>93.514600000000002</c:v>
                </c:pt>
                <c:pt idx="216">
                  <c:v>93.879000000000005</c:v>
                </c:pt>
                <c:pt idx="217">
                  <c:v>94.232200000000006</c:v>
                </c:pt>
                <c:pt idx="218">
                  <c:v>94.336200000000005</c:v>
                </c:pt>
                <c:pt idx="219">
                  <c:v>94.471100000000007</c:v>
                </c:pt>
                <c:pt idx="220">
                  <c:v>94.918499999999995</c:v>
                </c:pt>
                <c:pt idx="221">
                  <c:v>94.911900000000003</c:v>
                </c:pt>
                <c:pt idx="222">
                  <c:v>94.986099999999993</c:v>
                </c:pt>
                <c:pt idx="223">
                  <c:v>95.448400000000007</c:v>
                </c:pt>
                <c:pt idx="224">
                  <c:v>95.656300000000002</c:v>
                </c:pt>
                <c:pt idx="225">
                  <c:v>96.036299999999997</c:v>
                </c:pt>
                <c:pt idx="226">
                  <c:v>96.320599999999999</c:v>
                </c:pt>
                <c:pt idx="227">
                  <c:v>96.581400000000002</c:v>
                </c:pt>
                <c:pt idx="228">
                  <c:v>96.697299999999998</c:v>
                </c:pt>
                <c:pt idx="229">
                  <c:v>97.049099999999996</c:v>
                </c:pt>
                <c:pt idx="230">
                  <c:v>97.114599999999996</c:v>
                </c:pt>
                <c:pt idx="231">
                  <c:v>97.336299999999994</c:v>
                </c:pt>
                <c:pt idx="232">
                  <c:v>97.545100000000005</c:v>
                </c:pt>
                <c:pt idx="233">
                  <c:v>97.688400000000001</c:v>
                </c:pt>
                <c:pt idx="234">
                  <c:v>97.918099999999995</c:v>
                </c:pt>
                <c:pt idx="235">
                  <c:v>97.971999999999994</c:v>
                </c:pt>
                <c:pt idx="236">
                  <c:v>98.137699999999995</c:v>
                </c:pt>
                <c:pt idx="237">
                  <c:v>98.291799999999995</c:v>
                </c:pt>
                <c:pt idx="238">
                  <c:v>98.866</c:v>
                </c:pt>
                <c:pt idx="239">
                  <c:v>99.127899999999997</c:v>
                </c:pt>
                <c:pt idx="240">
                  <c:v>97.314800000000005</c:v>
                </c:pt>
                <c:pt idx="241">
                  <c:v>103.096</c:v>
                </c:pt>
                <c:pt idx="242">
                  <c:v>100.553</c:v>
                </c:pt>
                <c:pt idx="243">
                  <c:v>98.356800000000007</c:v>
                </c:pt>
                <c:pt idx="244">
                  <c:v>98.064700000000002</c:v>
                </c:pt>
                <c:pt idx="245">
                  <c:v>98.014300000000006</c:v>
                </c:pt>
                <c:pt idx="246">
                  <c:v>97.7971</c:v>
                </c:pt>
                <c:pt idx="247">
                  <c:v>97.726900000000001</c:v>
                </c:pt>
                <c:pt idx="248">
                  <c:v>97.432500000000005</c:v>
                </c:pt>
                <c:pt idx="249">
                  <c:v>97.231800000000007</c:v>
                </c:pt>
                <c:pt idx="250">
                  <c:v>97.017600000000002</c:v>
                </c:pt>
                <c:pt idx="251">
                  <c:v>96.918700000000001</c:v>
                </c:pt>
                <c:pt idx="252">
                  <c:v>96.416799999999995</c:v>
                </c:pt>
                <c:pt idx="253">
                  <c:v>96.348600000000005</c:v>
                </c:pt>
                <c:pt idx="254">
                  <c:v>96.372600000000006</c:v>
                </c:pt>
                <c:pt idx="255">
                  <c:v>96.053399999999996</c:v>
                </c:pt>
                <c:pt idx="256">
                  <c:v>95.972800000000007</c:v>
                </c:pt>
                <c:pt idx="257">
                  <c:v>95.8322</c:v>
                </c:pt>
                <c:pt idx="258">
                  <c:v>95.375799999999998</c:v>
                </c:pt>
                <c:pt idx="259">
                  <c:v>95.487300000000005</c:v>
                </c:pt>
                <c:pt idx="260">
                  <c:v>95.237300000000005</c:v>
                </c:pt>
                <c:pt idx="261">
                  <c:v>95.203800000000001</c:v>
                </c:pt>
                <c:pt idx="262">
                  <c:v>95.123000000000005</c:v>
                </c:pt>
                <c:pt idx="263">
                  <c:v>95.0351</c:v>
                </c:pt>
                <c:pt idx="264">
                  <c:v>94.786600000000007</c:v>
                </c:pt>
                <c:pt idx="265">
                  <c:v>94.593299999999999</c:v>
                </c:pt>
                <c:pt idx="266">
                  <c:v>94.403400000000005</c:v>
                </c:pt>
                <c:pt idx="267">
                  <c:v>94.263400000000004</c:v>
                </c:pt>
                <c:pt idx="268">
                  <c:v>94.058000000000007</c:v>
                </c:pt>
                <c:pt idx="269">
                  <c:v>94.384100000000004</c:v>
                </c:pt>
                <c:pt idx="270">
                  <c:v>94.091499999999996</c:v>
                </c:pt>
                <c:pt idx="271">
                  <c:v>94.4495</c:v>
                </c:pt>
                <c:pt idx="272">
                  <c:v>94.153599999999997</c:v>
                </c:pt>
                <c:pt idx="273">
                  <c:v>93.590900000000005</c:v>
                </c:pt>
                <c:pt idx="274">
                  <c:v>93.806399999999996</c:v>
                </c:pt>
                <c:pt idx="275">
                  <c:v>93.360399999999998</c:v>
                </c:pt>
                <c:pt idx="276">
                  <c:v>93.685000000000002</c:v>
                </c:pt>
                <c:pt idx="277">
                  <c:v>93.463300000000004</c:v>
                </c:pt>
                <c:pt idx="278">
                  <c:v>93.361800000000002</c:v>
                </c:pt>
                <c:pt idx="279">
                  <c:v>93.256900000000002</c:v>
                </c:pt>
                <c:pt idx="280">
                  <c:v>93.320800000000006</c:v>
                </c:pt>
                <c:pt idx="281">
                  <c:v>93.1678</c:v>
                </c:pt>
                <c:pt idx="282">
                  <c:v>92.857500000000002</c:v>
                </c:pt>
                <c:pt idx="283">
                  <c:v>92.908500000000004</c:v>
                </c:pt>
                <c:pt idx="284">
                  <c:v>92.680999999999997</c:v>
                </c:pt>
                <c:pt idx="285">
                  <c:v>92.723799999999997</c:v>
                </c:pt>
                <c:pt idx="286">
                  <c:v>92.465800000000002</c:v>
                </c:pt>
                <c:pt idx="287">
                  <c:v>92.577699999999993</c:v>
                </c:pt>
                <c:pt idx="288">
                  <c:v>92.176400000000001</c:v>
                </c:pt>
                <c:pt idx="289">
                  <c:v>92.294399999999996</c:v>
                </c:pt>
                <c:pt idx="290">
                  <c:v>92.115899999999996</c:v>
                </c:pt>
                <c:pt idx="291">
                  <c:v>92.372200000000007</c:v>
                </c:pt>
                <c:pt idx="292">
                  <c:v>92.041300000000007</c:v>
                </c:pt>
                <c:pt idx="293">
                  <c:v>91.962500000000006</c:v>
                </c:pt>
                <c:pt idx="294">
                  <c:v>91.411699999999996</c:v>
                </c:pt>
                <c:pt idx="295">
                  <c:v>91.255200000000002</c:v>
                </c:pt>
                <c:pt idx="296">
                  <c:v>91.381699999999995</c:v>
                </c:pt>
                <c:pt idx="297">
                  <c:v>91.3506</c:v>
                </c:pt>
                <c:pt idx="298">
                  <c:v>91.501800000000003</c:v>
                </c:pt>
                <c:pt idx="299">
                  <c:v>91.325100000000006</c:v>
                </c:pt>
                <c:pt idx="300">
                  <c:v>91.224800000000002</c:v>
                </c:pt>
                <c:pt idx="301">
                  <c:v>91.214799999999997</c:v>
                </c:pt>
                <c:pt idx="302">
                  <c:v>91.146699999999996</c:v>
                </c:pt>
                <c:pt idx="303">
                  <c:v>91.262</c:v>
                </c:pt>
                <c:pt idx="304">
                  <c:v>90.936700000000002</c:v>
                </c:pt>
                <c:pt idx="305">
                  <c:v>90.743099999999998</c:v>
                </c:pt>
                <c:pt idx="306">
                  <c:v>91.077200000000005</c:v>
                </c:pt>
                <c:pt idx="307">
                  <c:v>90.646000000000001</c:v>
                </c:pt>
                <c:pt idx="308">
                  <c:v>90.7667</c:v>
                </c:pt>
                <c:pt idx="309">
                  <c:v>90.621799999999993</c:v>
                </c:pt>
                <c:pt idx="310">
                  <c:v>90.5124</c:v>
                </c:pt>
                <c:pt idx="311">
                  <c:v>90.465599999999995</c:v>
                </c:pt>
                <c:pt idx="312">
                  <c:v>90.269400000000005</c:v>
                </c:pt>
                <c:pt idx="313">
                  <c:v>90.166700000000006</c:v>
                </c:pt>
                <c:pt idx="314">
                  <c:v>90.118399999999994</c:v>
                </c:pt>
                <c:pt idx="315">
                  <c:v>89.746200000000002</c:v>
                </c:pt>
                <c:pt idx="316">
                  <c:v>90.017300000000006</c:v>
                </c:pt>
                <c:pt idx="317">
                  <c:v>89.942599999999999</c:v>
                </c:pt>
                <c:pt idx="318">
                  <c:v>89.665599999999998</c:v>
                </c:pt>
                <c:pt idx="319">
                  <c:v>89.757900000000006</c:v>
                </c:pt>
                <c:pt idx="320">
                  <c:v>89.577100000000002</c:v>
                </c:pt>
                <c:pt idx="321">
                  <c:v>89.459400000000002</c:v>
                </c:pt>
                <c:pt idx="322">
                  <c:v>89.460599999999999</c:v>
                </c:pt>
                <c:pt idx="323">
                  <c:v>89.360600000000005</c:v>
                </c:pt>
                <c:pt idx="324">
                  <c:v>89.441599999999994</c:v>
                </c:pt>
                <c:pt idx="325">
                  <c:v>89.2</c:v>
                </c:pt>
                <c:pt idx="326">
                  <c:v>89.299000000000007</c:v>
                </c:pt>
                <c:pt idx="327">
                  <c:v>89.350800000000007</c:v>
                </c:pt>
                <c:pt idx="328">
                  <c:v>89.095699999999994</c:v>
                </c:pt>
                <c:pt idx="329">
                  <c:v>89.194500000000005</c:v>
                </c:pt>
                <c:pt idx="330">
                  <c:v>89.219700000000003</c:v>
                </c:pt>
                <c:pt idx="331">
                  <c:v>89.094800000000006</c:v>
                </c:pt>
                <c:pt idx="332">
                  <c:v>88.698899999999995</c:v>
                </c:pt>
                <c:pt idx="333">
                  <c:v>88.535700000000006</c:v>
                </c:pt>
                <c:pt idx="334">
                  <c:v>88.711100000000002</c:v>
                </c:pt>
                <c:pt idx="335">
                  <c:v>88.461200000000005</c:v>
                </c:pt>
                <c:pt idx="336">
                  <c:v>88.495000000000005</c:v>
                </c:pt>
                <c:pt idx="337">
                  <c:v>88.605099999999993</c:v>
                </c:pt>
                <c:pt idx="338">
                  <c:v>88.601799999999997</c:v>
                </c:pt>
                <c:pt idx="339">
                  <c:v>88.298000000000002</c:v>
                </c:pt>
                <c:pt idx="340">
                  <c:v>88.477099999999993</c:v>
                </c:pt>
                <c:pt idx="341">
                  <c:v>88.185400000000001</c:v>
                </c:pt>
                <c:pt idx="342">
                  <c:v>88.0839</c:v>
                </c:pt>
                <c:pt idx="343">
                  <c:v>88.359899999999996</c:v>
                </c:pt>
                <c:pt idx="344">
                  <c:v>88.199399999999997</c:v>
                </c:pt>
                <c:pt idx="345">
                  <c:v>88.122100000000003</c:v>
                </c:pt>
                <c:pt idx="346">
                  <c:v>87.848699999999994</c:v>
                </c:pt>
                <c:pt idx="347">
                  <c:v>87.797799999999995</c:v>
                </c:pt>
                <c:pt idx="348">
                  <c:v>88.209900000000005</c:v>
                </c:pt>
                <c:pt idx="349">
                  <c:v>87.919200000000004</c:v>
                </c:pt>
                <c:pt idx="350">
                  <c:v>88.004900000000006</c:v>
                </c:pt>
                <c:pt idx="351">
                  <c:v>88.3005</c:v>
                </c:pt>
                <c:pt idx="352">
                  <c:v>88.145399999999995</c:v>
                </c:pt>
                <c:pt idx="353">
                  <c:v>87.640500000000003</c:v>
                </c:pt>
                <c:pt idx="354">
                  <c:v>87.316900000000004</c:v>
                </c:pt>
                <c:pt idx="355">
                  <c:v>87.555000000000007</c:v>
                </c:pt>
                <c:pt idx="356">
                  <c:v>87.347200000000001</c:v>
                </c:pt>
                <c:pt idx="357">
                  <c:v>87.520700000000005</c:v>
                </c:pt>
                <c:pt idx="358">
                  <c:v>87.474400000000003</c:v>
                </c:pt>
                <c:pt idx="359">
                  <c:v>87.393900000000002</c:v>
                </c:pt>
                <c:pt idx="360">
                  <c:v>87.421800000000005</c:v>
                </c:pt>
                <c:pt idx="361">
                  <c:v>87.435299999999998</c:v>
                </c:pt>
                <c:pt idx="362">
                  <c:v>87.073400000000007</c:v>
                </c:pt>
                <c:pt idx="363">
                  <c:v>87.168099999999995</c:v>
                </c:pt>
                <c:pt idx="364">
                  <c:v>87.223399999999998</c:v>
                </c:pt>
                <c:pt idx="365">
                  <c:v>87.408500000000004</c:v>
                </c:pt>
                <c:pt idx="366">
                  <c:v>86.992500000000007</c:v>
                </c:pt>
                <c:pt idx="367">
                  <c:v>87.299400000000006</c:v>
                </c:pt>
                <c:pt idx="368">
                  <c:v>87.074399999999997</c:v>
                </c:pt>
                <c:pt idx="369">
                  <c:v>86.789699999999996</c:v>
                </c:pt>
                <c:pt idx="370">
                  <c:v>86.851200000000006</c:v>
                </c:pt>
                <c:pt idx="371">
                  <c:v>86.819400000000002</c:v>
                </c:pt>
                <c:pt idx="372">
                  <c:v>86.639499999999998</c:v>
                </c:pt>
                <c:pt idx="373">
                  <c:v>86.781099999999995</c:v>
                </c:pt>
                <c:pt idx="374">
                  <c:v>86.862700000000004</c:v>
                </c:pt>
                <c:pt idx="375">
                  <c:v>86.645499999999998</c:v>
                </c:pt>
                <c:pt idx="376">
                  <c:v>86.440100000000001</c:v>
                </c:pt>
                <c:pt idx="377">
                  <c:v>86.655500000000004</c:v>
                </c:pt>
                <c:pt idx="378">
                  <c:v>86.799099999999996</c:v>
                </c:pt>
                <c:pt idx="379">
                  <c:v>86.760300000000001</c:v>
                </c:pt>
                <c:pt idx="380">
                  <c:v>86.402299999999997</c:v>
                </c:pt>
                <c:pt idx="381">
                  <c:v>86.475899999999996</c:v>
                </c:pt>
                <c:pt idx="382">
                  <c:v>86.264799999999994</c:v>
                </c:pt>
                <c:pt idx="383">
                  <c:v>86.3309</c:v>
                </c:pt>
                <c:pt idx="384">
                  <c:v>86.245400000000004</c:v>
                </c:pt>
                <c:pt idx="385">
                  <c:v>86.269099999999995</c:v>
                </c:pt>
                <c:pt idx="386">
                  <c:v>86.250299999999996</c:v>
                </c:pt>
                <c:pt idx="387">
                  <c:v>86.157899999999998</c:v>
                </c:pt>
                <c:pt idx="388">
                  <c:v>86.164000000000001</c:v>
                </c:pt>
                <c:pt idx="389">
                  <c:v>86.057100000000005</c:v>
                </c:pt>
                <c:pt idx="390">
                  <c:v>86.111599999999996</c:v>
                </c:pt>
                <c:pt idx="391">
                  <c:v>86.078199999999995</c:v>
                </c:pt>
                <c:pt idx="392">
                  <c:v>85.948800000000006</c:v>
                </c:pt>
                <c:pt idx="393">
                  <c:v>85.961399999999998</c:v>
                </c:pt>
                <c:pt idx="394">
                  <c:v>85.893900000000002</c:v>
                </c:pt>
                <c:pt idx="395">
                  <c:v>85.821700000000007</c:v>
                </c:pt>
                <c:pt idx="396">
                  <c:v>85.793599999999998</c:v>
                </c:pt>
                <c:pt idx="397">
                  <c:v>85.982699999999994</c:v>
                </c:pt>
                <c:pt idx="398">
                  <c:v>85.6995</c:v>
                </c:pt>
                <c:pt idx="399">
                  <c:v>85.471900000000005</c:v>
                </c:pt>
                <c:pt idx="400">
                  <c:v>85.7012</c:v>
                </c:pt>
                <c:pt idx="401">
                  <c:v>85.542000000000002</c:v>
                </c:pt>
                <c:pt idx="402">
                  <c:v>85.678299999999993</c:v>
                </c:pt>
                <c:pt idx="403">
                  <c:v>85.7029</c:v>
                </c:pt>
                <c:pt idx="404">
                  <c:v>85.389600000000002</c:v>
                </c:pt>
                <c:pt idx="405">
                  <c:v>85.520300000000006</c:v>
                </c:pt>
                <c:pt idx="406">
                  <c:v>85.525099999999995</c:v>
                </c:pt>
                <c:pt idx="407">
                  <c:v>85.504999999999995</c:v>
                </c:pt>
                <c:pt idx="408">
                  <c:v>85.605699999999999</c:v>
                </c:pt>
                <c:pt idx="409">
                  <c:v>85.721500000000006</c:v>
                </c:pt>
                <c:pt idx="410">
                  <c:v>85.573899999999995</c:v>
                </c:pt>
                <c:pt idx="411">
                  <c:v>85.344499999999996</c:v>
                </c:pt>
                <c:pt idx="412">
                  <c:v>85.27</c:v>
                </c:pt>
                <c:pt idx="413">
                  <c:v>85.159599999999998</c:v>
                </c:pt>
                <c:pt idx="414">
                  <c:v>85.108900000000006</c:v>
                </c:pt>
                <c:pt idx="415">
                  <c:v>85.222499999999997</c:v>
                </c:pt>
                <c:pt idx="416">
                  <c:v>85.83</c:v>
                </c:pt>
                <c:pt idx="417">
                  <c:v>84.554400000000001</c:v>
                </c:pt>
                <c:pt idx="418">
                  <c:v>84.873400000000004</c:v>
                </c:pt>
                <c:pt idx="419">
                  <c:v>86.457499999999996</c:v>
                </c:pt>
                <c:pt idx="420">
                  <c:v>79.074200000000005</c:v>
                </c:pt>
                <c:pt idx="421">
                  <c:v>76.051699999999997</c:v>
                </c:pt>
                <c:pt idx="422">
                  <c:v>92.089399999999998</c:v>
                </c:pt>
                <c:pt idx="423">
                  <c:v>97.162099999999995</c:v>
                </c:pt>
                <c:pt idx="424">
                  <c:v>101.07599999999999</c:v>
                </c:pt>
                <c:pt idx="425">
                  <c:v>105.04300000000001</c:v>
                </c:pt>
                <c:pt idx="426">
                  <c:v>108.57</c:v>
                </c:pt>
                <c:pt idx="427">
                  <c:v>112.297</c:v>
                </c:pt>
                <c:pt idx="428">
                  <c:v>115.94</c:v>
                </c:pt>
                <c:pt idx="429">
                  <c:v>119.878</c:v>
                </c:pt>
                <c:pt idx="430">
                  <c:v>123.61499999999999</c:v>
                </c:pt>
                <c:pt idx="431">
                  <c:v>127.209</c:v>
                </c:pt>
                <c:pt idx="432">
                  <c:v>130.52199999999999</c:v>
                </c:pt>
                <c:pt idx="433">
                  <c:v>134.006</c:v>
                </c:pt>
                <c:pt idx="434">
                  <c:v>137.364</c:v>
                </c:pt>
                <c:pt idx="435">
                  <c:v>140.57499999999999</c:v>
                </c:pt>
                <c:pt idx="436">
                  <c:v>143.44900000000001</c:v>
                </c:pt>
                <c:pt idx="437">
                  <c:v>146.59100000000001</c:v>
                </c:pt>
                <c:pt idx="438">
                  <c:v>149.65799999999999</c:v>
                </c:pt>
                <c:pt idx="439">
                  <c:v>152.72999999999999</c:v>
                </c:pt>
                <c:pt idx="440">
                  <c:v>155.66300000000001</c:v>
                </c:pt>
                <c:pt idx="441">
                  <c:v>158.31800000000001</c:v>
                </c:pt>
                <c:pt idx="442">
                  <c:v>161.15299999999999</c:v>
                </c:pt>
                <c:pt idx="443">
                  <c:v>163.78200000000001</c:v>
                </c:pt>
                <c:pt idx="444">
                  <c:v>166.506</c:v>
                </c:pt>
                <c:pt idx="445">
                  <c:v>169.041</c:v>
                </c:pt>
                <c:pt idx="446">
                  <c:v>171.41</c:v>
                </c:pt>
                <c:pt idx="447">
                  <c:v>173.81200000000001</c:v>
                </c:pt>
                <c:pt idx="448">
                  <c:v>176.03800000000001</c:v>
                </c:pt>
                <c:pt idx="449">
                  <c:v>178.18</c:v>
                </c:pt>
                <c:pt idx="450">
                  <c:v>180.506</c:v>
                </c:pt>
                <c:pt idx="451">
                  <c:v>182.804</c:v>
                </c:pt>
                <c:pt idx="452">
                  <c:v>184.67500000000001</c:v>
                </c:pt>
                <c:pt idx="453">
                  <c:v>186.75299999999999</c:v>
                </c:pt>
                <c:pt idx="454">
                  <c:v>188.845</c:v>
                </c:pt>
                <c:pt idx="455">
                  <c:v>190.66</c:v>
                </c:pt>
                <c:pt idx="456">
                  <c:v>192.636</c:v>
                </c:pt>
                <c:pt idx="457">
                  <c:v>194.44800000000001</c:v>
                </c:pt>
                <c:pt idx="458">
                  <c:v>196.244</c:v>
                </c:pt>
                <c:pt idx="459">
                  <c:v>198.023</c:v>
                </c:pt>
                <c:pt idx="460">
                  <c:v>199.745</c:v>
                </c:pt>
                <c:pt idx="461">
                  <c:v>201.10599999999999</c:v>
                </c:pt>
                <c:pt idx="462">
                  <c:v>202.81200000000001</c:v>
                </c:pt>
                <c:pt idx="463">
                  <c:v>204.73500000000001</c:v>
                </c:pt>
                <c:pt idx="464">
                  <c:v>206.309</c:v>
                </c:pt>
                <c:pt idx="465">
                  <c:v>207.50899999999999</c:v>
                </c:pt>
                <c:pt idx="466">
                  <c:v>208.904</c:v>
                </c:pt>
                <c:pt idx="467">
                  <c:v>209.96299999999999</c:v>
                </c:pt>
                <c:pt idx="468">
                  <c:v>211.37299999999999</c:v>
                </c:pt>
                <c:pt idx="469">
                  <c:v>212.73400000000001</c:v>
                </c:pt>
                <c:pt idx="470">
                  <c:v>214.06800000000001</c:v>
                </c:pt>
                <c:pt idx="471">
                  <c:v>215.45599999999999</c:v>
                </c:pt>
                <c:pt idx="472">
                  <c:v>216.59800000000001</c:v>
                </c:pt>
                <c:pt idx="473">
                  <c:v>217.81</c:v>
                </c:pt>
                <c:pt idx="474">
                  <c:v>218.99799999999999</c:v>
                </c:pt>
                <c:pt idx="475">
                  <c:v>220.041</c:v>
                </c:pt>
                <c:pt idx="476">
                  <c:v>221.351</c:v>
                </c:pt>
                <c:pt idx="477">
                  <c:v>222.36500000000001</c:v>
                </c:pt>
                <c:pt idx="478">
                  <c:v>223.29</c:v>
                </c:pt>
                <c:pt idx="479">
                  <c:v>224.33199999999999</c:v>
                </c:pt>
                <c:pt idx="480">
                  <c:v>225.268</c:v>
                </c:pt>
                <c:pt idx="481">
                  <c:v>226.45099999999999</c:v>
                </c:pt>
                <c:pt idx="482">
                  <c:v>227.33</c:v>
                </c:pt>
                <c:pt idx="483">
                  <c:v>228.16900000000001</c:v>
                </c:pt>
                <c:pt idx="484">
                  <c:v>229.19800000000001</c:v>
                </c:pt>
                <c:pt idx="485">
                  <c:v>230.18199999999999</c:v>
                </c:pt>
                <c:pt idx="486">
                  <c:v>231.09399999999999</c:v>
                </c:pt>
                <c:pt idx="487">
                  <c:v>231.73599999999999</c:v>
                </c:pt>
                <c:pt idx="488">
                  <c:v>232.756</c:v>
                </c:pt>
                <c:pt idx="489">
                  <c:v>233.49600000000001</c:v>
                </c:pt>
                <c:pt idx="490">
                  <c:v>234.30600000000001</c:v>
                </c:pt>
                <c:pt idx="491">
                  <c:v>235.24299999999999</c:v>
                </c:pt>
                <c:pt idx="492">
                  <c:v>235.94300000000001</c:v>
                </c:pt>
                <c:pt idx="493">
                  <c:v>236.655</c:v>
                </c:pt>
                <c:pt idx="494">
                  <c:v>237.63300000000001</c:v>
                </c:pt>
                <c:pt idx="495">
                  <c:v>238.08600000000001</c:v>
                </c:pt>
                <c:pt idx="496">
                  <c:v>238.97800000000001</c:v>
                </c:pt>
                <c:pt idx="497">
                  <c:v>239.83099999999999</c:v>
                </c:pt>
                <c:pt idx="498">
                  <c:v>240.40600000000001</c:v>
                </c:pt>
                <c:pt idx="499">
                  <c:v>241.09800000000001</c:v>
                </c:pt>
                <c:pt idx="500">
                  <c:v>241.80099999999999</c:v>
                </c:pt>
                <c:pt idx="501">
                  <c:v>242.376</c:v>
                </c:pt>
                <c:pt idx="502">
                  <c:v>242.90799999999999</c:v>
                </c:pt>
                <c:pt idx="503">
                  <c:v>243.60599999999999</c:v>
                </c:pt>
                <c:pt idx="504">
                  <c:v>244.352</c:v>
                </c:pt>
                <c:pt idx="505">
                  <c:v>244.93600000000001</c:v>
                </c:pt>
                <c:pt idx="506">
                  <c:v>245.46700000000001</c:v>
                </c:pt>
                <c:pt idx="507">
                  <c:v>246.19300000000001</c:v>
                </c:pt>
                <c:pt idx="508">
                  <c:v>246.673</c:v>
                </c:pt>
                <c:pt idx="509">
                  <c:v>247.28200000000001</c:v>
                </c:pt>
                <c:pt idx="510">
                  <c:v>247.78299999999999</c:v>
                </c:pt>
                <c:pt idx="511">
                  <c:v>248.48</c:v>
                </c:pt>
                <c:pt idx="512">
                  <c:v>249.04</c:v>
                </c:pt>
                <c:pt idx="513">
                  <c:v>249.49299999999999</c:v>
                </c:pt>
                <c:pt idx="514">
                  <c:v>250.148</c:v>
                </c:pt>
                <c:pt idx="515">
                  <c:v>250.72200000000001</c:v>
                </c:pt>
                <c:pt idx="516">
                  <c:v>251.18700000000001</c:v>
                </c:pt>
                <c:pt idx="517">
                  <c:v>251.71199999999999</c:v>
                </c:pt>
                <c:pt idx="518">
                  <c:v>252.10300000000001</c:v>
                </c:pt>
                <c:pt idx="519">
                  <c:v>252.8</c:v>
                </c:pt>
                <c:pt idx="520">
                  <c:v>253.00800000000001</c:v>
                </c:pt>
                <c:pt idx="521">
                  <c:v>254.04499999999999</c:v>
                </c:pt>
                <c:pt idx="522">
                  <c:v>254.44800000000001</c:v>
                </c:pt>
                <c:pt idx="523">
                  <c:v>254.995</c:v>
                </c:pt>
                <c:pt idx="524">
                  <c:v>255.398</c:v>
                </c:pt>
                <c:pt idx="525">
                  <c:v>255.554</c:v>
                </c:pt>
                <c:pt idx="526">
                  <c:v>255.792</c:v>
                </c:pt>
                <c:pt idx="527">
                  <c:v>256.51100000000002</c:v>
                </c:pt>
                <c:pt idx="528">
                  <c:v>257.12</c:v>
                </c:pt>
                <c:pt idx="529">
                  <c:v>257.387</c:v>
                </c:pt>
                <c:pt idx="530">
                  <c:v>257.91899999999998</c:v>
                </c:pt>
                <c:pt idx="531">
                  <c:v>258.47699999999998</c:v>
                </c:pt>
                <c:pt idx="532">
                  <c:v>258.58699999999999</c:v>
                </c:pt>
                <c:pt idx="533">
                  <c:v>259.05599999999998</c:v>
                </c:pt>
                <c:pt idx="534">
                  <c:v>259.57799999999997</c:v>
                </c:pt>
                <c:pt idx="535">
                  <c:v>259.77199999999999</c:v>
                </c:pt>
                <c:pt idx="536">
                  <c:v>260.17899999999997</c:v>
                </c:pt>
                <c:pt idx="537">
                  <c:v>260.64</c:v>
                </c:pt>
                <c:pt idx="538">
                  <c:v>261.12700000000001</c:v>
                </c:pt>
                <c:pt idx="539">
                  <c:v>261.35399999999998</c:v>
                </c:pt>
                <c:pt idx="540">
                  <c:v>261.71199999999999</c:v>
                </c:pt>
                <c:pt idx="541">
                  <c:v>262.23200000000003</c:v>
                </c:pt>
                <c:pt idx="542">
                  <c:v>262.59899999999999</c:v>
                </c:pt>
                <c:pt idx="543">
                  <c:v>262.84399999999999</c:v>
                </c:pt>
                <c:pt idx="544">
                  <c:v>263.23399999999998</c:v>
                </c:pt>
                <c:pt idx="545">
                  <c:v>263.48</c:v>
                </c:pt>
                <c:pt idx="546">
                  <c:v>263.84500000000003</c:v>
                </c:pt>
                <c:pt idx="547">
                  <c:v>263.92500000000001</c:v>
                </c:pt>
                <c:pt idx="548">
                  <c:v>264.32</c:v>
                </c:pt>
                <c:pt idx="549">
                  <c:v>264.63799999999998</c:v>
                </c:pt>
                <c:pt idx="550">
                  <c:v>264.98700000000002</c:v>
                </c:pt>
                <c:pt idx="551">
                  <c:v>265.30900000000003</c:v>
                </c:pt>
                <c:pt idx="552">
                  <c:v>265.49400000000003</c:v>
                </c:pt>
                <c:pt idx="553">
                  <c:v>265.86700000000002</c:v>
                </c:pt>
                <c:pt idx="554">
                  <c:v>266.125</c:v>
                </c:pt>
                <c:pt idx="555">
                  <c:v>266.42399999999998</c:v>
                </c:pt>
                <c:pt idx="556">
                  <c:v>266.68700000000001</c:v>
                </c:pt>
                <c:pt idx="557">
                  <c:v>266.78300000000002</c:v>
                </c:pt>
                <c:pt idx="558">
                  <c:v>267.077</c:v>
                </c:pt>
                <c:pt idx="559">
                  <c:v>267.34199999999998</c:v>
                </c:pt>
                <c:pt idx="560">
                  <c:v>267.40499999999997</c:v>
                </c:pt>
                <c:pt idx="561">
                  <c:v>267.63499999999999</c:v>
                </c:pt>
                <c:pt idx="562">
                  <c:v>268.20499999999998</c:v>
                </c:pt>
                <c:pt idx="563">
                  <c:v>268.28199999999998</c:v>
                </c:pt>
                <c:pt idx="564">
                  <c:v>268.52</c:v>
                </c:pt>
                <c:pt idx="565">
                  <c:v>268.72800000000001</c:v>
                </c:pt>
                <c:pt idx="566">
                  <c:v>268.798</c:v>
                </c:pt>
                <c:pt idx="567">
                  <c:v>269.18400000000003</c:v>
                </c:pt>
                <c:pt idx="568">
                  <c:v>269.34399999999999</c:v>
                </c:pt>
                <c:pt idx="569">
                  <c:v>269.62200000000001</c:v>
                </c:pt>
                <c:pt idx="570">
                  <c:v>269.88400000000001</c:v>
                </c:pt>
                <c:pt idx="571">
                  <c:v>270.12900000000002</c:v>
                </c:pt>
                <c:pt idx="572">
                  <c:v>270.25200000000001</c:v>
                </c:pt>
                <c:pt idx="573">
                  <c:v>270.351</c:v>
                </c:pt>
                <c:pt idx="574">
                  <c:v>270.74</c:v>
                </c:pt>
                <c:pt idx="575">
                  <c:v>270.89400000000001</c:v>
                </c:pt>
                <c:pt idx="576">
                  <c:v>270.86599999999999</c:v>
                </c:pt>
                <c:pt idx="577">
                  <c:v>271.05700000000002</c:v>
                </c:pt>
                <c:pt idx="578">
                  <c:v>271.19</c:v>
                </c:pt>
                <c:pt idx="579">
                  <c:v>271.48899999999998</c:v>
                </c:pt>
                <c:pt idx="580">
                  <c:v>271.8</c:v>
                </c:pt>
                <c:pt idx="581">
                  <c:v>271.96899999999999</c:v>
                </c:pt>
                <c:pt idx="582">
                  <c:v>271.88400000000001</c:v>
                </c:pt>
                <c:pt idx="583">
                  <c:v>272.09199999999998</c:v>
                </c:pt>
                <c:pt idx="584">
                  <c:v>272.03199999999998</c:v>
                </c:pt>
                <c:pt idx="585">
                  <c:v>272.245</c:v>
                </c:pt>
                <c:pt idx="586">
                  <c:v>272.548</c:v>
                </c:pt>
                <c:pt idx="587">
                  <c:v>272.74400000000003</c:v>
                </c:pt>
                <c:pt idx="588">
                  <c:v>272.99</c:v>
                </c:pt>
                <c:pt idx="589">
                  <c:v>273.19400000000002</c:v>
                </c:pt>
                <c:pt idx="590">
                  <c:v>273.31599999999997</c:v>
                </c:pt>
                <c:pt idx="591">
                  <c:v>273.411</c:v>
                </c:pt>
                <c:pt idx="592">
                  <c:v>273.60399999999998</c:v>
                </c:pt>
                <c:pt idx="593">
                  <c:v>273.83300000000003</c:v>
                </c:pt>
                <c:pt idx="594">
                  <c:v>273.81700000000001</c:v>
                </c:pt>
                <c:pt idx="595">
                  <c:v>274.209</c:v>
                </c:pt>
                <c:pt idx="596">
                  <c:v>274.43099999999998</c:v>
                </c:pt>
                <c:pt idx="597">
                  <c:v>274.43799999999999</c:v>
                </c:pt>
                <c:pt idx="598">
                  <c:v>274.32900000000001</c:v>
                </c:pt>
                <c:pt idx="599">
                  <c:v>273.55200000000002</c:v>
                </c:pt>
                <c:pt idx="600">
                  <c:v>280.72800000000001</c:v>
                </c:pt>
                <c:pt idx="601">
                  <c:v>280.36500000000001</c:v>
                </c:pt>
                <c:pt idx="602">
                  <c:v>270.76900000000001</c:v>
                </c:pt>
                <c:pt idx="603">
                  <c:v>267.20999999999998</c:v>
                </c:pt>
                <c:pt idx="604">
                  <c:v>264.63400000000001</c:v>
                </c:pt>
                <c:pt idx="605">
                  <c:v>262.69900000000001</c:v>
                </c:pt>
                <c:pt idx="606">
                  <c:v>261.03899999999999</c:v>
                </c:pt>
                <c:pt idx="607">
                  <c:v>259.73</c:v>
                </c:pt>
                <c:pt idx="608">
                  <c:v>258.28300000000002</c:v>
                </c:pt>
                <c:pt idx="609">
                  <c:v>256.68299999999999</c:v>
                </c:pt>
                <c:pt idx="610">
                  <c:v>255.65299999999999</c:v>
                </c:pt>
                <c:pt idx="611">
                  <c:v>254.273</c:v>
                </c:pt>
                <c:pt idx="612">
                  <c:v>253.37799999999999</c:v>
                </c:pt>
                <c:pt idx="613">
                  <c:v>252.21799999999999</c:v>
                </c:pt>
                <c:pt idx="614">
                  <c:v>251.23099999999999</c:v>
                </c:pt>
                <c:pt idx="615">
                  <c:v>250.36099999999999</c:v>
                </c:pt>
                <c:pt idx="616">
                  <c:v>249.56</c:v>
                </c:pt>
                <c:pt idx="617">
                  <c:v>248.51</c:v>
                </c:pt>
                <c:pt idx="618">
                  <c:v>247.61099999999999</c:v>
                </c:pt>
                <c:pt idx="619">
                  <c:v>246.851</c:v>
                </c:pt>
                <c:pt idx="620">
                  <c:v>246.172</c:v>
                </c:pt>
                <c:pt idx="621">
                  <c:v>245.50700000000001</c:v>
                </c:pt>
                <c:pt idx="622">
                  <c:v>244.71</c:v>
                </c:pt>
                <c:pt idx="623">
                  <c:v>244.05500000000001</c:v>
                </c:pt>
                <c:pt idx="624">
                  <c:v>243.48500000000001</c:v>
                </c:pt>
                <c:pt idx="625">
                  <c:v>242.411</c:v>
                </c:pt>
                <c:pt idx="626">
                  <c:v>242.31299999999999</c:v>
                </c:pt>
                <c:pt idx="627">
                  <c:v>241.48599999999999</c:v>
                </c:pt>
                <c:pt idx="628">
                  <c:v>241.44900000000001</c:v>
                </c:pt>
                <c:pt idx="629">
                  <c:v>239.36500000000001</c:v>
                </c:pt>
                <c:pt idx="630">
                  <c:v>239.11099999999999</c:v>
                </c:pt>
                <c:pt idx="631">
                  <c:v>239.786</c:v>
                </c:pt>
                <c:pt idx="632">
                  <c:v>239.91399999999999</c:v>
                </c:pt>
                <c:pt idx="633">
                  <c:v>240.07599999999999</c:v>
                </c:pt>
                <c:pt idx="634">
                  <c:v>237.99299999999999</c:v>
                </c:pt>
                <c:pt idx="635">
                  <c:v>237.52199999999999</c:v>
                </c:pt>
                <c:pt idx="636">
                  <c:v>237.12799999999999</c:v>
                </c:pt>
                <c:pt idx="637">
                  <c:v>236.64599999999999</c:v>
                </c:pt>
                <c:pt idx="638">
                  <c:v>236.08600000000001</c:v>
                </c:pt>
                <c:pt idx="639">
                  <c:v>236.00700000000001</c:v>
                </c:pt>
                <c:pt idx="640">
                  <c:v>235.708</c:v>
                </c:pt>
                <c:pt idx="641">
                  <c:v>235.5</c:v>
                </c:pt>
                <c:pt idx="642">
                  <c:v>235.16200000000001</c:v>
                </c:pt>
                <c:pt idx="643">
                  <c:v>234.47200000000001</c:v>
                </c:pt>
                <c:pt idx="644">
                  <c:v>234.328</c:v>
                </c:pt>
                <c:pt idx="645">
                  <c:v>233.774</c:v>
                </c:pt>
                <c:pt idx="646">
                  <c:v>233.53100000000001</c:v>
                </c:pt>
                <c:pt idx="647">
                  <c:v>232.97200000000001</c:v>
                </c:pt>
                <c:pt idx="648">
                  <c:v>232.90899999999999</c:v>
                </c:pt>
                <c:pt idx="649">
                  <c:v>232.459</c:v>
                </c:pt>
                <c:pt idx="650">
                  <c:v>232.041</c:v>
                </c:pt>
                <c:pt idx="651">
                  <c:v>231.75299999999999</c:v>
                </c:pt>
                <c:pt idx="652">
                  <c:v>231.40100000000001</c:v>
                </c:pt>
                <c:pt idx="653">
                  <c:v>231.02</c:v>
                </c:pt>
                <c:pt idx="654">
                  <c:v>230.655</c:v>
                </c:pt>
                <c:pt idx="655">
                  <c:v>230.38300000000001</c:v>
                </c:pt>
                <c:pt idx="656">
                  <c:v>229.87200000000001</c:v>
                </c:pt>
                <c:pt idx="657">
                  <c:v>229.70099999999999</c:v>
                </c:pt>
                <c:pt idx="658">
                  <c:v>229.471</c:v>
                </c:pt>
                <c:pt idx="659">
                  <c:v>229.33600000000001</c:v>
                </c:pt>
                <c:pt idx="660">
                  <c:v>228.917</c:v>
                </c:pt>
                <c:pt idx="661">
                  <c:v>228.715</c:v>
                </c:pt>
                <c:pt idx="662">
                  <c:v>228.31899999999999</c:v>
                </c:pt>
                <c:pt idx="663">
                  <c:v>227.81100000000001</c:v>
                </c:pt>
                <c:pt idx="664">
                  <c:v>227.52699999999999</c:v>
                </c:pt>
                <c:pt idx="665">
                  <c:v>227.416</c:v>
                </c:pt>
                <c:pt idx="666">
                  <c:v>227.00800000000001</c:v>
                </c:pt>
                <c:pt idx="667">
                  <c:v>226.81800000000001</c:v>
                </c:pt>
                <c:pt idx="668">
                  <c:v>226.43799999999999</c:v>
                </c:pt>
                <c:pt idx="669">
                  <c:v>226.22900000000001</c:v>
                </c:pt>
                <c:pt idx="670">
                  <c:v>225.89</c:v>
                </c:pt>
                <c:pt idx="671">
                  <c:v>225.559</c:v>
                </c:pt>
                <c:pt idx="672">
                  <c:v>225.35499999999999</c:v>
                </c:pt>
                <c:pt idx="673">
                  <c:v>225.024</c:v>
                </c:pt>
                <c:pt idx="674">
                  <c:v>224.84200000000001</c:v>
                </c:pt>
                <c:pt idx="675">
                  <c:v>224.71299999999999</c:v>
                </c:pt>
                <c:pt idx="676">
                  <c:v>224.316</c:v>
                </c:pt>
                <c:pt idx="677">
                  <c:v>223.98400000000001</c:v>
                </c:pt>
                <c:pt idx="678">
                  <c:v>223.55</c:v>
                </c:pt>
                <c:pt idx="679">
                  <c:v>223.33500000000001</c:v>
                </c:pt>
                <c:pt idx="680">
                  <c:v>222.87299999999999</c:v>
                </c:pt>
                <c:pt idx="681">
                  <c:v>222.72900000000001</c:v>
                </c:pt>
                <c:pt idx="682">
                  <c:v>222.42599999999999</c:v>
                </c:pt>
                <c:pt idx="683">
                  <c:v>222.15100000000001</c:v>
                </c:pt>
                <c:pt idx="684">
                  <c:v>221.80199999999999</c:v>
                </c:pt>
                <c:pt idx="685">
                  <c:v>221.959</c:v>
                </c:pt>
                <c:pt idx="686">
                  <c:v>221.52099999999999</c:v>
                </c:pt>
                <c:pt idx="687">
                  <c:v>221.44399999999999</c:v>
                </c:pt>
                <c:pt idx="688">
                  <c:v>221.352</c:v>
                </c:pt>
                <c:pt idx="689">
                  <c:v>220.98599999999999</c:v>
                </c:pt>
                <c:pt idx="690">
                  <c:v>220.74</c:v>
                </c:pt>
                <c:pt idx="691">
                  <c:v>220.6</c:v>
                </c:pt>
                <c:pt idx="692">
                  <c:v>220.364</c:v>
                </c:pt>
                <c:pt idx="693">
                  <c:v>219.93700000000001</c:v>
                </c:pt>
                <c:pt idx="694">
                  <c:v>219.68600000000001</c:v>
                </c:pt>
                <c:pt idx="695">
                  <c:v>219.34700000000001</c:v>
                </c:pt>
                <c:pt idx="696">
                  <c:v>219.02199999999999</c:v>
                </c:pt>
                <c:pt idx="697">
                  <c:v>219.124</c:v>
                </c:pt>
                <c:pt idx="698">
                  <c:v>218.96100000000001</c:v>
                </c:pt>
                <c:pt idx="699">
                  <c:v>218.798</c:v>
                </c:pt>
                <c:pt idx="700">
                  <c:v>218.52699999999999</c:v>
                </c:pt>
                <c:pt idx="701">
                  <c:v>218.459</c:v>
                </c:pt>
                <c:pt idx="702">
                  <c:v>218.21199999999999</c:v>
                </c:pt>
                <c:pt idx="703">
                  <c:v>218.071</c:v>
                </c:pt>
                <c:pt idx="704">
                  <c:v>217.78100000000001</c:v>
                </c:pt>
                <c:pt idx="705">
                  <c:v>217.60599999999999</c:v>
                </c:pt>
                <c:pt idx="706">
                  <c:v>217.34200000000001</c:v>
                </c:pt>
                <c:pt idx="707">
                  <c:v>217.47900000000001</c:v>
                </c:pt>
                <c:pt idx="708">
                  <c:v>216.91399999999999</c:v>
                </c:pt>
                <c:pt idx="709">
                  <c:v>216.904</c:v>
                </c:pt>
                <c:pt idx="710">
                  <c:v>217.2</c:v>
                </c:pt>
                <c:pt idx="711">
                  <c:v>216.511</c:v>
                </c:pt>
                <c:pt idx="712">
                  <c:v>216.43899999999999</c:v>
                </c:pt>
                <c:pt idx="713">
                  <c:v>216.32</c:v>
                </c:pt>
                <c:pt idx="714">
                  <c:v>215.91</c:v>
                </c:pt>
                <c:pt idx="715">
                  <c:v>215.77</c:v>
                </c:pt>
                <c:pt idx="716">
                  <c:v>215.708</c:v>
                </c:pt>
                <c:pt idx="717">
                  <c:v>215.25899999999999</c:v>
                </c:pt>
                <c:pt idx="718">
                  <c:v>214.976</c:v>
                </c:pt>
                <c:pt idx="719">
                  <c:v>214.81200000000001</c:v>
                </c:pt>
                <c:pt idx="720">
                  <c:v>214.87</c:v>
                </c:pt>
                <c:pt idx="721">
                  <c:v>214.476</c:v>
                </c:pt>
                <c:pt idx="722">
                  <c:v>214.602</c:v>
                </c:pt>
                <c:pt idx="723">
                  <c:v>213.99100000000001</c:v>
                </c:pt>
                <c:pt idx="724">
                  <c:v>213.75899999999999</c:v>
                </c:pt>
                <c:pt idx="725">
                  <c:v>213.52699999999999</c:v>
                </c:pt>
                <c:pt idx="726">
                  <c:v>213.48699999999999</c:v>
                </c:pt>
                <c:pt idx="727">
                  <c:v>213.27699999999999</c:v>
                </c:pt>
                <c:pt idx="728">
                  <c:v>213.102</c:v>
                </c:pt>
                <c:pt idx="729">
                  <c:v>212.84</c:v>
                </c:pt>
                <c:pt idx="730">
                  <c:v>212.70400000000001</c:v>
                </c:pt>
                <c:pt idx="731">
                  <c:v>212.494</c:v>
                </c:pt>
                <c:pt idx="732">
                  <c:v>212.38800000000001</c:v>
                </c:pt>
                <c:pt idx="733">
                  <c:v>212.15100000000001</c:v>
                </c:pt>
                <c:pt idx="734">
                  <c:v>211.92599999999999</c:v>
                </c:pt>
                <c:pt idx="735">
                  <c:v>211.666</c:v>
                </c:pt>
                <c:pt idx="736">
                  <c:v>211.58699999999999</c:v>
                </c:pt>
                <c:pt idx="737">
                  <c:v>211.37200000000001</c:v>
                </c:pt>
                <c:pt idx="738">
                  <c:v>211.33500000000001</c:v>
                </c:pt>
                <c:pt idx="739">
                  <c:v>211.07900000000001</c:v>
                </c:pt>
                <c:pt idx="740">
                  <c:v>210.96899999999999</c:v>
                </c:pt>
                <c:pt idx="741">
                  <c:v>210.792</c:v>
                </c:pt>
                <c:pt idx="742">
                  <c:v>210.41499999999999</c:v>
                </c:pt>
                <c:pt idx="743">
                  <c:v>210.245</c:v>
                </c:pt>
                <c:pt idx="744">
                  <c:v>210.38800000000001</c:v>
                </c:pt>
                <c:pt idx="745">
                  <c:v>210.18299999999999</c:v>
                </c:pt>
                <c:pt idx="746">
                  <c:v>210.053</c:v>
                </c:pt>
                <c:pt idx="747">
                  <c:v>209.79599999999999</c:v>
                </c:pt>
                <c:pt idx="748">
                  <c:v>209.679</c:v>
                </c:pt>
                <c:pt idx="749">
                  <c:v>209.50899999999999</c:v>
                </c:pt>
                <c:pt idx="750">
                  <c:v>209.52099999999999</c:v>
                </c:pt>
                <c:pt idx="751">
                  <c:v>209.30099999999999</c:v>
                </c:pt>
                <c:pt idx="752">
                  <c:v>209.08099999999999</c:v>
                </c:pt>
                <c:pt idx="753">
                  <c:v>208.42599999999999</c:v>
                </c:pt>
                <c:pt idx="754">
                  <c:v>207.982</c:v>
                </c:pt>
                <c:pt idx="755">
                  <c:v>208.04300000000001</c:v>
                </c:pt>
                <c:pt idx="756">
                  <c:v>208.15100000000001</c:v>
                </c:pt>
                <c:pt idx="757">
                  <c:v>208.04900000000001</c:v>
                </c:pt>
                <c:pt idx="758">
                  <c:v>207.83199999999999</c:v>
                </c:pt>
                <c:pt idx="759">
                  <c:v>207.774</c:v>
                </c:pt>
                <c:pt idx="760">
                  <c:v>207.43</c:v>
                </c:pt>
                <c:pt idx="761">
                  <c:v>207.46</c:v>
                </c:pt>
                <c:pt idx="762">
                  <c:v>207.37299999999999</c:v>
                </c:pt>
                <c:pt idx="763">
                  <c:v>207.06200000000001</c:v>
                </c:pt>
                <c:pt idx="764">
                  <c:v>207.03100000000001</c:v>
                </c:pt>
                <c:pt idx="765">
                  <c:v>206.952</c:v>
                </c:pt>
                <c:pt idx="766">
                  <c:v>206.6</c:v>
                </c:pt>
                <c:pt idx="767">
                  <c:v>206.47399999999999</c:v>
                </c:pt>
                <c:pt idx="768">
                  <c:v>206.001</c:v>
                </c:pt>
                <c:pt idx="769">
                  <c:v>205.739</c:v>
                </c:pt>
                <c:pt idx="770">
                  <c:v>205.84200000000001</c:v>
                </c:pt>
                <c:pt idx="771">
                  <c:v>205.77</c:v>
                </c:pt>
                <c:pt idx="772">
                  <c:v>205.48599999999999</c:v>
                </c:pt>
                <c:pt idx="773">
                  <c:v>205.607</c:v>
                </c:pt>
                <c:pt idx="774">
                  <c:v>204.964</c:v>
                </c:pt>
                <c:pt idx="775">
                  <c:v>205.02500000000001</c:v>
                </c:pt>
                <c:pt idx="776">
                  <c:v>205.08699999999999</c:v>
                </c:pt>
                <c:pt idx="777">
                  <c:v>205.10300000000001</c:v>
                </c:pt>
                <c:pt idx="778">
                  <c:v>204.988</c:v>
                </c:pt>
                <c:pt idx="779">
                  <c:v>204.81</c:v>
                </c:pt>
                <c:pt idx="780">
                  <c:v>205.20599999999999</c:v>
                </c:pt>
                <c:pt idx="781">
                  <c:v>204.65100000000001</c:v>
                </c:pt>
                <c:pt idx="782">
                  <c:v>205.44900000000001</c:v>
                </c:pt>
                <c:pt idx="783">
                  <c:v>204.71700000000001</c:v>
                </c:pt>
                <c:pt idx="784">
                  <c:v>204.71799999999999</c:v>
                </c:pt>
                <c:pt idx="785">
                  <c:v>199.84200000000001</c:v>
                </c:pt>
                <c:pt idx="786">
                  <c:v>192.61699999999999</c:v>
                </c:pt>
                <c:pt idx="787">
                  <c:v>214.76900000000001</c:v>
                </c:pt>
                <c:pt idx="788">
                  <c:v>236.24600000000001</c:v>
                </c:pt>
                <c:pt idx="789">
                  <c:v>255.107</c:v>
                </c:pt>
                <c:pt idx="790">
                  <c:v>272.45499999999998</c:v>
                </c:pt>
                <c:pt idx="791">
                  <c:v>288.05700000000002</c:v>
                </c:pt>
                <c:pt idx="792">
                  <c:v>302.029</c:v>
                </c:pt>
                <c:pt idx="793">
                  <c:v>314.35700000000003</c:v>
                </c:pt>
                <c:pt idx="794">
                  <c:v>325.53100000000001</c:v>
                </c:pt>
                <c:pt idx="795">
                  <c:v>335.46</c:v>
                </c:pt>
                <c:pt idx="796">
                  <c:v>344.28</c:v>
                </c:pt>
                <c:pt idx="797">
                  <c:v>351.86099999999999</c:v>
                </c:pt>
                <c:pt idx="798">
                  <c:v>359.01</c:v>
                </c:pt>
                <c:pt idx="799">
                  <c:v>365.41300000000001</c:v>
                </c:pt>
                <c:pt idx="800">
                  <c:v>370.714</c:v>
                </c:pt>
                <c:pt idx="801">
                  <c:v>376.05900000000003</c:v>
                </c:pt>
                <c:pt idx="802">
                  <c:v>380.608</c:v>
                </c:pt>
                <c:pt idx="803">
                  <c:v>384.80700000000002</c:v>
                </c:pt>
                <c:pt idx="804">
                  <c:v>388.56799999999998</c:v>
                </c:pt>
                <c:pt idx="805">
                  <c:v>391.55500000000001</c:v>
                </c:pt>
                <c:pt idx="806">
                  <c:v>394.642</c:v>
                </c:pt>
                <c:pt idx="807">
                  <c:v>397.66399999999999</c:v>
                </c:pt>
                <c:pt idx="808">
                  <c:v>400.488</c:v>
                </c:pt>
                <c:pt idx="809">
                  <c:v>403.209</c:v>
                </c:pt>
                <c:pt idx="810">
                  <c:v>405.73899999999998</c:v>
                </c:pt>
                <c:pt idx="811">
                  <c:v>407.80799999999999</c:v>
                </c:pt>
                <c:pt idx="812">
                  <c:v>409.755</c:v>
                </c:pt>
                <c:pt idx="813">
                  <c:v>411.69600000000003</c:v>
                </c:pt>
                <c:pt idx="814">
                  <c:v>413.72300000000001</c:v>
                </c:pt>
                <c:pt idx="815">
                  <c:v>415.53</c:v>
                </c:pt>
                <c:pt idx="816">
                  <c:v>417.08300000000003</c:v>
                </c:pt>
                <c:pt idx="817">
                  <c:v>418.65199999999999</c:v>
                </c:pt>
                <c:pt idx="818">
                  <c:v>420.34</c:v>
                </c:pt>
                <c:pt idx="819">
                  <c:v>421.78100000000001</c:v>
                </c:pt>
                <c:pt idx="820">
                  <c:v>423.07799999999997</c:v>
                </c:pt>
                <c:pt idx="821">
                  <c:v>424.35399999999998</c:v>
                </c:pt>
                <c:pt idx="822">
                  <c:v>425.51900000000001</c:v>
                </c:pt>
                <c:pt idx="823">
                  <c:v>426.755</c:v>
                </c:pt>
                <c:pt idx="824">
                  <c:v>427.923</c:v>
                </c:pt>
                <c:pt idx="825">
                  <c:v>428.97399999999999</c:v>
                </c:pt>
                <c:pt idx="826">
                  <c:v>429.97699999999998</c:v>
                </c:pt>
                <c:pt idx="827">
                  <c:v>431.12799999999999</c:v>
                </c:pt>
                <c:pt idx="828">
                  <c:v>431.90699999999998</c:v>
                </c:pt>
                <c:pt idx="829">
                  <c:v>432.98</c:v>
                </c:pt>
                <c:pt idx="830">
                  <c:v>433.637</c:v>
                </c:pt>
                <c:pt idx="831">
                  <c:v>434.47399999999999</c:v>
                </c:pt>
                <c:pt idx="832">
                  <c:v>435.3</c:v>
                </c:pt>
                <c:pt idx="833">
                  <c:v>436.255</c:v>
                </c:pt>
                <c:pt idx="834">
                  <c:v>436.86700000000002</c:v>
                </c:pt>
                <c:pt idx="835">
                  <c:v>437.72699999999998</c:v>
                </c:pt>
                <c:pt idx="836">
                  <c:v>438.45600000000002</c:v>
                </c:pt>
                <c:pt idx="837">
                  <c:v>438.97800000000001</c:v>
                </c:pt>
                <c:pt idx="838">
                  <c:v>439.54899999999998</c:v>
                </c:pt>
                <c:pt idx="839">
                  <c:v>440.28399999999999</c:v>
                </c:pt>
                <c:pt idx="840">
                  <c:v>440.916</c:v>
                </c:pt>
                <c:pt idx="841">
                  <c:v>441.42899999999997</c:v>
                </c:pt>
                <c:pt idx="842">
                  <c:v>442.09199999999998</c:v>
                </c:pt>
                <c:pt idx="843">
                  <c:v>442.654</c:v>
                </c:pt>
                <c:pt idx="844">
                  <c:v>443.24200000000002</c:v>
                </c:pt>
                <c:pt idx="845">
                  <c:v>443.75799999999998</c:v>
                </c:pt>
                <c:pt idx="846">
                  <c:v>444.24400000000003</c:v>
                </c:pt>
                <c:pt idx="847">
                  <c:v>444.97500000000002</c:v>
                </c:pt>
                <c:pt idx="848">
                  <c:v>445.423</c:v>
                </c:pt>
                <c:pt idx="849">
                  <c:v>445.86200000000002</c:v>
                </c:pt>
                <c:pt idx="850">
                  <c:v>446.255</c:v>
                </c:pt>
                <c:pt idx="851">
                  <c:v>446.67500000000001</c:v>
                </c:pt>
                <c:pt idx="852">
                  <c:v>447.27</c:v>
                </c:pt>
                <c:pt idx="853">
                  <c:v>447.54</c:v>
                </c:pt>
                <c:pt idx="854">
                  <c:v>448.23099999999999</c:v>
                </c:pt>
                <c:pt idx="855">
                  <c:v>448.56799999999998</c:v>
                </c:pt>
                <c:pt idx="856">
                  <c:v>448.83100000000002</c:v>
                </c:pt>
                <c:pt idx="857">
                  <c:v>449.30399999999997</c:v>
                </c:pt>
                <c:pt idx="858">
                  <c:v>449.75299999999999</c:v>
                </c:pt>
                <c:pt idx="859">
                  <c:v>450.137</c:v>
                </c:pt>
                <c:pt idx="860">
                  <c:v>450.66</c:v>
                </c:pt>
                <c:pt idx="861">
                  <c:v>450.96699999999998</c:v>
                </c:pt>
                <c:pt idx="862">
                  <c:v>451.29700000000003</c:v>
                </c:pt>
                <c:pt idx="863">
                  <c:v>451.387</c:v>
                </c:pt>
                <c:pt idx="864">
                  <c:v>451.69099999999997</c:v>
                </c:pt>
                <c:pt idx="865">
                  <c:v>452.03100000000001</c:v>
                </c:pt>
                <c:pt idx="866">
                  <c:v>452.42700000000002</c:v>
                </c:pt>
                <c:pt idx="867">
                  <c:v>453.11500000000001</c:v>
                </c:pt>
                <c:pt idx="868">
                  <c:v>453.166</c:v>
                </c:pt>
                <c:pt idx="869">
                  <c:v>453.76900000000001</c:v>
                </c:pt>
                <c:pt idx="870">
                  <c:v>454.12</c:v>
                </c:pt>
                <c:pt idx="871">
                  <c:v>454.38900000000001</c:v>
                </c:pt>
                <c:pt idx="872">
                  <c:v>454.73700000000002</c:v>
                </c:pt>
                <c:pt idx="873">
                  <c:v>455.12599999999998</c:v>
                </c:pt>
                <c:pt idx="874">
                  <c:v>455.31700000000001</c:v>
                </c:pt>
                <c:pt idx="875">
                  <c:v>455.55900000000003</c:v>
                </c:pt>
                <c:pt idx="876">
                  <c:v>456.01400000000001</c:v>
                </c:pt>
                <c:pt idx="877">
                  <c:v>456.32299999999998</c:v>
                </c:pt>
                <c:pt idx="878">
                  <c:v>456.73099999999999</c:v>
                </c:pt>
                <c:pt idx="879">
                  <c:v>457.02300000000002</c:v>
                </c:pt>
                <c:pt idx="880">
                  <c:v>457.20699999999999</c:v>
                </c:pt>
                <c:pt idx="881">
                  <c:v>457.36700000000002</c:v>
                </c:pt>
                <c:pt idx="882">
                  <c:v>457.92899999999997</c:v>
                </c:pt>
                <c:pt idx="883">
                  <c:v>457.99700000000001</c:v>
                </c:pt>
                <c:pt idx="884">
                  <c:v>458.21899999999999</c:v>
                </c:pt>
                <c:pt idx="885">
                  <c:v>458.71</c:v>
                </c:pt>
                <c:pt idx="886">
                  <c:v>458.9</c:v>
                </c:pt>
                <c:pt idx="887">
                  <c:v>459.15</c:v>
                </c:pt>
                <c:pt idx="888">
                  <c:v>459.47199999999998</c:v>
                </c:pt>
                <c:pt idx="889">
                  <c:v>459.72500000000002</c:v>
                </c:pt>
                <c:pt idx="890">
                  <c:v>459.947</c:v>
                </c:pt>
                <c:pt idx="891">
                  <c:v>460.13499999999999</c:v>
                </c:pt>
                <c:pt idx="892">
                  <c:v>460.404</c:v>
                </c:pt>
                <c:pt idx="893">
                  <c:v>460.54199999999997</c:v>
                </c:pt>
                <c:pt idx="894">
                  <c:v>460.96699999999998</c:v>
                </c:pt>
                <c:pt idx="895">
                  <c:v>461.07900000000001</c:v>
                </c:pt>
                <c:pt idx="896">
                  <c:v>461.23899999999998</c:v>
                </c:pt>
                <c:pt idx="897">
                  <c:v>461.53</c:v>
                </c:pt>
                <c:pt idx="898">
                  <c:v>461.69200000000001</c:v>
                </c:pt>
                <c:pt idx="899">
                  <c:v>461.92899999999997</c:v>
                </c:pt>
                <c:pt idx="900">
                  <c:v>462.14100000000002</c:v>
                </c:pt>
                <c:pt idx="901">
                  <c:v>462.33699999999999</c:v>
                </c:pt>
                <c:pt idx="902">
                  <c:v>462.43700000000001</c:v>
                </c:pt>
                <c:pt idx="903">
                  <c:v>462.74299999999999</c:v>
                </c:pt>
                <c:pt idx="904">
                  <c:v>462.9</c:v>
                </c:pt>
                <c:pt idx="905">
                  <c:v>463.12400000000002</c:v>
                </c:pt>
                <c:pt idx="906">
                  <c:v>463.28399999999999</c:v>
                </c:pt>
                <c:pt idx="907">
                  <c:v>463.50299999999999</c:v>
                </c:pt>
                <c:pt idx="908">
                  <c:v>463.50900000000001</c:v>
                </c:pt>
                <c:pt idx="909">
                  <c:v>463.73599999999999</c:v>
                </c:pt>
                <c:pt idx="910">
                  <c:v>464.03500000000003</c:v>
                </c:pt>
                <c:pt idx="911">
                  <c:v>464.13900000000001</c:v>
                </c:pt>
                <c:pt idx="912">
                  <c:v>464.18400000000003</c:v>
                </c:pt>
                <c:pt idx="913">
                  <c:v>464.245</c:v>
                </c:pt>
                <c:pt idx="914">
                  <c:v>464.56400000000002</c:v>
                </c:pt>
                <c:pt idx="915">
                  <c:v>464.64100000000002</c:v>
                </c:pt>
                <c:pt idx="916">
                  <c:v>464.666</c:v>
                </c:pt>
                <c:pt idx="917">
                  <c:v>464.755</c:v>
                </c:pt>
                <c:pt idx="918">
                  <c:v>464.90499999999997</c:v>
                </c:pt>
                <c:pt idx="919">
                  <c:v>465.26400000000001</c:v>
                </c:pt>
                <c:pt idx="920">
                  <c:v>465.32299999999998</c:v>
                </c:pt>
                <c:pt idx="921">
                  <c:v>465.37400000000002</c:v>
                </c:pt>
                <c:pt idx="922">
                  <c:v>465.44299999999998</c:v>
                </c:pt>
                <c:pt idx="923">
                  <c:v>465.36200000000002</c:v>
                </c:pt>
                <c:pt idx="924">
                  <c:v>465.49599999999998</c:v>
                </c:pt>
                <c:pt idx="925">
                  <c:v>465.72800000000001</c:v>
                </c:pt>
                <c:pt idx="926">
                  <c:v>465.82900000000001</c:v>
                </c:pt>
                <c:pt idx="927">
                  <c:v>465.87700000000001</c:v>
                </c:pt>
                <c:pt idx="928">
                  <c:v>465.90100000000001</c:v>
                </c:pt>
                <c:pt idx="929">
                  <c:v>466.245</c:v>
                </c:pt>
                <c:pt idx="930">
                  <c:v>466.32</c:v>
                </c:pt>
                <c:pt idx="931">
                  <c:v>466.44200000000001</c:v>
                </c:pt>
                <c:pt idx="932">
                  <c:v>466.601</c:v>
                </c:pt>
                <c:pt idx="933">
                  <c:v>466.69900000000001</c:v>
                </c:pt>
                <c:pt idx="934">
                  <c:v>467.017</c:v>
                </c:pt>
                <c:pt idx="935">
                  <c:v>466.84399999999999</c:v>
                </c:pt>
                <c:pt idx="936">
                  <c:v>466.93400000000003</c:v>
                </c:pt>
                <c:pt idx="937">
                  <c:v>467.07499999999999</c:v>
                </c:pt>
                <c:pt idx="938">
                  <c:v>467.20600000000002</c:v>
                </c:pt>
                <c:pt idx="939">
                  <c:v>467.08499999999998</c:v>
                </c:pt>
                <c:pt idx="940">
                  <c:v>467.19900000000001</c:v>
                </c:pt>
                <c:pt idx="941">
                  <c:v>467.46100000000001</c:v>
                </c:pt>
                <c:pt idx="942">
                  <c:v>467.42399999999998</c:v>
                </c:pt>
                <c:pt idx="943">
                  <c:v>467.48500000000001</c:v>
                </c:pt>
                <c:pt idx="944">
                  <c:v>467.65199999999999</c:v>
                </c:pt>
                <c:pt idx="945">
                  <c:v>467.53800000000001</c:v>
                </c:pt>
                <c:pt idx="946">
                  <c:v>467.46</c:v>
                </c:pt>
                <c:pt idx="947">
                  <c:v>467.68599999999998</c:v>
                </c:pt>
                <c:pt idx="948">
                  <c:v>467.822</c:v>
                </c:pt>
                <c:pt idx="949">
                  <c:v>468.01400000000001</c:v>
                </c:pt>
                <c:pt idx="950">
                  <c:v>468.13200000000001</c:v>
                </c:pt>
                <c:pt idx="951">
                  <c:v>468.13200000000001</c:v>
                </c:pt>
                <c:pt idx="952">
                  <c:v>468.28800000000001</c:v>
                </c:pt>
                <c:pt idx="953">
                  <c:v>468.20699999999999</c:v>
                </c:pt>
                <c:pt idx="954">
                  <c:v>468.327</c:v>
                </c:pt>
                <c:pt idx="955">
                  <c:v>468.34100000000001</c:v>
                </c:pt>
                <c:pt idx="956">
                  <c:v>468.33</c:v>
                </c:pt>
                <c:pt idx="957">
                  <c:v>468.40899999999999</c:v>
                </c:pt>
                <c:pt idx="958">
                  <c:v>468.476</c:v>
                </c:pt>
                <c:pt idx="959">
                  <c:v>468.56299999999999</c:v>
                </c:pt>
                <c:pt idx="960">
                  <c:v>468.59300000000002</c:v>
                </c:pt>
                <c:pt idx="961">
                  <c:v>468.66</c:v>
                </c:pt>
                <c:pt idx="962">
                  <c:v>468.68700000000001</c:v>
                </c:pt>
                <c:pt idx="963">
                  <c:v>468.625</c:v>
                </c:pt>
                <c:pt idx="964">
                  <c:v>467.291</c:v>
                </c:pt>
                <c:pt idx="965">
                  <c:v>472.01299999999998</c:v>
                </c:pt>
                <c:pt idx="966">
                  <c:v>473.15600000000001</c:v>
                </c:pt>
                <c:pt idx="967">
                  <c:v>457.21600000000001</c:v>
                </c:pt>
                <c:pt idx="968">
                  <c:v>442.072</c:v>
                </c:pt>
                <c:pt idx="969">
                  <c:v>430.14400000000001</c:v>
                </c:pt>
                <c:pt idx="970">
                  <c:v>419.53500000000003</c:v>
                </c:pt>
                <c:pt idx="971">
                  <c:v>411.17</c:v>
                </c:pt>
                <c:pt idx="972">
                  <c:v>403.49400000000003</c:v>
                </c:pt>
                <c:pt idx="973">
                  <c:v>397.06200000000001</c:v>
                </c:pt>
                <c:pt idx="974">
                  <c:v>391.34399999999999</c:v>
                </c:pt>
                <c:pt idx="975">
                  <c:v>386.51900000000001</c:v>
                </c:pt>
                <c:pt idx="976">
                  <c:v>381.79</c:v>
                </c:pt>
                <c:pt idx="977">
                  <c:v>377.54899999999998</c:v>
                </c:pt>
                <c:pt idx="978">
                  <c:v>373.64600000000002</c:v>
                </c:pt>
                <c:pt idx="979">
                  <c:v>370.09300000000002</c:v>
                </c:pt>
                <c:pt idx="980">
                  <c:v>366.91500000000002</c:v>
                </c:pt>
                <c:pt idx="981">
                  <c:v>364.43799999999999</c:v>
                </c:pt>
                <c:pt idx="982">
                  <c:v>361.32400000000001</c:v>
                </c:pt>
                <c:pt idx="983">
                  <c:v>359.036</c:v>
                </c:pt>
                <c:pt idx="984">
                  <c:v>356.70400000000001</c:v>
                </c:pt>
                <c:pt idx="985">
                  <c:v>354.36500000000001</c:v>
                </c:pt>
                <c:pt idx="986">
                  <c:v>352.14499999999998</c:v>
                </c:pt>
                <c:pt idx="987">
                  <c:v>350.35399999999998</c:v>
                </c:pt>
                <c:pt idx="988">
                  <c:v>348.51600000000002</c:v>
                </c:pt>
                <c:pt idx="989">
                  <c:v>346.59800000000001</c:v>
                </c:pt>
                <c:pt idx="990">
                  <c:v>344.98599999999999</c:v>
                </c:pt>
                <c:pt idx="991">
                  <c:v>342.59399999999999</c:v>
                </c:pt>
                <c:pt idx="992">
                  <c:v>342.12400000000002</c:v>
                </c:pt>
                <c:pt idx="993">
                  <c:v>340.76</c:v>
                </c:pt>
                <c:pt idx="994">
                  <c:v>340.40600000000001</c:v>
                </c:pt>
                <c:pt idx="995">
                  <c:v>338.40499999999997</c:v>
                </c:pt>
                <c:pt idx="996">
                  <c:v>336.92399999999998</c:v>
                </c:pt>
                <c:pt idx="997">
                  <c:v>335.988</c:v>
                </c:pt>
                <c:pt idx="998">
                  <c:v>335.25799999999998</c:v>
                </c:pt>
                <c:pt idx="999">
                  <c:v>334.358</c:v>
                </c:pt>
                <c:pt idx="1000">
                  <c:v>332.72300000000001</c:v>
                </c:pt>
                <c:pt idx="1001">
                  <c:v>331.60500000000002</c:v>
                </c:pt>
                <c:pt idx="1002">
                  <c:v>330.12900000000002</c:v>
                </c:pt>
                <c:pt idx="1003">
                  <c:v>329.06299999999999</c:v>
                </c:pt>
                <c:pt idx="1004">
                  <c:v>327.75599999999997</c:v>
                </c:pt>
                <c:pt idx="1005">
                  <c:v>326.80399999999997</c:v>
                </c:pt>
                <c:pt idx="1006">
                  <c:v>325.56799999999998</c:v>
                </c:pt>
                <c:pt idx="1007">
                  <c:v>324.51400000000001</c:v>
                </c:pt>
                <c:pt idx="1008">
                  <c:v>323.28300000000002</c:v>
                </c:pt>
                <c:pt idx="1009">
                  <c:v>322.79700000000003</c:v>
                </c:pt>
                <c:pt idx="1010">
                  <c:v>321.47199999999998</c:v>
                </c:pt>
                <c:pt idx="1011">
                  <c:v>320.66399999999999</c:v>
                </c:pt>
                <c:pt idx="1012">
                  <c:v>319.78199999999998</c:v>
                </c:pt>
                <c:pt idx="1013">
                  <c:v>318.85199999999998</c:v>
                </c:pt>
                <c:pt idx="1014">
                  <c:v>318.19799999999998</c:v>
                </c:pt>
                <c:pt idx="1015">
                  <c:v>317.12599999999998</c:v>
                </c:pt>
                <c:pt idx="1016">
                  <c:v>316.34300000000002</c:v>
                </c:pt>
                <c:pt idx="1017">
                  <c:v>315.68700000000001</c:v>
                </c:pt>
                <c:pt idx="1018">
                  <c:v>314.93599999999998</c:v>
                </c:pt>
                <c:pt idx="1019">
                  <c:v>313.86599999999999</c:v>
                </c:pt>
                <c:pt idx="1020">
                  <c:v>313.47500000000002</c:v>
                </c:pt>
                <c:pt idx="1021">
                  <c:v>312.79199999999997</c:v>
                </c:pt>
                <c:pt idx="1022">
                  <c:v>311.89400000000001</c:v>
                </c:pt>
                <c:pt idx="1023">
                  <c:v>311.16300000000001</c:v>
                </c:pt>
                <c:pt idx="1024">
                  <c:v>310.411</c:v>
                </c:pt>
                <c:pt idx="1025">
                  <c:v>309.63099999999997</c:v>
                </c:pt>
                <c:pt idx="1026">
                  <c:v>309.03199999999998</c:v>
                </c:pt>
                <c:pt idx="1027">
                  <c:v>308.41199999999998</c:v>
                </c:pt>
                <c:pt idx="1028">
                  <c:v>307.61500000000001</c:v>
                </c:pt>
                <c:pt idx="1029">
                  <c:v>306.99099999999999</c:v>
                </c:pt>
                <c:pt idx="1030">
                  <c:v>306.60199999999998</c:v>
                </c:pt>
                <c:pt idx="1031">
                  <c:v>306.16000000000003</c:v>
                </c:pt>
                <c:pt idx="1032">
                  <c:v>305.15800000000002</c:v>
                </c:pt>
                <c:pt idx="1033">
                  <c:v>304.38099999999997</c:v>
                </c:pt>
                <c:pt idx="1034">
                  <c:v>303.65699999999998</c:v>
                </c:pt>
                <c:pt idx="1035">
                  <c:v>303.149</c:v>
                </c:pt>
                <c:pt idx="1036">
                  <c:v>302.64699999999999</c:v>
                </c:pt>
                <c:pt idx="1037">
                  <c:v>302.26900000000001</c:v>
                </c:pt>
                <c:pt idx="1038">
                  <c:v>301.613</c:v>
                </c:pt>
                <c:pt idx="1039">
                  <c:v>300.98099999999999</c:v>
                </c:pt>
                <c:pt idx="1040">
                  <c:v>300.27499999999998</c:v>
                </c:pt>
                <c:pt idx="1041">
                  <c:v>299.84699999999998</c:v>
                </c:pt>
                <c:pt idx="1042">
                  <c:v>299.267</c:v>
                </c:pt>
                <c:pt idx="1043">
                  <c:v>298.97199999999998</c:v>
                </c:pt>
                <c:pt idx="1044">
                  <c:v>298.459</c:v>
                </c:pt>
                <c:pt idx="1045">
                  <c:v>297.83300000000003</c:v>
                </c:pt>
                <c:pt idx="1046">
                  <c:v>297.375</c:v>
                </c:pt>
                <c:pt idx="1047">
                  <c:v>296.88099999999997</c:v>
                </c:pt>
                <c:pt idx="1048">
                  <c:v>296.32400000000001</c:v>
                </c:pt>
                <c:pt idx="1049">
                  <c:v>295.84199999999998</c:v>
                </c:pt>
                <c:pt idx="1050">
                  <c:v>295.05799999999999</c:v>
                </c:pt>
                <c:pt idx="1051">
                  <c:v>294.98700000000002</c:v>
                </c:pt>
                <c:pt idx="1052">
                  <c:v>294.358</c:v>
                </c:pt>
                <c:pt idx="1053">
                  <c:v>293.75099999999998</c:v>
                </c:pt>
                <c:pt idx="1054">
                  <c:v>293.41399999999999</c:v>
                </c:pt>
                <c:pt idx="1055">
                  <c:v>293.04300000000001</c:v>
                </c:pt>
                <c:pt idx="1056">
                  <c:v>292.62700000000001</c:v>
                </c:pt>
                <c:pt idx="1057">
                  <c:v>292.19400000000002</c:v>
                </c:pt>
                <c:pt idx="1058">
                  <c:v>291.82799999999997</c:v>
                </c:pt>
                <c:pt idx="1059">
                  <c:v>291.358</c:v>
                </c:pt>
                <c:pt idx="1060">
                  <c:v>290.72800000000001</c:v>
                </c:pt>
                <c:pt idx="1061">
                  <c:v>290.43</c:v>
                </c:pt>
                <c:pt idx="1062">
                  <c:v>289.928</c:v>
                </c:pt>
                <c:pt idx="1063">
                  <c:v>289.67099999999999</c:v>
                </c:pt>
                <c:pt idx="1064">
                  <c:v>289.11900000000003</c:v>
                </c:pt>
                <c:pt idx="1065">
                  <c:v>288.70100000000002</c:v>
                </c:pt>
                <c:pt idx="1066">
                  <c:v>288.47899999999998</c:v>
                </c:pt>
                <c:pt idx="1067">
                  <c:v>287.822</c:v>
                </c:pt>
                <c:pt idx="1068">
                  <c:v>287.435</c:v>
                </c:pt>
                <c:pt idx="1069">
                  <c:v>287.09699999999998</c:v>
                </c:pt>
                <c:pt idx="1070">
                  <c:v>286.85500000000002</c:v>
                </c:pt>
                <c:pt idx="1071">
                  <c:v>286.54599999999999</c:v>
                </c:pt>
                <c:pt idx="1072">
                  <c:v>286.18299999999999</c:v>
                </c:pt>
                <c:pt idx="1073">
                  <c:v>285.70400000000001</c:v>
                </c:pt>
                <c:pt idx="1074">
                  <c:v>285.19900000000001</c:v>
                </c:pt>
                <c:pt idx="1075">
                  <c:v>284.822</c:v>
                </c:pt>
                <c:pt idx="1076">
                  <c:v>284.798</c:v>
                </c:pt>
                <c:pt idx="1077">
                  <c:v>284.101</c:v>
                </c:pt>
                <c:pt idx="1078">
                  <c:v>283.82799999999997</c:v>
                </c:pt>
                <c:pt idx="1079">
                  <c:v>283.738</c:v>
                </c:pt>
                <c:pt idx="1080">
                  <c:v>283.06599999999997</c:v>
                </c:pt>
                <c:pt idx="1081">
                  <c:v>282.58</c:v>
                </c:pt>
                <c:pt idx="1082">
                  <c:v>282.55200000000002</c:v>
                </c:pt>
                <c:pt idx="1083">
                  <c:v>282.233</c:v>
                </c:pt>
                <c:pt idx="1084">
                  <c:v>281.90699999999998</c:v>
                </c:pt>
                <c:pt idx="1085">
                  <c:v>281.39299999999997</c:v>
                </c:pt>
                <c:pt idx="1086">
                  <c:v>281.12700000000001</c:v>
                </c:pt>
                <c:pt idx="1087">
                  <c:v>280.78500000000003</c:v>
                </c:pt>
                <c:pt idx="1088">
                  <c:v>280.596</c:v>
                </c:pt>
                <c:pt idx="1089">
                  <c:v>280.43799999999999</c:v>
                </c:pt>
                <c:pt idx="1090">
                  <c:v>279.89</c:v>
                </c:pt>
                <c:pt idx="1091">
                  <c:v>279.447</c:v>
                </c:pt>
                <c:pt idx="1092">
                  <c:v>278.94600000000003</c:v>
                </c:pt>
                <c:pt idx="1093">
                  <c:v>278.24700000000001</c:v>
                </c:pt>
                <c:pt idx="1094">
                  <c:v>278.22199999999998</c:v>
                </c:pt>
                <c:pt idx="1095">
                  <c:v>277.99799999999999</c:v>
                </c:pt>
                <c:pt idx="1096">
                  <c:v>277.81</c:v>
                </c:pt>
                <c:pt idx="1097">
                  <c:v>277.56599999999997</c:v>
                </c:pt>
                <c:pt idx="1098">
                  <c:v>277.35700000000003</c:v>
                </c:pt>
                <c:pt idx="1099">
                  <c:v>276.84199999999998</c:v>
                </c:pt>
                <c:pt idx="1100">
                  <c:v>276.72300000000001</c:v>
                </c:pt>
                <c:pt idx="1101">
                  <c:v>276.44600000000003</c:v>
                </c:pt>
                <c:pt idx="1102">
                  <c:v>275.947</c:v>
                </c:pt>
                <c:pt idx="1103">
                  <c:v>275.91699999999997</c:v>
                </c:pt>
                <c:pt idx="1104">
                  <c:v>275.44900000000001</c:v>
                </c:pt>
                <c:pt idx="1105">
                  <c:v>275.13</c:v>
                </c:pt>
                <c:pt idx="1106">
                  <c:v>275.09500000000003</c:v>
                </c:pt>
                <c:pt idx="1107">
                  <c:v>274.64600000000002</c:v>
                </c:pt>
                <c:pt idx="1108">
                  <c:v>274.31</c:v>
                </c:pt>
                <c:pt idx="1109">
                  <c:v>273.93200000000002</c:v>
                </c:pt>
                <c:pt idx="1110">
                  <c:v>273.892</c:v>
                </c:pt>
                <c:pt idx="1111">
                  <c:v>273.54199999999997</c:v>
                </c:pt>
                <c:pt idx="1112">
                  <c:v>273.13600000000002</c:v>
                </c:pt>
                <c:pt idx="1113">
                  <c:v>272.86900000000003</c:v>
                </c:pt>
                <c:pt idx="1114">
                  <c:v>272.76499999999999</c:v>
                </c:pt>
                <c:pt idx="1115">
                  <c:v>272.483</c:v>
                </c:pt>
                <c:pt idx="1116">
                  <c:v>272.08199999999999</c:v>
                </c:pt>
                <c:pt idx="1117">
                  <c:v>271.91899999999998</c:v>
                </c:pt>
                <c:pt idx="1118">
                  <c:v>271.58699999999999</c:v>
                </c:pt>
                <c:pt idx="1119">
                  <c:v>271.197</c:v>
                </c:pt>
                <c:pt idx="1120">
                  <c:v>270.81299999999999</c:v>
                </c:pt>
                <c:pt idx="1121">
                  <c:v>270.48700000000002</c:v>
                </c:pt>
                <c:pt idx="1122">
                  <c:v>270.31400000000002</c:v>
                </c:pt>
                <c:pt idx="1123">
                  <c:v>270.07299999999998</c:v>
                </c:pt>
                <c:pt idx="1124">
                  <c:v>269.86599999999999</c:v>
                </c:pt>
                <c:pt idx="1125">
                  <c:v>269.59800000000001</c:v>
                </c:pt>
                <c:pt idx="1126">
                  <c:v>269.54599999999999</c:v>
                </c:pt>
                <c:pt idx="1127">
                  <c:v>269.02100000000002</c:v>
                </c:pt>
                <c:pt idx="1128">
                  <c:v>268.83999999999997</c:v>
                </c:pt>
                <c:pt idx="1129">
                  <c:v>268.59300000000002</c:v>
                </c:pt>
                <c:pt idx="1130">
                  <c:v>268.59399999999999</c:v>
                </c:pt>
                <c:pt idx="1131">
                  <c:v>268.39299999999997</c:v>
                </c:pt>
                <c:pt idx="1132">
                  <c:v>268.25900000000001</c:v>
                </c:pt>
                <c:pt idx="1133">
                  <c:v>267.82600000000002</c:v>
                </c:pt>
                <c:pt idx="1134">
                  <c:v>267.59300000000002</c:v>
                </c:pt>
                <c:pt idx="1135">
                  <c:v>267.41000000000003</c:v>
                </c:pt>
                <c:pt idx="1136">
                  <c:v>267.11700000000002</c:v>
                </c:pt>
                <c:pt idx="1137">
                  <c:v>266.83300000000003</c:v>
                </c:pt>
                <c:pt idx="1138">
                  <c:v>266.71899999999999</c:v>
                </c:pt>
                <c:pt idx="1139">
                  <c:v>266.50299999999999</c:v>
                </c:pt>
                <c:pt idx="1140">
                  <c:v>266.45600000000002</c:v>
                </c:pt>
                <c:pt idx="1141">
                  <c:v>266.10000000000002</c:v>
                </c:pt>
                <c:pt idx="1142">
                  <c:v>265.96600000000001</c:v>
                </c:pt>
                <c:pt idx="1143">
                  <c:v>266.49</c:v>
                </c:pt>
                <c:pt idx="1144">
                  <c:v>253.673</c:v>
                </c:pt>
                <c:pt idx="1145">
                  <c:v>252.58600000000001</c:v>
                </c:pt>
                <c:pt idx="1146">
                  <c:v>319.19799999999998</c:v>
                </c:pt>
                <c:pt idx="1147">
                  <c:v>384.565</c:v>
                </c:pt>
                <c:pt idx="1148">
                  <c:v>434.18400000000003</c:v>
                </c:pt>
                <c:pt idx="1149">
                  <c:v>469.45299999999997</c:v>
                </c:pt>
                <c:pt idx="1150">
                  <c:v>494.43299999999999</c:v>
                </c:pt>
                <c:pt idx="1151">
                  <c:v>512.62199999999996</c:v>
                </c:pt>
                <c:pt idx="1152">
                  <c:v>526.53800000000001</c:v>
                </c:pt>
                <c:pt idx="1153">
                  <c:v>537.54100000000005</c:v>
                </c:pt>
                <c:pt idx="1154">
                  <c:v>546.54899999999998</c:v>
                </c:pt>
                <c:pt idx="1155">
                  <c:v>553.83399999999995</c:v>
                </c:pt>
                <c:pt idx="1156">
                  <c:v>560.19899999999996</c:v>
                </c:pt>
                <c:pt idx="1157">
                  <c:v>565.77599999999995</c:v>
                </c:pt>
                <c:pt idx="1158">
                  <c:v>570.41700000000003</c:v>
                </c:pt>
                <c:pt idx="1159">
                  <c:v>574.83799999999997</c:v>
                </c:pt>
                <c:pt idx="1160">
                  <c:v>578.87699999999995</c:v>
                </c:pt>
                <c:pt idx="1161">
                  <c:v>582.25800000000004</c:v>
                </c:pt>
                <c:pt idx="1162">
                  <c:v>585.49199999999996</c:v>
                </c:pt>
                <c:pt idx="1163">
                  <c:v>588.42999999999995</c:v>
                </c:pt>
                <c:pt idx="1164">
                  <c:v>591.11900000000003</c:v>
                </c:pt>
                <c:pt idx="1165">
                  <c:v>593.58000000000004</c:v>
                </c:pt>
                <c:pt idx="1166">
                  <c:v>596.06399999999996</c:v>
                </c:pt>
                <c:pt idx="1167">
                  <c:v>598.35500000000002</c:v>
                </c:pt>
                <c:pt idx="1168">
                  <c:v>600.495</c:v>
                </c:pt>
                <c:pt idx="1169">
                  <c:v>602.53300000000002</c:v>
                </c:pt>
                <c:pt idx="1170">
                  <c:v>604.40800000000002</c:v>
                </c:pt>
                <c:pt idx="1171">
                  <c:v>606.18799999999999</c:v>
                </c:pt>
                <c:pt idx="1172">
                  <c:v>607.755</c:v>
                </c:pt>
                <c:pt idx="1173">
                  <c:v>609.27099999999996</c:v>
                </c:pt>
                <c:pt idx="1174">
                  <c:v>610.82399999999996</c:v>
                </c:pt>
                <c:pt idx="1175">
                  <c:v>612.16300000000001</c:v>
                </c:pt>
                <c:pt idx="1176">
                  <c:v>613.32500000000005</c:v>
                </c:pt>
                <c:pt idx="1177">
                  <c:v>614.64300000000003</c:v>
                </c:pt>
                <c:pt idx="1178">
                  <c:v>616.02300000000002</c:v>
                </c:pt>
                <c:pt idx="1179">
                  <c:v>617.16099999999994</c:v>
                </c:pt>
                <c:pt idx="1180">
                  <c:v>618.226</c:v>
                </c:pt>
                <c:pt idx="1181">
                  <c:v>619.28899999999999</c:v>
                </c:pt>
                <c:pt idx="1182">
                  <c:v>620.13300000000004</c:v>
                </c:pt>
                <c:pt idx="1183">
                  <c:v>621.34199999999998</c:v>
                </c:pt>
                <c:pt idx="1184">
                  <c:v>622.46400000000006</c:v>
                </c:pt>
                <c:pt idx="1185">
                  <c:v>623.25</c:v>
                </c:pt>
                <c:pt idx="1186">
                  <c:v>624.04600000000005</c:v>
                </c:pt>
                <c:pt idx="1187">
                  <c:v>625.12699999999995</c:v>
                </c:pt>
                <c:pt idx="1188">
                  <c:v>625.89800000000002</c:v>
                </c:pt>
                <c:pt idx="1189">
                  <c:v>626.63699999999994</c:v>
                </c:pt>
                <c:pt idx="1190">
                  <c:v>627.50199999999995</c:v>
                </c:pt>
                <c:pt idx="1191">
                  <c:v>628.41899999999998</c:v>
                </c:pt>
                <c:pt idx="1192">
                  <c:v>629.17399999999998</c:v>
                </c:pt>
                <c:pt idx="1193">
                  <c:v>629.81799999999998</c:v>
                </c:pt>
                <c:pt idx="1194">
                  <c:v>630.50400000000002</c:v>
                </c:pt>
                <c:pt idx="1195">
                  <c:v>631.21100000000001</c:v>
                </c:pt>
                <c:pt idx="1196">
                  <c:v>632.12699999999995</c:v>
                </c:pt>
                <c:pt idx="1197">
                  <c:v>632.65800000000002</c:v>
                </c:pt>
                <c:pt idx="1198">
                  <c:v>633.15700000000004</c:v>
                </c:pt>
                <c:pt idx="1199">
                  <c:v>633.78899999999999</c:v>
                </c:pt>
                <c:pt idx="1200">
                  <c:v>634.75400000000002</c:v>
                </c:pt>
                <c:pt idx="1201">
                  <c:v>635.27499999999998</c:v>
                </c:pt>
                <c:pt idx="1202">
                  <c:v>635.87400000000002</c:v>
                </c:pt>
                <c:pt idx="1203">
                  <c:v>636.62800000000004</c:v>
                </c:pt>
                <c:pt idx="1204">
                  <c:v>636.72500000000002</c:v>
                </c:pt>
                <c:pt idx="1205">
                  <c:v>637.20899999999995</c:v>
                </c:pt>
                <c:pt idx="1206">
                  <c:v>637.77099999999996</c:v>
                </c:pt>
                <c:pt idx="1207">
                  <c:v>638.31799999999998</c:v>
                </c:pt>
                <c:pt idx="1208">
                  <c:v>639.04100000000005</c:v>
                </c:pt>
                <c:pt idx="1209">
                  <c:v>639.76099999999997</c:v>
                </c:pt>
                <c:pt idx="1210">
                  <c:v>640.14200000000005</c:v>
                </c:pt>
                <c:pt idx="1211">
                  <c:v>640.64700000000005</c:v>
                </c:pt>
                <c:pt idx="1212">
                  <c:v>641.10199999999998</c:v>
                </c:pt>
                <c:pt idx="1213">
                  <c:v>641.51099999999997</c:v>
                </c:pt>
                <c:pt idx="1214">
                  <c:v>642.15800000000002</c:v>
                </c:pt>
                <c:pt idx="1215">
                  <c:v>642.59</c:v>
                </c:pt>
                <c:pt idx="1216">
                  <c:v>642.947</c:v>
                </c:pt>
                <c:pt idx="1217">
                  <c:v>643.303</c:v>
                </c:pt>
                <c:pt idx="1218">
                  <c:v>643.89300000000003</c:v>
                </c:pt>
                <c:pt idx="1219">
                  <c:v>644.33900000000006</c:v>
                </c:pt>
                <c:pt idx="1220">
                  <c:v>644.69600000000003</c:v>
                </c:pt>
                <c:pt idx="1221">
                  <c:v>645.18899999999996</c:v>
                </c:pt>
                <c:pt idx="1222">
                  <c:v>645.60599999999999</c:v>
                </c:pt>
                <c:pt idx="1223">
                  <c:v>645.89</c:v>
                </c:pt>
                <c:pt idx="1224">
                  <c:v>646.39599999999996</c:v>
                </c:pt>
                <c:pt idx="1225">
                  <c:v>646.90499999999997</c:v>
                </c:pt>
                <c:pt idx="1226">
                  <c:v>647.19000000000005</c:v>
                </c:pt>
                <c:pt idx="1227">
                  <c:v>647.52300000000002</c:v>
                </c:pt>
                <c:pt idx="1228">
                  <c:v>648.04200000000003</c:v>
                </c:pt>
                <c:pt idx="1229">
                  <c:v>648.202</c:v>
                </c:pt>
                <c:pt idx="1230">
                  <c:v>648.54499999999996</c:v>
                </c:pt>
                <c:pt idx="1231">
                  <c:v>649.06700000000001</c:v>
                </c:pt>
                <c:pt idx="1232">
                  <c:v>649.25900000000001</c:v>
                </c:pt>
                <c:pt idx="1233">
                  <c:v>649.49300000000005</c:v>
                </c:pt>
                <c:pt idx="1234">
                  <c:v>649.99199999999996</c:v>
                </c:pt>
                <c:pt idx="1235">
                  <c:v>650.32799999999997</c:v>
                </c:pt>
                <c:pt idx="1236">
                  <c:v>650.72500000000002</c:v>
                </c:pt>
                <c:pt idx="1237">
                  <c:v>650.94200000000001</c:v>
                </c:pt>
                <c:pt idx="1238">
                  <c:v>651.279</c:v>
                </c:pt>
                <c:pt idx="1239">
                  <c:v>651.81200000000001</c:v>
                </c:pt>
                <c:pt idx="1240">
                  <c:v>652.21699999999998</c:v>
                </c:pt>
                <c:pt idx="1241">
                  <c:v>652.13900000000001</c:v>
                </c:pt>
                <c:pt idx="1242">
                  <c:v>652.49099999999999</c:v>
                </c:pt>
                <c:pt idx="1243">
                  <c:v>652.99300000000005</c:v>
                </c:pt>
                <c:pt idx="1244">
                  <c:v>653.298</c:v>
                </c:pt>
                <c:pt idx="1245">
                  <c:v>653.67399999999998</c:v>
                </c:pt>
                <c:pt idx="1246">
                  <c:v>653.92999999999995</c:v>
                </c:pt>
                <c:pt idx="1247">
                  <c:v>654.09199999999998</c:v>
                </c:pt>
                <c:pt idx="1248">
                  <c:v>654.56200000000001</c:v>
                </c:pt>
                <c:pt idx="1249">
                  <c:v>654.91499999999996</c:v>
                </c:pt>
                <c:pt idx="1250">
                  <c:v>654.94299999999998</c:v>
                </c:pt>
                <c:pt idx="1251">
                  <c:v>655.37099999999998</c:v>
                </c:pt>
                <c:pt idx="1252">
                  <c:v>655.84100000000001</c:v>
                </c:pt>
                <c:pt idx="1253">
                  <c:v>655.67499999999995</c:v>
                </c:pt>
                <c:pt idx="1254">
                  <c:v>656.04100000000005</c:v>
                </c:pt>
                <c:pt idx="1255">
                  <c:v>656.35</c:v>
                </c:pt>
                <c:pt idx="1256">
                  <c:v>656.55</c:v>
                </c:pt>
                <c:pt idx="1257">
                  <c:v>656.68299999999999</c:v>
                </c:pt>
                <c:pt idx="1258">
                  <c:v>656.91099999999994</c:v>
                </c:pt>
                <c:pt idx="1259">
                  <c:v>657.35599999999999</c:v>
                </c:pt>
                <c:pt idx="1260">
                  <c:v>657.57</c:v>
                </c:pt>
                <c:pt idx="1261">
                  <c:v>657.52300000000002</c:v>
                </c:pt>
                <c:pt idx="1262">
                  <c:v>657.48099999999999</c:v>
                </c:pt>
                <c:pt idx="1263">
                  <c:v>657.46600000000001</c:v>
                </c:pt>
                <c:pt idx="1264">
                  <c:v>657.65300000000002</c:v>
                </c:pt>
                <c:pt idx="1265">
                  <c:v>657.76800000000003</c:v>
                </c:pt>
                <c:pt idx="1266">
                  <c:v>657.99</c:v>
                </c:pt>
                <c:pt idx="1267">
                  <c:v>658.23299999999995</c:v>
                </c:pt>
                <c:pt idx="1268">
                  <c:v>658.423</c:v>
                </c:pt>
                <c:pt idx="1269">
                  <c:v>658.56500000000005</c:v>
                </c:pt>
                <c:pt idx="1270">
                  <c:v>658.69899999999996</c:v>
                </c:pt>
                <c:pt idx="1271">
                  <c:v>658.64400000000001</c:v>
                </c:pt>
                <c:pt idx="1272">
                  <c:v>658.68799999999999</c:v>
                </c:pt>
                <c:pt idx="1273">
                  <c:v>658.91</c:v>
                </c:pt>
                <c:pt idx="1274">
                  <c:v>659.06200000000001</c:v>
                </c:pt>
                <c:pt idx="1275">
                  <c:v>659.09299999999996</c:v>
                </c:pt>
                <c:pt idx="1276">
                  <c:v>659.10900000000004</c:v>
                </c:pt>
                <c:pt idx="1277">
                  <c:v>659.41399999999999</c:v>
                </c:pt>
                <c:pt idx="1278">
                  <c:v>659.65599999999995</c:v>
                </c:pt>
                <c:pt idx="1279">
                  <c:v>659.72400000000005</c:v>
                </c:pt>
                <c:pt idx="1280">
                  <c:v>659.79</c:v>
                </c:pt>
                <c:pt idx="1281">
                  <c:v>659.70299999999997</c:v>
                </c:pt>
                <c:pt idx="1282">
                  <c:v>659.99400000000003</c:v>
                </c:pt>
                <c:pt idx="1283">
                  <c:v>660.13800000000003</c:v>
                </c:pt>
                <c:pt idx="1284">
                  <c:v>660.09</c:v>
                </c:pt>
                <c:pt idx="1285">
                  <c:v>660.303</c:v>
                </c:pt>
                <c:pt idx="1286">
                  <c:v>660.18799999999999</c:v>
                </c:pt>
                <c:pt idx="1287">
                  <c:v>660.27300000000002</c:v>
                </c:pt>
                <c:pt idx="1288">
                  <c:v>660.45500000000004</c:v>
                </c:pt>
                <c:pt idx="1289">
                  <c:v>660.62900000000002</c:v>
                </c:pt>
                <c:pt idx="1290">
                  <c:v>660.55399999999997</c:v>
                </c:pt>
                <c:pt idx="1291">
                  <c:v>660.779</c:v>
                </c:pt>
                <c:pt idx="1292">
                  <c:v>660.97400000000005</c:v>
                </c:pt>
                <c:pt idx="1293">
                  <c:v>661.005</c:v>
                </c:pt>
                <c:pt idx="1294">
                  <c:v>661.05499999999995</c:v>
                </c:pt>
                <c:pt idx="1295">
                  <c:v>661.12699999999995</c:v>
                </c:pt>
                <c:pt idx="1296">
                  <c:v>661.35299999999995</c:v>
                </c:pt>
                <c:pt idx="1297">
                  <c:v>661.36400000000003</c:v>
                </c:pt>
                <c:pt idx="1298">
                  <c:v>661.58600000000001</c:v>
                </c:pt>
                <c:pt idx="1299">
                  <c:v>661.67399999999998</c:v>
                </c:pt>
                <c:pt idx="1300">
                  <c:v>661.70600000000002</c:v>
                </c:pt>
                <c:pt idx="1301">
                  <c:v>661.81899999999996</c:v>
                </c:pt>
                <c:pt idx="1302">
                  <c:v>662.00900000000001</c:v>
                </c:pt>
                <c:pt idx="1303">
                  <c:v>661.89499999999998</c:v>
                </c:pt>
                <c:pt idx="1304">
                  <c:v>661.96500000000003</c:v>
                </c:pt>
                <c:pt idx="1305">
                  <c:v>662.02300000000002</c:v>
                </c:pt>
                <c:pt idx="1306">
                  <c:v>661.99900000000002</c:v>
                </c:pt>
                <c:pt idx="1307">
                  <c:v>662.20600000000002</c:v>
                </c:pt>
                <c:pt idx="1308">
                  <c:v>662.30200000000002</c:v>
                </c:pt>
                <c:pt idx="1309">
                  <c:v>662.45799999999997</c:v>
                </c:pt>
                <c:pt idx="1310">
                  <c:v>662.75800000000004</c:v>
                </c:pt>
                <c:pt idx="1311">
                  <c:v>662.89</c:v>
                </c:pt>
                <c:pt idx="1312">
                  <c:v>662.83699999999999</c:v>
                </c:pt>
                <c:pt idx="1313">
                  <c:v>662.88</c:v>
                </c:pt>
                <c:pt idx="1314">
                  <c:v>663.2</c:v>
                </c:pt>
                <c:pt idx="1315">
                  <c:v>663.18899999999996</c:v>
                </c:pt>
                <c:pt idx="1316">
                  <c:v>663.495</c:v>
                </c:pt>
                <c:pt idx="1317">
                  <c:v>663.78</c:v>
                </c:pt>
                <c:pt idx="1318">
                  <c:v>663.673</c:v>
                </c:pt>
                <c:pt idx="1319">
                  <c:v>663.91899999999998</c:v>
                </c:pt>
                <c:pt idx="1320">
                  <c:v>663.827</c:v>
                </c:pt>
                <c:pt idx="1321">
                  <c:v>663.36900000000003</c:v>
                </c:pt>
                <c:pt idx="1322">
                  <c:v>663.56500000000005</c:v>
                </c:pt>
                <c:pt idx="1323">
                  <c:v>661.94299999999998</c:v>
                </c:pt>
                <c:pt idx="1324">
                  <c:v>672.93799999999999</c:v>
                </c:pt>
                <c:pt idx="1325">
                  <c:v>678</c:v>
                </c:pt>
                <c:pt idx="1326">
                  <c:v>651.77499999999998</c:v>
                </c:pt>
                <c:pt idx="1327">
                  <c:v>623.37900000000002</c:v>
                </c:pt>
                <c:pt idx="1328">
                  <c:v>596.05899999999997</c:v>
                </c:pt>
                <c:pt idx="1329">
                  <c:v>574.08299999999997</c:v>
                </c:pt>
                <c:pt idx="1330">
                  <c:v>556.20899999999995</c:v>
                </c:pt>
                <c:pt idx="1331">
                  <c:v>539.54600000000005</c:v>
                </c:pt>
                <c:pt idx="1332">
                  <c:v>524.87699999999995</c:v>
                </c:pt>
                <c:pt idx="1333">
                  <c:v>511.21499999999997</c:v>
                </c:pt>
                <c:pt idx="1334">
                  <c:v>499.57900000000001</c:v>
                </c:pt>
                <c:pt idx="1335">
                  <c:v>488.90699999999998</c:v>
                </c:pt>
                <c:pt idx="1336">
                  <c:v>479.536</c:v>
                </c:pt>
                <c:pt idx="1337">
                  <c:v>471.233</c:v>
                </c:pt>
                <c:pt idx="1338">
                  <c:v>463.63400000000001</c:v>
                </c:pt>
                <c:pt idx="1339">
                  <c:v>457</c:v>
                </c:pt>
                <c:pt idx="1340">
                  <c:v>451.03500000000003</c:v>
                </c:pt>
                <c:pt idx="1341">
                  <c:v>445.31299999999999</c:v>
                </c:pt>
                <c:pt idx="1342">
                  <c:v>440.54599999999999</c:v>
                </c:pt>
                <c:pt idx="1343">
                  <c:v>435.31</c:v>
                </c:pt>
                <c:pt idx="1344">
                  <c:v>430.99700000000001</c:v>
                </c:pt>
                <c:pt idx="1345">
                  <c:v>426.99400000000003</c:v>
                </c:pt>
                <c:pt idx="1346">
                  <c:v>423.21800000000002</c:v>
                </c:pt>
                <c:pt idx="1347">
                  <c:v>419.75400000000002</c:v>
                </c:pt>
                <c:pt idx="1348">
                  <c:v>416.548</c:v>
                </c:pt>
                <c:pt idx="1349">
                  <c:v>413.50900000000001</c:v>
                </c:pt>
                <c:pt idx="1350">
                  <c:v>410.21600000000001</c:v>
                </c:pt>
                <c:pt idx="1351">
                  <c:v>409.517</c:v>
                </c:pt>
                <c:pt idx="1352">
                  <c:v>406.935</c:v>
                </c:pt>
                <c:pt idx="1353">
                  <c:v>405.71</c:v>
                </c:pt>
                <c:pt idx="1354">
                  <c:v>401.91899999999998</c:v>
                </c:pt>
                <c:pt idx="1355">
                  <c:v>400.16199999999998</c:v>
                </c:pt>
                <c:pt idx="1356">
                  <c:v>398.91699999999997</c:v>
                </c:pt>
                <c:pt idx="1357">
                  <c:v>397.43200000000002</c:v>
                </c:pt>
                <c:pt idx="1358">
                  <c:v>395.59800000000001</c:v>
                </c:pt>
                <c:pt idx="1359">
                  <c:v>392.94299999999998</c:v>
                </c:pt>
                <c:pt idx="1360">
                  <c:v>390.76799999999997</c:v>
                </c:pt>
                <c:pt idx="1361">
                  <c:v>388.65100000000001</c:v>
                </c:pt>
                <c:pt idx="1362">
                  <c:v>386.61</c:v>
                </c:pt>
                <c:pt idx="1363">
                  <c:v>384.88400000000001</c:v>
                </c:pt>
                <c:pt idx="1364">
                  <c:v>382.97399999999999</c:v>
                </c:pt>
                <c:pt idx="1365">
                  <c:v>381.267</c:v>
                </c:pt>
                <c:pt idx="1366">
                  <c:v>379.94299999999998</c:v>
                </c:pt>
                <c:pt idx="1367">
                  <c:v>378.15899999999999</c:v>
                </c:pt>
                <c:pt idx="1368">
                  <c:v>376.72500000000002</c:v>
                </c:pt>
                <c:pt idx="1369">
                  <c:v>375.661</c:v>
                </c:pt>
                <c:pt idx="1370">
                  <c:v>374.35399999999998</c:v>
                </c:pt>
                <c:pt idx="1371">
                  <c:v>372.9</c:v>
                </c:pt>
                <c:pt idx="1372">
                  <c:v>371.541</c:v>
                </c:pt>
                <c:pt idx="1373">
                  <c:v>369.95699999999999</c:v>
                </c:pt>
                <c:pt idx="1374">
                  <c:v>368.36599999999999</c:v>
                </c:pt>
                <c:pt idx="1375">
                  <c:v>367.16199999999998</c:v>
                </c:pt>
                <c:pt idx="1376">
                  <c:v>366.11099999999999</c:v>
                </c:pt>
                <c:pt idx="1377">
                  <c:v>364.85700000000003</c:v>
                </c:pt>
                <c:pt idx="1378">
                  <c:v>363.91699999999997</c:v>
                </c:pt>
                <c:pt idx="1379">
                  <c:v>362.79500000000002</c:v>
                </c:pt>
                <c:pt idx="1380">
                  <c:v>361.29300000000001</c:v>
                </c:pt>
                <c:pt idx="1381">
                  <c:v>360.53100000000001</c:v>
                </c:pt>
                <c:pt idx="1382">
                  <c:v>359.363</c:v>
                </c:pt>
                <c:pt idx="1383">
                  <c:v>358.39800000000002</c:v>
                </c:pt>
                <c:pt idx="1384">
                  <c:v>357.28699999999998</c:v>
                </c:pt>
                <c:pt idx="1385">
                  <c:v>356</c:v>
                </c:pt>
                <c:pt idx="1386">
                  <c:v>355.03699999999998</c:v>
                </c:pt>
                <c:pt idx="1387">
                  <c:v>354.12400000000002</c:v>
                </c:pt>
                <c:pt idx="1388">
                  <c:v>353.36399999999998</c:v>
                </c:pt>
                <c:pt idx="1389">
                  <c:v>352.899</c:v>
                </c:pt>
                <c:pt idx="1390">
                  <c:v>351.68599999999998</c:v>
                </c:pt>
                <c:pt idx="1391">
                  <c:v>351.14</c:v>
                </c:pt>
                <c:pt idx="1392">
                  <c:v>350.15</c:v>
                </c:pt>
                <c:pt idx="1393">
                  <c:v>349.31299999999999</c:v>
                </c:pt>
                <c:pt idx="1394">
                  <c:v>348.64499999999998</c:v>
                </c:pt>
                <c:pt idx="1395">
                  <c:v>347.65499999999997</c:v>
                </c:pt>
                <c:pt idx="1396">
                  <c:v>346.96199999999999</c:v>
                </c:pt>
                <c:pt idx="1397">
                  <c:v>346.17</c:v>
                </c:pt>
                <c:pt idx="1398">
                  <c:v>345.08600000000001</c:v>
                </c:pt>
                <c:pt idx="1399">
                  <c:v>344.89699999999999</c:v>
                </c:pt>
                <c:pt idx="1400">
                  <c:v>343.93700000000001</c:v>
                </c:pt>
                <c:pt idx="1401">
                  <c:v>343.00299999999999</c:v>
                </c:pt>
                <c:pt idx="1402">
                  <c:v>342.39699999999999</c:v>
                </c:pt>
                <c:pt idx="1403">
                  <c:v>341.78699999999998</c:v>
                </c:pt>
                <c:pt idx="1404">
                  <c:v>341.12700000000001</c:v>
                </c:pt>
                <c:pt idx="1405">
                  <c:v>340.28500000000003</c:v>
                </c:pt>
                <c:pt idx="1406">
                  <c:v>339.61700000000002</c:v>
                </c:pt>
                <c:pt idx="1407">
                  <c:v>339.13</c:v>
                </c:pt>
                <c:pt idx="1408">
                  <c:v>338.38</c:v>
                </c:pt>
                <c:pt idx="1409">
                  <c:v>337.976</c:v>
                </c:pt>
                <c:pt idx="1410">
                  <c:v>337.44</c:v>
                </c:pt>
                <c:pt idx="1411">
                  <c:v>336.53699999999998</c:v>
                </c:pt>
                <c:pt idx="1412">
                  <c:v>336.26499999999999</c:v>
                </c:pt>
                <c:pt idx="1413">
                  <c:v>335.536</c:v>
                </c:pt>
                <c:pt idx="1414">
                  <c:v>334.93700000000001</c:v>
                </c:pt>
                <c:pt idx="1415">
                  <c:v>334.28500000000003</c:v>
                </c:pt>
                <c:pt idx="1416">
                  <c:v>333.62599999999998</c:v>
                </c:pt>
                <c:pt idx="1417">
                  <c:v>333.084</c:v>
                </c:pt>
                <c:pt idx="1418">
                  <c:v>332.483</c:v>
                </c:pt>
                <c:pt idx="1419">
                  <c:v>332.16300000000001</c:v>
                </c:pt>
                <c:pt idx="1420">
                  <c:v>331.26900000000001</c:v>
                </c:pt>
                <c:pt idx="1421">
                  <c:v>330.93299999999999</c:v>
                </c:pt>
                <c:pt idx="1422">
                  <c:v>330.19099999999997</c:v>
                </c:pt>
                <c:pt idx="1423">
                  <c:v>329.779</c:v>
                </c:pt>
                <c:pt idx="1424">
                  <c:v>329.48099999999999</c:v>
                </c:pt>
                <c:pt idx="1425">
                  <c:v>328.81299999999999</c:v>
                </c:pt>
                <c:pt idx="1426">
                  <c:v>328.108</c:v>
                </c:pt>
                <c:pt idx="1427">
                  <c:v>327.71899999999999</c:v>
                </c:pt>
                <c:pt idx="1428">
                  <c:v>327.59699999999998</c:v>
                </c:pt>
                <c:pt idx="1429">
                  <c:v>326.923</c:v>
                </c:pt>
                <c:pt idx="1430">
                  <c:v>326.61</c:v>
                </c:pt>
                <c:pt idx="1431">
                  <c:v>326.23399999999998</c:v>
                </c:pt>
                <c:pt idx="1432">
                  <c:v>324.80399999999997</c:v>
                </c:pt>
                <c:pt idx="1433">
                  <c:v>324.75200000000001</c:v>
                </c:pt>
                <c:pt idx="1434">
                  <c:v>324.15800000000002</c:v>
                </c:pt>
                <c:pt idx="1435">
                  <c:v>323.44600000000003</c:v>
                </c:pt>
                <c:pt idx="1436">
                  <c:v>323.31200000000001</c:v>
                </c:pt>
                <c:pt idx="1437">
                  <c:v>323.15899999999999</c:v>
                </c:pt>
                <c:pt idx="1438">
                  <c:v>322.45</c:v>
                </c:pt>
                <c:pt idx="1439">
                  <c:v>322.21100000000001</c:v>
                </c:pt>
                <c:pt idx="1440">
                  <c:v>321.67599999999999</c:v>
                </c:pt>
                <c:pt idx="1441">
                  <c:v>321.15699999999998</c:v>
                </c:pt>
                <c:pt idx="1442">
                  <c:v>320.98500000000001</c:v>
                </c:pt>
                <c:pt idx="1443">
                  <c:v>320.5</c:v>
                </c:pt>
                <c:pt idx="1444">
                  <c:v>319.98599999999999</c:v>
                </c:pt>
                <c:pt idx="1445">
                  <c:v>319.47899999999998</c:v>
                </c:pt>
                <c:pt idx="1446">
                  <c:v>318.923</c:v>
                </c:pt>
                <c:pt idx="1447">
                  <c:v>318.67899999999997</c:v>
                </c:pt>
                <c:pt idx="1448">
                  <c:v>318.209</c:v>
                </c:pt>
                <c:pt idx="1449">
                  <c:v>317.56900000000002</c:v>
                </c:pt>
                <c:pt idx="1450">
                  <c:v>317.53100000000001</c:v>
                </c:pt>
                <c:pt idx="1451">
                  <c:v>316.85500000000002</c:v>
                </c:pt>
                <c:pt idx="1452">
                  <c:v>316.61200000000002</c:v>
                </c:pt>
                <c:pt idx="1453">
                  <c:v>316.29500000000002</c:v>
                </c:pt>
                <c:pt idx="1454">
                  <c:v>315.65600000000001</c:v>
                </c:pt>
                <c:pt idx="1455">
                  <c:v>315.63200000000001</c:v>
                </c:pt>
                <c:pt idx="1456">
                  <c:v>315.149</c:v>
                </c:pt>
                <c:pt idx="1457">
                  <c:v>314.846</c:v>
                </c:pt>
                <c:pt idx="1458">
                  <c:v>314.40600000000001</c:v>
                </c:pt>
                <c:pt idx="1459">
                  <c:v>313.97800000000001</c:v>
                </c:pt>
                <c:pt idx="1460">
                  <c:v>313.48500000000001</c:v>
                </c:pt>
                <c:pt idx="1461">
                  <c:v>313.24900000000002</c:v>
                </c:pt>
                <c:pt idx="1462">
                  <c:v>313.03199999999998</c:v>
                </c:pt>
                <c:pt idx="1463">
                  <c:v>312.5</c:v>
                </c:pt>
                <c:pt idx="1464">
                  <c:v>312.20299999999997</c:v>
                </c:pt>
                <c:pt idx="1465">
                  <c:v>312.02800000000002</c:v>
                </c:pt>
                <c:pt idx="1466">
                  <c:v>311.69200000000001</c:v>
                </c:pt>
                <c:pt idx="1467">
                  <c:v>310.94</c:v>
                </c:pt>
                <c:pt idx="1468">
                  <c:v>310.83499999999998</c:v>
                </c:pt>
                <c:pt idx="1469">
                  <c:v>310.59100000000001</c:v>
                </c:pt>
                <c:pt idx="1470">
                  <c:v>310.197</c:v>
                </c:pt>
                <c:pt idx="1471">
                  <c:v>309.95100000000002</c:v>
                </c:pt>
                <c:pt idx="1472">
                  <c:v>309.36500000000001</c:v>
                </c:pt>
                <c:pt idx="1473">
                  <c:v>309.12700000000001</c:v>
                </c:pt>
                <c:pt idx="1474">
                  <c:v>308.92099999999999</c:v>
                </c:pt>
                <c:pt idx="1475">
                  <c:v>308.28699999999998</c:v>
                </c:pt>
                <c:pt idx="1476">
                  <c:v>307.96600000000001</c:v>
                </c:pt>
                <c:pt idx="1477">
                  <c:v>307.87799999999999</c:v>
                </c:pt>
                <c:pt idx="1478">
                  <c:v>307.55799999999999</c:v>
                </c:pt>
                <c:pt idx="1479">
                  <c:v>307.21300000000002</c:v>
                </c:pt>
                <c:pt idx="1480">
                  <c:v>306.98700000000002</c:v>
                </c:pt>
                <c:pt idx="1481">
                  <c:v>306.42599999999999</c:v>
                </c:pt>
                <c:pt idx="1482">
                  <c:v>306.27300000000002</c:v>
                </c:pt>
                <c:pt idx="1483">
                  <c:v>305.94</c:v>
                </c:pt>
                <c:pt idx="1484">
                  <c:v>305.649</c:v>
                </c:pt>
                <c:pt idx="1485">
                  <c:v>305.233</c:v>
                </c:pt>
                <c:pt idx="1486">
                  <c:v>304.94400000000002</c:v>
                </c:pt>
                <c:pt idx="1487">
                  <c:v>304.34199999999998</c:v>
                </c:pt>
                <c:pt idx="1488">
                  <c:v>304.53199999999998</c:v>
                </c:pt>
                <c:pt idx="1489">
                  <c:v>304.44</c:v>
                </c:pt>
                <c:pt idx="1490">
                  <c:v>303.97800000000001</c:v>
                </c:pt>
                <c:pt idx="1491">
                  <c:v>303.35399999999998</c:v>
                </c:pt>
                <c:pt idx="1492">
                  <c:v>302.74700000000001</c:v>
                </c:pt>
                <c:pt idx="1493">
                  <c:v>302.60199999999998</c:v>
                </c:pt>
                <c:pt idx="1494">
                  <c:v>302.346</c:v>
                </c:pt>
                <c:pt idx="1495">
                  <c:v>302.25799999999998</c:v>
                </c:pt>
                <c:pt idx="1496">
                  <c:v>302.01299999999998</c:v>
                </c:pt>
                <c:pt idx="1497">
                  <c:v>301.75700000000001</c:v>
                </c:pt>
                <c:pt idx="1498">
                  <c:v>301.63299999999998</c:v>
                </c:pt>
                <c:pt idx="1499">
                  <c:v>301.59500000000003</c:v>
                </c:pt>
                <c:pt idx="1500">
                  <c:v>301.61399999999998</c:v>
                </c:pt>
                <c:pt idx="1501">
                  <c:v>301.48099999999999</c:v>
                </c:pt>
                <c:pt idx="1502">
                  <c:v>301.35899999999998</c:v>
                </c:pt>
                <c:pt idx="1503">
                  <c:v>301.16300000000001</c:v>
                </c:pt>
                <c:pt idx="1504">
                  <c:v>301.303</c:v>
                </c:pt>
                <c:pt idx="1505">
                  <c:v>300.459</c:v>
                </c:pt>
                <c:pt idx="1506">
                  <c:v>300.89299999999997</c:v>
                </c:pt>
                <c:pt idx="1507">
                  <c:v>300.58100000000002</c:v>
                </c:pt>
                <c:pt idx="1508">
                  <c:v>299.31200000000001</c:v>
                </c:pt>
                <c:pt idx="1509">
                  <c:v>299.46499999999997</c:v>
                </c:pt>
                <c:pt idx="1510">
                  <c:v>299.04599999999999</c:v>
                </c:pt>
                <c:pt idx="1511">
                  <c:v>298.52</c:v>
                </c:pt>
                <c:pt idx="1512">
                  <c:v>298.98200000000003</c:v>
                </c:pt>
                <c:pt idx="1513">
                  <c:v>254.303</c:v>
                </c:pt>
                <c:pt idx="1514">
                  <c:v>277.93700000000001</c:v>
                </c:pt>
                <c:pt idx="1515">
                  <c:v>521.98599999999999</c:v>
                </c:pt>
                <c:pt idx="1516">
                  <c:v>629.70299999999997</c:v>
                </c:pt>
                <c:pt idx="1517">
                  <c:v>670.95899999999995</c:v>
                </c:pt>
                <c:pt idx="1518">
                  <c:v>693.91899999999998</c:v>
                </c:pt>
                <c:pt idx="1519">
                  <c:v>709.34400000000005</c:v>
                </c:pt>
                <c:pt idx="1520">
                  <c:v>720.67</c:v>
                </c:pt>
                <c:pt idx="1521">
                  <c:v>729.83100000000002</c:v>
                </c:pt>
                <c:pt idx="1522">
                  <c:v>737.428</c:v>
                </c:pt>
                <c:pt idx="1523">
                  <c:v>743.85</c:v>
                </c:pt>
                <c:pt idx="1524">
                  <c:v>749.39200000000005</c:v>
                </c:pt>
                <c:pt idx="1525">
                  <c:v>754.17499999999995</c:v>
                </c:pt>
                <c:pt idx="1526">
                  <c:v>758.66200000000003</c:v>
                </c:pt>
                <c:pt idx="1527">
                  <c:v>762.49300000000005</c:v>
                </c:pt>
                <c:pt idx="1528">
                  <c:v>765.952</c:v>
                </c:pt>
                <c:pt idx="1529">
                  <c:v>769.12800000000004</c:v>
                </c:pt>
                <c:pt idx="1530">
                  <c:v>772.20500000000004</c:v>
                </c:pt>
                <c:pt idx="1531">
                  <c:v>775.10599999999999</c:v>
                </c:pt>
                <c:pt idx="1532">
                  <c:v>777.76499999999999</c:v>
                </c:pt>
                <c:pt idx="1533">
                  <c:v>780.13499999999999</c:v>
                </c:pt>
                <c:pt idx="1534">
                  <c:v>782.20600000000002</c:v>
                </c:pt>
                <c:pt idx="1535">
                  <c:v>784.41300000000001</c:v>
                </c:pt>
                <c:pt idx="1536">
                  <c:v>786.51800000000003</c:v>
                </c:pt>
                <c:pt idx="1537">
                  <c:v>788.36900000000003</c:v>
                </c:pt>
                <c:pt idx="1538">
                  <c:v>790.07100000000003</c:v>
                </c:pt>
                <c:pt idx="1539">
                  <c:v>791.94</c:v>
                </c:pt>
                <c:pt idx="1540">
                  <c:v>793.44600000000003</c:v>
                </c:pt>
                <c:pt idx="1541">
                  <c:v>795.197</c:v>
                </c:pt>
                <c:pt idx="1542">
                  <c:v>796.68100000000004</c:v>
                </c:pt>
                <c:pt idx="1543">
                  <c:v>797.846</c:v>
                </c:pt>
                <c:pt idx="1544">
                  <c:v>799.14</c:v>
                </c:pt>
                <c:pt idx="1545">
                  <c:v>800.56600000000003</c:v>
                </c:pt>
                <c:pt idx="1546">
                  <c:v>801.83900000000006</c:v>
                </c:pt>
                <c:pt idx="1547">
                  <c:v>803.19399999999996</c:v>
                </c:pt>
                <c:pt idx="1548">
                  <c:v>804.56299999999999</c:v>
                </c:pt>
                <c:pt idx="1549">
                  <c:v>805.64099999999996</c:v>
                </c:pt>
                <c:pt idx="1550">
                  <c:v>806.79499999999996</c:v>
                </c:pt>
                <c:pt idx="1551">
                  <c:v>807.91099999999994</c:v>
                </c:pt>
                <c:pt idx="1552">
                  <c:v>808.82899999999995</c:v>
                </c:pt>
                <c:pt idx="1553">
                  <c:v>809.93100000000004</c:v>
                </c:pt>
                <c:pt idx="1554">
                  <c:v>811.00199999999995</c:v>
                </c:pt>
                <c:pt idx="1555">
                  <c:v>811.88099999999997</c:v>
                </c:pt>
                <c:pt idx="1556">
                  <c:v>812.84900000000005</c:v>
                </c:pt>
                <c:pt idx="1557">
                  <c:v>813.95799999999997</c:v>
                </c:pt>
                <c:pt idx="1558">
                  <c:v>814.86300000000006</c:v>
                </c:pt>
                <c:pt idx="1559">
                  <c:v>815.67899999999997</c:v>
                </c:pt>
                <c:pt idx="1560">
                  <c:v>816.72</c:v>
                </c:pt>
                <c:pt idx="1561">
                  <c:v>817.55600000000004</c:v>
                </c:pt>
                <c:pt idx="1562">
                  <c:v>818.22699999999998</c:v>
                </c:pt>
                <c:pt idx="1563">
                  <c:v>818.82799999999997</c:v>
                </c:pt>
                <c:pt idx="1564">
                  <c:v>819.69899999999996</c:v>
                </c:pt>
                <c:pt idx="1565">
                  <c:v>820.41300000000001</c:v>
                </c:pt>
                <c:pt idx="1566">
                  <c:v>821.34199999999998</c:v>
                </c:pt>
                <c:pt idx="1567">
                  <c:v>822.03599999999994</c:v>
                </c:pt>
                <c:pt idx="1568">
                  <c:v>822.72299999999996</c:v>
                </c:pt>
                <c:pt idx="1569">
                  <c:v>823.46299999999997</c:v>
                </c:pt>
                <c:pt idx="1570">
                  <c:v>824.15</c:v>
                </c:pt>
                <c:pt idx="1571">
                  <c:v>824.70500000000004</c:v>
                </c:pt>
                <c:pt idx="1572">
                  <c:v>825.42399999999998</c:v>
                </c:pt>
                <c:pt idx="1573">
                  <c:v>826.01</c:v>
                </c:pt>
                <c:pt idx="1574">
                  <c:v>826.69899999999996</c:v>
                </c:pt>
                <c:pt idx="1575">
                  <c:v>827.62800000000004</c:v>
                </c:pt>
                <c:pt idx="1576">
                  <c:v>828.23099999999999</c:v>
                </c:pt>
                <c:pt idx="1577">
                  <c:v>828.78</c:v>
                </c:pt>
                <c:pt idx="1578">
                  <c:v>829.42700000000002</c:v>
                </c:pt>
                <c:pt idx="1579">
                  <c:v>829.63400000000001</c:v>
                </c:pt>
                <c:pt idx="1580">
                  <c:v>830.20399999999995</c:v>
                </c:pt>
                <c:pt idx="1581">
                  <c:v>830.92499999999995</c:v>
                </c:pt>
                <c:pt idx="1582">
                  <c:v>831.43899999999996</c:v>
                </c:pt>
                <c:pt idx="1583">
                  <c:v>832.00400000000002</c:v>
                </c:pt>
                <c:pt idx="1584">
                  <c:v>832.49599999999998</c:v>
                </c:pt>
                <c:pt idx="1585">
                  <c:v>832.87099999999998</c:v>
                </c:pt>
                <c:pt idx="1586">
                  <c:v>833.47900000000004</c:v>
                </c:pt>
                <c:pt idx="1587">
                  <c:v>834.04100000000005</c:v>
                </c:pt>
                <c:pt idx="1588">
                  <c:v>834.54600000000005</c:v>
                </c:pt>
                <c:pt idx="1589">
                  <c:v>835.01900000000001</c:v>
                </c:pt>
                <c:pt idx="1590">
                  <c:v>835.43600000000004</c:v>
                </c:pt>
                <c:pt idx="1591">
                  <c:v>836.04100000000005</c:v>
                </c:pt>
                <c:pt idx="1592">
                  <c:v>836.30899999999997</c:v>
                </c:pt>
                <c:pt idx="1593">
                  <c:v>836.75599999999997</c:v>
                </c:pt>
                <c:pt idx="1594">
                  <c:v>837.42100000000005</c:v>
                </c:pt>
                <c:pt idx="1595">
                  <c:v>838.01199999999994</c:v>
                </c:pt>
                <c:pt idx="1596">
                  <c:v>838.471</c:v>
                </c:pt>
                <c:pt idx="1597">
                  <c:v>838.97799999999995</c:v>
                </c:pt>
                <c:pt idx="1598">
                  <c:v>839.26400000000001</c:v>
                </c:pt>
                <c:pt idx="1599">
                  <c:v>839.58500000000004</c:v>
                </c:pt>
                <c:pt idx="1600">
                  <c:v>840.13300000000004</c:v>
                </c:pt>
                <c:pt idx="1601">
                  <c:v>840.33799999999997</c:v>
                </c:pt>
                <c:pt idx="1602">
                  <c:v>840.64700000000005</c:v>
                </c:pt>
                <c:pt idx="1603">
                  <c:v>841.18299999999999</c:v>
                </c:pt>
                <c:pt idx="1604">
                  <c:v>841.56899999999996</c:v>
                </c:pt>
                <c:pt idx="1605">
                  <c:v>841.98199999999997</c:v>
                </c:pt>
                <c:pt idx="1606">
                  <c:v>842.42399999999998</c:v>
                </c:pt>
                <c:pt idx="1607">
                  <c:v>843.02200000000005</c:v>
                </c:pt>
                <c:pt idx="1608">
                  <c:v>843.34</c:v>
                </c:pt>
                <c:pt idx="1609">
                  <c:v>843.80200000000002</c:v>
                </c:pt>
                <c:pt idx="1610">
                  <c:v>844.096</c:v>
                </c:pt>
                <c:pt idx="1611">
                  <c:v>844.303</c:v>
                </c:pt>
                <c:pt idx="1612">
                  <c:v>844.79200000000003</c:v>
                </c:pt>
                <c:pt idx="1613">
                  <c:v>845.279</c:v>
                </c:pt>
                <c:pt idx="1614">
                  <c:v>845.51700000000005</c:v>
                </c:pt>
                <c:pt idx="1615">
                  <c:v>846.05200000000002</c:v>
                </c:pt>
                <c:pt idx="1616">
                  <c:v>846.55899999999997</c:v>
                </c:pt>
                <c:pt idx="1617">
                  <c:v>846.71699999999998</c:v>
                </c:pt>
                <c:pt idx="1618">
                  <c:v>847.10799999999995</c:v>
                </c:pt>
                <c:pt idx="1619">
                  <c:v>847.46</c:v>
                </c:pt>
                <c:pt idx="1620">
                  <c:v>847.8</c:v>
                </c:pt>
                <c:pt idx="1621">
                  <c:v>848.2</c:v>
                </c:pt>
                <c:pt idx="1622">
                  <c:v>848.46</c:v>
                </c:pt>
                <c:pt idx="1623">
                  <c:v>848.90899999999999</c:v>
                </c:pt>
                <c:pt idx="1624">
                  <c:v>849.49800000000005</c:v>
                </c:pt>
                <c:pt idx="1625">
                  <c:v>849.51400000000001</c:v>
                </c:pt>
                <c:pt idx="1626">
                  <c:v>849.755</c:v>
                </c:pt>
                <c:pt idx="1627">
                  <c:v>850.02</c:v>
                </c:pt>
                <c:pt idx="1628">
                  <c:v>850.31500000000005</c:v>
                </c:pt>
                <c:pt idx="1629">
                  <c:v>850.57399999999996</c:v>
                </c:pt>
                <c:pt idx="1630">
                  <c:v>850.77099999999996</c:v>
                </c:pt>
                <c:pt idx="1631">
                  <c:v>851.15700000000004</c:v>
                </c:pt>
                <c:pt idx="1632">
                  <c:v>851.43</c:v>
                </c:pt>
                <c:pt idx="1633">
                  <c:v>851.87599999999998</c:v>
                </c:pt>
                <c:pt idx="1634">
                  <c:v>852.28</c:v>
                </c:pt>
                <c:pt idx="1635">
                  <c:v>852.505</c:v>
                </c:pt>
                <c:pt idx="1636">
                  <c:v>852.49199999999996</c:v>
                </c:pt>
                <c:pt idx="1637">
                  <c:v>852.76300000000003</c:v>
                </c:pt>
                <c:pt idx="1638">
                  <c:v>852.846</c:v>
                </c:pt>
                <c:pt idx="1639">
                  <c:v>852.923</c:v>
                </c:pt>
                <c:pt idx="1640">
                  <c:v>853.15700000000004</c:v>
                </c:pt>
                <c:pt idx="1641">
                  <c:v>853.5</c:v>
                </c:pt>
                <c:pt idx="1642">
                  <c:v>853.49599999999998</c:v>
                </c:pt>
                <c:pt idx="1643">
                  <c:v>853.83900000000006</c:v>
                </c:pt>
                <c:pt idx="1644">
                  <c:v>853.96299999999997</c:v>
                </c:pt>
                <c:pt idx="1645">
                  <c:v>854.154</c:v>
                </c:pt>
                <c:pt idx="1646">
                  <c:v>854.49599999999998</c:v>
                </c:pt>
                <c:pt idx="1647">
                  <c:v>854.72299999999996</c:v>
                </c:pt>
                <c:pt idx="1648">
                  <c:v>854.81500000000005</c:v>
                </c:pt>
                <c:pt idx="1649">
                  <c:v>855.12300000000005</c:v>
                </c:pt>
                <c:pt idx="1650">
                  <c:v>855.33600000000001</c:v>
                </c:pt>
                <c:pt idx="1651">
                  <c:v>855.52499999999998</c:v>
                </c:pt>
                <c:pt idx="1652">
                  <c:v>855.81200000000001</c:v>
                </c:pt>
                <c:pt idx="1653">
                  <c:v>856.11699999999996</c:v>
                </c:pt>
                <c:pt idx="1654">
                  <c:v>856.11400000000003</c:v>
                </c:pt>
                <c:pt idx="1655">
                  <c:v>856.33100000000002</c:v>
                </c:pt>
                <c:pt idx="1656">
                  <c:v>856.55799999999999</c:v>
                </c:pt>
                <c:pt idx="1657">
                  <c:v>856.78300000000002</c:v>
                </c:pt>
                <c:pt idx="1658">
                  <c:v>856.82500000000005</c:v>
                </c:pt>
                <c:pt idx="1659">
                  <c:v>856.803</c:v>
                </c:pt>
                <c:pt idx="1660">
                  <c:v>857.00900000000001</c:v>
                </c:pt>
                <c:pt idx="1661">
                  <c:v>857.33100000000002</c:v>
                </c:pt>
                <c:pt idx="1662">
                  <c:v>857.54399999999998</c:v>
                </c:pt>
                <c:pt idx="1663">
                  <c:v>857.81899999999996</c:v>
                </c:pt>
                <c:pt idx="1664">
                  <c:v>858.04700000000003</c:v>
                </c:pt>
                <c:pt idx="1665">
                  <c:v>858.23400000000004</c:v>
                </c:pt>
                <c:pt idx="1666">
                  <c:v>858.51</c:v>
                </c:pt>
                <c:pt idx="1667">
                  <c:v>858.726</c:v>
                </c:pt>
                <c:pt idx="1668">
                  <c:v>858.97900000000004</c:v>
                </c:pt>
                <c:pt idx="1669">
                  <c:v>858.98900000000003</c:v>
                </c:pt>
                <c:pt idx="1670">
                  <c:v>859.11</c:v>
                </c:pt>
                <c:pt idx="1671">
                  <c:v>859.322</c:v>
                </c:pt>
                <c:pt idx="1672">
                  <c:v>859.62400000000002</c:v>
                </c:pt>
                <c:pt idx="1673">
                  <c:v>859.601</c:v>
                </c:pt>
                <c:pt idx="1674">
                  <c:v>859.90599999999995</c:v>
                </c:pt>
                <c:pt idx="1675">
                  <c:v>860.08600000000001</c:v>
                </c:pt>
                <c:pt idx="1676">
                  <c:v>860.10900000000004</c:v>
                </c:pt>
                <c:pt idx="1677">
                  <c:v>860.40700000000004</c:v>
                </c:pt>
                <c:pt idx="1678">
                  <c:v>860.58</c:v>
                </c:pt>
                <c:pt idx="1679">
                  <c:v>860.64</c:v>
                </c:pt>
                <c:pt idx="1680">
                  <c:v>860.88199999999995</c:v>
                </c:pt>
                <c:pt idx="1681">
                  <c:v>861.09</c:v>
                </c:pt>
                <c:pt idx="1682">
                  <c:v>861.24199999999996</c:v>
                </c:pt>
                <c:pt idx="1683">
                  <c:v>861.62400000000002</c:v>
                </c:pt>
                <c:pt idx="1684">
                  <c:v>861.87300000000005</c:v>
                </c:pt>
                <c:pt idx="1685">
                  <c:v>861.87599999999998</c:v>
                </c:pt>
                <c:pt idx="1686">
                  <c:v>862.16200000000003</c:v>
                </c:pt>
                <c:pt idx="1687">
                  <c:v>862.39300000000003</c:v>
                </c:pt>
                <c:pt idx="1688">
                  <c:v>862.42700000000002</c:v>
                </c:pt>
                <c:pt idx="1689">
                  <c:v>862.73800000000006</c:v>
                </c:pt>
                <c:pt idx="1690">
                  <c:v>862.78899999999999</c:v>
                </c:pt>
                <c:pt idx="1691">
                  <c:v>862.851</c:v>
                </c:pt>
                <c:pt idx="1692">
                  <c:v>861.38599999999997</c:v>
                </c:pt>
                <c:pt idx="1693">
                  <c:v>897.99300000000005</c:v>
                </c:pt>
                <c:pt idx="1694">
                  <c:v>901.06500000000005</c:v>
                </c:pt>
                <c:pt idx="1695">
                  <c:v>848.06799999999998</c:v>
                </c:pt>
                <c:pt idx="1696">
                  <c:v>807.88499999999999</c:v>
                </c:pt>
                <c:pt idx="1697">
                  <c:v>774.86199999999997</c:v>
                </c:pt>
                <c:pt idx="1698">
                  <c:v>740.63499999999999</c:v>
                </c:pt>
                <c:pt idx="1699">
                  <c:v>707.38099999999997</c:v>
                </c:pt>
                <c:pt idx="1700">
                  <c:v>678.34</c:v>
                </c:pt>
                <c:pt idx="1701">
                  <c:v>653.88</c:v>
                </c:pt>
                <c:pt idx="1702">
                  <c:v>632.36900000000003</c:v>
                </c:pt>
                <c:pt idx="1703">
                  <c:v>613.29200000000003</c:v>
                </c:pt>
                <c:pt idx="1704">
                  <c:v>596.06700000000001</c:v>
                </c:pt>
                <c:pt idx="1705">
                  <c:v>580.73</c:v>
                </c:pt>
                <c:pt idx="1706">
                  <c:v>566.99599999999998</c:v>
                </c:pt>
                <c:pt idx="1707">
                  <c:v>554.524</c:v>
                </c:pt>
                <c:pt idx="1708">
                  <c:v>543.36300000000006</c:v>
                </c:pt>
                <c:pt idx="1709">
                  <c:v>533.38499999999999</c:v>
                </c:pt>
                <c:pt idx="1710">
                  <c:v>524.226</c:v>
                </c:pt>
                <c:pt idx="1711">
                  <c:v>515.803</c:v>
                </c:pt>
                <c:pt idx="1712">
                  <c:v>508.36200000000002</c:v>
                </c:pt>
                <c:pt idx="1713">
                  <c:v>501.31799999999998</c:v>
                </c:pt>
                <c:pt idx="1714">
                  <c:v>495.04300000000001</c:v>
                </c:pt>
                <c:pt idx="1715">
                  <c:v>489.31200000000001</c:v>
                </c:pt>
                <c:pt idx="1716">
                  <c:v>483.47699999999998</c:v>
                </c:pt>
                <c:pt idx="1717">
                  <c:v>478.26299999999998</c:v>
                </c:pt>
                <c:pt idx="1718">
                  <c:v>473.62799999999999</c:v>
                </c:pt>
                <c:pt idx="1719">
                  <c:v>468.98899999999998</c:v>
                </c:pt>
                <c:pt idx="1720">
                  <c:v>464.82</c:v>
                </c:pt>
                <c:pt idx="1721">
                  <c:v>461.017</c:v>
                </c:pt>
                <c:pt idx="1722">
                  <c:v>457.11</c:v>
                </c:pt>
                <c:pt idx="1723">
                  <c:v>453.69</c:v>
                </c:pt>
                <c:pt idx="1724">
                  <c:v>450.233</c:v>
                </c:pt>
                <c:pt idx="1725">
                  <c:v>446.98099999999999</c:v>
                </c:pt>
                <c:pt idx="1726">
                  <c:v>443.964</c:v>
                </c:pt>
                <c:pt idx="1727">
                  <c:v>441.149</c:v>
                </c:pt>
                <c:pt idx="1728">
                  <c:v>438.54899999999998</c:v>
                </c:pt>
                <c:pt idx="1729">
                  <c:v>436.10500000000002</c:v>
                </c:pt>
                <c:pt idx="1730">
                  <c:v>433.82</c:v>
                </c:pt>
                <c:pt idx="1731">
                  <c:v>431.05099999999999</c:v>
                </c:pt>
                <c:pt idx="1732">
                  <c:v>428.87299999999999</c:v>
                </c:pt>
                <c:pt idx="1733">
                  <c:v>426.65899999999999</c:v>
                </c:pt>
                <c:pt idx="1734">
                  <c:v>424.49</c:v>
                </c:pt>
                <c:pt idx="1735">
                  <c:v>422.55500000000001</c:v>
                </c:pt>
                <c:pt idx="1736">
                  <c:v>420.33499999999998</c:v>
                </c:pt>
                <c:pt idx="1737">
                  <c:v>418.30700000000002</c:v>
                </c:pt>
                <c:pt idx="1738">
                  <c:v>416.47199999999998</c:v>
                </c:pt>
                <c:pt idx="1739">
                  <c:v>414.678</c:v>
                </c:pt>
                <c:pt idx="1740">
                  <c:v>412.84500000000003</c:v>
                </c:pt>
                <c:pt idx="1741">
                  <c:v>411.10700000000003</c:v>
                </c:pt>
                <c:pt idx="1742">
                  <c:v>409.60899999999998</c:v>
                </c:pt>
                <c:pt idx="1743">
                  <c:v>407.90899999999999</c:v>
                </c:pt>
                <c:pt idx="1744">
                  <c:v>406.01499999999999</c:v>
                </c:pt>
                <c:pt idx="1745">
                  <c:v>404.45100000000002</c:v>
                </c:pt>
                <c:pt idx="1746">
                  <c:v>403.245</c:v>
                </c:pt>
                <c:pt idx="1747">
                  <c:v>401.87400000000002</c:v>
                </c:pt>
                <c:pt idx="1748">
                  <c:v>400.59699999999998</c:v>
                </c:pt>
                <c:pt idx="1749">
                  <c:v>399.12099999999998</c:v>
                </c:pt>
                <c:pt idx="1750">
                  <c:v>397.74099999999999</c:v>
                </c:pt>
                <c:pt idx="1751">
                  <c:v>396.96600000000001</c:v>
                </c:pt>
                <c:pt idx="1752">
                  <c:v>395.714</c:v>
                </c:pt>
                <c:pt idx="1753">
                  <c:v>394.37900000000002</c:v>
                </c:pt>
                <c:pt idx="1754">
                  <c:v>393.13200000000001</c:v>
                </c:pt>
                <c:pt idx="1755">
                  <c:v>391.791</c:v>
                </c:pt>
                <c:pt idx="1756">
                  <c:v>390.70699999999999</c:v>
                </c:pt>
                <c:pt idx="1757">
                  <c:v>389.56599999999997</c:v>
                </c:pt>
                <c:pt idx="1758">
                  <c:v>388.49400000000003</c:v>
                </c:pt>
                <c:pt idx="1759">
                  <c:v>387.22800000000001</c:v>
                </c:pt>
                <c:pt idx="1760">
                  <c:v>386.34500000000003</c:v>
                </c:pt>
                <c:pt idx="1761">
                  <c:v>385.33</c:v>
                </c:pt>
                <c:pt idx="1762">
                  <c:v>384.22500000000002</c:v>
                </c:pt>
                <c:pt idx="1763">
                  <c:v>383.50099999999998</c:v>
                </c:pt>
                <c:pt idx="1764">
                  <c:v>382.69900000000001</c:v>
                </c:pt>
                <c:pt idx="1765">
                  <c:v>381.697</c:v>
                </c:pt>
                <c:pt idx="1766">
                  <c:v>380.64100000000002</c:v>
                </c:pt>
                <c:pt idx="1767">
                  <c:v>379.69900000000001</c:v>
                </c:pt>
                <c:pt idx="1768">
                  <c:v>378.89600000000002</c:v>
                </c:pt>
                <c:pt idx="1769">
                  <c:v>378.00200000000001</c:v>
                </c:pt>
                <c:pt idx="1770">
                  <c:v>377.15199999999999</c:v>
                </c:pt>
                <c:pt idx="1771">
                  <c:v>376.17700000000002</c:v>
                </c:pt>
                <c:pt idx="1772">
                  <c:v>375.38200000000001</c:v>
                </c:pt>
                <c:pt idx="1773">
                  <c:v>374.53399999999999</c:v>
                </c:pt>
                <c:pt idx="1774">
                  <c:v>373.51900000000001</c:v>
                </c:pt>
                <c:pt idx="1775">
                  <c:v>372.76</c:v>
                </c:pt>
                <c:pt idx="1776">
                  <c:v>372.029</c:v>
                </c:pt>
                <c:pt idx="1777">
                  <c:v>371.30700000000002</c:v>
                </c:pt>
                <c:pt idx="1778">
                  <c:v>370.51600000000002</c:v>
                </c:pt>
                <c:pt idx="1779">
                  <c:v>369.96899999999999</c:v>
                </c:pt>
                <c:pt idx="1780">
                  <c:v>369.41</c:v>
                </c:pt>
                <c:pt idx="1781">
                  <c:v>368.65800000000002</c:v>
                </c:pt>
                <c:pt idx="1782">
                  <c:v>367.98899999999998</c:v>
                </c:pt>
                <c:pt idx="1783">
                  <c:v>367.23899999999998</c:v>
                </c:pt>
                <c:pt idx="1784">
                  <c:v>366.52499999999998</c:v>
                </c:pt>
                <c:pt idx="1785">
                  <c:v>365.81400000000002</c:v>
                </c:pt>
                <c:pt idx="1786">
                  <c:v>365.17099999999999</c:v>
                </c:pt>
                <c:pt idx="1787">
                  <c:v>364.41899999999998</c:v>
                </c:pt>
                <c:pt idx="1788">
                  <c:v>363.762</c:v>
                </c:pt>
                <c:pt idx="1789">
                  <c:v>363.18900000000002</c:v>
                </c:pt>
                <c:pt idx="1790">
                  <c:v>362.58600000000001</c:v>
                </c:pt>
                <c:pt idx="1791">
                  <c:v>361.89100000000002</c:v>
                </c:pt>
                <c:pt idx="1792">
                  <c:v>361.36399999999998</c:v>
                </c:pt>
                <c:pt idx="1793">
                  <c:v>360.61700000000002</c:v>
                </c:pt>
                <c:pt idx="1794">
                  <c:v>360.10399999999998</c:v>
                </c:pt>
                <c:pt idx="1795">
                  <c:v>359.63</c:v>
                </c:pt>
                <c:pt idx="1796">
                  <c:v>358.80099999999999</c:v>
                </c:pt>
                <c:pt idx="1797">
                  <c:v>358.35700000000003</c:v>
                </c:pt>
                <c:pt idx="1798">
                  <c:v>357.78399999999999</c:v>
                </c:pt>
                <c:pt idx="1799">
                  <c:v>357.12200000000001</c:v>
                </c:pt>
                <c:pt idx="1800">
                  <c:v>356.43599999999998</c:v>
                </c:pt>
                <c:pt idx="1801">
                  <c:v>355.88200000000001</c:v>
                </c:pt>
                <c:pt idx="1802">
                  <c:v>355.34100000000001</c:v>
                </c:pt>
                <c:pt idx="1803">
                  <c:v>354.79500000000002</c:v>
                </c:pt>
                <c:pt idx="1804">
                  <c:v>354.363</c:v>
                </c:pt>
                <c:pt idx="1805">
                  <c:v>353.74599999999998</c:v>
                </c:pt>
                <c:pt idx="1806">
                  <c:v>353.36599999999999</c:v>
                </c:pt>
                <c:pt idx="1807">
                  <c:v>352.78100000000001</c:v>
                </c:pt>
                <c:pt idx="1808">
                  <c:v>352.25299999999999</c:v>
                </c:pt>
                <c:pt idx="1809">
                  <c:v>351.79399999999998</c:v>
                </c:pt>
                <c:pt idx="1810">
                  <c:v>351.36500000000001</c:v>
                </c:pt>
                <c:pt idx="1811">
                  <c:v>350.65899999999999</c:v>
                </c:pt>
                <c:pt idx="1812">
                  <c:v>350.322</c:v>
                </c:pt>
                <c:pt idx="1813">
                  <c:v>349.74900000000002</c:v>
                </c:pt>
                <c:pt idx="1814">
                  <c:v>348.84199999999998</c:v>
                </c:pt>
                <c:pt idx="1815">
                  <c:v>348.49799999999999</c:v>
                </c:pt>
                <c:pt idx="1816">
                  <c:v>348.17700000000002</c:v>
                </c:pt>
                <c:pt idx="1817">
                  <c:v>347.46800000000002</c:v>
                </c:pt>
                <c:pt idx="1818">
                  <c:v>346.93799999999999</c:v>
                </c:pt>
                <c:pt idx="1819">
                  <c:v>346.76299999999998</c:v>
                </c:pt>
                <c:pt idx="1820">
                  <c:v>346.4</c:v>
                </c:pt>
                <c:pt idx="1821">
                  <c:v>345.76499999999999</c:v>
                </c:pt>
                <c:pt idx="1822">
                  <c:v>345.38099999999997</c:v>
                </c:pt>
                <c:pt idx="1823">
                  <c:v>345.10199999999998</c:v>
                </c:pt>
                <c:pt idx="1824">
                  <c:v>344.65800000000002</c:v>
                </c:pt>
                <c:pt idx="1825">
                  <c:v>344.221</c:v>
                </c:pt>
                <c:pt idx="1826">
                  <c:v>343.89</c:v>
                </c:pt>
                <c:pt idx="1827">
                  <c:v>343.24700000000001</c:v>
                </c:pt>
                <c:pt idx="1828">
                  <c:v>342.96800000000002</c:v>
                </c:pt>
                <c:pt idx="1829">
                  <c:v>342.49700000000001</c:v>
                </c:pt>
                <c:pt idx="1830">
                  <c:v>341.99400000000003</c:v>
                </c:pt>
                <c:pt idx="1831">
                  <c:v>341.52199999999999</c:v>
                </c:pt>
                <c:pt idx="1832">
                  <c:v>341.17399999999998</c:v>
                </c:pt>
                <c:pt idx="1833">
                  <c:v>340.44</c:v>
                </c:pt>
                <c:pt idx="1834">
                  <c:v>340.01299999999998</c:v>
                </c:pt>
                <c:pt idx="1835">
                  <c:v>339.64699999999999</c:v>
                </c:pt>
                <c:pt idx="1836">
                  <c:v>339.23599999999999</c:v>
                </c:pt>
                <c:pt idx="1837">
                  <c:v>338.90600000000001</c:v>
                </c:pt>
                <c:pt idx="1838">
                  <c:v>338.858</c:v>
                </c:pt>
                <c:pt idx="1839">
                  <c:v>338.428</c:v>
                </c:pt>
                <c:pt idx="1840">
                  <c:v>337.97899999999998</c:v>
                </c:pt>
                <c:pt idx="1841">
                  <c:v>337.62299999999999</c:v>
                </c:pt>
                <c:pt idx="1842">
                  <c:v>337.20600000000002</c:v>
                </c:pt>
                <c:pt idx="1843">
                  <c:v>336.964</c:v>
                </c:pt>
                <c:pt idx="1844">
                  <c:v>336.38400000000001</c:v>
                </c:pt>
                <c:pt idx="1845">
                  <c:v>336.15199999999999</c:v>
                </c:pt>
                <c:pt idx="1846">
                  <c:v>336.06799999999998</c:v>
                </c:pt>
                <c:pt idx="1847">
                  <c:v>335.61500000000001</c:v>
                </c:pt>
                <c:pt idx="1848">
                  <c:v>335.05500000000001</c:v>
                </c:pt>
                <c:pt idx="1849">
                  <c:v>334.77499999999998</c:v>
                </c:pt>
                <c:pt idx="1850">
                  <c:v>334.43</c:v>
                </c:pt>
                <c:pt idx="1851">
                  <c:v>334.13299999999998</c:v>
                </c:pt>
                <c:pt idx="1852">
                  <c:v>333.84699999999998</c:v>
                </c:pt>
                <c:pt idx="1853">
                  <c:v>333.38499999999999</c:v>
                </c:pt>
                <c:pt idx="1854">
                  <c:v>333.029</c:v>
                </c:pt>
                <c:pt idx="1855">
                  <c:v>332.65600000000001</c:v>
                </c:pt>
                <c:pt idx="1856">
                  <c:v>332</c:v>
                </c:pt>
                <c:pt idx="1857">
                  <c:v>331.73399999999998</c:v>
                </c:pt>
                <c:pt idx="1858">
                  <c:v>331.54199999999997</c:v>
                </c:pt>
                <c:pt idx="1859">
                  <c:v>331.45600000000002</c:v>
                </c:pt>
                <c:pt idx="1860">
                  <c:v>331.05599999999998</c:v>
                </c:pt>
                <c:pt idx="1861">
                  <c:v>330.57799999999997</c:v>
                </c:pt>
                <c:pt idx="1862">
                  <c:v>330.36399999999998</c:v>
                </c:pt>
                <c:pt idx="1863">
                  <c:v>330.03800000000001</c:v>
                </c:pt>
                <c:pt idx="1864">
                  <c:v>329.964</c:v>
                </c:pt>
                <c:pt idx="1865">
                  <c:v>330.06700000000001</c:v>
                </c:pt>
                <c:pt idx="1866">
                  <c:v>329.39299999999997</c:v>
                </c:pt>
                <c:pt idx="1867">
                  <c:v>328.67099999999999</c:v>
                </c:pt>
                <c:pt idx="1868">
                  <c:v>328.58699999999999</c:v>
                </c:pt>
                <c:pt idx="1869">
                  <c:v>328.24900000000002</c:v>
                </c:pt>
                <c:pt idx="1870">
                  <c:v>327.95499999999998</c:v>
                </c:pt>
                <c:pt idx="1871">
                  <c:v>327.57100000000003</c:v>
                </c:pt>
                <c:pt idx="1872">
                  <c:v>326.99799999999999</c:v>
                </c:pt>
                <c:pt idx="1873">
                  <c:v>326.43599999999998</c:v>
                </c:pt>
                <c:pt idx="1874">
                  <c:v>326.18900000000002</c:v>
                </c:pt>
                <c:pt idx="1875">
                  <c:v>325.96899999999999</c:v>
                </c:pt>
                <c:pt idx="1876">
                  <c:v>325.41399999999999</c:v>
                </c:pt>
                <c:pt idx="1877">
                  <c:v>325.04199999999997</c:v>
                </c:pt>
                <c:pt idx="1878">
                  <c:v>325.01499999999999</c:v>
                </c:pt>
                <c:pt idx="1879">
                  <c:v>324.49400000000003</c:v>
                </c:pt>
                <c:pt idx="1880">
                  <c:v>324.13</c:v>
                </c:pt>
                <c:pt idx="1881">
                  <c:v>323.964</c:v>
                </c:pt>
                <c:pt idx="1882">
                  <c:v>323.709</c:v>
                </c:pt>
                <c:pt idx="1883">
                  <c:v>323.35199999999998</c:v>
                </c:pt>
                <c:pt idx="1884">
                  <c:v>323.14600000000002</c:v>
                </c:pt>
                <c:pt idx="1885">
                  <c:v>322.79500000000002</c:v>
                </c:pt>
                <c:pt idx="1886">
                  <c:v>322.66399999999999</c:v>
                </c:pt>
                <c:pt idx="1887">
                  <c:v>322.38400000000001</c:v>
                </c:pt>
                <c:pt idx="1888">
                  <c:v>322.19900000000001</c:v>
                </c:pt>
                <c:pt idx="1889">
                  <c:v>321.70499999999998</c:v>
                </c:pt>
                <c:pt idx="1890">
                  <c:v>321.44200000000001</c:v>
                </c:pt>
                <c:pt idx="1891">
                  <c:v>321.18700000000001</c:v>
                </c:pt>
                <c:pt idx="1892">
                  <c:v>320.83699999999999</c:v>
                </c:pt>
                <c:pt idx="1893">
                  <c:v>320.49</c:v>
                </c:pt>
                <c:pt idx="1894">
                  <c:v>320.25799999999998</c:v>
                </c:pt>
                <c:pt idx="1895">
                  <c:v>319.81700000000001</c:v>
                </c:pt>
                <c:pt idx="1896">
                  <c:v>319.69799999999998</c:v>
                </c:pt>
                <c:pt idx="1897">
                  <c:v>319.41199999999998</c:v>
                </c:pt>
                <c:pt idx="1898">
                  <c:v>319.10000000000002</c:v>
                </c:pt>
                <c:pt idx="1899">
                  <c:v>318.71600000000001</c:v>
                </c:pt>
                <c:pt idx="1900">
                  <c:v>318.77</c:v>
                </c:pt>
                <c:pt idx="1901">
                  <c:v>318.44799999999998</c:v>
                </c:pt>
                <c:pt idx="1902">
                  <c:v>318.30099999999999</c:v>
                </c:pt>
                <c:pt idx="1903">
                  <c:v>318.13400000000001</c:v>
                </c:pt>
                <c:pt idx="1904">
                  <c:v>317.59399999999999</c:v>
                </c:pt>
                <c:pt idx="1905">
                  <c:v>317.12900000000002</c:v>
                </c:pt>
                <c:pt idx="1906">
                  <c:v>317.01299999999998</c:v>
                </c:pt>
                <c:pt idx="1907">
                  <c:v>316.66899999999998</c:v>
                </c:pt>
                <c:pt idx="1908">
                  <c:v>316.64800000000002</c:v>
                </c:pt>
                <c:pt idx="1909">
                  <c:v>316.32799999999997</c:v>
                </c:pt>
                <c:pt idx="1910">
                  <c:v>316.05700000000002</c:v>
                </c:pt>
                <c:pt idx="1911">
                  <c:v>315.77100000000002</c:v>
                </c:pt>
                <c:pt idx="1912">
                  <c:v>315.79500000000002</c:v>
                </c:pt>
                <c:pt idx="1913">
                  <c:v>315.32799999999997</c:v>
                </c:pt>
                <c:pt idx="1914">
                  <c:v>315.173</c:v>
                </c:pt>
                <c:pt idx="1915">
                  <c:v>315.08199999999999</c:v>
                </c:pt>
                <c:pt idx="1916">
                  <c:v>314.73700000000002</c:v>
                </c:pt>
                <c:pt idx="1917">
                  <c:v>314.52499999999998</c:v>
                </c:pt>
                <c:pt idx="1918">
                  <c:v>314.31200000000001</c:v>
                </c:pt>
                <c:pt idx="1919">
                  <c:v>314.077</c:v>
                </c:pt>
                <c:pt idx="1920">
                  <c:v>313.89499999999998</c:v>
                </c:pt>
                <c:pt idx="1921">
                  <c:v>313.30599999999998</c:v>
                </c:pt>
                <c:pt idx="1922">
                  <c:v>313.10199999999998</c:v>
                </c:pt>
                <c:pt idx="1923">
                  <c:v>312.97500000000002</c:v>
                </c:pt>
                <c:pt idx="1924">
                  <c:v>312.95499999999998</c:v>
                </c:pt>
                <c:pt idx="1925">
                  <c:v>312.60000000000002</c:v>
                </c:pt>
                <c:pt idx="1926">
                  <c:v>312.43900000000002</c:v>
                </c:pt>
                <c:pt idx="1927">
                  <c:v>312.43299999999999</c:v>
                </c:pt>
                <c:pt idx="1928">
                  <c:v>312.21800000000002</c:v>
                </c:pt>
                <c:pt idx="1929">
                  <c:v>311.81400000000002</c:v>
                </c:pt>
                <c:pt idx="1930">
                  <c:v>311.62900000000002</c:v>
                </c:pt>
                <c:pt idx="1931">
                  <c:v>311.19400000000002</c:v>
                </c:pt>
                <c:pt idx="1932">
                  <c:v>311.00700000000001</c:v>
                </c:pt>
                <c:pt idx="1933">
                  <c:v>310.88400000000001</c:v>
                </c:pt>
                <c:pt idx="1934">
                  <c:v>310.70699999999999</c:v>
                </c:pt>
                <c:pt idx="1935">
                  <c:v>310.36500000000001</c:v>
                </c:pt>
                <c:pt idx="1936">
                  <c:v>310.17</c:v>
                </c:pt>
                <c:pt idx="1937">
                  <c:v>310.10000000000002</c:v>
                </c:pt>
                <c:pt idx="1938">
                  <c:v>309.79500000000002</c:v>
                </c:pt>
                <c:pt idx="1939">
                  <c:v>309.53899999999999</c:v>
                </c:pt>
                <c:pt idx="1940">
                  <c:v>309.45100000000002</c:v>
                </c:pt>
                <c:pt idx="1941">
                  <c:v>309.19099999999997</c:v>
                </c:pt>
                <c:pt idx="1942">
                  <c:v>308.88900000000001</c:v>
                </c:pt>
                <c:pt idx="1943">
                  <c:v>308.71800000000002</c:v>
                </c:pt>
                <c:pt idx="1944">
                  <c:v>308.61200000000002</c:v>
                </c:pt>
                <c:pt idx="1945">
                  <c:v>308.38900000000001</c:v>
                </c:pt>
                <c:pt idx="1946">
                  <c:v>308.255</c:v>
                </c:pt>
                <c:pt idx="1947">
                  <c:v>308.09500000000003</c:v>
                </c:pt>
                <c:pt idx="1948">
                  <c:v>307.75</c:v>
                </c:pt>
                <c:pt idx="1949">
                  <c:v>307.45</c:v>
                </c:pt>
                <c:pt idx="1950">
                  <c:v>307.274</c:v>
                </c:pt>
                <c:pt idx="1951">
                  <c:v>307.12900000000002</c:v>
                </c:pt>
                <c:pt idx="1952">
                  <c:v>306.87900000000002</c:v>
                </c:pt>
                <c:pt idx="1953">
                  <c:v>306.54000000000002</c:v>
                </c:pt>
                <c:pt idx="1954">
                  <c:v>306.42599999999999</c:v>
                </c:pt>
                <c:pt idx="1955">
                  <c:v>306.27</c:v>
                </c:pt>
                <c:pt idx="1956">
                  <c:v>306.18</c:v>
                </c:pt>
                <c:pt idx="1957">
                  <c:v>305.97899999999998</c:v>
                </c:pt>
                <c:pt idx="1958">
                  <c:v>305.68599999999998</c:v>
                </c:pt>
                <c:pt idx="1959">
                  <c:v>305.66300000000001</c:v>
                </c:pt>
                <c:pt idx="1960">
                  <c:v>305.553</c:v>
                </c:pt>
                <c:pt idx="1961">
                  <c:v>305.38499999999999</c:v>
                </c:pt>
                <c:pt idx="1962">
                  <c:v>305.16899999999998</c:v>
                </c:pt>
                <c:pt idx="1963">
                  <c:v>304.87400000000002</c:v>
                </c:pt>
                <c:pt idx="1964">
                  <c:v>304.51100000000002</c:v>
                </c:pt>
                <c:pt idx="1965">
                  <c:v>304.452</c:v>
                </c:pt>
                <c:pt idx="1966">
                  <c:v>304.15699999999998</c:v>
                </c:pt>
                <c:pt idx="1967">
                  <c:v>304.02999999999997</c:v>
                </c:pt>
                <c:pt idx="1968">
                  <c:v>303.77</c:v>
                </c:pt>
                <c:pt idx="1969">
                  <c:v>303.52100000000002</c:v>
                </c:pt>
                <c:pt idx="1970">
                  <c:v>303.17599999999999</c:v>
                </c:pt>
                <c:pt idx="1971">
                  <c:v>303.12099999999998</c:v>
                </c:pt>
                <c:pt idx="1972">
                  <c:v>302.80399999999997</c:v>
                </c:pt>
                <c:pt idx="1973">
                  <c:v>302.82100000000003</c:v>
                </c:pt>
                <c:pt idx="1974">
                  <c:v>302.70499999999998</c:v>
                </c:pt>
                <c:pt idx="1975">
                  <c:v>302.38099999999997</c:v>
                </c:pt>
                <c:pt idx="1976">
                  <c:v>302.61599999999999</c:v>
                </c:pt>
                <c:pt idx="1977">
                  <c:v>302.38</c:v>
                </c:pt>
                <c:pt idx="1978">
                  <c:v>302.25900000000001</c:v>
                </c:pt>
                <c:pt idx="1979">
                  <c:v>301.92500000000001</c:v>
                </c:pt>
                <c:pt idx="1980">
                  <c:v>301.89499999999998</c:v>
                </c:pt>
                <c:pt idx="1981">
                  <c:v>301.68799999999999</c:v>
                </c:pt>
                <c:pt idx="1982">
                  <c:v>301.60899999999998</c:v>
                </c:pt>
                <c:pt idx="1983">
                  <c:v>301.50400000000002</c:v>
                </c:pt>
                <c:pt idx="1984">
                  <c:v>301.38200000000001</c:v>
                </c:pt>
                <c:pt idx="1985">
                  <c:v>301.17599999999999</c:v>
                </c:pt>
                <c:pt idx="1986">
                  <c:v>301.14800000000002</c:v>
                </c:pt>
                <c:pt idx="1987">
                  <c:v>300.88400000000001</c:v>
                </c:pt>
                <c:pt idx="1988">
                  <c:v>300.935</c:v>
                </c:pt>
                <c:pt idx="1989">
                  <c:v>300.43299999999999</c:v>
                </c:pt>
                <c:pt idx="1990">
                  <c:v>300.06700000000001</c:v>
                </c:pt>
                <c:pt idx="1991">
                  <c:v>299.76499999999999</c:v>
                </c:pt>
                <c:pt idx="1992">
                  <c:v>299.79000000000002</c:v>
                </c:pt>
                <c:pt idx="1993">
                  <c:v>299.51600000000002</c:v>
                </c:pt>
                <c:pt idx="1994">
                  <c:v>299.46100000000001</c:v>
                </c:pt>
                <c:pt idx="1995">
                  <c:v>299.36</c:v>
                </c:pt>
                <c:pt idx="1996">
                  <c:v>299.30900000000003</c:v>
                </c:pt>
                <c:pt idx="1997">
                  <c:v>299.01</c:v>
                </c:pt>
                <c:pt idx="1998">
                  <c:v>298.84100000000001</c:v>
                </c:pt>
                <c:pt idx="1999">
                  <c:v>298.48200000000003</c:v>
                </c:pt>
                <c:pt idx="2000">
                  <c:v>298.37</c:v>
                </c:pt>
                <c:pt idx="2001">
                  <c:v>298.31099999999998</c:v>
                </c:pt>
                <c:pt idx="2002">
                  <c:v>298.11700000000002</c:v>
                </c:pt>
                <c:pt idx="2003">
                  <c:v>297.94499999999999</c:v>
                </c:pt>
                <c:pt idx="2004">
                  <c:v>297.642</c:v>
                </c:pt>
                <c:pt idx="2005">
                  <c:v>297.35399999999998</c:v>
                </c:pt>
                <c:pt idx="2006">
                  <c:v>297.25700000000001</c:v>
                </c:pt>
                <c:pt idx="2007">
                  <c:v>297.41899999999998</c:v>
                </c:pt>
                <c:pt idx="2008">
                  <c:v>297.21899999999999</c:v>
                </c:pt>
                <c:pt idx="2009">
                  <c:v>296.947</c:v>
                </c:pt>
                <c:pt idx="2010">
                  <c:v>296.86700000000002</c:v>
                </c:pt>
                <c:pt idx="2011">
                  <c:v>296.41000000000003</c:v>
                </c:pt>
                <c:pt idx="2012">
                  <c:v>296.226</c:v>
                </c:pt>
                <c:pt idx="2013">
                  <c:v>296.077</c:v>
                </c:pt>
                <c:pt idx="2014">
                  <c:v>296.11500000000001</c:v>
                </c:pt>
                <c:pt idx="2015">
                  <c:v>295.93900000000002</c:v>
                </c:pt>
                <c:pt idx="2016">
                  <c:v>296.05399999999997</c:v>
                </c:pt>
                <c:pt idx="2017">
                  <c:v>295.971</c:v>
                </c:pt>
                <c:pt idx="2018">
                  <c:v>295.77800000000002</c:v>
                </c:pt>
                <c:pt idx="2019">
                  <c:v>295.66300000000001</c:v>
                </c:pt>
                <c:pt idx="2020">
                  <c:v>295.59300000000002</c:v>
                </c:pt>
                <c:pt idx="2021">
                  <c:v>295.399</c:v>
                </c:pt>
                <c:pt idx="2022">
                  <c:v>295.36</c:v>
                </c:pt>
                <c:pt idx="2023">
                  <c:v>295.24200000000002</c:v>
                </c:pt>
                <c:pt idx="2024">
                  <c:v>294.94299999999998</c:v>
                </c:pt>
                <c:pt idx="2025">
                  <c:v>294.95</c:v>
                </c:pt>
                <c:pt idx="2026">
                  <c:v>294.85199999999998</c:v>
                </c:pt>
                <c:pt idx="2027">
                  <c:v>294.42</c:v>
                </c:pt>
                <c:pt idx="2028">
                  <c:v>294.30700000000002</c:v>
                </c:pt>
                <c:pt idx="2029">
                  <c:v>294.34100000000001</c:v>
                </c:pt>
                <c:pt idx="2030">
                  <c:v>294.16399999999999</c:v>
                </c:pt>
                <c:pt idx="2031">
                  <c:v>293.911</c:v>
                </c:pt>
                <c:pt idx="2032">
                  <c:v>293.89</c:v>
                </c:pt>
                <c:pt idx="2033">
                  <c:v>293.58800000000002</c:v>
                </c:pt>
                <c:pt idx="2034">
                  <c:v>293.36500000000001</c:v>
                </c:pt>
                <c:pt idx="2035">
                  <c:v>293.04500000000002</c:v>
                </c:pt>
                <c:pt idx="2036">
                  <c:v>292.98599999999999</c:v>
                </c:pt>
                <c:pt idx="2037">
                  <c:v>293.03800000000001</c:v>
                </c:pt>
                <c:pt idx="2038">
                  <c:v>292.78899999999999</c:v>
                </c:pt>
                <c:pt idx="2039">
                  <c:v>292.78199999999998</c:v>
                </c:pt>
                <c:pt idx="2040">
                  <c:v>292.673</c:v>
                </c:pt>
                <c:pt idx="2041">
                  <c:v>292.44600000000003</c:v>
                </c:pt>
                <c:pt idx="2042">
                  <c:v>292.40499999999997</c:v>
                </c:pt>
                <c:pt idx="2043">
                  <c:v>292.10899999999998</c:v>
                </c:pt>
                <c:pt idx="2044">
                  <c:v>292.38</c:v>
                </c:pt>
                <c:pt idx="2045">
                  <c:v>292.18700000000001</c:v>
                </c:pt>
                <c:pt idx="2046">
                  <c:v>291.93599999999998</c:v>
                </c:pt>
                <c:pt idx="2047">
                  <c:v>291.92700000000002</c:v>
                </c:pt>
                <c:pt idx="2048">
                  <c:v>291.387</c:v>
                </c:pt>
                <c:pt idx="2049">
                  <c:v>291.11700000000002</c:v>
                </c:pt>
                <c:pt idx="2050">
                  <c:v>291.42200000000003</c:v>
                </c:pt>
                <c:pt idx="2051">
                  <c:v>291.30500000000001</c:v>
                </c:pt>
                <c:pt idx="2052">
                  <c:v>291.12400000000002</c:v>
                </c:pt>
                <c:pt idx="2053">
                  <c:v>291.00400000000002</c:v>
                </c:pt>
                <c:pt idx="2054">
                  <c:v>290.81799999999998</c:v>
                </c:pt>
                <c:pt idx="2055">
                  <c:v>290.541</c:v>
                </c:pt>
                <c:pt idx="2056">
                  <c:v>290.334</c:v>
                </c:pt>
                <c:pt idx="2057">
                  <c:v>290.34199999999998</c:v>
                </c:pt>
                <c:pt idx="2058">
                  <c:v>290.28100000000001</c:v>
                </c:pt>
                <c:pt idx="2059">
                  <c:v>290.19099999999997</c:v>
                </c:pt>
                <c:pt idx="2060">
                  <c:v>289.98200000000003</c:v>
                </c:pt>
                <c:pt idx="2061">
                  <c:v>289.88200000000001</c:v>
                </c:pt>
                <c:pt idx="2062">
                  <c:v>289.92599999999999</c:v>
                </c:pt>
                <c:pt idx="2063">
                  <c:v>289.81700000000001</c:v>
                </c:pt>
                <c:pt idx="2064">
                  <c:v>289.77199999999999</c:v>
                </c:pt>
                <c:pt idx="2065">
                  <c:v>289.589</c:v>
                </c:pt>
                <c:pt idx="2066">
                  <c:v>289.54300000000001</c:v>
                </c:pt>
                <c:pt idx="2067">
                  <c:v>289.32100000000003</c:v>
                </c:pt>
                <c:pt idx="2068">
                  <c:v>289.11</c:v>
                </c:pt>
                <c:pt idx="2069">
                  <c:v>288.84199999999998</c:v>
                </c:pt>
                <c:pt idx="2070">
                  <c:v>288.404</c:v>
                </c:pt>
                <c:pt idx="2071">
                  <c:v>288.399</c:v>
                </c:pt>
                <c:pt idx="2072">
                  <c:v>288.38600000000002</c:v>
                </c:pt>
                <c:pt idx="2073">
                  <c:v>288.25700000000001</c:v>
                </c:pt>
                <c:pt idx="2074">
                  <c:v>288.49700000000001</c:v>
                </c:pt>
                <c:pt idx="2075">
                  <c:v>288.39400000000001</c:v>
                </c:pt>
                <c:pt idx="2076">
                  <c:v>288.08699999999999</c:v>
                </c:pt>
                <c:pt idx="2077">
                  <c:v>288.05099999999999</c:v>
                </c:pt>
                <c:pt idx="2078">
                  <c:v>287.93</c:v>
                </c:pt>
                <c:pt idx="2079">
                  <c:v>287.86</c:v>
                </c:pt>
                <c:pt idx="2080">
                  <c:v>287.59199999999998</c:v>
                </c:pt>
                <c:pt idx="2081">
                  <c:v>287.45699999999999</c:v>
                </c:pt>
                <c:pt idx="2082">
                  <c:v>287.37700000000001</c:v>
                </c:pt>
                <c:pt idx="2083">
                  <c:v>287.23899999999998</c:v>
                </c:pt>
                <c:pt idx="2084">
                  <c:v>287.15199999999999</c:v>
                </c:pt>
                <c:pt idx="2085">
                  <c:v>286.91300000000001</c:v>
                </c:pt>
                <c:pt idx="2086">
                  <c:v>286.64</c:v>
                </c:pt>
                <c:pt idx="2087">
                  <c:v>286.52100000000002</c:v>
                </c:pt>
                <c:pt idx="2088">
                  <c:v>286.91300000000001</c:v>
                </c:pt>
                <c:pt idx="2089">
                  <c:v>286.63</c:v>
                </c:pt>
                <c:pt idx="2090">
                  <c:v>286.649</c:v>
                </c:pt>
                <c:pt idx="2091">
                  <c:v>286.48899999999998</c:v>
                </c:pt>
                <c:pt idx="2092">
                  <c:v>286.255</c:v>
                </c:pt>
                <c:pt idx="2093">
                  <c:v>286.25299999999999</c:v>
                </c:pt>
                <c:pt idx="2094">
                  <c:v>285.92399999999998</c:v>
                </c:pt>
                <c:pt idx="2095">
                  <c:v>285.81200000000001</c:v>
                </c:pt>
                <c:pt idx="2096">
                  <c:v>285.755</c:v>
                </c:pt>
                <c:pt idx="2097">
                  <c:v>285.71100000000001</c:v>
                </c:pt>
                <c:pt idx="2098">
                  <c:v>285.48700000000002</c:v>
                </c:pt>
                <c:pt idx="2099">
                  <c:v>285.291</c:v>
                </c:pt>
                <c:pt idx="2100">
                  <c:v>285.21199999999999</c:v>
                </c:pt>
                <c:pt idx="2101">
                  <c:v>285.274</c:v>
                </c:pt>
                <c:pt idx="2102">
                  <c:v>285.38600000000002</c:v>
                </c:pt>
                <c:pt idx="2103">
                  <c:v>285.61700000000002</c:v>
                </c:pt>
                <c:pt idx="2104">
                  <c:v>285.26799999999997</c:v>
                </c:pt>
                <c:pt idx="2105">
                  <c:v>285.23</c:v>
                </c:pt>
                <c:pt idx="2106">
                  <c:v>284.79300000000001</c:v>
                </c:pt>
                <c:pt idx="2107">
                  <c:v>284.43</c:v>
                </c:pt>
                <c:pt idx="2108">
                  <c:v>284.43599999999998</c:v>
                </c:pt>
                <c:pt idx="2109">
                  <c:v>284.22899999999998</c:v>
                </c:pt>
                <c:pt idx="2110">
                  <c:v>283.95499999999998</c:v>
                </c:pt>
                <c:pt idx="2111">
                  <c:v>284.00299999999999</c:v>
                </c:pt>
                <c:pt idx="2112">
                  <c:v>284.07400000000001</c:v>
                </c:pt>
                <c:pt idx="2113">
                  <c:v>283.88900000000001</c:v>
                </c:pt>
                <c:pt idx="2114">
                  <c:v>283.5</c:v>
                </c:pt>
                <c:pt idx="2115">
                  <c:v>283.565</c:v>
                </c:pt>
                <c:pt idx="2116">
                  <c:v>283.42500000000001</c:v>
                </c:pt>
                <c:pt idx="2117">
                  <c:v>283.233</c:v>
                </c:pt>
                <c:pt idx="2118">
                  <c:v>283.12900000000002</c:v>
                </c:pt>
                <c:pt idx="2119">
                  <c:v>283.11399999999998</c:v>
                </c:pt>
                <c:pt idx="2120">
                  <c:v>282.94400000000002</c:v>
                </c:pt>
                <c:pt idx="2121">
                  <c:v>282.637</c:v>
                </c:pt>
                <c:pt idx="2122">
                  <c:v>282.411</c:v>
                </c:pt>
                <c:pt idx="2123">
                  <c:v>282.22399999999999</c:v>
                </c:pt>
                <c:pt idx="2124">
                  <c:v>282.20600000000002</c:v>
                </c:pt>
                <c:pt idx="2125">
                  <c:v>282.19200000000001</c:v>
                </c:pt>
                <c:pt idx="2126">
                  <c:v>282.108</c:v>
                </c:pt>
                <c:pt idx="2127">
                  <c:v>282.11799999999999</c:v>
                </c:pt>
                <c:pt idx="2128">
                  <c:v>281.83699999999999</c:v>
                </c:pt>
                <c:pt idx="2129">
                  <c:v>281.279</c:v>
                </c:pt>
                <c:pt idx="2130">
                  <c:v>281.06900000000002</c:v>
                </c:pt>
                <c:pt idx="2131">
                  <c:v>281.19900000000001</c:v>
                </c:pt>
                <c:pt idx="2132">
                  <c:v>281.209</c:v>
                </c:pt>
                <c:pt idx="2133">
                  <c:v>281.49700000000001</c:v>
                </c:pt>
                <c:pt idx="2134">
                  <c:v>281.35899999999998</c:v>
                </c:pt>
                <c:pt idx="2135">
                  <c:v>281.29199999999997</c:v>
                </c:pt>
                <c:pt idx="2136">
                  <c:v>281.26499999999999</c:v>
                </c:pt>
                <c:pt idx="2137">
                  <c:v>281.30799999999999</c:v>
                </c:pt>
                <c:pt idx="2138">
                  <c:v>281.06</c:v>
                </c:pt>
                <c:pt idx="2139">
                  <c:v>281.11</c:v>
                </c:pt>
                <c:pt idx="2140">
                  <c:v>281.37700000000001</c:v>
                </c:pt>
                <c:pt idx="2141">
                  <c:v>280.904</c:v>
                </c:pt>
                <c:pt idx="2142">
                  <c:v>280.94299999999998</c:v>
                </c:pt>
                <c:pt idx="2143">
                  <c:v>280.92899999999997</c:v>
                </c:pt>
                <c:pt idx="2144">
                  <c:v>280.54599999999999</c:v>
                </c:pt>
                <c:pt idx="2145">
                  <c:v>280.39</c:v>
                </c:pt>
                <c:pt idx="2146">
                  <c:v>280.47699999999998</c:v>
                </c:pt>
                <c:pt idx="2147">
                  <c:v>280.31799999999998</c:v>
                </c:pt>
                <c:pt idx="2148">
                  <c:v>280.21199999999999</c:v>
                </c:pt>
                <c:pt idx="2149">
                  <c:v>280.065</c:v>
                </c:pt>
                <c:pt idx="2150">
                  <c:v>279.86900000000003</c:v>
                </c:pt>
                <c:pt idx="2151">
                  <c:v>279.73200000000003</c:v>
                </c:pt>
                <c:pt idx="2152">
                  <c:v>279.76299999999998</c:v>
                </c:pt>
                <c:pt idx="2153">
                  <c:v>279.97899999999998</c:v>
                </c:pt>
                <c:pt idx="2154">
                  <c:v>279.66300000000001</c:v>
                </c:pt>
                <c:pt idx="2155">
                  <c:v>279.59899999999999</c:v>
                </c:pt>
                <c:pt idx="2156">
                  <c:v>279.36900000000003</c:v>
                </c:pt>
                <c:pt idx="2157">
                  <c:v>279.21600000000001</c:v>
                </c:pt>
                <c:pt idx="2158">
                  <c:v>279.40199999999999</c:v>
                </c:pt>
                <c:pt idx="2159">
                  <c:v>279.20800000000003</c:v>
                </c:pt>
                <c:pt idx="2160">
                  <c:v>279.09899999999999</c:v>
                </c:pt>
                <c:pt idx="2161">
                  <c:v>279.23599999999999</c:v>
                </c:pt>
                <c:pt idx="2162">
                  <c:v>279.17</c:v>
                </c:pt>
                <c:pt idx="2163">
                  <c:v>278.93700000000001</c:v>
                </c:pt>
                <c:pt idx="2164">
                  <c:v>278.798</c:v>
                </c:pt>
                <c:pt idx="2165">
                  <c:v>278.61799999999999</c:v>
                </c:pt>
                <c:pt idx="2166">
                  <c:v>278.50400000000002</c:v>
                </c:pt>
                <c:pt idx="2167">
                  <c:v>278.42399999999998</c:v>
                </c:pt>
                <c:pt idx="2168">
                  <c:v>278.38900000000001</c:v>
                </c:pt>
                <c:pt idx="2169">
                  <c:v>278.15600000000001</c:v>
                </c:pt>
                <c:pt idx="2170">
                  <c:v>278.18200000000002</c:v>
                </c:pt>
                <c:pt idx="2171">
                  <c:v>278.17200000000003</c:v>
                </c:pt>
                <c:pt idx="2172">
                  <c:v>278.26799999999997</c:v>
                </c:pt>
                <c:pt idx="2173">
                  <c:v>278.04500000000002</c:v>
                </c:pt>
                <c:pt idx="2174">
                  <c:v>277.87900000000002</c:v>
                </c:pt>
                <c:pt idx="2175">
                  <c:v>277.786</c:v>
                </c:pt>
                <c:pt idx="2176">
                  <c:v>277.60399999999998</c:v>
                </c:pt>
                <c:pt idx="2177">
                  <c:v>277.31900000000002</c:v>
                </c:pt>
                <c:pt idx="2178">
                  <c:v>276.88400000000001</c:v>
                </c:pt>
                <c:pt idx="2179">
                  <c:v>277.065</c:v>
                </c:pt>
                <c:pt idx="2180">
                  <c:v>277.13400000000001</c:v>
                </c:pt>
                <c:pt idx="2181">
                  <c:v>276.92500000000001</c:v>
                </c:pt>
                <c:pt idx="2182">
                  <c:v>276.89400000000001</c:v>
                </c:pt>
                <c:pt idx="2183">
                  <c:v>276.822</c:v>
                </c:pt>
                <c:pt idx="2184">
                  <c:v>276.65699999999998</c:v>
                </c:pt>
                <c:pt idx="2185">
                  <c:v>276.56200000000001</c:v>
                </c:pt>
                <c:pt idx="2186">
                  <c:v>276.38299999999998</c:v>
                </c:pt>
                <c:pt idx="2187">
                  <c:v>275.89699999999999</c:v>
                </c:pt>
                <c:pt idx="2188">
                  <c:v>275.91199999999998</c:v>
                </c:pt>
                <c:pt idx="2189">
                  <c:v>276</c:v>
                </c:pt>
                <c:pt idx="2190">
                  <c:v>275.93900000000002</c:v>
                </c:pt>
                <c:pt idx="2191">
                  <c:v>276.12599999999998</c:v>
                </c:pt>
                <c:pt idx="2192">
                  <c:v>275.99700000000001</c:v>
                </c:pt>
                <c:pt idx="2193">
                  <c:v>275.99900000000002</c:v>
                </c:pt>
                <c:pt idx="2194">
                  <c:v>275.81900000000002</c:v>
                </c:pt>
                <c:pt idx="2195">
                  <c:v>275.90499999999997</c:v>
                </c:pt>
                <c:pt idx="2196">
                  <c:v>275.62299999999999</c:v>
                </c:pt>
                <c:pt idx="2197">
                  <c:v>275.517</c:v>
                </c:pt>
                <c:pt idx="2198">
                  <c:v>275.19</c:v>
                </c:pt>
                <c:pt idx="2199">
                  <c:v>275.12099999999998</c:v>
                </c:pt>
                <c:pt idx="2200">
                  <c:v>274.90100000000001</c:v>
                </c:pt>
                <c:pt idx="2201">
                  <c:v>274.86599999999999</c:v>
                </c:pt>
                <c:pt idx="2202">
                  <c:v>274.90800000000002</c:v>
                </c:pt>
                <c:pt idx="2203">
                  <c:v>274.33199999999999</c:v>
                </c:pt>
                <c:pt idx="2204">
                  <c:v>273.952</c:v>
                </c:pt>
                <c:pt idx="2205">
                  <c:v>274.48700000000002</c:v>
                </c:pt>
                <c:pt idx="2206">
                  <c:v>274.22399999999999</c:v>
                </c:pt>
                <c:pt idx="2207">
                  <c:v>274.404</c:v>
                </c:pt>
                <c:pt idx="2208">
                  <c:v>274.45</c:v>
                </c:pt>
                <c:pt idx="2209">
                  <c:v>274.18200000000002</c:v>
                </c:pt>
                <c:pt idx="2210">
                  <c:v>274.11799999999999</c:v>
                </c:pt>
                <c:pt idx="2211">
                  <c:v>274.072</c:v>
                </c:pt>
                <c:pt idx="2212">
                  <c:v>274.03500000000003</c:v>
                </c:pt>
                <c:pt idx="2213">
                  <c:v>274.012</c:v>
                </c:pt>
                <c:pt idx="2214">
                  <c:v>273.79700000000003</c:v>
                </c:pt>
                <c:pt idx="2215">
                  <c:v>273.55200000000002</c:v>
                </c:pt>
                <c:pt idx="2216">
                  <c:v>273.517</c:v>
                </c:pt>
                <c:pt idx="2217">
                  <c:v>273.73200000000003</c:v>
                </c:pt>
                <c:pt idx="2218">
                  <c:v>273.39800000000002</c:v>
                </c:pt>
                <c:pt idx="2219">
                  <c:v>273.30799999999999</c:v>
                </c:pt>
                <c:pt idx="2220">
                  <c:v>273.52300000000002</c:v>
                </c:pt>
                <c:pt idx="2221">
                  <c:v>273.14600000000002</c:v>
                </c:pt>
                <c:pt idx="2222">
                  <c:v>273.23200000000003</c:v>
                </c:pt>
                <c:pt idx="2223">
                  <c:v>273.14400000000001</c:v>
                </c:pt>
                <c:pt idx="2224">
                  <c:v>272.577</c:v>
                </c:pt>
                <c:pt idx="2225">
                  <c:v>272.36200000000002</c:v>
                </c:pt>
                <c:pt idx="2226">
                  <c:v>272.37900000000002</c:v>
                </c:pt>
                <c:pt idx="2227">
                  <c:v>272.45600000000002</c:v>
                </c:pt>
                <c:pt idx="2228">
                  <c:v>272.34100000000001</c:v>
                </c:pt>
                <c:pt idx="2229">
                  <c:v>272.34199999999998</c:v>
                </c:pt>
                <c:pt idx="2230">
                  <c:v>272.06099999999998</c:v>
                </c:pt>
                <c:pt idx="2231">
                  <c:v>271.88099999999997</c:v>
                </c:pt>
                <c:pt idx="2232">
                  <c:v>272.01900000000001</c:v>
                </c:pt>
                <c:pt idx="2233">
                  <c:v>271.959</c:v>
                </c:pt>
                <c:pt idx="2234">
                  <c:v>271.85399999999998</c:v>
                </c:pt>
                <c:pt idx="2235">
                  <c:v>271.71499999999997</c:v>
                </c:pt>
                <c:pt idx="2236">
                  <c:v>271.73599999999999</c:v>
                </c:pt>
                <c:pt idx="2237">
                  <c:v>271.48099999999999</c:v>
                </c:pt>
                <c:pt idx="2238">
                  <c:v>271.36</c:v>
                </c:pt>
                <c:pt idx="2239">
                  <c:v>271.41000000000003</c:v>
                </c:pt>
                <c:pt idx="2240">
                  <c:v>271.40199999999999</c:v>
                </c:pt>
                <c:pt idx="2241">
                  <c:v>271.32299999999998</c:v>
                </c:pt>
                <c:pt idx="2242">
                  <c:v>271.50700000000001</c:v>
                </c:pt>
                <c:pt idx="2243">
                  <c:v>271.20100000000002</c:v>
                </c:pt>
                <c:pt idx="2244">
                  <c:v>271.32299999999998</c:v>
                </c:pt>
                <c:pt idx="2245">
                  <c:v>271.21100000000001</c:v>
                </c:pt>
                <c:pt idx="2246">
                  <c:v>270.721</c:v>
                </c:pt>
                <c:pt idx="2247">
                  <c:v>270.91699999999997</c:v>
                </c:pt>
                <c:pt idx="2248">
                  <c:v>270.73399999999998</c:v>
                </c:pt>
                <c:pt idx="2249">
                  <c:v>270.61700000000002</c:v>
                </c:pt>
                <c:pt idx="2250">
                  <c:v>270.81099999999998</c:v>
                </c:pt>
                <c:pt idx="2251">
                  <c:v>271.18700000000001</c:v>
                </c:pt>
                <c:pt idx="2252">
                  <c:v>270.98599999999999</c:v>
                </c:pt>
                <c:pt idx="2253">
                  <c:v>270.72800000000001</c:v>
                </c:pt>
                <c:pt idx="2254">
                  <c:v>270.68200000000002</c:v>
                </c:pt>
                <c:pt idx="2255">
                  <c:v>270.59800000000001</c:v>
                </c:pt>
                <c:pt idx="2256">
                  <c:v>270.50900000000001</c:v>
                </c:pt>
                <c:pt idx="2257">
                  <c:v>270.346</c:v>
                </c:pt>
                <c:pt idx="2258">
                  <c:v>270.05599999999998</c:v>
                </c:pt>
                <c:pt idx="2259">
                  <c:v>270.101</c:v>
                </c:pt>
                <c:pt idx="2260">
                  <c:v>270.03300000000002</c:v>
                </c:pt>
                <c:pt idx="2261">
                  <c:v>269.892</c:v>
                </c:pt>
                <c:pt idx="2262">
                  <c:v>269.92500000000001</c:v>
                </c:pt>
                <c:pt idx="2263">
                  <c:v>270.03500000000003</c:v>
                </c:pt>
                <c:pt idx="2264">
                  <c:v>269.76</c:v>
                </c:pt>
                <c:pt idx="2265">
                  <c:v>269.66800000000001</c:v>
                </c:pt>
                <c:pt idx="2266">
                  <c:v>269.69299999999998</c:v>
                </c:pt>
                <c:pt idx="2267">
                  <c:v>269.52</c:v>
                </c:pt>
                <c:pt idx="2268">
                  <c:v>269.24400000000003</c:v>
                </c:pt>
                <c:pt idx="2269">
                  <c:v>269.262</c:v>
                </c:pt>
                <c:pt idx="2270">
                  <c:v>269.17599999999999</c:v>
                </c:pt>
                <c:pt idx="2271">
                  <c:v>268.959</c:v>
                </c:pt>
                <c:pt idx="2272">
                  <c:v>268.96499999999997</c:v>
                </c:pt>
                <c:pt idx="2273">
                  <c:v>268.779</c:v>
                </c:pt>
                <c:pt idx="2274">
                  <c:v>268.69499999999999</c:v>
                </c:pt>
                <c:pt idx="2275">
                  <c:v>268.59399999999999</c:v>
                </c:pt>
                <c:pt idx="2276">
                  <c:v>268.601</c:v>
                </c:pt>
                <c:pt idx="2277">
                  <c:v>268.36799999999999</c:v>
                </c:pt>
                <c:pt idx="2278">
                  <c:v>268.52199999999999</c:v>
                </c:pt>
                <c:pt idx="2279">
                  <c:v>268.57600000000002</c:v>
                </c:pt>
                <c:pt idx="2280">
                  <c:v>268.35500000000002</c:v>
                </c:pt>
                <c:pt idx="2281">
                  <c:v>268.35199999999998</c:v>
                </c:pt>
                <c:pt idx="2282">
                  <c:v>268.29000000000002</c:v>
                </c:pt>
                <c:pt idx="2283">
                  <c:v>267.73700000000002</c:v>
                </c:pt>
                <c:pt idx="2284">
                  <c:v>267.75200000000001</c:v>
                </c:pt>
                <c:pt idx="2285">
                  <c:v>267.56</c:v>
                </c:pt>
                <c:pt idx="2286">
                  <c:v>267.46100000000001</c:v>
                </c:pt>
                <c:pt idx="2287">
                  <c:v>267.42</c:v>
                </c:pt>
                <c:pt idx="2288">
                  <c:v>267.45400000000001</c:v>
                </c:pt>
                <c:pt idx="2289">
                  <c:v>267.28800000000001</c:v>
                </c:pt>
                <c:pt idx="2290">
                  <c:v>267.298</c:v>
                </c:pt>
                <c:pt idx="2291">
                  <c:v>267.15300000000002</c:v>
                </c:pt>
                <c:pt idx="2292">
                  <c:v>266.947</c:v>
                </c:pt>
                <c:pt idx="2293">
                  <c:v>266.803</c:v>
                </c:pt>
              </c:numCache>
            </c:numRef>
          </c:yVal>
          <c:smooth val="1"/>
          <c:extLst>
            <c:ext xmlns:c16="http://schemas.microsoft.com/office/drawing/2014/chart" uri="{C3380CC4-5D6E-409C-BE32-E72D297353CC}">
              <c16:uniqueId val="{00000000-4FEC-5446-9E91-B86F05BC95D0}"/>
            </c:ext>
          </c:extLst>
        </c:ser>
        <c:ser>
          <c:idx val="4"/>
          <c:order val="1"/>
          <c:tx>
            <c:v>2: Whole Ab on PMMA</c:v>
          </c:tx>
          <c:spPr>
            <a:ln>
              <a:solidFill>
                <a:srgbClr val="3333FF"/>
              </a:solidFill>
            </a:ln>
          </c:spPr>
          <c:marker>
            <c:symbol val="none"/>
          </c:marker>
          <c:xVal>
            <c:numRef>
              <c:f>Sheet1!$P$2:$P$2295</c:f>
              <c:numCache>
                <c:formatCode>General</c:formatCode>
                <c:ptCount val="2294"/>
                <c:pt idx="0">
                  <c:v>-59.6</c:v>
                </c:pt>
                <c:pt idx="1">
                  <c:v>-58.6</c:v>
                </c:pt>
                <c:pt idx="2">
                  <c:v>-57.6</c:v>
                </c:pt>
                <c:pt idx="3">
                  <c:v>-56.6</c:v>
                </c:pt>
                <c:pt idx="4">
                  <c:v>-55.6</c:v>
                </c:pt>
                <c:pt idx="5">
                  <c:v>-54.6</c:v>
                </c:pt>
                <c:pt idx="6">
                  <c:v>-53.6</c:v>
                </c:pt>
                <c:pt idx="7">
                  <c:v>-52.6</c:v>
                </c:pt>
                <c:pt idx="8">
                  <c:v>-51.6</c:v>
                </c:pt>
                <c:pt idx="9">
                  <c:v>-50.6</c:v>
                </c:pt>
                <c:pt idx="10">
                  <c:v>-49.6</c:v>
                </c:pt>
                <c:pt idx="11">
                  <c:v>-48.6</c:v>
                </c:pt>
                <c:pt idx="12">
                  <c:v>-47.6</c:v>
                </c:pt>
                <c:pt idx="13">
                  <c:v>-46.6</c:v>
                </c:pt>
                <c:pt idx="14">
                  <c:v>-45.6</c:v>
                </c:pt>
                <c:pt idx="15">
                  <c:v>-44.6</c:v>
                </c:pt>
                <c:pt idx="16">
                  <c:v>-43.6</c:v>
                </c:pt>
                <c:pt idx="17">
                  <c:v>-42.6</c:v>
                </c:pt>
                <c:pt idx="18">
                  <c:v>-41.6</c:v>
                </c:pt>
                <c:pt idx="19">
                  <c:v>-40.6</c:v>
                </c:pt>
                <c:pt idx="20">
                  <c:v>-39.6</c:v>
                </c:pt>
                <c:pt idx="21">
                  <c:v>-38.6</c:v>
                </c:pt>
                <c:pt idx="22">
                  <c:v>-37.6</c:v>
                </c:pt>
                <c:pt idx="23">
                  <c:v>-36.6</c:v>
                </c:pt>
                <c:pt idx="24">
                  <c:v>-35.6</c:v>
                </c:pt>
                <c:pt idx="25">
                  <c:v>-34.6</c:v>
                </c:pt>
                <c:pt idx="26">
                  <c:v>-33.6</c:v>
                </c:pt>
                <c:pt idx="27">
                  <c:v>-32.6</c:v>
                </c:pt>
                <c:pt idx="28">
                  <c:v>-31.6</c:v>
                </c:pt>
                <c:pt idx="29">
                  <c:v>-30.6</c:v>
                </c:pt>
                <c:pt idx="30">
                  <c:v>-29.6</c:v>
                </c:pt>
                <c:pt idx="31">
                  <c:v>-28.6</c:v>
                </c:pt>
                <c:pt idx="32">
                  <c:v>-27.6</c:v>
                </c:pt>
                <c:pt idx="33">
                  <c:v>-26.6</c:v>
                </c:pt>
                <c:pt idx="34">
                  <c:v>-25.6</c:v>
                </c:pt>
                <c:pt idx="35">
                  <c:v>-24.6</c:v>
                </c:pt>
                <c:pt idx="36">
                  <c:v>-23.6</c:v>
                </c:pt>
                <c:pt idx="37">
                  <c:v>-22.6</c:v>
                </c:pt>
                <c:pt idx="38">
                  <c:v>-21.6</c:v>
                </c:pt>
                <c:pt idx="39">
                  <c:v>-20.6</c:v>
                </c:pt>
                <c:pt idx="40">
                  <c:v>-19.600000000000001</c:v>
                </c:pt>
                <c:pt idx="41">
                  <c:v>-18.600000000000001</c:v>
                </c:pt>
                <c:pt idx="42">
                  <c:v>-17.600000000000001</c:v>
                </c:pt>
                <c:pt idx="43">
                  <c:v>-16.600000000000001</c:v>
                </c:pt>
                <c:pt idx="44">
                  <c:v>-15.6</c:v>
                </c:pt>
                <c:pt idx="45">
                  <c:v>-14.6</c:v>
                </c:pt>
                <c:pt idx="46">
                  <c:v>-13.6</c:v>
                </c:pt>
                <c:pt idx="47">
                  <c:v>-12.6</c:v>
                </c:pt>
                <c:pt idx="48">
                  <c:v>-11.6</c:v>
                </c:pt>
                <c:pt idx="49">
                  <c:v>-10.6</c:v>
                </c:pt>
                <c:pt idx="50">
                  <c:v>-9.6000099999999993</c:v>
                </c:pt>
                <c:pt idx="51">
                  <c:v>-8.6000099999999993</c:v>
                </c:pt>
                <c:pt idx="52">
                  <c:v>-7.6000100000000002</c:v>
                </c:pt>
                <c:pt idx="53">
                  <c:v>-6.6000100000000002</c:v>
                </c:pt>
                <c:pt idx="54">
                  <c:v>-5.6000100000000002</c:v>
                </c:pt>
                <c:pt idx="55">
                  <c:v>-4.6000100000000002</c:v>
                </c:pt>
                <c:pt idx="56">
                  <c:v>-3.6000100000000002</c:v>
                </c:pt>
                <c:pt idx="57">
                  <c:v>-2.6000100000000002</c:v>
                </c:pt>
                <c:pt idx="58">
                  <c:v>-1.6000099999999999</c:v>
                </c:pt>
                <c:pt idx="59">
                  <c:v>-0.60000600000000004</c:v>
                </c:pt>
                <c:pt idx="60">
                  <c:v>0.39999400000000002</c:v>
                </c:pt>
                <c:pt idx="61">
                  <c:v>1.3999900000000001</c:v>
                </c:pt>
                <c:pt idx="62">
                  <c:v>2.3999899999999998</c:v>
                </c:pt>
                <c:pt idx="63">
                  <c:v>3.3999899999999998</c:v>
                </c:pt>
                <c:pt idx="64">
                  <c:v>4.3999899999999998</c:v>
                </c:pt>
                <c:pt idx="65">
                  <c:v>5.3999899999999998</c:v>
                </c:pt>
                <c:pt idx="66">
                  <c:v>6.3999899999999998</c:v>
                </c:pt>
                <c:pt idx="67">
                  <c:v>7.3999899999999998</c:v>
                </c:pt>
                <c:pt idx="68">
                  <c:v>8.3999900000000007</c:v>
                </c:pt>
                <c:pt idx="69">
                  <c:v>9.3999900000000007</c:v>
                </c:pt>
                <c:pt idx="70">
                  <c:v>10.4</c:v>
                </c:pt>
                <c:pt idx="71">
                  <c:v>11.4</c:v>
                </c:pt>
                <c:pt idx="72">
                  <c:v>12.4</c:v>
                </c:pt>
                <c:pt idx="73">
                  <c:v>13.4</c:v>
                </c:pt>
                <c:pt idx="74">
                  <c:v>14.4</c:v>
                </c:pt>
                <c:pt idx="75">
                  <c:v>15.4</c:v>
                </c:pt>
                <c:pt idx="76">
                  <c:v>16.399999999999999</c:v>
                </c:pt>
                <c:pt idx="77">
                  <c:v>17.399999999999999</c:v>
                </c:pt>
                <c:pt idx="78">
                  <c:v>18.399999999999999</c:v>
                </c:pt>
                <c:pt idx="79">
                  <c:v>19.399999999999999</c:v>
                </c:pt>
                <c:pt idx="80">
                  <c:v>20.399999999999999</c:v>
                </c:pt>
                <c:pt idx="81">
                  <c:v>21.4</c:v>
                </c:pt>
                <c:pt idx="82">
                  <c:v>22.4</c:v>
                </c:pt>
                <c:pt idx="83">
                  <c:v>23.4</c:v>
                </c:pt>
                <c:pt idx="84">
                  <c:v>24.4</c:v>
                </c:pt>
                <c:pt idx="85">
                  <c:v>25.4</c:v>
                </c:pt>
                <c:pt idx="86">
                  <c:v>26.4</c:v>
                </c:pt>
                <c:pt idx="87">
                  <c:v>27.4</c:v>
                </c:pt>
                <c:pt idx="88">
                  <c:v>28.4</c:v>
                </c:pt>
                <c:pt idx="89">
                  <c:v>29.4</c:v>
                </c:pt>
                <c:pt idx="90">
                  <c:v>30.4</c:v>
                </c:pt>
                <c:pt idx="91">
                  <c:v>31.4</c:v>
                </c:pt>
                <c:pt idx="92">
                  <c:v>32.4</c:v>
                </c:pt>
                <c:pt idx="93">
                  <c:v>33.4</c:v>
                </c:pt>
                <c:pt idx="94">
                  <c:v>34.4</c:v>
                </c:pt>
                <c:pt idx="95">
                  <c:v>35.4</c:v>
                </c:pt>
                <c:pt idx="96">
                  <c:v>36.4</c:v>
                </c:pt>
                <c:pt idx="97">
                  <c:v>37.4</c:v>
                </c:pt>
                <c:pt idx="98">
                  <c:v>38.4</c:v>
                </c:pt>
                <c:pt idx="99">
                  <c:v>39.4</c:v>
                </c:pt>
                <c:pt idx="100">
                  <c:v>40.4</c:v>
                </c:pt>
                <c:pt idx="101">
                  <c:v>41.4</c:v>
                </c:pt>
                <c:pt idx="102">
                  <c:v>42.4</c:v>
                </c:pt>
                <c:pt idx="103">
                  <c:v>43.4</c:v>
                </c:pt>
                <c:pt idx="104">
                  <c:v>44.4</c:v>
                </c:pt>
                <c:pt idx="105">
                  <c:v>45.4</c:v>
                </c:pt>
                <c:pt idx="106">
                  <c:v>46.4</c:v>
                </c:pt>
                <c:pt idx="107">
                  <c:v>47.4</c:v>
                </c:pt>
                <c:pt idx="108">
                  <c:v>48.4</c:v>
                </c:pt>
                <c:pt idx="109">
                  <c:v>49.4</c:v>
                </c:pt>
                <c:pt idx="110">
                  <c:v>50.4</c:v>
                </c:pt>
                <c:pt idx="111">
                  <c:v>51.4</c:v>
                </c:pt>
                <c:pt idx="112">
                  <c:v>52.4</c:v>
                </c:pt>
                <c:pt idx="113">
                  <c:v>53.4</c:v>
                </c:pt>
                <c:pt idx="114">
                  <c:v>54.4</c:v>
                </c:pt>
                <c:pt idx="115">
                  <c:v>55.4</c:v>
                </c:pt>
                <c:pt idx="116">
                  <c:v>56.4</c:v>
                </c:pt>
                <c:pt idx="117">
                  <c:v>57.4</c:v>
                </c:pt>
                <c:pt idx="118">
                  <c:v>58.4</c:v>
                </c:pt>
                <c:pt idx="119">
                  <c:v>59.4</c:v>
                </c:pt>
                <c:pt idx="120">
                  <c:v>60.4</c:v>
                </c:pt>
                <c:pt idx="121">
                  <c:v>61.4</c:v>
                </c:pt>
                <c:pt idx="122">
                  <c:v>62.4</c:v>
                </c:pt>
                <c:pt idx="123">
                  <c:v>63.4</c:v>
                </c:pt>
                <c:pt idx="124">
                  <c:v>64.400000000000006</c:v>
                </c:pt>
                <c:pt idx="125">
                  <c:v>65.400000000000006</c:v>
                </c:pt>
                <c:pt idx="126">
                  <c:v>66.400000000000006</c:v>
                </c:pt>
                <c:pt idx="127">
                  <c:v>67.400000000000006</c:v>
                </c:pt>
                <c:pt idx="128">
                  <c:v>68.400000000000006</c:v>
                </c:pt>
                <c:pt idx="129">
                  <c:v>69.400000000000006</c:v>
                </c:pt>
                <c:pt idx="130">
                  <c:v>70.400000000000006</c:v>
                </c:pt>
                <c:pt idx="131">
                  <c:v>71.400000000000006</c:v>
                </c:pt>
                <c:pt idx="132">
                  <c:v>72.400000000000006</c:v>
                </c:pt>
                <c:pt idx="133">
                  <c:v>73.400000000000006</c:v>
                </c:pt>
                <c:pt idx="134">
                  <c:v>74.400000000000006</c:v>
                </c:pt>
                <c:pt idx="135">
                  <c:v>75.400000000000006</c:v>
                </c:pt>
                <c:pt idx="136">
                  <c:v>76.400000000000006</c:v>
                </c:pt>
                <c:pt idx="137">
                  <c:v>77.400000000000006</c:v>
                </c:pt>
                <c:pt idx="138">
                  <c:v>78.400000000000006</c:v>
                </c:pt>
                <c:pt idx="139">
                  <c:v>79.400000000000006</c:v>
                </c:pt>
                <c:pt idx="140">
                  <c:v>80.400000000000006</c:v>
                </c:pt>
                <c:pt idx="141">
                  <c:v>81.400000000000006</c:v>
                </c:pt>
                <c:pt idx="142">
                  <c:v>82.4</c:v>
                </c:pt>
                <c:pt idx="143">
                  <c:v>83.4</c:v>
                </c:pt>
                <c:pt idx="144">
                  <c:v>84.4</c:v>
                </c:pt>
                <c:pt idx="145">
                  <c:v>85.4</c:v>
                </c:pt>
                <c:pt idx="146">
                  <c:v>86.4</c:v>
                </c:pt>
                <c:pt idx="147">
                  <c:v>87.4</c:v>
                </c:pt>
                <c:pt idx="148">
                  <c:v>88.4</c:v>
                </c:pt>
                <c:pt idx="149">
                  <c:v>89.4</c:v>
                </c:pt>
                <c:pt idx="150">
                  <c:v>90.4</c:v>
                </c:pt>
                <c:pt idx="151">
                  <c:v>91.4</c:v>
                </c:pt>
                <c:pt idx="152">
                  <c:v>92.4</c:v>
                </c:pt>
                <c:pt idx="153">
                  <c:v>93.4</c:v>
                </c:pt>
                <c:pt idx="154">
                  <c:v>94.4</c:v>
                </c:pt>
                <c:pt idx="155">
                  <c:v>95.4</c:v>
                </c:pt>
                <c:pt idx="156">
                  <c:v>96.4</c:v>
                </c:pt>
                <c:pt idx="157">
                  <c:v>97.4</c:v>
                </c:pt>
                <c:pt idx="158">
                  <c:v>98.4</c:v>
                </c:pt>
                <c:pt idx="159">
                  <c:v>99.4</c:v>
                </c:pt>
                <c:pt idx="160">
                  <c:v>100.4</c:v>
                </c:pt>
                <c:pt idx="161">
                  <c:v>101.4</c:v>
                </c:pt>
                <c:pt idx="162">
                  <c:v>102.4</c:v>
                </c:pt>
                <c:pt idx="163">
                  <c:v>103.4</c:v>
                </c:pt>
                <c:pt idx="164">
                  <c:v>104.4</c:v>
                </c:pt>
                <c:pt idx="165">
                  <c:v>105.4</c:v>
                </c:pt>
                <c:pt idx="166">
                  <c:v>106.4</c:v>
                </c:pt>
                <c:pt idx="167">
                  <c:v>107.4</c:v>
                </c:pt>
                <c:pt idx="168">
                  <c:v>108.4</c:v>
                </c:pt>
                <c:pt idx="169">
                  <c:v>109.4</c:v>
                </c:pt>
                <c:pt idx="170">
                  <c:v>110.4</c:v>
                </c:pt>
                <c:pt idx="171">
                  <c:v>111.4</c:v>
                </c:pt>
                <c:pt idx="172">
                  <c:v>112.4</c:v>
                </c:pt>
                <c:pt idx="173">
                  <c:v>113.4</c:v>
                </c:pt>
                <c:pt idx="174">
                  <c:v>114.4</c:v>
                </c:pt>
                <c:pt idx="175">
                  <c:v>115.4</c:v>
                </c:pt>
                <c:pt idx="176">
                  <c:v>116.4</c:v>
                </c:pt>
                <c:pt idx="177">
                  <c:v>117.4</c:v>
                </c:pt>
                <c:pt idx="178">
                  <c:v>118.4</c:v>
                </c:pt>
                <c:pt idx="179">
                  <c:v>119.4</c:v>
                </c:pt>
                <c:pt idx="180">
                  <c:v>120.4</c:v>
                </c:pt>
                <c:pt idx="181">
                  <c:v>121.4</c:v>
                </c:pt>
                <c:pt idx="182">
                  <c:v>122.4</c:v>
                </c:pt>
                <c:pt idx="183">
                  <c:v>123.4</c:v>
                </c:pt>
                <c:pt idx="184">
                  <c:v>124.4</c:v>
                </c:pt>
                <c:pt idx="185">
                  <c:v>125.4</c:v>
                </c:pt>
                <c:pt idx="186">
                  <c:v>126.4</c:v>
                </c:pt>
                <c:pt idx="187">
                  <c:v>127.4</c:v>
                </c:pt>
                <c:pt idx="188">
                  <c:v>128.4</c:v>
                </c:pt>
                <c:pt idx="189">
                  <c:v>129.4</c:v>
                </c:pt>
                <c:pt idx="190">
                  <c:v>130.4</c:v>
                </c:pt>
                <c:pt idx="191">
                  <c:v>131.4</c:v>
                </c:pt>
                <c:pt idx="192">
                  <c:v>132.4</c:v>
                </c:pt>
                <c:pt idx="193">
                  <c:v>133.4</c:v>
                </c:pt>
                <c:pt idx="194">
                  <c:v>134.4</c:v>
                </c:pt>
                <c:pt idx="195">
                  <c:v>135.4</c:v>
                </c:pt>
                <c:pt idx="196">
                  <c:v>136.4</c:v>
                </c:pt>
                <c:pt idx="197">
                  <c:v>137.4</c:v>
                </c:pt>
                <c:pt idx="198">
                  <c:v>138.4</c:v>
                </c:pt>
                <c:pt idx="199">
                  <c:v>139.4</c:v>
                </c:pt>
                <c:pt idx="200">
                  <c:v>140.4</c:v>
                </c:pt>
                <c:pt idx="201">
                  <c:v>141.4</c:v>
                </c:pt>
                <c:pt idx="202">
                  <c:v>142.4</c:v>
                </c:pt>
                <c:pt idx="203">
                  <c:v>143.4</c:v>
                </c:pt>
                <c:pt idx="204">
                  <c:v>144.4</c:v>
                </c:pt>
                <c:pt idx="205">
                  <c:v>145.4</c:v>
                </c:pt>
                <c:pt idx="206">
                  <c:v>146.4</c:v>
                </c:pt>
                <c:pt idx="207">
                  <c:v>147.4</c:v>
                </c:pt>
                <c:pt idx="208">
                  <c:v>148.4</c:v>
                </c:pt>
                <c:pt idx="209">
                  <c:v>149.4</c:v>
                </c:pt>
                <c:pt idx="210">
                  <c:v>150.4</c:v>
                </c:pt>
                <c:pt idx="211">
                  <c:v>151.4</c:v>
                </c:pt>
                <c:pt idx="212">
                  <c:v>152.4</c:v>
                </c:pt>
                <c:pt idx="213">
                  <c:v>153.4</c:v>
                </c:pt>
                <c:pt idx="214">
                  <c:v>154.4</c:v>
                </c:pt>
                <c:pt idx="215">
                  <c:v>155.4</c:v>
                </c:pt>
                <c:pt idx="216">
                  <c:v>156.4</c:v>
                </c:pt>
                <c:pt idx="217">
                  <c:v>157.4</c:v>
                </c:pt>
                <c:pt idx="218">
                  <c:v>158.4</c:v>
                </c:pt>
                <c:pt idx="219">
                  <c:v>159.4</c:v>
                </c:pt>
                <c:pt idx="220">
                  <c:v>160.4</c:v>
                </c:pt>
                <c:pt idx="221">
                  <c:v>161.4</c:v>
                </c:pt>
                <c:pt idx="222">
                  <c:v>162.4</c:v>
                </c:pt>
                <c:pt idx="223">
                  <c:v>163.4</c:v>
                </c:pt>
                <c:pt idx="224">
                  <c:v>164.4</c:v>
                </c:pt>
                <c:pt idx="225">
                  <c:v>165.4</c:v>
                </c:pt>
                <c:pt idx="226">
                  <c:v>166.4</c:v>
                </c:pt>
                <c:pt idx="227">
                  <c:v>167.4</c:v>
                </c:pt>
                <c:pt idx="228">
                  <c:v>168.4</c:v>
                </c:pt>
                <c:pt idx="229">
                  <c:v>169.4</c:v>
                </c:pt>
                <c:pt idx="230">
                  <c:v>170.4</c:v>
                </c:pt>
                <c:pt idx="231">
                  <c:v>171.4</c:v>
                </c:pt>
                <c:pt idx="232">
                  <c:v>172.4</c:v>
                </c:pt>
                <c:pt idx="233">
                  <c:v>173.4</c:v>
                </c:pt>
                <c:pt idx="234">
                  <c:v>174.4</c:v>
                </c:pt>
                <c:pt idx="235">
                  <c:v>175.4</c:v>
                </c:pt>
                <c:pt idx="236">
                  <c:v>176.4</c:v>
                </c:pt>
                <c:pt idx="237">
                  <c:v>177.4</c:v>
                </c:pt>
                <c:pt idx="238">
                  <c:v>178.4</c:v>
                </c:pt>
                <c:pt idx="239">
                  <c:v>179.4</c:v>
                </c:pt>
                <c:pt idx="240">
                  <c:v>180.4</c:v>
                </c:pt>
                <c:pt idx="241">
                  <c:v>181.4</c:v>
                </c:pt>
                <c:pt idx="242">
                  <c:v>182.4</c:v>
                </c:pt>
                <c:pt idx="243">
                  <c:v>183.4</c:v>
                </c:pt>
                <c:pt idx="244">
                  <c:v>184.4</c:v>
                </c:pt>
                <c:pt idx="245">
                  <c:v>185.4</c:v>
                </c:pt>
                <c:pt idx="246">
                  <c:v>186.4</c:v>
                </c:pt>
                <c:pt idx="247">
                  <c:v>187.4</c:v>
                </c:pt>
                <c:pt idx="248">
                  <c:v>188.4</c:v>
                </c:pt>
                <c:pt idx="249">
                  <c:v>189.4</c:v>
                </c:pt>
                <c:pt idx="250">
                  <c:v>190.4</c:v>
                </c:pt>
                <c:pt idx="251">
                  <c:v>191.4</c:v>
                </c:pt>
                <c:pt idx="252">
                  <c:v>192.4</c:v>
                </c:pt>
                <c:pt idx="253">
                  <c:v>193.4</c:v>
                </c:pt>
                <c:pt idx="254">
                  <c:v>194.4</c:v>
                </c:pt>
                <c:pt idx="255">
                  <c:v>195.4</c:v>
                </c:pt>
                <c:pt idx="256">
                  <c:v>196.4</c:v>
                </c:pt>
                <c:pt idx="257">
                  <c:v>197.4</c:v>
                </c:pt>
                <c:pt idx="258">
                  <c:v>198.4</c:v>
                </c:pt>
                <c:pt idx="259">
                  <c:v>199.4</c:v>
                </c:pt>
                <c:pt idx="260">
                  <c:v>200.4</c:v>
                </c:pt>
                <c:pt idx="261">
                  <c:v>201.4</c:v>
                </c:pt>
                <c:pt idx="262">
                  <c:v>202.4</c:v>
                </c:pt>
                <c:pt idx="263">
                  <c:v>203.4</c:v>
                </c:pt>
                <c:pt idx="264">
                  <c:v>204.4</c:v>
                </c:pt>
                <c:pt idx="265">
                  <c:v>205.4</c:v>
                </c:pt>
                <c:pt idx="266">
                  <c:v>206.4</c:v>
                </c:pt>
                <c:pt idx="267">
                  <c:v>207.4</c:v>
                </c:pt>
                <c:pt idx="268">
                  <c:v>208.4</c:v>
                </c:pt>
                <c:pt idx="269">
                  <c:v>209.4</c:v>
                </c:pt>
                <c:pt idx="270">
                  <c:v>210.4</c:v>
                </c:pt>
                <c:pt idx="271">
                  <c:v>211.4</c:v>
                </c:pt>
                <c:pt idx="272">
                  <c:v>212.4</c:v>
                </c:pt>
                <c:pt idx="273">
                  <c:v>213.4</c:v>
                </c:pt>
                <c:pt idx="274">
                  <c:v>214.4</c:v>
                </c:pt>
                <c:pt idx="275">
                  <c:v>215.4</c:v>
                </c:pt>
                <c:pt idx="276">
                  <c:v>216.4</c:v>
                </c:pt>
                <c:pt idx="277">
                  <c:v>217.4</c:v>
                </c:pt>
                <c:pt idx="278">
                  <c:v>218.4</c:v>
                </c:pt>
                <c:pt idx="279">
                  <c:v>219.4</c:v>
                </c:pt>
                <c:pt idx="280">
                  <c:v>220.4</c:v>
                </c:pt>
                <c:pt idx="281">
                  <c:v>221.4</c:v>
                </c:pt>
                <c:pt idx="282">
                  <c:v>222.4</c:v>
                </c:pt>
                <c:pt idx="283">
                  <c:v>223.4</c:v>
                </c:pt>
                <c:pt idx="284">
                  <c:v>224.4</c:v>
                </c:pt>
                <c:pt idx="285">
                  <c:v>225.4</c:v>
                </c:pt>
                <c:pt idx="286">
                  <c:v>226.4</c:v>
                </c:pt>
                <c:pt idx="287">
                  <c:v>227.4</c:v>
                </c:pt>
                <c:pt idx="288">
                  <c:v>228.4</c:v>
                </c:pt>
                <c:pt idx="289">
                  <c:v>229.4</c:v>
                </c:pt>
                <c:pt idx="290">
                  <c:v>230.4</c:v>
                </c:pt>
                <c:pt idx="291">
                  <c:v>231.4</c:v>
                </c:pt>
                <c:pt idx="292">
                  <c:v>232.4</c:v>
                </c:pt>
                <c:pt idx="293">
                  <c:v>233.4</c:v>
                </c:pt>
                <c:pt idx="294">
                  <c:v>234.4</c:v>
                </c:pt>
                <c:pt idx="295">
                  <c:v>235.4</c:v>
                </c:pt>
                <c:pt idx="296">
                  <c:v>236.4</c:v>
                </c:pt>
                <c:pt idx="297">
                  <c:v>237.4</c:v>
                </c:pt>
                <c:pt idx="298">
                  <c:v>238.4</c:v>
                </c:pt>
                <c:pt idx="299">
                  <c:v>239.4</c:v>
                </c:pt>
                <c:pt idx="300">
                  <c:v>240.4</c:v>
                </c:pt>
                <c:pt idx="301">
                  <c:v>241.4</c:v>
                </c:pt>
                <c:pt idx="302">
                  <c:v>242.4</c:v>
                </c:pt>
                <c:pt idx="303">
                  <c:v>243.4</c:v>
                </c:pt>
                <c:pt idx="304">
                  <c:v>244.4</c:v>
                </c:pt>
                <c:pt idx="305">
                  <c:v>245.4</c:v>
                </c:pt>
                <c:pt idx="306">
                  <c:v>246.4</c:v>
                </c:pt>
                <c:pt idx="307">
                  <c:v>247.4</c:v>
                </c:pt>
                <c:pt idx="308">
                  <c:v>248.4</c:v>
                </c:pt>
                <c:pt idx="309">
                  <c:v>249.4</c:v>
                </c:pt>
                <c:pt idx="310">
                  <c:v>250.4</c:v>
                </c:pt>
                <c:pt idx="311">
                  <c:v>251.4</c:v>
                </c:pt>
                <c:pt idx="312">
                  <c:v>252.4</c:v>
                </c:pt>
                <c:pt idx="313">
                  <c:v>253.4</c:v>
                </c:pt>
                <c:pt idx="314">
                  <c:v>254.4</c:v>
                </c:pt>
                <c:pt idx="315">
                  <c:v>255.4</c:v>
                </c:pt>
                <c:pt idx="316">
                  <c:v>256.39999999999998</c:v>
                </c:pt>
                <c:pt idx="317">
                  <c:v>257.39999999999998</c:v>
                </c:pt>
                <c:pt idx="318">
                  <c:v>258.39999999999998</c:v>
                </c:pt>
                <c:pt idx="319">
                  <c:v>259.39999999999998</c:v>
                </c:pt>
                <c:pt idx="320">
                  <c:v>260.39999999999998</c:v>
                </c:pt>
                <c:pt idx="321">
                  <c:v>261.39999999999998</c:v>
                </c:pt>
                <c:pt idx="322">
                  <c:v>262.39999999999998</c:v>
                </c:pt>
                <c:pt idx="323">
                  <c:v>263.39999999999998</c:v>
                </c:pt>
                <c:pt idx="324">
                  <c:v>264.39999999999998</c:v>
                </c:pt>
                <c:pt idx="325">
                  <c:v>265.39999999999998</c:v>
                </c:pt>
                <c:pt idx="326">
                  <c:v>266.39999999999998</c:v>
                </c:pt>
                <c:pt idx="327">
                  <c:v>267.39999999999998</c:v>
                </c:pt>
                <c:pt idx="328">
                  <c:v>268.39999999999998</c:v>
                </c:pt>
                <c:pt idx="329">
                  <c:v>269.39999999999998</c:v>
                </c:pt>
                <c:pt idx="330">
                  <c:v>270.39999999999998</c:v>
                </c:pt>
                <c:pt idx="331">
                  <c:v>271.39999999999998</c:v>
                </c:pt>
                <c:pt idx="332">
                  <c:v>272.39999999999998</c:v>
                </c:pt>
                <c:pt idx="333">
                  <c:v>273.39999999999998</c:v>
                </c:pt>
                <c:pt idx="334">
                  <c:v>274.39999999999998</c:v>
                </c:pt>
                <c:pt idx="335">
                  <c:v>275.39999999999998</c:v>
                </c:pt>
                <c:pt idx="336">
                  <c:v>276.39999999999998</c:v>
                </c:pt>
                <c:pt idx="337">
                  <c:v>277.39999999999998</c:v>
                </c:pt>
                <c:pt idx="338">
                  <c:v>278.39999999999998</c:v>
                </c:pt>
                <c:pt idx="339">
                  <c:v>279.39999999999998</c:v>
                </c:pt>
                <c:pt idx="340">
                  <c:v>280.39999999999998</c:v>
                </c:pt>
                <c:pt idx="341">
                  <c:v>281.39999999999998</c:v>
                </c:pt>
                <c:pt idx="342">
                  <c:v>282.39999999999998</c:v>
                </c:pt>
                <c:pt idx="343">
                  <c:v>283.39999999999998</c:v>
                </c:pt>
                <c:pt idx="344">
                  <c:v>284.39999999999998</c:v>
                </c:pt>
                <c:pt idx="345">
                  <c:v>285.39999999999998</c:v>
                </c:pt>
                <c:pt idx="346">
                  <c:v>286.39999999999998</c:v>
                </c:pt>
                <c:pt idx="347">
                  <c:v>287.39999999999998</c:v>
                </c:pt>
                <c:pt idx="348">
                  <c:v>288.39999999999998</c:v>
                </c:pt>
                <c:pt idx="349">
                  <c:v>289.39999999999998</c:v>
                </c:pt>
                <c:pt idx="350">
                  <c:v>290.39999999999998</c:v>
                </c:pt>
                <c:pt idx="351">
                  <c:v>291.39999999999998</c:v>
                </c:pt>
                <c:pt idx="352">
                  <c:v>292.39999999999998</c:v>
                </c:pt>
                <c:pt idx="353">
                  <c:v>293.39999999999998</c:v>
                </c:pt>
                <c:pt idx="354">
                  <c:v>294.39999999999998</c:v>
                </c:pt>
                <c:pt idx="355">
                  <c:v>295.39999999999998</c:v>
                </c:pt>
                <c:pt idx="356">
                  <c:v>296.39999999999998</c:v>
                </c:pt>
                <c:pt idx="357">
                  <c:v>297.39999999999998</c:v>
                </c:pt>
                <c:pt idx="358">
                  <c:v>298.39999999999998</c:v>
                </c:pt>
                <c:pt idx="359">
                  <c:v>299.39999999999998</c:v>
                </c:pt>
                <c:pt idx="360">
                  <c:v>300.39999999999998</c:v>
                </c:pt>
                <c:pt idx="361">
                  <c:v>301.39999999999998</c:v>
                </c:pt>
                <c:pt idx="362">
                  <c:v>302.39999999999998</c:v>
                </c:pt>
                <c:pt idx="363">
                  <c:v>303.39999999999998</c:v>
                </c:pt>
                <c:pt idx="364">
                  <c:v>304.39999999999998</c:v>
                </c:pt>
                <c:pt idx="365">
                  <c:v>305.39999999999998</c:v>
                </c:pt>
                <c:pt idx="366">
                  <c:v>306.39999999999998</c:v>
                </c:pt>
                <c:pt idx="367">
                  <c:v>307.39999999999998</c:v>
                </c:pt>
                <c:pt idx="368">
                  <c:v>308.39999999999998</c:v>
                </c:pt>
                <c:pt idx="369">
                  <c:v>309.39999999999998</c:v>
                </c:pt>
                <c:pt idx="370">
                  <c:v>310.39999999999998</c:v>
                </c:pt>
                <c:pt idx="371">
                  <c:v>311.39999999999998</c:v>
                </c:pt>
                <c:pt idx="372">
                  <c:v>312.39999999999998</c:v>
                </c:pt>
                <c:pt idx="373">
                  <c:v>313.39999999999998</c:v>
                </c:pt>
                <c:pt idx="374">
                  <c:v>314.39999999999998</c:v>
                </c:pt>
                <c:pt idx="375">
                  <c:v>315.39999999999998</c:v>
                </c:pt>
                <c:pt idx="376">
                  <c:v>316.39999999999998</c:v>
                </c:pt>
                <c:pt idx="377">
                  <c:v>317.39999999999998</c:v>
                </c:pt>
                <c:pt idx="378">
                  <c:v>318.39999999999998</c:v>
                </c:pt>
                <c:pt idx="379">
                  <c:v>319.39999999999998</c:v>
                </c:pt>
                <c:pt idx="380">
                  <c:v>320.39999999999998</c:v>
                </c:pt>
                <c:pt idx="381">
                  <c:v>321.39999999999998</c:v>
                </c:pt>
                <c:pt idx="382">
                  <c:v>322.39999999999998</c:v>
                </c:pt>
                <c:pt idx="383">
                  <c:v>323.39999999999998</c:v>
                </c:pt>
                <c:pt idx="384">
                  <c:v>324.39999999999998</c:v>
                </c:pt>
                <c:pt idx="385">
                  <c:v>325.39999999999998</c:v>
                </c:pt>
                <c:pt idx="386">
                  <c:v>326.39999999999998</c:v>
                </c:pt>
                <c:pt idx="387">
                  <c:v>327.39999999999998</c:v>
                </c:pt>
                <c:pt idx="388">
                  <c:v>328.4</c:v>
                </c:pt>
                <c:pt idx="389">
                  <c:v>329.4</c:v>
                </c:pt>
                <c:pt idx="390">
                  <c:v>330.4</c:v>
                </c:pt>
                <c:pt idx="391">
                  <c:v>331.4</c:v>
                </c:pt>
                <c:pt idx="392">
                  <c:v>332.4</c:v>
                </c:pt>
                <c:pt idx="393">
                  <c:v>333.4</c:v>
                </c:pt>
                <c:pt idx="394">
                  <c:v>334.4</c:v>
                </c:pt>
                <c:pt idx="395">
                  <c:v>335.4</c:v>
                </c:pt>
                <c:pt idx="396">
                  <c:v>336.4</c:v>
                </c:pt>
                <c:pt idx="397">
                  <c:v>337.4</c:v>
                </c:pt>
                <c:pt idx="398">
                  <c:v>338.4</c:v>
                </c:pt>
                <c:pt idx="399">
                  <c:v>339.4</c:v>
                </c:pt>
                <c:pt idx="400">
                  <c:v>340.4</c:v>
                </c:pt>
                <c:pt idx="401">
                  <c:v>341.4</c:v>
                </c:pt>
                <c:pt idx="402">
                  <c:v>342.4</c:v>
                </c:pt>
                <c:pt idx="403">
                  <c:v>343.4</c:v>
                </c:pt>
                <c:pt idx="404">
                  <c:v>344.4</c:v>
                </c:pt>
                <c:pt idx="405">
                  <c:v>345.4</c:v>
                </c:pt>
                <c:pt idx="406">
                  <c:v>346.4</c:v>
                </c:pt>
                <c:pt idx="407">
                  <c:v>347.4</c:v>
                </c:pt>
                <c:pt idx="408">
                  <c:v>348.4</c:v>
                </c:pt>
                <c:pt idx="409">
                  <c:v>349.4</c:v>
                </c:pt>
                <c:pt idx="410">
                  <c:v>350.4</c:v>
                </c:pt>
                <c:pt idx="411">
                  <c:v>351.4</c:v>
                </c:pt>
                <c:pt idx="412">
                  <c:v>352.4</c:v>
                </c:pt>
                <c:pt idx="413">
                  <c:v>353.4</c:v>
                </c:pt>
                <c:pt idx="414">
                  <c:v>354.4</c:v>
                </c:pt>
                <c:pt idx="415">
                  <c:v>355.4</c:v>
                </c:pt>
                <c:pt idx="416">
                  <c:v>356.4</c:v>
                </c:pt>
                <c:pt idx="417">
                  <c:v>357.4</c:v>
                </c:pt>
                <c:pt idx="418">
                  <c:v>358.4</c:v>
                </c:pt>
                <c:pt idx="419">
                  <c:v>359.4</c:v>
                </c:pt>
                <c:pt idx="420">
                  <c:v>360.4</c:v>
                </c:pt>
                <c:pt idx="421">
                  <c:v>361.4</c:v>
                </c:pt>
                <c:pt idx="422">
                  <c:v>362.4</c:v>
                </c:pt>
                <c:pt idx="423">
                  <c:v>363.4</c:v>
                </c:pt>
                <c:pt idx="424">
                  <c:v>364.4</c:v>
                </c:pt>
                <c:pt idx="425">
                  <c:v>365.4</c:v>
                </c:pt>
                <c:pt idx="426">
                  <c:v>366.4</c:v>
                </c:pt>
                <c:pt idx="427">
                  <c:v>367.4</c:v>
                </c:pt>
                <c:pt idx="428">
                  <c:v>368.4</c:v>
                </c:pt>
                <c:pt idx="429">
                  <c:v>369.4</c:v>
                </c:pt>
                <c:pt idx="430">
                  <c:v>370.4</c:v>
                </c:pt>
                <c:pt idx="431">
                  <c:v>371.4</c:v>
                </c:pt>
                <c:pt idx="432">
                  <c:v>372.4</c:v>
                </c:pt>
                <c:pt idx="433">
                  <c:v>373.4</c:v>
                </c:pt>
                <c:pt idx="434">
                  <c:v>374.4</c:v>
                </c:pt>
                <c:pt idx="435">
                  <c:v>375.4</c:v>
                </c:pt>
                <c:pt idx="436">
                  <c:v>376.4</c:v>
                </c:pt>
                <c:pt idx="437">
                  <c:v>377.4</c:v>
                </c:pt>
                <c:pt idx="438">
                  <c:v>378.4</c:v>
                </c:pt>
                <c:pt idx="439">
                  <c:v>379.4</c:v>
                </c:pt>
                <c:pt idx="440">
                  <c:v>380.4</c:v>
                </c:pt>
                <c:pt idx="441">
                  <c:v>381.4</c:v>
                </c:pt>
                <c:pt idx="442">
                  <c:v>382.4</c:v>
                </c:pt>
                <c:pt idx="443">
                  <c:v>383.4</c:v>
                </c:pt>
                <c:pt idx="444">
                  <c:v>384.4</c:v>
                </c:pt>
                <c:pt idx="445">
                  <c:v>385.4</c:v>
                </c:pt>
                <c:pt idx="446">
                  <c:v>386.4</c:v>
                </c:pt>
                <c:pt idx="447">
                  <c:v>387.4</c:v>
                </c:pt>
                <c:pt idx="448">
                  <c:v>388.4</c:v>
                </c:pt>
                <c:pt idx="449">
                  <c:v>389.4</c:v>
                </c:pt>
                <c:pt idx="450">
                  <c:v>390.4</c:v>
                </c:pt>
                <c:pt idx="451">
                  <c:v>391.4</c:v>
                </c:pt>
                <c:pt idx="452">
                  <c:v>392.4</c:v>
                </c:pt>
                <c:pt idx="453">
                  <c:v>393.4</c:v>
                </c:pt>
                <c:pt idx="454">
                  <c:v>394.4</c:v>
                </c:pt>
                <c:pt idx="455">
                  <c:v>395.4</c:v>
                </c:pt>
                <c:pt idx="456">
                  <c:v>396.4</c:v>
                </c:pt>
                <c:pt idx="457">
                  <c:v>397.4</c:v>
                </c:pt>
                <c:pt idx="458">
                  <c:v>398.4</c:v>
                </c:pt>
                <c:pt idx="459">
                  <c:v>399.4</c:v>
                </c:pt>
                <c:pt idx="460">
                  <c:v>400.4</c:v>
                </c:pt>
                <c:pt idx="461">
                  <c:v>401.4</c:v>
                </c:pt>
                <c:pt idx="462">
                  <c:v>402.4</c:v>
                </c:pt>
                <c:pt idx="463">
                  <c:v>403.4</c:v>
                </c:pt>
                <c:pt idx="464">
                  <c:v>404.4</c:v>
                </c:pt>
                <c:pt idx="465">
                  <c:v>405.4</c:v>
                </c:pt>
                <c:pt idx="466">
                  <c:v>406.4</c:v>
                </c:pt>
                <c:pt idx="467">
                  <c:v>407.4</c:v>
                </c:pt>
                <c:pt idx="468">
                  <c:v>408.4</c:v>
                </c:pt>
                <c:pt idx="469">
                  <c:v>409.4</c:v>
                </c:pt>
                <c:pt idx="470">
                  <c:v>410.4</c:v>
                </c:pt>
                <c:pt idx="471">
                  <c:v>411.4</c:v>
                </c:pt>
                <c:pt idx="472">
                  <c:v>412.4</c:v>
                </c:pt>
                <c:pt idx="473">
                  <c:v>413.4</c:v>
                </c:pt>
                <c:pt idx="474">
                  <c:v>414.4</c:v>
                </c:pt>
                <c:pt idx="475">
                  <c:v>415.4</c:v>
                </c:pt>
                <c:pt idx="476">
                  <c:v>416.4</c:v>
                </c:pt>
                <c:pt idx="477">
                  <c:v>417.4</c:v>
                </c:pt>
                <c:pt idx="478">
                  <c:v>418.4</c:v>
                </c:pt>
                <c:pt idx="479">
                  <c:v>419.4</c:v>
                </c:pt>
                <c:pt idx="480">
                  <c:v>420.4</c:v>
                </c:pt>
                <c:pt idx="481">
                  <c:v>421.4</c:v>
                </c:pt>
                <c:pt idx="482">
                  <c:v>422.4</c:v>
                </c:pt>
                <c:pt idx="483">
                  <c:v>423.4</c:v>
                </c:pt>
                <c:pt idx="484">
                  <c:v>424.4</c:v>
                </c:pt>
                <c:pt idx="485">
                  <c:v>425.4</c:v>
                </c:pt>
                <c:pt idx="486">
                  <c:v>426.4</c:v>
                </c:pt>
                <c:pt idx="487">
                  <c:v>427.4</c:v>
                </c:pt>
                <c:pt idx="488">
                  <c:v>428.4</c:v>
                </c:pt>
                <c:pt idx="489">
                  <c:v>429.4</c:v>
                </c:pt>
                <c:pt idx="490">
                  <c:v>430.4</c:v>
                </c:pt>
                <c:pt idx="491">
                  <c:v>431.4</c:v>
                </c:pt>
                <c:pt idx="492">
                  <c:v>432.4</c:v>
                </c:pt>
                <c:pt idx="493">
                  <c:v>433.4</c:v>
                </c:pt>
                <c:pt idx="494">
                  <c:v>434.4</c:v>
                </c:pt>
                <c:pt idx="495">
                  <c:v>435.4</c:v>
                </c:pt>
                <c:pt idx="496">
                  <c:v>436.4</c:v>
                </c:pt>
                <c:pt idx="497">
                  <c:v>437.4</c:v>
                </c:pt>
                <c:pt idx="498">
                  <c:v>438.4</c:v>
                </c:pt>
                <c:pt idx="499">
                  <c:v>439.4</c:v>
                </c:pt>
                <c:pt idx="500">
                  <c:v>440.4</c:v>
                </c:pt>
                <c:pt idx="501">
                  <c:v>441.4</c:v>
                </c:pt>
                <c:pt idx="502">
                  <c:v>442.4</c:v>
                </c:pt>
                <c:pt idx="503">
                  <c:v>443.4</c:v>
                </c:pt>
                <c:pt idx="504">
                  <c:v>444.4</c:v>
                </c:pt>
                <c:pt idx="505">
                  <c:v>445.4</c:v>
                </c:pt>
                <c:pt idx="506">
                  <c:v>446.4</c:v>
                </c:pt>
                <c:pt idx="507">
                  <c:v>447.4</c:v>
                </c:pt>
                <c:pt idx="508">
                  <c:v>448.4</c:v>
                </c:pt>
                <c:pt idx="509">
                  <c:v>449.4</c:v>
                </c:pt>
                <c:pt idx="510">
                  <c:v>450.4</c:v>
                </c:pt>
                <c:pt idx="511">
                  <c:v>451.4</c:v>
                </c:pt>
                <c:pt idx="512">
                  <c:v>452.4</c:v>
                </c:pt>
                <c:pt idx="513">
                  <c:v>453.4</c:v>
                </c:pt>
                <c:pt idx="514">
                  <c:v>454.4</c:v>
                </c:pt>
                <c:pt idx="515">
                  <c:v>455.4</c:v>
                </c:pt>
                <c:pt idx="516">
                  <c:v>456.4</c:v>
                </c:pt>
                <c:pt idx="517">
                  <c:v>457.4</c:v>
                </c:pt>
                <c:pt idx="518">
                  <c:v>458.4</c:v>
                </c:pt>
                <c:pt idx="519">
                  <c:v>459.4</c:v>
                </c:pt>
                <c:pt idx="520">
                  <c:v>460.4</c:v>
                </c:pt>
                <c:pt idx="521">
                  <c:v>461.4</c:v>
                </c:pt>
                <c:pt idx="522">
                  <c:v>462.4</c:v>
                </c:pt>
                <c:pt idx="523">
                  <c:v>463.4</c:v>
                </c:pt>
                <c:pt idx="524">
                  <c:v>464.4</c:v>
                </c:pt>
                <c:pt idx="525">
                  <c:v>465.4</c:v>
                </c:pt>
                <c:pt idx="526">
                  <c:v>466.4</c:v>
                </c:pt>
                <c:pt idx="527">
                  <c:v>467.4</c:v>
                </c:pt>
                <c:pt idx="528">
                  <c:v>468.4</c:v>
                </c:pt>
                <c:pt idx="529">
                  <c:v>469.4</c:v>
                </c:pt>
                <c:pt idx="530">
                  <c:v>470.4</c:v>
                </c:pt>
                <c:pt idx="531">
                  <c:v>471.4</c:v>
                </c:pt>
                <c:pt idx="532">
                  <c:v>472.4</c:v>
                </c:pt>
                <c:pt idx="533">
                  <c:v>473.4</c:v>
                </c:pt>
                <c:pt idx="534">
                  <c:v>474.4</c:v>
                </c:pt>
                <c:pt idx="535">
                  <c:v>475.4</c:v>
                </c:pt>
                <c:pt idx="536">
                  <c:v>476.4</c:v>
                </c:pt>
                <c:pt idx="537">
                  <c:v>477.4</c:v>
                </c:pt>
                <c:pt idx="538">
                  <c:v>478.4</c:v>
                </c:pt>
                <c:pt idx="539">
                  <c:v>479.4</c:v>
                </c:pt>
                <c:pt idx="540">
                  <c:v>480.4</c:v>
                </c:pt>
                <c:pt idx="541">
                  <c:v>481.4</c:v>
                </c:pt>
                <c:pt idx="542">
                  <c:v>482.4</c:v>
                </c:pt>
                <c:pt idx="543">
                  <c:v>483.4</c:v>
                </c:pt>
                <c:pt idx="544">
                  <c:v>484.4</c:v>
                </c:pt>
                <c:pt idx="545">
                  <c:v>485.4</c:v>
                </c:pt>
                <c:pt idx="546">
                  <c:v>486.4</c:v>
                </c:pt>
                <c:pt idx="547">
                  <c:v>487.4</c:v>
                </c:pt>
                <c:pt idx="548">
                  <c:v>488.4</c:v>
                </c:pt>
                <c:pt idx="549">
                  <c:v>489.4</c:v>
                </c:pt>
                <c:pt idx="550">
                  <c:v>490.4</c:v>
                </c:pt>
                <c:pt idx="551">
                  <c:v>491.4</c:v>
                </c:pt>
                <c:pt idx="552">
                  <c:v>492.4</c:v>
                </c:pt>
                <c:pt idx="553">
                  <c:v>493.4</c:v>
                </c:pt>
                <c:pt idx="554">
                  <c:v>494.4</c:v>
                </c:pt>
                <c:pt idx="555">
                  <c:v>495.4</c:v>
                </c:pt>
                <c:pt idx="556">
                  <c:v>496.4</c:v>
                </c:pt>
                <c:pt idx="557">
                  <c:v>497.4</c:v>
                </c:pt>
                <c:pt idx="558">
                  <c:v>498.4</c:v>
                </c:pt>
                <c:pt idx="559">
                  <c:v>499.4</c:v>
                </c:pt>
                <c:pt idx="560">
                  <c:v>500.4</c:v>
                </c:pt>
                <c:pt idx="561">
                  <c:v>501.4</c:v>
                </c:pt>
                <c:pt idx="562">
                  <c:v>502.4</c:v>
                </c:pt>
                <c:pt idx="563">
                  <c:v>503.4</c:v>
                </c:pt>
                <c:pt idx="564">
                  <c:v>504.4</c:v>
                </c:pt>
                <c:pt idx="565">
                  <c:v>505.4</c:v>
                </c:pt>
                <c:pt idx="566">
                  <c:v>506.4</c:v>
                </c:pt>
                <c:pt idx="567">
                  <c:v>507.4</c:v>
                </c:pt>
                <c:pt idx="568">
                  <c:v>508.4</c:v>
                </c:pt>
                <c:pt idx="569">
                  <c:v>509.4</c:v>
                </c:pt>
                <c:pt idx="570">
                  <c:v>510.4</c:v>
                </c:pt>
                <c:pt idx="571">
                  <c:v>511.4</c:v>
                </c:pt>
                <c:pt idx="572">
                  <c:v>512.4</c:v>
                </c:pt>
                <c:pt idx="573">
                  <c:v>513.4</c:v>
                </c:pt>
                <c:pt idx="574">
                  <c:v>514.4</c:v>
                </c:pt>
                <c:pt idx="575">
                  <c:v>515.4</c:v>
                </c:pt>
                <c:pt idx="576">
                  <c:v>516.4</c:v>
                </c:pt>
                <c:pt idx="577">
                  <c:v>517.4</c:v>
                </c:pt>
                <c:pt idx="578">
                  <c:v>518.4</c:v>
                </c:pt>
                <c:pt idx="579">
                  <c:v>519.4</c:v>
                </c:pt>
                <c:pt idx="580">
                  <c:v>520.4</c:v>
                </c:pt>
                <c:pt idx="581">
                  <c:v>521.4</c:v>
                </c:pt>
                <c:pt idx="582">
                  <c:v>522.4</c:v>
                </c:pt>
                <c:pt idx="583">
                  <c:v>523.4</c:v>
                </c:pt>
                <c:pt idx="584">
                  <c:v>524.4</c:v>
                </c:pt>
                <c:pt idx="585">
                  <c:v>525.4</c:v>
                </c:pt>
                <c:pt idx="586">
                  <c:v>526.4</c:v>
                </c:pt>
                <c:pt idx="587">
                  <c:v>527.4</c:v>
                </c:pt>
                <c:pt idx="588">
                  <c:v>528.4</c:v>
                </c:pt>
                <c:pt idx="589">
                  <c:v>529.4</c:v>
                </c:pt>
                <c:pt idx="590">
                  <c:v>530.4</c:v>
                </c:pt>
                <c:pt idx="591">
                  <c:v>531.4</c:v>
                </c:pt>
                <c:pt idx="592">
                  <c:v>532.4</c:v>
                </c:pt>
                <c:pt idx="593">
                  <c:v>533.4</c:v>
                </c:pt>
                <c:pt idx="594">
                  <c:v>534.4</c:v>
                </c:pt>
                <c:pt idx="595">
                  <c:v>535.4</c:v>
                </c:pt>
                <c:pt idx="596">
                  <c:v>536.4</c:v>
                </c:pt>
                <c:pt idx="597">
                  <c:v>537.4</c:v>
                </c:pt>
                <c:pt idx="598">
                  <c:v>538.4</c:v>
                </c:pt>
                <c:pt idx="599">
                  <c:v>539.4</c:v>
                </c:pt>
                <c:pt idx="600">
                  <c:v>540.4</c:v>
                </c:pt>
                <c:pt idx="601">
                  <c:v>541.4</c:v>
                </c:pt>
                <c:pt idx="602">
                  <c:v>542.4</c:v>
                </c:pt>
                <c:pt idx="603">
                  <c:v>543.4</c:v>
                </c:pt>
                <c:pt idx="604">
                  <c:v>544.4</c:v>
                </c:pt>
                <c:pt idx="605">
                  <c:v>545.4</c:v>
                </c:pt>
                <c:pt idx="606">
                  <c:v>546.4</c:v>
                </c:pt>
                <c:pt idx="607">
                  <c:v>547.4</c:v>
                </c:pt>
                <c:pt idx="608">
                  <c:v>548.4</c:v>
                </c:pt>
                <c:pt idx="609">
                  <c:v>549.4</c:v>
                </c:pt>
                <c:pt idx="610">
                  <c:v>550.4</c:v>
                </c:pt>
                <c:pt idx="611">
                  <c:v>551.4</c:v>
                </c:pt>
                <c:pt idx="612">
                  <c:v>552.4</c:v>
                </c:pt>
                <c:pt idx="613">
                  <c:v>553.4</c:v>
                </c:pt>
                <c:pt idx="614">
                  <c:v>554.4</c:v>
                </c:pt>
                <c:pt idx="615">
                  <c:v>555.4</c:v>
                </c:pt>
                <c:pt idx="616">
                  <c:v>556.4</c:v>
                </c:pt>
                <c:pt idx="617">
                  <c:v>557.4</c:v>
                </c:pt>
                <c:pt idx="618">
                  <c:v>558.4</c:v>
                </c:pt>
                <c:pt idx="619">
                  <c:v>559.4</c:v>
                </c:pt>
                <c:pt idx="620">
                  <c:v>560.4</c:v>
                </c:pt>
                <c:pt idx="621">
                  <c:v>561.4</c:v>
                </c:pt>
                <c:pt idx="622">
                  <c:v>562.4</c:v>
                </c:pt>
                <c:pt idx="623">
                  <c:v>563.4</c:v>
                </c:pt>
                <c:pt idx="624">
                  <c:v>564.4</c:v>
                </c:pt>
                <c:pt idx="625">
                  <c:v>565.4</c:v>
                </c:pt>
                <c:pt idx="626">
                  <c:v>566.4</c:v>
                </c:pt>
                <c:pt idx="627">
                  <c:v>567.4</c:v>
                </c:pt>
                <c:pt idx="628">
                  <c:v>568.4</c:v>
                </c:pt>
                <c:pt idx="629">
                  <c:v>569.4</c:v>
                </c:pt>
                <c:pt idx="630">
                  <c:v>570.4</c:v>
                </c:pt>
                <c:pt idx="631">
                  <c:v>571.4</c:v>
                </c:pt>
                <c:pt idx="632">
                  <c:v>572.4</c:v>
                </c:pt>
                <c:pt idx="633">
                  <c:v>573.4</c:v>
                </c:pt>
                <c:pt idx="634">
                  <c:v>574.4</c:v>
                </c:pt>
                <c:pt idx="635">
                  <c:v>575.4</c:v>
                </c:pt>
                <c:pt idx="636">
                  <c:v>576.4</c:v>
                </c:pt>
                <c:pt idx="637">
                  <c:v>577.4</c:v>
                </c:pt>
                <c:pt idx="638">
                  <c:v>578.4</c:v>
                </c:pt>
                <c:pt idx="639">
                  <c:v>579.4</c:v>
                </c:pt>
                <c:pt idx="640">
                  <c:v>580.4</c:v>
                </c:pt>
                <c:pt idx="641">
                  <c:v>581.4</c:v>
                </c:pt>
                <c:pt idx="642">
                  <c:v>582.4</c:v>
                </c:pt>
                <c:pt idx="643">
                  <c:v>583.4</c:v>
                </c:pt>
                <c:pt idx="644">
                  <c:v>584.4</c:v>
                </c:pt>
                <c:pt idx="645">
                  <c:v>585.4</c:v>
                </c:pt>
                <c:pt idx="646">
                  <c:v>586.4</c:v>
                </c:pt>
                <c:pt idx="647">
                  <c:v>587.4</c:v>
                </c:pt>
                <c:pt idx="648">
                  <c:v>588.4</c:v>
                </c:pt>
                <c:pt idx="649">
                  <c:v>589.4</c:v>
                </c:pt>
                <c:pt idx="650">
                  <c:v>590.4</c:v>
                </c:pt>
                <c:pt idx="651">
                  <c:v>591.4</c:v>
                </c:pt>
                <c:pt idx="652">
                  <c:v>592.4</c:v>
                </c:pt>
                <c:pt idx="653">
                  <c:v>593.4</c:v>
                </c:pt>
                <c:pt idx="654">
                  <c:v>594.4</c:v>
                </c:pt>
                <c:pt idx="655">
                  <c:v>595.4</c:v>
                </c:pt>
                <c:pt idx="656">
                  <c:v>596.4</c:v>
                </c:pt>
                <c:pt idx="657">
                  <c:v>597.4</c:v>
                </c:pt>
                <c:pt idx="658">
                  <c:v>598.4</c:v>
                </c:pt>
                <c:pt idx="659">
                  <c:v>599.4</c:v>
                </c:pt>
                <c:pt idx="660">
                  <c:v>600.4</c:v>
                </c:pt>
                <c:pt idx="661">
                  <c:v>601.4</c:v>
                </c:pt>
                <c:pt idx="662">
                  <c:v>602.4</c:v>
                </c:pt>
                <c:pt idx="663">
                  <c:v>603.4</c:v>
                </c:pt>
                <c:pt idx="664">
                  <c:v>604.4</c:v>
                </c:pt>
                <c:pt idx="665">
                  <c:v>605.4</c:v>
                </c:pt>
                <c:pt idx="666">
                  <c:v>606.4</c:v>
                </c:pt>
                <c:pt idx="667">
                  <c:v>607.4</c:v>
                </c:pt>
                <c:pt idx="668">
                  <c:v>608.4</c:v>
                </c:pt>
                <c:pt idx="669">
                  <c:v>609.4</c:v>
                </c:pt>
                <c:pt idx="670">
                  <c:v>610.4</c:v>
                </c:pt>
                <c:pt idx="671">
                  <c:v>611.4</c:v>
                </c:pt>
                <c:pt idx="672">
                  <c:v>612.4</c:v>
                </c:pt>
                <c:pt idx="673">
                  <c:v>613.4</c:v>
                </c:pt>
                <c:pt idx="674">
                  <c:v>614.4</c:v>
                </c:pt>
                <c:pt idx="675">
                  <c:v>615.4</c:v>
                </c:pt>
                <c:pt idx="676">
                  <c:v>616.4</c:v>
                </c:pt>
                <c:pt idx="677">
                  <c:v>617.4</c:v>
                </c:pt>
                <c:pt idx="678">
                  <c:v>618.4</c:v>
                </c:pt>
                <c:pt idx="679">
                  <c:v>619.4</c:v>
                </c:pt>
                <c:pt idx="680">
                  <c:v>620.4</c:v>
                </c:pt>
                <c:pt idx="681">
                  <c:v>621.4</c:v>
                </c:pt>
                <c:pt idx="682">
                  <c:v>622.4</c:v>
                </c:pt>
                <c:pt idx="683">
                  <c:v>623.4</c:v>
                </c:pt>
                <c:pt idx="684">
                  <c:v>624.4</c:v>
                </c:pt>
                <c:pt idx="685">
                  <c:v>625.4</c:v>
                </c:pt>
                <c:pt idx="686">
                  <c:v>626.4</c:v>
                </c:pt>
                <c:pt idx="687">
                  <c:v>627.4</c:v>
                </c:pt>
                <c:pt idx="688">
                  <c:v>628.4</c:v>
                </c:pt>
                <c:pt idx="689">
                  <c:v>629.4</c:v>
                </c:pt>
                <c:pt idx="690">
                  <c:v>630.4</c:v>
                </c:pt>
                <c:pt idx="691">
                  <c:v>631.4</c:v>
                </c:pt>
                <c:pt idx="692">
                  <c:v>632.4</c:v>
                </c:pt>
                <c:pt idx="693">
                  <c:v>633.4</c:v>
                </c:pt>
                <c:pt idx="694">
                  <c:v>634.4</c:v>
                </c:pt>
                <c:pt idx="695">
                  <c:v>635.4</c:v>
                </c:pt>
                <c:pt idx="696">
                  <c:v>636.4</c:v>
                </c:pt>
                <c:pt idx="697">
                  <c:v>637.4</c:v>
                </c:pt>
                <c:pt idx="698">
                  <c:v>638.4</c:v>
                </c:pt>
                <c:pt idx="699">
                  <c:v>639.4</c:v>
                </c:pt>
                <c:pt idx="700">
                  <c:v>640.4</c:v>
                </c:pt>
                <c:pt idx="701">
                  <c:v>641.4</c:v>
                </c:pt>
                <c:pt idx="702">
                  <c:v>642.4</c:v>
                </c:pt>
                <c:pt idx="703">
                  <c:v>643.4</c:v>
                </c:pt>
                <c:pt idx="704">
                  <c:v>644.4</c:v>
                </c:pt>
                <c:pt idx="705">
                  <c:v>645.4</c:v>
                </c:pt>
                <c:pt idx="706">
                  <c:v>646.4</c:v>
                </c:pt>
                <c:pt idx="707">
                  <c:v>647.4</c:v>
                </c:pt>
                <c:pt idx="708">
                  <c:v>648.4</c:v>
                </c:pt>
                <c:pt idx="709">
                  <c:v>649.4</c:v>
                </c:pt>
                <c:pt idx="710">
                  <c:v>650.4</c:v>
                </c:pt>
                <c:pt idx="711">
                  <c:v>651.4</c:v>
                </c:pt>
                <c:pt idx="712">
                  <c:v>652.4</c:v>
                </c:pt>
                <c:pt idx="713">
                  <c:v>653.4</c:v>
                </c:pt>
                <c:pt idx="714">
                  <c:v>654.4</c:v>
                </c:pt>
                <c:pt idx="715">
                  <c:v>655.4</c:v>
                </c:pt>
                <c:pt idx="716">
                  <c:v>656.4</c:v>
                </c:pt>
                <c:pt idx="717">
                  <c:v>657.4</c:v>
                </c:pt>
                <c:pt idx="718">
                  <c:v>658.4</c:v>
                </c:pt>
                <c:pt idx="719">
                  <c:v>659.4</c:v>
                </c:pt>
                <c:pt idx="720">
                  <c:v>660.4</c:v>
                </c:pt>
                <c:pt idx="721">
                  <c:v>661.4</c:v>
                </c:pt>
                <c:pt idx="722">
                  <c:v>662.4</c:v>
                </c:pt>
                <c:pt idx="723">
                  <c:v>663.4</c:v>
                </c:pt>
                <c:pt idx="724">
                  <c:v>664.4</c:v>
                </c:pt>
                <c:pt idx="725">
                  <c:v>665.4</c:v>
                </c:pt>
                <c:pt idx="726">
                  <c:v>666.4</c:v>
                </c:pt>
                <c:pt idx="727">
                  <c:v>667.4</c:v>
                </c:pt>
                <c:pt idx="728">
                  <c:v>668.4</c:v>
                </c:pt>
                <c:pt idx="729">
                  <c:v>669.4</c:v>
                </c:pt>
                <c:pt idx="730">
                  <c:v>670.4</c:v>
                </c:pt>
                <c:pt idx="731">
                  <c:v>671.4</c:v>
                </c:pt>
                <c:pt idx="732">
                  <c:v>672.4</c:v>
                </c:pt>
                <c:pt idx="733">
                  <c:v>673.4</c:v>
                </c:pt>
                <c:pt idx="734">
                  <c:v>674.4</c:v>
                </c:pt>
                <c:pt idx="735">
                  <c:v>675.4</c:v>
                </c:pt>
                <c:pt idx="736">
                  <c:v>676.4</c:v>
                </c:pt>
                <c:pt idx="737">
                  <c:v>677.4</c:v>
                </c:pt>
                <c:pt idx="738">
                  <c:v>678.4</c:v>
                </c:pt>
                <c:pt idx="739">
                  <c:v>679.4</c:v>
                </c:pt>
                <c:pt idx="740">
                  <c:v>680.4</c:v>
                </c:pt>
                <c:pt idx="741">
                  <c:v>681.4</c:v>
                </c:pt>
                <c:pt idx="742">
                  <c:v>682.4</c:v>
                </c:pt>
                <c:pt idx="743">
                  <c:v>683.4</c:v>
                </c:pt>
                <c:pt idx="744">
                  <c:v>684.4</c:v>
                </c:pt>
                <c:pt idx="745">
                  <c:v>685.4</c:v>
                </c:pt>
                <c:pt idx="746">
                  <c:v>686.4</c:v>
                </c:pt>
                <c:pt idx="747">
                  <c:v>687.4</c:v>
                </c:pt>
                <c:pt idx="748">
                  <c:v>688.4</c:v>
                </c:pt>
                <c:pt idx="749">
                  <c:v>689.4</c:v>
                </c:pt>
                <c:pt idx="750">
                  <c:v>690.4</c:v>
                </c:pt>
                <c:pt idx="751">
                  <c:v>691.4</c:v>
                </c:pt>
                <c:pt idx="752">
                  <c:v>692.4</c:v>
                </c:pt>
                <c:pt idx="753">
                  <c:v>693.4</c:v>
                </c:pt>
                <c:pt idx="754">
                  <c:v>694.4</c:v>
                </c:pt>
                <c:pt idx="755">
                  <c:v>695.4</c:v>
                </c:pt>
                <c:pt idx="756">
                  <c:v>696.4</c:v>
                </c:pt>
                <c:pt idx="757">
                  <c:v>697.4</c:v>
                </c:pt>
                <c:pt idx="758">
                  <c:v>698.4</c:v>
                </c:pt>
                <c:pt idx="759">
                  <c:v>699.4</c:v>
                </c:pt>
                <c:pt idx="760">
                  <c:v>700.4</c:v>
                </c:pt>
                <c:pt idx="761">
                  <c:v>701.4</c:v>
                </c:pt>
                <c:pt idx="762">
                  <c:v>702.4</c:v>
                </c:pt>
                <c:pt idx="763">
                  <c:v>703.4</c:v>
                </c:pt>
                <c:pt idx="764">
                  <c:v>704.4</c:v>
                </c:pt>
                <c:pt idx="765">
                  <c:v>705.4</c:v>
                </c:pt>
                <c:pt idx="766">
                  <c:v>706.4</c:v>
                </c:pt>
                <c:pt idx="767">
                  <c:v>707.4</c:v>
                </c:pt>
                <c:pt idx="768">
                  <c:v>708.4</c:v>
                </c:pt>
                <c:pt idx="769">
                  <c:v>709.4</c:v>
                </c:pt>
                <c:pt idx="770">
                  <c:v>710.4</c:v>
                </c:pt>
                <c:pt idx="771">
                  <c:v>711.4</c:v>
                </c:pt>
                <c:pt idx="772">
                  <c:v>712.4</c:v>
                </c:pt>
                <c:pt idx="773">
                  <c:v>713.4</c:v>
                </c:pt>
                <c:pt idx="774">
                  <c:v>714.4</c:v>
                </c:pt>
                <c:pt idx="775">
                  <c:v>715.4</c:v>
                </c:pt>
                <c:pt idx="776">
                  <c:v>716.4</c:v>
                </c:pt>
                <c:pt idx="777">
                  <c:v>717.4</c:v>
                </c:pt>
                <c:pt idx="778">
                  <c:v>718.4</c:v>
                </c:pt>
                <c:pt idx="779">
                  <c:v>719.4</c:v>
                </c:pt>
                <c:pt idx="780">
                  <c:v>720.4</c:v>
                </c:pt>
                <c:pt idx="781">
                  <c:v>721.4</c:v>
                </c:pt>
                <c:pt idx="782">
                  <c:v>722.4</c:v>
                </c:pt>
                <c:pt idx="783">
                  <c:v>723.4</c:v>
                </c:pt>
                <c:pt idx="784">
                  <c:v>724.4</c:v>
                </c:pt>
                <c:pt idx="785">
                  <c:v>725.4</c:v>
                </c:pt>
                <c:pt idx="786">
                  <c:v>726.4</c:v>
                </c:pt>
                <c:pt idx="787">
                  <c:v>727.4</c:v>
                </c:pt>
                <c:pt idx="788">
                  <c:v>728.4</c:v>
                </c:pt>
                <c:pt idx="789">
                  <c:v>729.4</c:v>
                </c:pt>
                <c:pt idx="790">
                  <c:v>730.4</c:v>
                </c:pt>
                <c:pt idx="791">
                  <c:v>731.4</c:v>
                </c:pt>
                <c:pt idx="792">
                  <c:v>732.4</c:v>
                </c:pt>
                <c:pt idx="793">
                  <c:v>733.4</c:v>
                </c:pt>
                <c:pt idx="794">
                  <c:v>734.4</c:v>
                </c:pt>
                <c:pt idx="795">
                  <c:v>735.4</c:v>
                </c:pt>
                <c:pt idx="796">
                  <c:v>736.4</c:v>
                </c:pt>
                <c:pt idx="797">
                  <c:v>737.4</c:v>
                </c:pt>
                <c:pt idx="798">
                  <c:v>738.4</c:v>
                </c:pt>
                <c:pt idx="799">
                  <c:v>739.4</c:v>
                </c:pt>
                <c:pt idx="800">
                  <c:v>740.4</c:v>
                </c:pt>
                <c:pt idx="801">
                  <c:v>741.4</c:v>
                </c:pt>
                <c:pt idx="802">
                  <c:v>742.4</c:v>
                </c:pt>
                <c:pt idx="803">
                  <c:v>743.4</c:v>
                </c:pt>
                <c:pt idx="804">
                  <c:v>744.4</c:v>
                </c:pt>
                <c:pt idx="805">
                  <c:v>745.4</c:v>
                </c:pt>
                <c:pt idx="806">
                  <c:v>746.4</c:v>
                </c:pt>
                <c:pt idx="807">
                  <c:v>747.4</c:v>
                </c:pt>
                <c:pt idx="808">
                  <c:v>748.4</c:v>
                </c:pt>
                <c:pt idx="809">
                  <c:v>749.4</c:v>
                </c:pt>
                <c:pt idx="810">
                  <c:v>750.4</c:v>
                </c:pt>
                <c:pt idx="811">
                  <c:v>751.4</c:v>
                </c:pt>
                <c:pt idx="812">
                  <c:v>752.4</c:v>
                </c:pt>
                <c:pt idx="813">
                  <c:v>753.4</c:v>
                </c:pt>
                <c:pt idx="814">
                  <c:v>754.4</c:v>
                </c:pt>
                <c:pt idx="815">
                  <c:v>755.4</c:v>
                </c:pt>
                <c:pt idx="816">
                  <c:v>756.4</c:v>
                </c:pt>
                <c:pt idx="817">
                  <c:v>757.4</c:v>
                </c:pt>
                <c:pt idx="818">
                  <c:v>758.4</c:v>
                </c:pt>
                <c:pt idx="819">
                  <c:v>759.4</c:v>
                </c:pt>
                <c:pt idx="820">
                  <c:v>760.4</c:v>
                </c:pt>
                <c:pt idx="821">
                  <c:v>761.4</c:v>
                </c:pt>
                <c:pt idx="822">
                  <c:v>762.4</c:v>
                </c:pt>
                <c:pt idx="823">
                  <c:v>763.4</c:v>
                </c:pt>
                <c:pt idx="824">
                  <c:v>764.4</c:v>
                </c:pt>
                <c:pt idx="825">
                  <c:v>765.4</c:v>
                </c:pt>
                <c:pt idx="826">
                  <c:v>766.4</c:v>
                </c:pt>
                <c:pt idx="827">
                  <c:v>767.4</c:v>
                </c:pt>
                <c:pt idx="828">
                  <c:v>768.4</c:v>
                </c:pt>
                <c:pt idx="829">
                  <c:v>769.4</c:v>
                </c:pt>
                <c:pt idx="830">
                  <c:v>770.4</c:v>
                </c:pt>
                <c:pt idx="831">
                  <c:v>771.4</c:v>
                </c:pt>
                <c:pt idx="832">
                  <c:v>772.4</c:v>
                </c:pt>
                <c:pt idx="833">
                  <c:v>773.4</c:v>
                </c:pt>
                <c:pt idx="834">
                  <c:v>774.4</c:v>
                </c:pt>
                <c:pt idx="835">
                  <c:v>775.4</c:v>
                </c:pt>
                <c:pt idx="836">
                  <c:v>776.4</c:v>
                </c:pt>
                <c:pt idx="837">
                  <c:v>777.4</c:v>
                </c:pt>
                <c:pt idx="838">
                  <c:v>778.4</c:v>
                </c:pt>
                <c:pt idx="839">
                  <c:v>779.4</c:v>
                </c:pt>
                <c:pt idx="840">
                  <c:v>780.4</c:v>
                </c:pt>
                <c:pt idx="841">
                  <c:v>781.4</c:v>
                </c:pt>
                <c:pt idx="842">
                  <c:v>782.4</c:v>
                </c:pt>
                <c:pt idx="843">
                  <c:v>783.4</c:v>
                </c:pt>
                <c:pt idx="844">
                  <c:v>784.4</c:v>
                </c:pt>
                <c:pt idx="845">
                  <c:v>785.4</c:v>
                </c:pt>
                <c:pt idx="846">
                  <c:v>786.4</c:v>
                </c:pt>
                <c:pt idx="847">
                  <c:v>787.4</c:v>
                </c:pt>
                <c:pt idx="848">
                  <c:v>788.4</c:v>
                </c:pt>
                <c:pt idx="849">
                  <c:v>789.4</c:v>
                </c:pt>
                <c:pt idx="850">
                  <c:v>790.4</c:v>
                </c:pt>
                <c:pt idx="851">
                  <c:v>791.4</c:v>
                </c:pt>
                <c:pt idx="852">
                  <c:v>792.4</c:v>
                </c:pt>
                <c:pt idx="853">
                  <c:v>793.4</c:v>
                </c:pt>
                <c:pt idx="854">
                  <c:v>794.4</c:v>
                </c:pt>
                <c:pt idx="855">
                  <c:v>795.4</c:v>
                </c:pt>
                <c:pt idx="856">
                  <c:v>796.4</c:v>
                </c:pt>
                <c:pt idx="857">
                  <c:v>797.4</c:v>
                </c:pt>
                <c:pt idx="858">
                  <c:v>798.4</c:v>
                </c:pt>
                <c:pt idx="859">
                  <c:v>799.4</c:v>
                </c:pt>
                <c:pt idx="860">
                  <c:v>800.4</c:v>
                </c:pt>
                <c:pt idx="861">
                  <c:v>801.4</c:v>
                </c:pt>
                <c:pt idx="862">
                  <c:v>802.4</c:v>
                </c:pt>
                <c:pt idx="863">
                  <c:v>803.4</c:v>
                </c:pt>
                <c:pt idx="864">
                  <c:v>804.4</c:v>
                </c:pt>
                <c:pt idx="865">
                  <c:v>805.4</c:v>
                </c:pt>
                <c:pt idx="866">
                  <c:v>806.4</c:v>
                </c:pt>
                <c:pt idx="867">
                  <c:v>807.4</c:v>
                </c:pt>
                <c:pt idx="868">
                  <c:v>808.4</c:v>
                </c:pt>
                <c:pt idx="869">
                  <c:v>809.4</c:v>
                </c:pt>
                <c:pt idx="870">
                  <c:v>810.4</c:v>
                </c:pt>
                <c:pt idx="871">
                  <c:v>811.4</c:v>
                </c:pt>
                <c:pt idx="872">
                  <c:v>812.4</c:v>
                </c:pt>
                <c:pt idx="873">
                  <c:v>813.4</c:v>
                </c:pt>
                <c:pt idx="874">
                  <c:v>814.4</c:v>
                </c:pt>
                <c:pt idx="875">
                  <c:v>815.4</c:v>
                </c:pt>
                <c:pt idx="876">
                  <c:v>816.4</c:v>
                </c:pt>
                <c:pt idx="877">
                  <c:v>817.4</c:v>
                </c:pt>
                <c:pt idx="878">
                  <c:v>818.4</c:v>
                </c:pt>
                <c:pt idx="879">
                  <c:v>819.4</c:v>
                </c:pt>
                <c:pt idx="880">
                  <c:v>820.4</c:v>
                </c:pt>
                <c:pt idx="881">
                  <c:v>821.4</c:v>
                </c:pt>
                <c:pt idx="882">
                  <c:v>822.4</c:v>
                </c:pt>
                <c:pt idx="883">
                  <c:v>823.4</c:v>
                </c:pt>
                <c:pt idx="884">
                  <c:v>824.4</c:v>
                </c:pt>
                <c:pt idx="885">
                  <c:v>825.4</c:v>
                </c:pt>
                <c:pt idx="886">
                  <c:v>826.4</c:v>
                </c:pt>
                <c:pt idx="887">
                  <c:v>827.4</c:v>
                </c:pt>
                <c:pt idx="888">
                  <c:v>828.4</c:v>
                </c:pt>
                <c:pt idx="889">
                  <c:v>829.4</c:v>
                </c:pt>
                <c:pt idx="890">
                  <c:v>830.4</c:v>
                </c:pt>
                <c:pt idx="891">
                  <c:v>831.4</c:v>
                </c:pt>
                <c:pt idx="892">
                  <c:v>832.4</c:v>
                </c:pt>
                <c:pt idx="893">
                  <c:v>833.4</c:v>
                </c:pt>
                <c:pt idx="894">
                  <c:v>834.4</c:v>
                </c:pt>
                <c:pt idx="895">
                  <c:v>835.4</c:v>
                </c:pt>
                <c:pt idx="896">
                  <c:v>836.4</c:v>
                </c:pt>
                <c:pt idx="897">
                  <c:v>837.4</c:v>
                </c:pt>
                <c:pt idx="898">
                  <c:v>838.4</c:v>
                </c:pt>
                <c:pt idx="899">
                  <c:v>839.4</c:v>
                </c:pt>
                <c:pt idx="900">
                  <c:v>840.4</c:v>
                </c:pt>
                <c:pt idx="901">
                  <c:v>841.4</c:v>
                </c:pt>
                <c:pt idx="902">
                  <c:v>842.4</c:v>
                </c:pt>
                <c:pt idx="903">
                  <c:v>843.4</c:v>
                </c:pt>
                <c:pt idx="904">
                  <c:v>844.4</c:v>
                </c:pt>
                <c:pt idx="905">
                  <c:v>845.4</c:v>
                </c:pt>
                <c:pt idx="906">
                  <c:v>846.4</c:v>
                </c:pt>
                <c:pt idx="907">
                  <c:v>847.4</c:v>
                </c:pt>
                <c:pt idx="908">
                  <c:v>848.4</c:v>
                </c:pt>
                <c:pt idx="909">
                  <c:v>849.4</c:v>
                </c:pt>
                <c:pt idx="910">
                  <c:v>850.4</c:v>
                </c:pt>
                <c:pt idx="911">
                  <c:v>851.4</c:v>
                </c:pt>
                <c:pt idx="912">
                  <c:v>852.4</c:v>
                </c:pt>
                <c:pt idx="913">
                  <c:v>853.4</c:v>
                </c:pt>
                <c:pt idx="914">
                  <c:v>854.4</c:v>
                </c:pt>
                <c:pt idx="915">
                  <c:v>855.4</c:v>
                </c:pt>
                <c:pt idx="916">
                  <c:v>856.4</c:v>
                </c:pt>
                <c:pt idx="917">
                  <c:v>857.4</c:v>
                </c:pt>
                <c:pt idx="918">
                  <c:v>858.4</c:v>
                </c:pt>
                <c:pt idx="919">
                  <c:v>859.4</c:v>
                </c:pt>
                <c:pt idx="920">
                  <c:v>860.4</c:v>
                </c:pt>
                <c:pt idx="921">
                  <c:v>861.4</c:v>
                </c:pt>
                <c:pt idx="922">
                  <c:v>862.4</c:v>
                </c:pt>
                <c:pt idx="923">
                  <c:v>863.4</c:v>
                </c:pt>
                <c:pt idx="924">
                  <c:v>864.4</c:v>
                </c:pt>
                <c:pt idx="925">
                  <c:v>865.4</c:v>
                </c:pt>
                <c:pt idx="926">
                  <c:v>866.4</c:v>
                </c:pt>
                <c:pt idx="927">
                  <c:v>867.4</c:v>
                </c:pt>
                <c:pt idx="928">
                  <c:v>868.4</c:v>
                </c:pt>
                <c:pt idx="929">
                  <c:v>869.4</c:v>
                </c:pt>
                <c:pt idx="930">
                  <c:v>870.4</c:v>
                </c:pt>
                <c:pt idx="931">
                  <c:v>871.4</c:v>
                </c:pt>
                <c:pt idx="932">
                  <c:v>872.4</c:v>
                </c:pt>
                <c:pt idx="933">
                  <c:v>873.4</c:v>
                </c:pt>
                <c:pt idx="934">
                  <c:v>874.4</c:v>
                </c:pt>
                <c:pt idx="935">
                  <c:v>875.4</c:v>
                </c:pt>
                <c:pt idx="936">
                  <c:v>876.4</c:v>
                </c:pt>
                <c:pt idx="937">
                  <c:v>877.4</c:v>
                </c:pt>
                <c:pt idx="938">
                  <c:v>878.4</c:v>
                </c:pt>
                <c:pt idx="939">
                  <c:v>879.4</c:v>
                </c:pt>
                <c:pt idx="940">
                  <c:v>880.4</c:v>
                </c:pt>
                <c:pt idx="941">
                  <c:v>881.4</c:v>
                </c:pt>
                <c:pt idx="942">
                  <c:v>882.4</c:v>
                </c:pt>
                <c:pt idx="943">
                  <c:v>883.4</c:v>
                </c:pt>
                <c:pt idx="944">
                  <c:v>884.4</c:v>
                </c:pt>
                <c:pt idx="945">
                  <c:v>885.4</c:v>
                </c:pt>
                <c:pt idx="946">
                  <c:v>886.4</c:v>
                </c:pt>
                <c:pt idx="947">
                  <c:v>887.4</c:v>
                </c:pt>
                <c:pt idx="948">
                  <c:v>888.4</c:v>
                </c:pt>
                <c:pt idx="949">
                  <c:v>889.4</c:v>
                </c:pt>
                <c:pt idx="950">
                  <c:v>890.4</c:v>
                </c:pt>
                <c:pt idx="951">
                  <c:v>891.4</c:v>
                </c:pt>
                <c:pt idx="952">
                  <c:v>892.4</c:v>
                </c:pt>
                <c:pt idx="953">
                  <c:v>893.4</c:v>
                </c:pt>
                <c:pt idx="954">
                  <c:v>894.4</c:v>
                </c:pt>
                <c:pt idx="955">
                  <c:v>895.4</c:v>
                </c:pt>
                <c:pt idx="956">
                  <c:v>896.4</c:v>
                </c:pt>
                <c:pt idx="957">
                  <c:v>897.4</c:v>
                </c:pt>
                <c:pt idx="958">
                  <c:v>898.4</c:v>
                </c:pt>
                <c:pt idx="959">
                  <c:v>899.4</c:v>
                </c:pt>
                <c:pt idx="960">
                  <c:v>900.4</c:v>
                </c:pt>
                <c:pt idx="961">
                  <c:v>901.4</c:v>
                </c:pt>
                <c:pt idx="962">
                  <c:v>902.4</c:v>
                </c:pt>
                <c:pt idx="963">
                  <c:v>903.4</c:v>
                </c:pt>
                <c:pt idx="964">
                  <c:v>904.4</c:v>
                </c:pt>
                <c:pt idx="965">
                  <c:v>905.4</c:v>
                </c:pt>
                <c:pt idx="966">
                  <c:v>906.4</c:v>
                </c:pt>
                <c:pt idx="967">
                  <c:v>907.4</c:v>
                </c:pt>
                <c:pt idx="968">
                  <c:v>908.4</c:v>
                </c:pt>
                <c:pt idx="969">
                  <c:v>909.4</c:v>
                </c:pt>
                <c:pt idx="970">
                  <c:v>910.4</c:v>
                </c:pt>
                <c:pt idx="971">
                  <c:v>911.4</c:v>
                </c:pt>
                <c:pt idx="972">
                  <c:v>912.4</c:v>
                </c:pt>
                <c:pt idx="973">
                  <c:v>913.4</c:v>
                </c:pt>
                <c:pt idx="974">
                  <c:v>914.4</c:v>
                </c:pt>
                <c:pt idx="975">
                  <c:v>915.4</c:v>
                </c:pt>
                <c:pt idx="976">
                  <c:v>916.4</c:v>
                </c:pt>
                <c:pt idx="977">
                  <c:v>917.4</c:v>
                </c:pt>
                <c:pt idx="978">
                  <c:v>918.4</c:v>
                </c:pt>
                <c:pt idx="979">
                  <c:v>919.4</c:v>
                </c:pt>
                <c:pt idx="980">
                  <c:v>920.4</c:v>
                </c:pt>
                <c:pt idx="981">
                  <c:v>921.4</c:v>
                </c:pt>
                <c:pt idx="982">
                  <c:v>922.4</c:v>
                </c:pt>
                <c:pt idx="983">
                  <c:v>923.4</c:v>
                </c:pt>
                <c:pt idx="984">
                  <c:v>924.4</c:v>
                </c:pt>
                <c:pt idx="985">
                  <c:v>925.4</c:v>
                </c:pt>
                <c:pt idx="986">
                  <c:v>926.4</c:v>
                </c:pt>
                <c:pt idx="987">
                  <c:v>927.4</c:v>
                </c:pt>
                <c:pt idx="988">
                  <c:v>928.4</c:v>
                </c:pt>
                <c:pt idx="989">
                  <c:v>929.4</c:v>
                </c:pt>
                <c:pt idx="990">
                  <c:v>930.4</c:v>
                </c:pt>
                <c:pt idx="991">
                  <c:v>931.4</c:v>
                </c:pt>
                <c:pt idx="992">
                  <c:v>932.4</c:v>
                </c:pt>
                <c:pt idx="993">
                  <c:v>933.4</c:v>
                </c:pt>
                <c:pt idx="994">
                  <c:v>934.4</c:v>
                </c:pt>
                <c:pt idx="995">
                  <c:v>935.4</c:v>
                </c:pt>
                <c:pt idx="996">
                  <c:v>936.4</c:v>
                </c:pt>
                <c:pt idx="997">
                  <c:v>937.4</c:v>
                </c:pt>
                <c:pt idx="998">
                  <c:v>938.4</c:v>
                </c:pt>
                <c:pt idx="999">
                  <c:v>939.4</c:v>
                </c:pt>
                <c:pt idx="1000">
                  <c:v>940.4</c:v>
                </c:pt>
                <c:pt idx="1001">
                  <c:v>941.4</c:v>
                </c:pt>
                <c:pt idx="1002">
                  <c:v>942.4</c:v>
                </c:pt>
                <c:pt idx="1003">
                  <c:v>943.4</c:v>
                </c:pt>
                <c:pt idx="1004">
                  <c:v>944.4</c:v>
                </c:pt>
                <c:pt idx="1005">
                  <c:v>945.4</c:v>
                </c:pt>
                <c:pt idx="1006">
                  <c:v>946.4</c:v>
                </c:pt>
                <c:pt idx="1007">
                  <c:v>947.4</c:v>
                </c:pt>
                <c:pt idx="1008">
                  <c:v>948.4</c:v>
                </c:pt>
                <c:pt idx="1009">
                  <c:v>949.4</c:v>
                </c:pt>
                <c:pt idx="1010">
                  <c:v>950.4</c:v>
                </c:pt>
                <c:pt idx="1011">
                  <c:v>951.4</c:v>
                </c:pt>
                <c:pt idx="1012">
                  <c:v>952.4</c:v>
                </c:pt>
                <c:pt idx="1013">
                  <c:v>953.4</c:v>
                </c:pt>
                <c:pt idx="1014">
                  <c:v>954.4</c:v>
                </c:pt>
                <c:pt idx="1015">
                  <c:v>955.4</c:v>
                </c:pt>
                <c:pt idx="1016">
                  <c:v>956.4</c:v>
                </c:pt>
                <c:pt idx="1017">
                  <c:v>957.4</c:v>
                </c:pt>
                <c:pt idx="1018">
                  <c:v>958.4</c:v>
                </c:pt>
                <c:pt idx="1019">
                  <c:v>959.4</c:v>
                </c:pt>
                <c:pt idx="1020">
                  <c:v>960.4</c:v>
                </c:pt>
                <c:pt idx="1021">
                  <c:v>961.4</c:v>
                </c:pt>
                <c:pt idx="1022">
                  <c:v>962.4</c:v>
                </c:pt>
                <c:pt idx="1023">
                  <c:v>963.4</c:v>
                </c:pt>
                <c:pt idx="1024">
                  <c:v>964.4</c:v>
                </c:pt>
                <c:pt idx="1025">
                  <c:v>965.4</c:v>
                </c:pt>
                <c:pt idx="1026">
                  <c:v>966.4</c:v>
                </c:pt>
                <c:pt idx="1027">
                  <c:v>967.4</c:v>
                </c:pt>
                <c:pt idx="1028">
                  <c:v>968.4</c:v>
                </c:pt>
                <c:pt idx="1029">
                  <c:v>969.4</c:v>
                </c:pt>
                <c:pt idx="1030">
                  <c:v>970.4</c:v>
                </c:pt>
                <c:pt idx="1031">
                  <c:v>971.4</c:v>
                </c:pt>
                <c:pt idx="1032">
                  <c:v>972.4</c:v>
                </c:pt>
                <c:pt idx="1033">
                  <c:v>973.4</c:v>
                </c:pt>
                <c:pt idx="1034">
                  <c:v>974.4</c:v>
                </c:pt>
                <c:pt idx="1035">
                  <c:v>975.4</c:v>
                </c:pt>
                <c:pt idx="1036">
                  <c:v>976.4</c:v>
                </c:pt>
                <c:pt idx="1037">
                  <c:v>977.4</c:v>
                </c:pt>
                <c:pt idx="1038">
                  <c:v>978.4</c:v>
                </c:pt>
                <c:pt idx="1039">
                  <c:v>979.4</c:v>
                </c:pt>
                <c:pt idx="1040">
                  <c:v>980.4</c:v>
                </c:pt>
                <c:pt idx="1041">
                  <c:v>981.4</c:v>
                </c:pt>
                <c:pt idx="1042">
                  <c:v>982.4</c:v>
                </c:pt>
                <c:pt idx="1043">
                  <c:v>983.4</c:v>
                </c:pt>
                <c:pt idx="1044">
                  <c:v>984.4</c:v>
                </c:pt>
                <c:pt idx="1045">
                  <c:v>985.4</c:v>
                </c:pt>
                <c:pt idx="1046">
                  <c:v>986.4</c:v>
                </c:pt>
                <c:pt idx="1047">
                  <c:v>987.4</c:v>
                </c:pt>
                <c:pt idx="1048">
                  <c:v>988.4</c:v>
                </c:pt>
                <c:pt idx="1049">
                  <c:v>989.4</c:v>
                </c:pt>
                <c:pt idx="1050">
                  <c:v>990.4</c:v>
                </c:pt>
                <c:pt idx="1051">
                  <c:v>991.4</c:v>
                </c:pt>
                <c:pt idx="1052">
                  <c:v>992.4</c:v>
                </c:pt>
                <c:pt idx="1053">
                  <c:v>993.4</c:v>
                </c:pt>
                <c:pt idx="1054">
                  <c:v>994.4</c:v>
                </c:pt>
                <c:pt idx="1055">
                  <c:v>995.4</c:v>
                </c:pt>
                <c:pt idx="1056">
                  <c:v>996.4</c:v>
                </c:pt>
                <c:pt idx="1057">
                  <c:v>997.4</c:v>
                </c:pt>
                <c:pt idx="1058">
                  <c:v>998.4</c:v>
                </c:pt>
                <c:pt idx="1059">
                  <c:v>999.4</c:v>
                </c:pt>
                <c:pt idx="1060">
                  <c:v>1000.4</c:v>
                </c:pt>
                <c:pt idx="1061">
                  <c:v>1001.4</c:v>
                </c:pt>
                <c:pt idx="1062">
                  <c:v>1002.4</c:v>
                </c:pt>
                <c:pt idx="1063">
                  <c:v>1003.4</c:v>
                </c:pt>
                <c:pt idx="1064">
                  <c:v>1004.4</c:v>
                </c:pt>
                <c:pt idx="1065">
                  <c:v>1005.4</c:v>
                </c:pt>
                <c:pt idx="1066">
                  <c:v>1006.4</c:v>
                </c:pt>
                <c:pt idx="1067">
                  <c:v>1007.4</c:v>
                </c:pt>
                <c:pt idx="1068">
                  <c:v>1008.4</c:v>
                </c:pt>
                <c:pt idx="1069">
                  <c:v>1009.4</c:v>
                </c:pt>
                <c:pt idx="1070">
                  <c:v>1010.4</c:v>
                </c:pt>
                <c:pt idx="1071">
                  <c:v>1011.4</c:v>
                </c:pt>
                <c:pt idx="1072">
                  <c:v>1012.4</c:v>
                </c:pt>
                <c:pt idx="1073">
                  <c:v>1013.4</c:v>
                </c:pt>
                <c:pt idx="1074">
                  <c:v>1014.4</c:v>
                </c:pt>
                <c:pt idx="1075">
                  <c:v>1015.4</c:v>
                </c:pt>
                <c:pt idx="1076">
                  <c:v>1016.4</c:v>
                </c:pt>
                <c:pt idx="1077">
                  <c:v>1017.4</c:v>
                </c:pt>
                <c:pt idx="1078">
                  <c:v>1018.4</c:v>
                </c:pt>
                <c:pt idx="1079">
                  <c:v>1019.4</c:v>
                </c:pt>
                <c:pt idx="1080">
                  <c:v>1020.4</c:v>
                </c:pt>
                <c:pt idx="1081">
                  <c:v>1021.4</c:v>
                </c:pt>
                <c:pt idx="1082">
                  <c:v>1022.4</c:v>
                </c:pt>
                <c:pt idx="1083">
                  <c:v>1023.4</c:v>
                </c:pt>
                <c:pt idx="1084">
                  <c:v>1024.4000000000001</c:v>
                </c:pt>
                <c:pt idx="1085">
                  <c:v>1025.4000000000001</c:v>
                </c:pt>
                <c:pt idx="1086">
                  <c:v>1026.4000000000001</c:v>
                </c:pt>
                <c:pt idx="1087">
                  <c:v>1027.4000000000001</c:v>
                </c:pt>
                <c:pt idx="1088">
                  <c:v>1028.4000000000001</c:v>
                </c:pt>
                <c:pt idx="1089">
                  <c:v>1029.4000000000001</c:v>
                </c:pt>
                <c:pt idx="1090">
                  <c:v>1030.4000000000001</c:v>
                </c:pt>
                <c:pt idx="1091">
                  <c:v>1031.4000000000001</c:v>
                </c:pt>
                <c:pt idx="1092">
                  <c:v>1032.4000000000001</c:v>
                </c:pt>
                <c:pt idx="1093">
                  <c:v>1033.4000000000001</c:v>
                </c:pt>
                <c:pt idx="1094">
                  <c:v>1034.4000000000001</c:v>
                </c:pt>
                <c:pt idx="1095">
                  <c:v>1035.4000000000001</c:v>
                </c:pt>
                <c:pt idx="1096">
                  <c:v>1036.4000000000001</c:v>
                </c:pt>
                <c:pt idx="1097">
                  <c:v>1037.4000000000001</c:v>
                </c:pt>
                <c:pt idx="1098">
                  <c:v>1038.4000000000001</c:v>
                </c:pt>
                <c:pt idx="1099">
                  <c:v>1039.4000000000001</c:v>
                </c:pt>
                <c:pt idx="1100">
                  <c:v>1040.4000000000001</c:v>
                </c:pt>
                <c:pt idx="1101">
                  <c:v>1041.4000000000001</c:v>
                </c:pt>
                <c:pt idx="1102">
                  <c:v>1042.4000000000001</c:v>
                </c:pt>
                <c:pt idx="1103">
                  <c:v>1043.4000000000001</c:v>
                </c:pt>
                <c:pt idx="1104">
                  <c:v>1044.4000000000001</c:v>
                </c:pt>
                <c:pt idx="1105">
                  <c:v>1045.4000000000001</c:v>
                </c:pt>
                <c:pt idx="1106">
                  <c:v>1046.4000000000001</c:v>
                </c:pt>
                <c:pt idx="1107">
                  <c:v>1047.4000000000001</c:v>
                </c:pt>
                <c:pt idx="1108">
                  <c:v>1048.4000000000001</c:v>
                </c:pt>
                <c:pt idx="1109">
                  <c:v>1049.4000000000001</c:v>
                </c:pt>
                <c:pt idx="1110">
                  <c:v>1050.4000000000001</c:v>
                </c:pt>
                <c:pt idx="1111">
                  <c:v>1051.4000000000001</c:v>
                </c:pt>
                <c:pt idx="1112">
                  <c:v>1052.4000000000001</c:v>
                </c:pt>
                <c:pt idx="1113">
                  <c:v>1053.4000000000001</c:v>
                </c:pt>
                <c:pt idx="1114">
                  <c:v>1054.4000000000001</c:v>
                </c:pt>
                <c:pt idx="1115">
                  <c:v>1055.4000000000001</c:v>
                </c:pt>
                <c:pt idx="1116">
                  <c:v>1056.4000000000001</c:v>
                </c:pt>
                <c:pt idx="1117">
                  <c:v>1057.4000000000001</c:v>
                </c:pt>
                <c:pt idx="1118">
                  <c:v>1058.4000000000001</c:v>
                </c:pt>
                <c:pt idx="1119">
                  <c:v>1059.4000000000001</c:v>
                </c:pt>
                <c:pt idx="1120">
                  <c:v>1060.4000000000001</c:v>
                </c:pt>
                <c:pt idx="1121">
                  <c:v>1061.4000000000001</c:v>
                </c:pt>
                <c:pt idx="1122">
                  <c:v>1062.4000000000001</c:v>
                </c:pt>
                <c:pt idx="1123">
                  <c:v>1063.4000000000001</c:v>
                </c:pt>
                <c:pt idx="1124">
                  <c:v>1064.4000000000001</c:v>
                </c:pt>
                <c:pt idx="1125">
                  <c:v>1065.4000000000001</c:v>
                </c:pt>
                <c:pt idx="1126">
                  <c:v>1066.4000000000001</c:v>
                </c:pt>
                <c:pt idx="1127">
                  <c:v>1067.4000000000001</c:v>
                </c:pt>
                <c:pt idx="1128">
                  <c:v>1068.4000000000001</c:v>
                </c:pt>
                <c:pt idx="1129">
                  <c:v>1069.4000000000001</c:v>
                </c:pt>
                <c:pt idx="1130">
                  <c:v>1070.4000000000001</c:v>
                </c:pt>
                <c:pt idx="1131">
                  <c:v>1071.4000000000001</c:v>
                </c:pt>
                <c:pt idx="1132">
                  <c:v>1072.4000000000001</c:v>
                </c:pt>
                <c:pt idx="1133">
                  <c:v>1073.4000000000001</c:v>
                </c:pt>
                <c:pt idx="1134">
                  <c:v>1074.4000000000001</c:v>
                </c:pt>
                <c:pt idx="1135">
                  <c:v>1075.4000000000001</c:v>
                </c:pt>
                <c:pt idx="1136">
                  <c:v>1076.4000000000001</c:v>
                </c:pt>
                <c:pt idx="1137">
                  <c:v>1077.4000000000001</c:v>
                </c:pt>
                <c:pt idx="1138">
                  <c:v>1078.4000000000001</c:v>
                </c:pt>
                <c:pt idx="1139">
                  <c:v>1079.4000000000001</c:v>
                </c:pt>
                <c:pt idx="1140">
                  <c:v>1080.4000000000001</c:v>
                </c:pt>
                <c:pt idx="1141">
                  <c:v>1081.4000000000001</c:v>
                </c:pt>
                <c:pt idx="1142">
                  <c:v>1082.4000000000001</c:v>
                </c:pt>
                <c:pt idx="1143">
                  <c:v>1083.4000000000001</c:v>
                </c:pt>
                <c:pt idx="1144">
                  <c:v>1084.4000000000001</c:v>
                </c:pt>
                <c:pt idx="1145">
                  <c:v>1085.4000000000001</c:v>
                </c:pt>
                <c:pt idx="1146">
                  <c:v>1086.4000000000001</c:v>
                </c:pt>
                <c:pt idx="1147">
                  <c:v>1087.4000000000001</c:v>
                </c:pt>
                <c:pt idx="1148">
                  <c:v>1088.4000000000001</c:v>
                </c:pt>
                <c:pt idx="1149">
                  <c:v>1089.4000000000001</c:v>
                </c:pt>
                <c:pt idx="1150">
                  <c:v>1090.4000000000001</c:v>
                </c:pt>
                <c:pt idx="1151">
                  <c:v>1091.4000000000001</c:v>
                </c:pt>
                <c:pt idx="1152">
                  <c:v>1092.4000000000001</c:v>
                </c:pt>
                <c:pt idx="1153">
                  <c:v>1093.4000000000001</c:v>
                </c:pt>
                <c:pt idx="1154">
                  <c:v>1094.4000000000001</c:v>
                </c:pt>
                <c:pt idx="1155">
                  <c:v>1095.4000000000001</c:v>
                </c:pt>
                <c:pt idx="1156">
                  <c:v>1096.4000000000001</c:v>
                </c:pt>
                <c:pt idx="1157">
                  <c:v>1097.4000000000001</c:v>
                </c:pt>
                <c:pt idx="1158">
                  <c:v>1098.4000000000001</c:v>
                </c:pt>
                <c:pt idx="1159">
                  <c:v>1099.4000000000001</c:v>
                </c:pt>
                <c:pt idx="1160">
                  <c:v>1100.4000000000001</c:v>
                </c:pt>
                <c:pt idx="1161">
                  <c:v>1101.4000000000001</c:v>
                </c:pt>
                <c:pt idx="1162">
                  <c:v>1102.4000000000001</c:v>
                </c:pt>
                <c:pt idx="1163">
                  <c:v>1103.4000000000001</c:v>
                </c:pt>
                <c:pt idx="1164">
                  <c:v>1104.4000000000001</c:v>
                </c:pt>
                <c:pt idx="1165">
                  <c:v>1105.4000000000001</c:v>
                </c:pt>
                <c:pt idx="1166">
                  <c:v>1106.4000000000001</c:v>
                </c:pt>
                <c:pt idx="1167">
                  <c:v>1107.4000000000001</c:v>
                </c:pt>
                <c:pt idx="1168">
                  <c:v>1108.4000000000001</c:v>
                </c:pt>
                <c:pt idx="1169">
                  <c:v>1109.4000000000001</c:v>
                </c:pt>
                <c:pt idx="1170">
                  <c:v>1110.4000000000001</c:v>
                </c:pt>
                <c:pt idx="1171">
                  <c:v>1111.4000000000001</c:v>
                </c:pt>
                <c:pt idx="1172">
                  <c:v>1112.4000000000001</c:v>
                </c:pt>
                <c:pt idx="1173">
                  <c:v>1113.4000000000001</c:v>
                </c:pt>
                <c:pt idx="1174">
                  <c:v>1114.4000000000001</c:v>
                </c:pt>
                <c:pt idx="1175">
                  <c:v>1115.4000000000001</c:v>
                </c:pt>
                <c:pt idx="1176">
                  <c:v>1116.4000000000001</c:v>
                </c:pt>
                <c:pt idx="1177">
                  <c:v>1117.4000000000001</c:v>
                </c:pt>
                <c:pt idx="1178">
                  <c:v>1118.4000000000001</c:v>
                </c:pt>
                <c:pt idx="1179">
                  <c:v>1119.4000000000001</c:v>
                </c:pt>
                <c:pt idx="1180">
                  <c:v>1120.4000000000001</c:v>
                </c:pt>
                <c:pt idx="1181">
                  <c:v>1121.4000000000001</c:v>
                </c:pt>
                <c:pt idx="1182">
                  <c:v>1122.4000000000001</c:v>
                </c:pt>
                <c:pt idx="1183">
                  <c:v>1123.4000000000001</c:v>
                </c:pt>
                <c:pt idx="1184">
                  <c:v>1124.4000000000001</c:v>
                </c:pt>
                <c:pt idx="1185">
                  <c:v>1125.4000000000001</c:v>
                </c:pt>
                <c:pt idx="1186">
                  <c:v>1126.4000000000001</c:v>
                </c:pt>
                <c:pt idx="1187">
                  <c:v>1127.4000000000001</c:v>
                </c:pt>
                <c:pt idx="1188">
                  <c:v>1128.4000000000001</c:v>
                </c:pt>
                <c:pt idx="1189">
                  <c:v>1129.4000000000001</c:v>
                </c:pt>
                <c:pt idx="1190">
                  <c:v>1130.4000000000001</c:v>
                </c:pt>
                <c:pt idx="1191">
                  <c:v>1131.4000000000001</c:v>
                </c:pt>
                <c:pt idx="1192">
                  <c:v>1132.4000000000001</c:v>
                </c:pt>
                <c:pt idx="1193">
                  <c:v>1133.4000000000001</c:v>
                </c:pt>
                <c:pt idx="1194">
                  <c:v>1134.4000000000001</c:v>
                </c:pt>
                <c:pt idx="1195">
                  <c:v>1135.4000000000001</c:v>
                </c:pt>
                <c:pt idx="1196">
                  <c:v>1136.4000000000001</c:v>
                </c:pt>
                <c:pt idx="1197">
                  <c:v>1137.4000000000001</c:v>
                </c:pt>
                <c:pt idx="1198">
                  <c:v>1138.4000000000001</c:v>
                </c:pt>
                <c:pt idx="1199">
                  <c:v>1139.4000000000001</c:v>
                </c:pt>
                <c:pt idx="1200">
                  <c:v>1140.4000000000001</c:v>
                </c:pt>
                <c:pt idx="1201">
                  <c:v>1141.4000000000001</c:v>
                </c:pt>
                <c:pt idx="1202">
                  <c:v>1142.4000000000001</c:v>
                </c:pt>
                <c:pt idx="1203">
                  <c:v>1143.4000000000001</c:v>
                </c:pt>
                <c:pt idx="1204">
                  <c:v>1144.4000000000001</c:v>
                </c:pt>
                <c:pt idx="1205">
                  <c:v>1145.4000000000001</c:v>
                </c:pt>
                <c:pt idx="1206">
                  <c:v>1146.4000000000001</c:v>
                </c:pt>
                <c:pt idx="1207">
                  <c:v>1147.4000000000001</c:v>
                </c:pt>
                <c:pt idx="1208">
                  <c:v>1148.4000000000001</c:v>
                </c:pt>
                <c:pt idx="1209">
                  <c:v>1149.4000000000001</c:v>
                </c:pt>
                <c:pt idx="1210">
                  <c:v>1150.4000000000001</c:v>
                </c:pt>
                <c:pt idx="1211">
                  <c:v>1151.4000000000001</c:v>
                </c:pt>
                <c:pt idx="1212">
                  <c:v>1152.4000000000001</c:v>
                </c:pt>
                <c:pt idx="1213">
                  <c:v>1153.4000000000001</c:v>
                </c:pt>
                <c:pt idx="1214">
                  <c:v>1154.4000000000001</c:v>
                </c:pt>
                <c:pt idx="1215">
                  <c:v>1155.4000000000001</c:v>
                </c:pt>
                <c:pt idx="1216">
                  <c:v>1156.4000000000001</c:v>
                </c:pt>
                <c:pt idx="1217">
                  <c:v>1157.4000000000001</c:v>
                </c:pt>
                <c:pt idx="1218">
                  <c:v>1158.4000000000001</c:v>
                </c:pt>
                <c:pt idx="1219">
                  <c:v>1159.4000000000001</c:v>
                </c:pt>
                <c:pt idx="1220">
                  <c:v>1160.4000000000001</c:v>
                </c:pt>
                <c:pt idx="1221">
                  <c:v>1161.4000000000001</c:v>
                </c:pt>
                <c:pt idx="1222">
                  <c:v>1162.4000000000001</c:v>
                </c:pt>
                <c:pt idx="1223">
                  <c:v>1163.4000000000001</c:v>
                </c:pt>
                <c:pt idx="1224">
                  <c:v>1164.4000000000001</c:v>
                </c:pt>
                <c:pt idx="1225">
                  <c:v>1165.4000000000001</c:v>
                </c:pt>
                <c:pt idx="1226">
                  <c:v>1166.4000000000001</c:v>
                </c:pt>
                <c:pt idx="1227">
                  <c:v>1167.4000000000001</c:v>
                </c:pt>
                <c:pt idx="1228">
                  <c:v>1168.4000000000001</c:v>
                </c:pt>
                <c:pt idx="1229">
                  <c:v>1169.4000000000001</c:v>
                </c:pt>
                <c:pt idx="1230">
                  <c:v>1170.4000000000001</c:v>
                </c:pt>
                <c:pt idx="1231">
                  <c:v>1171.4000000000001</c:v>
                </c:pt>
                <c:pt idx="1232">
                  <c:v>1172.4000000000001</c:v>
                </c:pt>
                <c:pt idx="1233">
                  <c:v>1173.4000000000001</c:v>
                </c:pt>
                <c:pt idx="1234">
                  <c:v>1174.4000000000001</c:v>
                </c:pt>
                <c:pt idx="1235">
                  <c:v>1175.4000000000001</c:v>
                </c:pt>
                <c:pt idx="1236">
                  <c:v>1176.4000000000001</c:v>
                </c:pt>
                <c:pt idx="1237">
                  <c:v>1177.4000000000001</c:v>
                </c:pt>
                <c:pt idx="1238">
                  <c:v>1178.4000000000001</c:v>
                </c:pt>
                <c:pt idx="1239">
                  <c:v>1179.4000000000001</c:v>
                </c:pt>
                <c:pt idx="1240">
                  <c:v>1180.4000000000001</c:v>
                </c:pt>
                <c:pt idx="1241">
                  <c:v>1181.4000000000001</c:v>
                </c:pt>
                <c:pt idx="1242">
                  <c:v>1182.4000000000001</c:v>
                </c:pt>
                <c:pt idx="1243">
                  <c:v>1183.4000000000001</c:v>
                </c:pt>
                <c:pt idx="1244">
                  <c:v>1184.4000000000001</c:v>
                </c:pt>
                <c:pt idx="1245">
                  <c:v>1185.4000000000001</c:v>
                </c:pt>
                <c:pt idx="1246">
                  <c:v>1186.4000000000001</c:v>
                </c:pt>
                <c:pt idx="1247">
                  <c:v>1187.4000000000001</c:v>
                </c:pt>
                <c:pt idx="1248">
                  <c:v>1188.4000000000001</c:v>
                </c:pt>
                <c:pt idx="1249">
                  <c:v>1189.4000000000001</c:v>
                </c:pt>
                <c:pt idx="1250">
                  <c:v>1190.4000000000001</c:v>
                </c:pt>
                <c:pt idx="1251">
                  <c:v>1191.4000000000001</c:v>
                </c:pt>
                <c:pt idx="1252">
                  <c:v>1192.4000000000001</c:v>
                </c:pt>
                <c:pt idx="1253">
                  <c:v>1193.4000000000001</c:v>
                </c:pt>
                <c:pt idx="1254">
                  <c:v>1194.4000000000001</c:v>
                </c:pt>
                <c:pt idx="1255">
                  <c:v>1195.4000000000001</c:v>
                </c:pt>
                <c:pt idx="1256">
                  <c:v>1196.4000000000001</c:v>
                </c:pt>
                <c:pt idx="1257">
                  <c:v>1197.4000000000001</c:v>
                </c:pt>
                <c:pt idx="1258">
                  <c:v>1198.4000000000001</c:v>
                </c:pt>
                <c:pt idx="1259">
                  <c:v>1199.4000000000001</c:v>
                </c:pt>
                <c:pt idx="1260">
                  <c:v>1200.4000000000001</c:v>
                </c:pt>
                <c:pt idx="1261">
                  <c:v>1201.4000000000001</c:v>
                </c:pt>
                <c:pt idx="1262">
                  <c:v>1202.4000000000001</c:v>
                </c:pt>
                <c:pt idx="1263">
                  <c:v>1203.4000000000001</c:v>
                </c:pt>
                <c:pt idx="1264">
                  <c:v>1204.4000000000001</c:v>
                </c:pt>
                <c:pt idx="1265">
                  <c:v>1205.4000000000001</c:v>
                </c:pt>
                <c:pt idx="1266">
                  <c:v>1206.4000000000001</c:v>
                </c:pt>
                <c:pt idx="1267">
                  <c:v>1207.4000000000001</c:v>
                </c:pt>
                <c:pt idx="1268">
                  <c:v>1208.4000000000001</c:v>
                </c:pt>
                <c:pt idx="1269">
                  <c:v>1209.4000000000001</c:v>
                </c:pt>
                <c:pt idx="1270">
                  <c:v>1210.4000000000001</c:v>
                </c:pt>
                <c:pt idx="1271">
                  <c:v>1211.4000000000001</c:v>
                </c:pt>
                <c:pt idx="1272">
                  <c:v>1212.4000000000001</c:v>
                </c:pt>
                <c:pt idx="1273">
                  <c:v>1213.4000000000001</c:v>
                </c:pt>
                <c:pt idx="1274">
                  <c:v>1214.4000000000001</c:v>
                </c:pt>
                <c:pt idx="1275">
                  <c:v>1215.4000000000001</c:v>
                </c:pt>
                <c:pt idx="1276">
                  <c:v>1216.4000000000001</c:v>
                </c:pt>
                <c:pt idx="1277">
                  <c:v>1217.4000000000001</c:v>
                </c:pt>
                <c:pt idx="1278">
                  <c:v>1218.4000000000001</c:v>
                </c:pt>
                <c:pt idx="1279">
                  <c:v>1219.4000000000001</c:v>
                </c:pt>
                <c:pt idx="1280">
                  <c:v>1220.4000000000001</c:v>
                </c:pt>
                <c:pt idx="1281">
                  <c:v>1221.4000000000001</c:v>
                </c:pt>
                <c:pt idx="1282">
                  <c:v>1222.4000000000001</c:v>
                </c:pt>
                <c:pt idx="1283">
                  <c:v>1223.4000000000001</c:v>
                </c:pt>
                <c:pt idx="1284">
                  <c:v>1224.4000000000001</c:v>
                </c:pt>
                <c:pt idx="1285">
                  <c:v>1225.4000000000001</c:v>
                </c:pt>
                <c:pt idx="1286">
                  <c:v>1226.4000000000001</c:v>
                </c:pt>
                <c:pt idx="1287">
                  <c:v>1227.4000000000001</c:v>
                </c:pt>
                <c:pt idx="1288">
                  <c:v>1228.4000000000001</c:v>
                </c:pt>
                <c:pt idx="1289">
                  <c:v>1229.4000000000001</c:v>
                </c:pt>
                <c:pt idx="1290">
                  <c:v>1230.4000000000001</c:v>
                </c:pt>
                <c:pt idx="1291">
                  <c:v>1231.4000000000001</c:v>
                </c:pt>
                <c:pt idx="1292">
                  <c:v>1232.4000000000001</c:v>
                </c:pt>
                <c:pt idx="1293">
                  <c:v>1233.4000000000001</c:v>
                </c:pt>
                <c:pt idx="1294">
                  <c:v>1234.4000000000001</c:v>
                </c:pt>
                <c:pt idx="1295">
                  <c:v>1235.4000000000001</c:v>
                </c:pt>
                <c:pt idx="1296">
                  <c:v>1236.4000000000001</c:v>
                </c:pt>
                <c:pt idx="1297">
                  <c:v>1237.4000000000001</c:v>
                </c:pt>
                <c:pt idx="1298">
                  <c:v>1238.4000000000001</c:v>
                </c:pt>
                <c:pt idx="1299">
                  <c:v>1239.4000000000001</c:v>
                </c:pt>
                <c:pt idx="1300">
                  <c:v>1240.4000000000001</c:v>
                </c:pt>
                <c:pt idx="1301">
                  <c:v>1241.4000000000001</c:v>
                </c:pt>
                <c:pt idx="1302">
                  <c:v>1242.4000000000001</c:v>
                </c:pt>
                <c:pt idx="1303">
                  <c:v>1243.4000000000001</c:v>
                </c:pt>
                <c:pt idx="1304">
                  <c:v>1244.4000000000001</c:v>
                </c:pt>
                <c:pt idx="1305">
                  <c:v>1245.4000000000001</c:v>
                </c:pt>
                <c:pt idx="1306">
                  <c:v>1246.4000000000001</c:v>
                </c:pt>
                <c:pt idx="1307">
                  <c:v>1247.4000000000001</c:v>
                </c:pt>
                <c:pt idx="1308">
                  <c:v>1248.4000000000001</c:v>
                </c:pt>
                <c:pt idx="1309">
                  <c:v>1249.4000000000001</c:v>
                </c:pt>
                <c:pt idx="1310">
                  <c:v>1250.4000000000001</c:v>
                </c:pt>
                <c:pt idx="1311">
                  <c:v>1251.4000000000001</c:v>
                </c:pt>
                <c:pt idx="1312">
                  <c:v>1252.4000000000001</c:v>
                </c:pt>
                <c:pt idx="1313">
                  <c:v>1253.4000000000001</c:v>
                </c:pt>
                <c:pt idx="1314">
                  <c:v>1254.4000000000001</c:v>
                </c:pt>
                <c:pt idx="1315">
                  <c:v>1255.4000000000001</c:v>
                </c:pt>
                <c:pt idx="1316">
                  <c:v>1256.4000000000001</c:v>
                </c:pt>
                <c:pt idx="1317">
                  <c:v>1257.4000000000001</c:v>
                </c:pt>
                <c:pt idx="1318">
                  <c:v>1258.4000000000001</c:v>
                </c:pt>
                <c:pt idx="1319">
                  <c:v>1259.4000000000001</c:v>
                </c:pt>
                <c:pt idx="1320">
                  <c:v>1260.4000000000001</c:v>
                </c:pt>
                <c:pt idx="1321">
                  <c:v>1261.4000000000001</c:v>
                </c:pt>
                <c:pt idx="1322">
                  <c:v>1262.4000000000001</c:v>
                </c:pt>
                <c:pt idx="1323">
                  <c:v>1263.4000000000001</c:v>
                </c:pt>
                <c:pt idx="1324">
                  <c:v>1264.4000000000001</c:v>
                </c:pt>
                <c:pt idx="1325">
                  <c:v>1265.4000000000001</c:v>
                </c:pt>
                <c:pt idx="1326">
                  <c:v>1266.4000000000001</c:v>
                </c:pt>
                <c:pt idx="1327">
                  <c:v>1267.4000000000001</c:v>
                </c:pt>
                <c:pt idx="1328">
                  <c:v>1268.4000000000001</c:v>
                </c:pt>
                <c:pt idx="1329">
                  <c:v>1269.4000000000001</c:v>
                </c:pt>
                <c:pt idx="1330">
                  <c:v>1270.4000000000001</c:v>
                </c:pt>
                <c:pt idx="1331">
                  <c:v>1271.4000000000001</c:v>
                </c:pt>
                <c:pt idx="1332">
                  <c:v>1272.4000000000001</c:v>
                </c:pt>
                <c:pt idx="1333">
                  <c:v>1273.4000000000001</c:v>
                </c:pt>
                <c:pt idx="1334">
                  <c:v>1274.4000000000001</c:v>
                </c:pt>
                <c:pt idx="1335">
                  <c:v>1275.4000000000001</c:v>
                </c:pt>
                <c:pt idx="1336">
                  <c:v>1276.4000000000001</c:v>
                </c:pt>
                <c:pt idx="1337">
                  <c:v>1277.4000000000001</c:v>
                </c:pt>
                <c:pt idx="1338">
                  <c:v>1278.4000000000001</c:v>
                </c:pt>
                <c:pt idx="1339">
                  <c:v>1279.4000000000001</c:v>
                </c:pt>
                <c:pt idx="1340">
                  <c:v>1280.4000000000001</c:v>
                </c:pt>
                <c:pt idx="1341">
                  <c:v>1281.4000000000001</c:v>
                </c:pt>
                <c:pt idx="1342">
                  <c:v>1282.4000000000001</c:v>
                </c:pt>
                <c:pt idx="1343">
                  <c:v>1283.4000000000001</c:v>
                </c:pt>
                <c:pt idx="1344">
                  <c:v>1284.4000000000001</c:v>
                </c:pt>
                <c:pt idx="1345">
                  <c:v>1285.4000000000001</c:v>
                </c:pt>
                <c:pt idx="1346">
                  <c:v>1286.4000000000001</c:v>
                </c:pt>
                <c:pt idx="1347">
                  <c:v>1287.4000000000001</c:v>
                </c:pt>
                <c:pt idx="1348">
                  <c:v>1288.4000000000001</c:v>
                </c:pt>
                <c:pt idx="1349">
                  <c:v>1289.4000000000001</c:v>
                </c:pt>
                <c:pt idx="1350">
                  <c:v>1290.4000000000001</c:v>
                </c:pt>
                <c:pt idx="1351">
                  <c:v>1291.4000000000001</c:v>
                </c:pt>
                <c:pt idx="1352">
                  <c:v>1292.4000000000001</c:v>
                </c:pt>
                <c:pt idx="1353">
                  <c:v>1293.4000000000001</c:v>
                </c:pt>
                <c:pt idx="1354">
                  <c:v>1294.4000000000001</c:v>
                </c:pt>
                <c:pt idx="1355">
                  <c:v>1295.4000000000001</c:v>
                </c:pt>
                <c:pt idx="1356">
                  <c:v>1296.4000000000001</c:v>
                </c:pt>
                <c:pt idx="1357">
                  <c:v>1297.4000000000001</c:v>
                </c:pt>
                <c:pt idx="1358">
                  <c:v>1298.4000000000001</c:v>
                </c:pt>
                <c:pt idx="1359">
                  <c:v>1299.4000000000001</c:v>
                </c:pt>
                <c:pt idx="1360">
                  <c:v>1300.4000000000001</c:v>
                </c:pt>
                <c:pt idx="1361">
                  <c:v>1301.4000000000001</c:v>
                </c:pt>
                <c:pt idx="1362">
                  <c:v>1302.4000000000001</c:v>
                </c:pt>
                <c:pt idx="1363">
                  <c:v>1303.4000000000001</c:v>
                </c:pt>
                <c:pt idx="1364">
                  <c:v>1304.4000000000001</c:v>
                </c:pt>
                <c:pt idx="1365">
                  <c:v>1305.4000000000001</c:v>
                </c:pt>
                <c:pt idx="1366">
                  <c:v>1306.4000000000001</c:v>
                </c:pt>
                <c:pt idx="1367">
                  <c:v>1307.4000000000001</c:v>
                </c:pt>
                <c:pt idx="1368">
                  <c:v>1308.4000000000001</c:v>
                </c:pt>
                <c:pt idx="1369">
                  <c:v>1309.4000000000001</c:v>
                </c:pt>
                <c:pt idx="1370">
                  <c:v>1310.4000000000001</c:v>
                </c:pt>
                <c:pt idx="1371">
                  <c:v>1311.4</c:v>
                </c:pt>
                <c:pt idx="1372">
                  <c:v>1312.4</c:v>
                </c:pt>
                <c:pt idx="1373">
                  <c:v>1313.4</c:v>
                </c:pt>
                <c:pt idx="1374">
                  <c:v>1314.4</c:v>
                </c:pt>
                <c:pt idx="1375">
                  <c:v>1315.4</c:v>
                </c:pt>
                <c:pt idx="1376">
                  <c:v>1316.4</c:v>
                </c:pt>
                <c:pt idx="1377">
                  <c:v>1317.4</c:v>
                </c:pt>
                <c:pt idx="1378">
                  <c:v>1318.4</c:v>
                </c:pt>
                <c:pt idx="1379">
                  <c:v>1319.4</c:v>
                </c:pt>
                <c:pt idx="1380">
                  <c:v>1320.4</c:v>
                </c:pt>
                <c:pt idx="1381">
                  <c:v>1321.4</c:v>
                </c:pt>
                <c:pt idx="1382">
                  <c:v>1322.4</c:v>
                </c:pt>
                <c:pt idx="1383">
                  <c:v>1323.4</c:v>
                </c:pt>
                <c:pt idx="1384">
                  <c:v>1324.4</c:v>
                </c:pt>
                <c:pt idx="1385">
                  <c:v>1325.4</c:v>
                </c:pt>
                <c:pt idx="1386">
                  <c:v>1326.4</c:v>
                </c:pt>
                <c:pt idx="1387">
                  <c:v>1327.4</c:v>
                </c:pt>
                <c:pt idx="1388">
                  <c:v>1328.4</c:v>
                </c:pt>
                <c:pt idx="1389">
                  <c:v>1329.4</c:v>
                </c:pt>
                <c:pt idx="1390">
                  <c:v>1330.4</c:v>
                </c:pt>
                <c:pt idx="1391">
                  <c:v>1331.4</c:v>
                </c:pt>
                <c:pt idx="1392">
                  <c:v>1332.4</c:v>
                </c:pt>
                <c:pt idx="1393">
                  <c:v>1333.4</c:v>
                </c:pt>
                <c:pt idx="1394">
                  <c:v>1334.4</c:v>
                </c:pt>
                <c:pt idx="1395">
                  <c:v>1335.4</c:v>
                </c:pt>
                <c:pt idx="1396">
                  <c:v>1336.4</c:v>
                </c:pt>
                <c:pt idx="1397">
                  <c:v>1337.4</c:v>
                </c:pt>
                <c:pt idx="1398">
                  <c:v>1338.4</c:v>
                </c:pt>
                <c:pt idx="1399">
                  <c:v>1339.4</c:v>
                </c:pt>
                <c:pt idx="1400">
                  <c:v>1340.4</c:v>
                </c:pt>
                <c:pt idx="1401">
                  <c:v>1341.4</c:v>
                </c:pt>
                <c:pt idx="1402">
                  <c:v>1342.4</c:v>
                </c:pt>
                <c:pt idx="1403">
                  <c:v>1343.4</c:v>
                </c:pt>
                <c:pt idx="1404">
                  <c:v>1344.4</c:v>
                </c:pt>
                <c:pt idx="1405">
                  <c:v>1345.4</c:v>
                </c:pt>
                <c:pt idx="1406">
                  <c:v>1346.4</c:v>
                </c:pt>
                <c:pt idx="1407">
                  <c:v>1347.4</c:v>
                </c:pt>
                <c:pt idx="1408">
                  <c:v>1348.4</c:v>
                </c:pt>
                <c:pt idx="1409">
                  <c:v>1349.4</c:v>
                </c:pt>
                <c:pt idx="1410">
                  <c:v>1350.4</c:v>
                </c:pt>
                <c:pt idx="1411">
                  <c:v>1351.4</c:v>
                </c:pt>
                <c:pt idx="1412">
                  <c:v>1352.4</c:v>
                </c:pt>
                <c:pt idx="1413">
                  <c:v>1353.4</c:v>
                </c:pt>
                <c:pt idx="1414">
                  <c:v>1354.4</c:v>
                </c:pt>
                <c:pt idx="1415">
                  <c:v>1355.4</c:v>
                </c:pt>
                <c:pt idx="1416">
                  <c:v>1356.4</c:v>
                </c:pt>
                <c:pt idx="1417">
                  <c:v>1357.4</c:v>
                </c:pt>
                <c:pt idx="1418">
                  <c:v>1358.4</c:v>
                </c:pt>
                <c:pt idx="1419">
                  <c:v>1359.4</c:v>
                </c:pt>
                <c:pt idx="1420">
                  <c:v>1360.4</c:v>
                </c:pt>
                <c:pt idx="1421">
                  <c:v>1361.4</c:v>
                </c:pt>
                <c:pt idx="1422">
                  <c:v>1362.4</c:v>
                </c:pt>
                <c:pt idx="1423">
                  <c:v>1363.4</c:v>
                </c:pt>
                <c:pt idx="1424">
                  <c:v>1364.4</c:v>
                </c:pt>
                <c:pt idx="1425">
                  <c:v>1365.4</c:v>
                </c:pt>
                <c:pt idx="1426">
                  <c:v>1366.4</c:v>
                </c:pt>
                <c:pt idx="1427">
                  <c:v>1367.4</c:v>
                </c:pt>
                <c:pt idx="1428">
                  <c:v>1368.4</c:v>
                </c:pt>
                <c:pt idx="1429">
                  <c:v>1369.4</c:v>
                </c:pt>
                <c:pt idx="1430">
                  <c:v>1370.4</c:v>
                </c:pt>
                <c:pt idx="1431">
                  <c:v>1371.4</c:v>
                </c:pt>
                <c:pt idx="1432">
                  <c:v>1372.4</c:v>
                </c:pt>
                <c:pt idx="1433">
                  <c:v>1373.4</c:v>
                </c:pt>
                <c:pt idx="1434">
                  <c:v>1374.4</c:v>
                </c:pt>
                <c:pt idx="1435">
                  <c:v>1375.4</c:v>
                </c:pt>
                <c:pt idx="1436">
                  <c:v>1376.4</c:v>
                </c:pt>
                <c:pt idx="1437">
                  <c:v>1377.4</c:v>
                </c:pt>
                <c:pt idx="1438">
                  <c:v>1378.4</c:v>
                </c:pt>
                <c:pt idx="1439">
                  <c:v>1379.4</c:v>
                </c:pt>
                <c:pt idx="1440">
                  <c:v>1380.4</c:v>
                </c:pt>
                <c:pt idx="1441">
                  <c:v>1381.4</c:v>
                </c:pt>
                <c:pt idx="1442">
                  <c:v>1382.4</c:v>
                </c:pt>
                <c:pt idx="1443">
                  <c:v>1383.4</c:v>
                </c:pt>
                <c:pt idx="1444">
                  <c:v>1384.4</c:v>
                </c:pt>
                <c:pt idx="1445">
                  <c:v>1385.4</c:v>
                </c:pt>
                <c:pt idx="1446">
                  <c:v>1386.4</c:v>
                </c:pt>
                <c:pt idx="1447">
                  <c:v>1387.4</c:v>
                </c:pt>
                <c:pt idx="1448">
                  <c:v>1388.4</c:v>
                </c:pt>
                <c:pt idx="1449">
                  <c:v>1389.4</c:v>
                </c:pt>
                <c:pt idx="1450">
                  <c:v>1390.4</c:v>
                </c:pt>
                <c:pt idx="1451">
                  <c:v>1391.4</c:v>
                </c:pt>
                <c:pt idx="1452">
                  <c:v>1392.4</c:v>
                </c:pt>
                <c:pt idx="1453">
                  <c:v>1393.4</c:v>
                </c:pt>
                <c:pt idx="1454">
                  <c:v>1394.4</c:v>
                </c:pt>
                <c:pt idx="1455">
                  <c:v>1395.4</c:v>
                </c:pt>
                <c:pt idx="1456">
                  <c:v>1396.4</c:v>
                </c:pt>
                <c:pt idx="1457">
                  <c:v>1397.4</c:v>
                </c:pt>
                <c:pt idx="1458">
                  <c:v>1398.4</c:v>
                </c:pt>
                <c:pt idx="1459">
                  <c:v>1399.4</c:v>
                </c:pt>
                <c:pt idx="1460">
                  <c:v>1400.4</c:v>
                </c:pt>
                <c:pt idx="1461">
                  <c:v>1401.4</c:v>
                </c:pt>
                <c:pt idx="1462">
                  <c:v>1402.4</c:v>
                </c:pt>
                <c:pt idx="1463">
                  <c:v>1403.4</c:v>
                </c:pt>
                <c:pt idx="1464">
                  <c:v>1404.4</c:v>
                </c:pt>
                <c:pt idx="1465">
                  <c:v>1405.4</c:v>
                </c:pt>
                <c:pt idx="1466">
                  <c:v>1406.4</c:v>
                </c:pt>
                <c:pt idx="1467">
                  <c:v>1407.4</c:v>
                </c:pt>
                <c:pt idx="1468">
                  <c:v>1408.4</c:v>
                </c:pt>
                <c:pt idx="1469">
                  <c:v>1409.4</c:v>
                </c:pt>
                <c:pt idx="1470">
                  <c:v>1410.4</c:v>
                </c:pt>
                <c:pt idx="1471">
                  <c:v>1411.4</c:v>
                </c:pt>
                <c:pt idx="1472">
                  <c:v>1412.4</c:v>
                </c:pt>
                <c:pt idx="1473">
                  <c:v>1413.4</c:v>
                </c:pt>
                <c:pt idx="1474">
                  <c:v>1414.4</c:v>
                </c:pt>
                <c:pt idx="1475">
                  <c:v>1415.4</c:v>
                </c:pt>
                <c:pt idx="1476">
                  <c:v>1416.4</c:v>
                </c:pt>
                <c:pt idx="1477">
                  <c:v>1417.4</c:v>
                </c:pt>
                <c:pt idx="1478">
                  <c:v>1418.4</c:v>
                </c:pt>
                <c:pt idx="1479">
                  <c:v>1419.4</c:v>
                </c:pt>
                <c:pt idx="1480">
                  <c:v>1420.4</c:v>
                </c:pt>
                <c:pt idx="1481">
                  <c:v>1421.4</c:v>
                </c:pt>
                <c:pt idx="1482">
                  <c:v>1422.4</c:v>
                </c:pt>
                <c:pt idx="1483">
                  <c:v>1423.4</c:v>
                </c:pt>
                <c:pt idx="1484">
                  <c:v>1424.4</c:v>
                </c:pt>
                <c:pt idx="1485">
                  <c:v>1425.4</c:v>
                </c:pt>
                <c:pt idx="1486">
                  <c:v>1426.4</c:v>
                </c:pt>
                <c:pt idx="1487">
                  <c:v>1427.4</c:v>
                </c:pt>
                <c:pt idx="1488">
                  <c:v>1428.4</c:v>
                </c:pt>
                <c:pt idx="1489">
                  <c:v>1429.4</c:v>
                </c:pt>
                <c:pt idx="1490">
                  <c:v>1430.4</c:v>
                </c:pt>
                <c:pt idx="1491">
                  <c:v>1431.4</c:v>
                </c:pt>
                <c:pt idx="1492">
                  <c:v>1432.4</c:v>
                </c:pt>
                <c:pt idx="1493">
                  <c:v>1433.4</c:v>
                </c:pt>
                <c:pt idx="1494">
                  <c:v>1434.4</c:v>
                </c:pt>
                <c:pt idx="1495">
                  <c:v>1435.4</c:v>
                </c:pt>
                <c:pt idx="1496">
                  <c:v>1436.4</c:v>
                </c:pt>
                <c:pt idx="1497">
                  <c:v>1437.4</c:v>
                </c:pt>
                <c:pt idx="1498">
                  <c:v>1438.4</c:v>
                </c:pt>
                <c:pt idx="1499">
                  <c:v>1439.4</c:v>
                </c:pt>
                <c:pt idx="1500">
                  <c:v>1440.4</c:v>
                </c:pt>
                <c:pt idx="1501">
                  <c:v>1441.4</c:v>
                </c:pt>
                <c:pt idx="1502">
                  <c:v>1442.4</c:v>
                </c:pt>
                <c:pt idx="1503">
                  <c:v>1443.4</c:v>
                </c:pt>
                <c:pt idx="1504">
                  <c:v>1444.4</c:v>
                </c:pt>
                <c:pt idx="1505">
                  <c:v>1445.4</c:v>
                </c:pt>
                <c:pt idx="1506">
                  <c:v>1446.4</c:v>
                </c:pt>
                <c:pt idx="1507">
                  <c:v>1447.4</c:v>
                </c:pt>
                <c:pt idx="1508">
                  <c:v>1448.4</c:v>
                </c:pt>
                <c:pt idx="1509">
                  <c:v>1449.4</c:v>
                </c:pt>
                <c:pt idx="1510">
                  <c:v>1450.4</c:v>
                </c:pt>
                <c:pt idx="1511">
                  <c:v>1451.4</c:v>
                </c:pt>
                <c:pt idx="1512">
                  <c:v>1452.4</c:v>
                </c:pt>
                <c:pt idx="1513">
                  <c:v>1453.4</c:v>
                </c:pt>
                <c:pt idx="1514">
                  <c:v>1454.4</c:v>
                </c:pt>
                <c:pt idx="1515">
                  <c:v>1455.4</c:v>
                </c:pt>
                <c:pt idx="1516">
                  <c:v>1456.4</c:v>
                </c:pt>
                <c:pt idx="1517">
                  <c:v>1457.4</c:v>
                </c:pt>
                <c:pt idx="1518">
                  <c:v>1458.4</c:v>
                </c:pt>
                <c:pt idx="1519">
                  <c:v>1459.4</c:v>
                </c:pt>
                <c:pt idx="1520">
                  <c:v>1460.4</c:v>
                </c:pt>
                <c:pt idx="1521">
                  <c:v>1461.4</c:v>
                </c:pt>
                <c:pt idx="1522">
                  <c:v>1462.4</c:v>
                </c:pt>
                <c:pt idx="1523">
                  <c:v>1463.4</c:v>
                </c:pt>
                <c:pt idx="1524">
                  <c:v>1464.4</c:v>
                </c:pt>
                <c:pt idx="1525">
                  <c:v>1465.4</c:v>
                </c:pt>
                <c:pt idx="1526">
                  <c:v>1466.4</c:v>
                </c:pt>
                <c:pt idx="1527">
                  <c:v>1467.4</c:v>
                </c:pt>
                <c:pt idx="1528">
                  <c:v>1468.4</c:v>
                </c:pt>
                <c:pt idx="1529">
                  <c:v>1469.4</c:v>
                </c:pt>
                <c:pt idx="1530">
                  <c:v>1470.4</c:v>
                </c:pt>
                <c:pt idx="1531">
                  <c:v>1471.4</c:v>
                </c:pt>
                <c:pt idx="1532">
                  <c:v>1472.4</c:v>
                </c:pt>
                <c:pt idx="1533">
                  <c:v>1473.4</c:v>
                </c:pt>
                <c:pt idx="1534">
                  <c:v>1474.4</c:v>
                </c:pt>
                <c:pt idx="1535">
                  <c:v>1475.4</c:v>
                </c:pt>
                <c:pt idx="1536">
                  <c:v>1476.4</c:v>
                </c:pt>
                <c:pt idx="1537">
                  <c:v>1477.4</c:v>
                </c:pt>
                <c:pt idx="1538">
                  <c:v>1478.4</c:v>
                </c:pt>
                <c:pt idx="1539">
                  <c:v>1479.4</c:v>
                </c:pt>
                <c:pt idx="1540">
                  <c:v>1480.4</c:v>
                </c:pt>
                <c:pt idx="1541">
                  <c:v>1481.4</c:v>
                </c:pt>
                <c:pt idx="1542">
                  <c:v>1482.4</c:v>
                </c:pt>
                <c:pt idx="1543">
                  <c:v>1483.4</c:v>
                </c:pt>
                <c:pt idx="1544">
                  <c:v>1484.4</c:v>
                </c:pt>
                <c:pt idx="1545">
                  <c:v>1485.4</c:v>
                </c:pt>
                <c:pt idx="1546">
                  <c:v>1486.4</c:v>
                </c:pt>
                <c:pt idx="1547">
                  <c:v>1487.4</c:v>
                </c:pt>
                <c:pt idx="1548">
                  <c:v>1488.4</c:v>
                </c:pt>
                <c:pt idx="1549">
                  <c:v>1489.4</c:v>
                </c:pt>
                <c:pt idx="1550">
                  <c:v>1490.4</c:v>
                </c:pt>
                <c:pt idx="1551">
                  <c:v>1491.4</c:v>
                </c:pt>
                <c:pt idx="1552">
                  <c:v>1492.4</c:v>
                </c:pt>
                <c:pt idx="1553">
                  <c:v>1493.4</c:v>
                </c:pt>
                <c:pt idx="1554">
                  <c:v>1494.4</c:v>
                </c:pt>
                <c:pt idx="1555">
                  <c:v>1495.4</c:v>
                </c:pt>
                <c:pt idx="1556">
                  <c:v>1496.4</c:v>
                </c:pt>
                <c:pt idx="1557">
                  <c:v>1497.4</c:v>
                </c:pt>
                <c:pt idx="1558">
                  <c:v>1498.4</c:v>
                </c:pt>
                <c:pt idx="1559">
                  <c:v>1499.4</c:v>
                </c:pt>
                <c:pt idx="1560">
                  <c:v>1500.4</c:v>
                </c:pt>
                <c:pt idx="1561">
                  <c:v>1501.4</c:v>
                </c:pt>
                <c:pt idx="1562">
                  <c:v>1502.4</c:v>
                </c:pt>
                <c:pt idx="1563">
                  <c:v>1503.4</c:v>
                </c:pt>
                <c:pt idx="1564">
                  <c:v>1504.4</c:v>
                </c:pt>
                <c:pt idx="1565">
                  <c:v>1505.4</c:v>
                </c:pt>
                <c:pt idx="1566">
                  <c:v>1506.4</c:v>
                </c:pt>
                <c:pt idx="1567">
                  <c:v>1507.4</c:v>
                </c:pt>
                <c:pt idx="1568">
                  <c:v>1508.4</c:v>
                </c:pt>
                <c:pt idx="1569">
                  <c:v>1509.4</c:v>
                </c:pt>
                <c:pt idx="1570">
                  <c:v>1510.4</c:v>
                </c:pt>
                <c:pt idx="1571">
                  <c:v>1511.4</c:v>
                </c:pt>
                <c:pt idx="1572">
                  <c:v>1512.4</c:v>
                </c:pt>
                <c:pt idx="1573">
                  <c:v>1513.4</c:v>
                </c:pt>
                <c:pt idx="1574">
                  <c:v>1514.4</c:v>
                </c:pt>
                <c:pt idx="1575">
                  <c:v>1515.4</c:v>
                </c:pt>
                <c:pt idx="1576">
                  <c:v>1516.4</c:v>
                </c:pt>
                <c:pt idx="1577">
                  <c:v>1517.4</c:v>
                </c:pt>
                <c:pt idx="1578">
                  <c:v>1518.4</c:v>
                </c:pt>
                <c:pt idx="1579">
                  <c:v>1519.4</c:v>
                </c:pt>
                <c:pt idx="1580">
                  <c:v>1520.4</c:v>
                </c:pt>
                <c:pt idx="1581">
                  <c:v>1521.4</c:v>
                </c:pt>
                <c:pt idx="1582">
                  <c:v>1522.4</c:v>
                </c:pt>
                <c:pt idx="1583">
                  <c:v>1523.4</c:v>
                </c:pt>
                <c:pt idx="1584">
                  <c:v>1524.4</c:v>
                </c:pt>
                <c:pt idx="1585">
                  <c:v>1525.4</c:v>
                </c:pt>
                <c:pt idx="1586">
                  <c:v>1526.4</c:v>
                </c:pt>
                <c:pt idx="1587">
                  <c:v>1527.4</c:v>
                </c:pt>
                <c:pt idx="1588">
                  <c:v>1528.4</c:v>
                </c:pt>
                <c:pt idx="1589">
                  <c:v>1529.4</c:v>
                </c:pt>
                <c:pt idx="1590">
                  <c:v>1530.4</c:v>
                </c:pt>
                <c:pt idx="1591">
                  <c:v>1531.4</c:v>
                </c:pt>
                <c:pt idx="1592">
                  <c:v>1532.4</c:v>
                </c:pt>
                <c:pt idx="1593">
                  <c:v>1533.4</c:v>
                </c:pt>
                <c:pt idx="1594">
                  <c:v>1534.4</c:v>
                </c:pt>
                <c:pt idx="1595">
                  <c:v>1535.4</c:v>
                </c:pt>
                <c:pt idx="1596">
                  <c:v>1536.4</c:v>
                </c:pt>
                <c:pt idx="1597">
                  <c:v>1537.4</c:v>
                </c:pt>
                <c:pt idx="1598">
                  <c:v>1538.4</c:v>
                </c:pt>
                <c:pt idx="1599">
                  <c:v>1539.4</c:v>
                </c:pt>
                <c:pt idx="1600">
                  <c:v>1540.4</c:v>
                </c:pt>
                <c:pt idx="1601">
                  <c:v>1541.4</c:v>
                </c:pt>
                <c:pt idx="1602">
                  <c:v>1542.4</c:v>
                </c:pt>
                <c:pt idx="1603">
                  <c:v>1543.4</c:v>
                </c:pt>
                <c:pt idx="1604">
                  <c:v>1544.4</c:v>
                </c:pt>
                <c:pt idx="1605">
                  <c:v>1545.4</c:v>
                </c:pt>
                <c:pt idx="1606">
                  <c:v>1546.4</c:v>
                </c:pt>
                <c:pt idx="1607">
                  <c:v>1547.4</c:v>
                </c:pt>
                <c:pt idx="1608">
                  <c:v>1548.4</c:v>
                </c:pt>
                <c:pt idx="1609">
                  <c:v>1549.4</c:v>
                </c:pt>
                <c:pt idx="1610">
                  <c:v>1550.4</c:v>
                </c:pt>
                <c:pt idx="1611">
                  <c:v>1551.4</c:v>
                </c:pt>
                <c:pt idx="1612">
                  <c:v>1552.4</c:v>
                </c:pt>
                <c:pt idx="1613">
                  <c:v>1553.4</c:v>
                </c:pt>
                <c:pt idx="1614">
                  <c:v>1554.4</c:v>
                </c:pt>
                <c:pt idx="1615">
                  <c:v>1555.4</c:v>
                </c:pt>
                <c:pt idx="1616">
                  <c:v>1556.4</c:v>
                </c:pt>
                <c:pt idx="1617">
                  <c:v>1557.4</c:v>
                </c:pt>
                <c:pt idx="1618">
                  <c:v>1558.4</c:v>
                </c:pt>
                <c:pt idx="1619">
                  <c:v>1559.4</c:v>
                </c:pt>
                <c:pt idx="1620">
                  <c:v>1560.4</c:v>
                </c:pt>
                <c:pt idx="1621">
                  <c:v>1561.4</c:v>
                </c:pt>
                <c:pt idx="1622">
                  <c:v>1562.4</c:v>
                </c:pt>
                <c:pt idx="1623">
                  <c:v>1563.4</c:v>
                </c:pt>
                <c:pt idx="1624">
                  <c:v>1564.4</c:v>
                </c:pt>
                <c:pt idx="1625">
                  <c:v>1565.4</c:v>
                </c:pt>
                <c:pt idx="1626">
                  <c:v>1566.4</c:v>
                </c:pt>
                <c:pt idx="1627">
                  <c:v>1567.4</c:v>
                </c:pt>
                <c:pt idx="1628">
                  <c:v>1568.4</c:v>
                </c:pt>
                <c:pt idx="1629">
                  <c:v>1569.4</c:v>
                </c:pt>
                <c:pt idx="1630">
                  <c:v>1570.4</c:v>
                </c:pt>
                <c:pt idx="1631">
                  <c:v>1571.4</c:v>
                </c:pt>
                <c:pt idx="1632">
                  <c:v>1572.4</c:v>
                </c:pt>
                <c:pt idx="1633">
                  <c:v>1573.4</c:v>
                </c:pt>
                <c:pt idx="1634">
                  <c:v>1574.4</c:v>
                </c:pt>
                <c:pt idx="1635">
                  <c:v>1575.4</c:v>
                </c:pt>
                <c:pt idx="1636">
                  <c:v>1576.4</c:v>
                </c:pt>
                <c:pt idx="1637">
                  <c:v>1577.4</c:v>
                </c:pt>
                <c:pt idx="1638">
                  <c:v>1578.4</c:v>
                </c:pt>
                <c:pt idx="1639">
                  <c:v>1579.4</c:v>
                </c:pt>
                <c:pt idx="1640">
                  <c:v>1580.4</c:v>
                </c:pt>
                <c:pt idx="1641">
                  <c:v>1581.4</c:v>
                </c:pt>
                <c:pt idx="1642">
                  <c:v>1582.4</c:v>
                </c:pt>
                <c:pt idx="1643">
                  <c:v>1583.4</c:v>
                </c:pt>
                <c:pt idx="1644">
                  <c:v>1584.4</c:v>
                </c:pt>
                <c:pt idx="1645">
                  <c:v>1585.4</c:v>
                </c:pt>
                <c:pt idx="1646">
                  <c:v>1586.4</c:v>
                </c:pt>
                <c:pt idx="1647">
                  <c:v>1587.4</c:v>
                </c:pt>
                <c:pt idx="1648">
                  <c:v>1588.4</c:v>
                </c:pt>
                <c:pt idx="1649">
                  <c:v>1589.4</c:v>
                </c:pt>
                <c:pt idx="1650">
                  <c:v>1590.4</c:v>
                </c:pt>
                <c:pt idx="1651">
                  <c:v>1591.4</c:v>
                </c:pt>
                <c:pt idx="1652">
                  <c:v>1592.4</c:v>
                </c:pt>
                <c:pt idx="1653">
                  <c:v>1593.4</c:v>
                </c:pt>
                <c:pt idx="1654">
                  <c:v>1594.4</c:v>
                </c:pt>
                <c:pt idx="1655">
                  <c:v>1595.4</c:v>
                </c:pt>
                <c:pt idx="1656">
                  <c:v>1596.4</c:v>
                </c:pt>
                <c:pt idx="1657">
                  <c:v>1597.4</c:v>
                </c:pt>
                <c:pt idx="1658">
                  <c:v>1598.4</c:v>
                </c:pt>
                <c:pt idx="1659">
                  <c:v>1599.4</c:v>
                </c:pt>
                <c:pt idx="1660">
                  <c:v>1600.4</c:v>
                </c:pt>
                <c:pt idx="1661">
                  <c:v>1601.4</c:v>
                </c:pt>
                <c:pt idx="1662">
                  <c:v>1602.4</c:v>
                </c:pt>
                <c:pt idx="1663">
                  <c:v>1603.4</c:v>
                </c:pt>
                <c:pt idx="1664">
                  <c:v>1604.4</c:v>
                </c:pt>
                <c:pt idx="1665">
                  <c:v>1605.4</c:v>
                </c:pt>
                <c:pt idx="1666">
                  <c:v>1606.4</c:v>
                </c:pt>
                <c:pt idx="1667">
                  <c:v>1607.4</c:v>
                </c:pt>
                <c:pt idx="1668">
                  <c:v>1608.4</c:v>
                </c:pt>
                <c:pt idx="1669">
                  <c:v>1609.4</c:v>
                </c:pt>
                <c:pt idx="1670">
                  <c:v>1610.4</c:v>
                </c:pt>
                <c:pt idx="1671">
                  <c:v>1611.4</c:v>
                </c:pt>
                <c:pt idx="1672">
                  <c:v>1612.4</c:v>
                </c:pt>
                <c:pt idx="1673">
                  <c:v>1613.4</c:v>
                </c:pt>
                <c:pt idx="1674">
                  <c:v>1614.4</c:v>
                </c:pt>
                <c:pt idx="1675">
                  <c:v>1615.4</c:v>
                </c:pt>
                <c:pt idx="1676">
                  <c:v>1616.4</c:v>
                </c:pt>
                <c:pt idx="1677">
                  <c:v>1617.4</c:v>
                </c:pt>
                <c:pt idx="1678">
                  <c:v>1618.4</c:v>
                </c:pt>
                <c:pt idx="1679">
                  <c:v>1619.4</c:v>
                </c:pt>
                <c:pt idx="1680">
                  <c:v>1620.4</c:v>
                </c:pt>
                <c:pt idx="1681">
                  <c:v>1621.4</c:v>
                </c:pt>
                <c:pt idx="1682">
                  <c:v>1622.4</c:v>
                </c:pt>
                <c:pt idx="1683">
                  <c:v>1623.4</c:v>
                </c:pt>
                <c:pt idx="1684">
                  <c:v>1624.4</c:v>
                </c:pt>
                <c:pt idx="1685">
                  <c:v>1625.4</c:v>
                </c:pt>
                <c:pt idx="1686">
                  <c:v>1626.4</c:v>
                </c:pt>
                <c:pt idx="1687">
                  <c:v>1627.4</c:v>
                </c:pt>
                <c:pt idx="1688">
                  <c:v>1628.4</c:v>
                </c:pt>
                <c:pt idx="1689">
                  <c:v>1629.4</c:v>
                </c:pt>
                <c:pt idx="1690">
                  <c:v>1630.4</c:v>
                </c:pt>
                <c:pt idx="1691">
                  <c:v>1631.4</c:v>
                </c:pt>
                <c:pt idx="1692">
                  <c:v>1632.4</c:v>
                </c:pt>
                <c:pt idx="1693">
                  <c:v>1633.4</c:v>
                </c:pt>
                <c:pt idx="1694">
                  <c:v>1634.4</c:v>
                </c:pt>
                <c:pt idx="1695">
                  <c:v>1635.4</c:v>
                </c:pt>
                <c:pt idx="1696">
                  <c:v>1636.4</c:v>
                </c:pt>
                <c:pt idx="1697">
                  <c:v>1637.4</c:v>
                </c:pt>
                <c:pt idx="1698">
                  <c:v>1638.4</c:v>
                </c:pt>
                <c:pt idx="1699">
                  <c:v>1639.4</c:v>
                </c:pt>
                <c:pt idx="1700">
                  <c:v>1640.4</c:v>
                </c:pt>
                <c:pt idx="1701">
                  <c:v>1641.4</c:v>
                </c:pt>
                <c:pt idx="1702">
                  <c:v>1642.4</c:v>
                </c:pt>
                <c:pt idx="1703">
                  <c:v>1643.4</c:v>
                </c:pt>
                <c:pt idx="1704">
                  <c:v>1644.4</c:v>
                </c:pt>
                <c:pt idx="1705">
                  <c:v>1645.4</c:v>
                </c:pt>
                <c:pt idx="1706">
                  <c:v>1646.4</c:v>
                </c:pt>
                <c:pt idx="1707">
                  <c:v>1647.4</c:v>
                </c:pt>
                <c:pt idx="1708">
                  <c:v>1648.4</c:v>
                </c:pt>
                <c:pt idx="1709">
                  <c:v>1649.4</c:v>
                </c:pt>
                <c:pt idx="1710">
                  <c:v>1650.4</c:v>
                </c:pt>
                <c:pt idx="1711">
                  <c:v>1651.4</c:v>
                </c:pt>
                <c:pt idx="1712">
                  <c:v>1652.4</c:v>
                </c:pt>
                <c:pt idx="1713">
                  <c:v>1653.4</c:v>
                </c:pt>
                <c:pt idx="1714">
                  <c:v>1654.4</c:v>
                </c:pt>
                <c:pt idx="1715">
                  <c:v>1655.4</c:v>
                </c:pt>
                <c:pt idx="1716">
                  <c:v>1656.4</c:v>
                </c:pt>
                <c:pt idx="1717">
                  <c:v>1657.4</c:v>
                </c:pt>
                <c:pt idx="1718">
                  <c:v>1658.4</c:v>
                </c:pt>
                <c:pt idx="1719">
                  <c:v>1659.4</c:v>
                </c:pt>
                <c:pt idx="1720">
                  <c:v>1660.4</c:v>
                </c:pt>
                <c:pt idx="1721">
                  <c:v>1661.4</c:v>
                </c:pt>
                <c:pt idx="1722">
                  <c:v>1662.4</c:v>
                </c:pt>
                <c:pt idx="1723">
                  <c:v>1663.4</c:v>
                </c:pt>
                <c:pt idx="1724">
                  <c:v>1664.4</c:v>
                </c:pt>
                <c:pt idx="1725">
                  <c:v>1665.4</c:v>
                </c:pt>
                <c:pt idx="1726">
                  <c:v>1666.4</c:v>
                </c:pt>
                <c:pt idx="1727">
                  <c:v>1667.4</c:v>
                </c:pt>
                <c:pt idx="1728">
                  <c:v>1668.4</c:v>
                </c:pt>
                <c:pt idx="1729">
                  <c:v>1669.4</c:v>
                </c:pt>
                <c:pt idx="1730">
                  <c:v>1670.4</c:v>
                </c:pt>
                <c:pt idx="1731">
                  <c:v>1671.4</c:v>
                </c:pt>
                <c:pt idx="1732">
                  <c:v>1672.4</c:v>
                </c:pt>
                <c:pt idx="1733">
                  <c:v>1673.4</c:v>
                </c:pt>
                <c:pt idx="1734">
                  <c:v>1674.4</c:v>
                </c:pt>
                <c:pt idx="1735">
                  <c:v>1675.4</c:v>
                </c:pt>
                <c:pt idx="1736">
                  <c:v>1676.4</c:v>
                </c:pt>
                <c:pt idx="1737">
                  <c:v>1677.4</c:v>
                </c:pt>
                <c:pt idx="1738">
                  <c:v>1678.4</c:v>
                </c:pt>
                <c:pt idx="1739">
                  <c:v>1679.4</c:v>
                </c:pt>
                <c:pt idx="1740">
                  <c:v>1680.4</c:v>
                </c:pt>
                <c:pt idx="1741">
                  <c:v>1681.4</c:v>
                </c:pt>
                <c:pt idx="1742">
                  <c:v>1682.4</c:v>
                </c:pt>
                <c:pt idx="1743">
                  <c:v>1683.4</c:v>
                </c:pt>
                <c:pt idx="1744">
                  <c:v>1684.4</c:v>
                </c:pt>
                <c:pt idx="1745">
                  <c:v>1685.4</c:v>
                </c:pt>
                <c:pt idx="1746">
                  <c:v>1686.4</c:v>
                </c:pt>
                <c:pt idx="1747">
                  <c:v>1687.4</c:v>
                </c:pt>
                <c:pt idx="1748">
                  <c:v>1688.4</c:v>
                </c:pt>
                <c:pt idx="1749">
                  <c:v>1689.4</c:v>
                </c:pt>
                <c:pt idx="1750">
                  <c:v>1690.4</c:v>
                </c:pt>
                <c:pt idx="1751">
                  <c:v>1691.4</c:v>
                </c:pt>
                <c:pt idx="1752">
                  <c:v>1692.4</c:v>
                </c:pt>
                <c:pt idx="1753">
                  <c:v>1693.4</c:v>
                </c:pt>
                <c:pt idx="1754">
                  <c:v>1694.4</c:v>
                </c:pt>
                <c:pt idx="1755">
                  <c:v>1695.4</c:v>
                </c:pt>
                <c:pt idx="1756">
                  <c:v>1696.4</c:v>
                </c:pt>
                <c:pt idx="1757">
                  <c:v>1697.4</c:v>
                </c:pt>
                <c:pt idx="1758">
                  <c:v>1698.4</c:v>
                </c:pt>
                <c:pt idx="1759">
                  <c:v>1699.4</c:v>
                </c:pt>
                <c:pt idx="1760">
                  <c:v>1700.4</c:v>
                </c:pt>
                <c:pt idx="1761">
                  <c:v>1701.4</c:v>
                </c:pt>
                <c:pt idx="1762">
                  <c:v>1702.4</c:v>
                </c:pt>
                <c:pt idx="1763">
                  <c:v>1703.4</c:v>
                </c:pt>
                <c:pt idx="1764">
                  <c:v>1704.4</c:v>
                </c:pt>
                <c:pt idx="1765">
                  <c:v>1705.4</c:v>
                </c:pt>
                <c:pt idx="1766">
                  <c:v>1706.4</c:v>
                </c:pt>
                <c:pt idx="1767">
                  <c:v>1707.4</c:v>
                </c:pt>
                <c:pt idx="1768">
                  <c:v>1708.4</c:v>
                </c:pt>
                <c:pt idx="1769">
                  <c:v>1709.4</c:v>
                </c:pt>
                <c:pt idx="1770">
                  <c:v>1710.4</c:v>
                </c:pt>
                <c:pt idx="1771">
                  <c:v>1711.4</c:v>
                </c:pt>
                <c:pt idx="1772">
                  <c:v>1712.4</c:v>
                </c:pt>
                <c:pt idx="1773">
                  <c:v>1713.4</c:v>
                </c:pt>
                <c:pt idx="1774">
                  <c:v>1714.4</c:v>
                </c:pt>
                <c:pt idx="1775">
                  <c:v>1715.4</c:v>
                </c:pt>
                <c:pt idx="1776">
                  <c:v>1716.4</c:v>
                </c:pt>
                <c:pt idx="1777">
                  <c:v>1717.4</c:v>
                </c:pt>
                <c:pt idx="1778">
                  <c:v>1718.4</c:v>
                </c:pt>
                <c:pt idx="1779">
                  <c:v>1719.4</c:v>
                </c:pt>
                <c:pt idx="1780">
                  <c:v>1720.4</c:v>
                </c:pt>
                <c:pt idx="1781">
                  <c:v>1721.4</c:v>
                </c:pt>
                <c:pt idx="1782">
                  <c:v>1722.4</c:v>
                </c:pt>
                <c:pt idx="1783">
                  <c:v>1723.4</c:v>
                </c:pt>
                <c:pt idx="1784">
                  <c:v>1724.4</c:v>
                </c:pt>
                <c:pt idx="1785">
                  <c:v>1725.4</c:v>
                </c:pt>
                <c:pt idx="1786">
                  <c:v>1726.4</c:v>
                </c:pt>
                <c:pt idx="1787">
                  <c:v>1727.4</c:v>
                </c:pt>
                <c:pt idx="1788">
                  <c:v>1728.4</c:v>
                </c:pt>
                <c:pt idx="1789">
                  <c:v>1729.4</c:v>
                </c:pt>
                <c:pt idx="1790">
                  <c:v>1730.4</c:v>
                </c:pt>
                <c:pt idx="1791">
                  <c:v>1731.4</c:v>
                </c:pt>
                <c:pt idx="1792">
                  <c:v>1732.4</c:v>
                </c:pt>
                <c:pt idx="1793">
                  <c:v>1733.4</c:v>
                </c:pt>
                <c:pt idx="1794">
                  <c:v>1734.4</c:v>
                </c:pt>
                <c:pt idx="1795">
                  <c:v>1735.4</c:v>
                </c:pt>
                <c:pt idx="1796">
                  <c:v>1736.4</c:v>
                </c:pt>
                <c:pt idx="1797">
                  <c:v>1737.4</c:v>
                </c:pt>
                <c:pt idx="1798">
                  <c:v>1738.4</c:v>
                </c:pt>
                <c:pt idx="1799">
                  <c:v>1739.4</c:v>
                </c:pt>
                <c:pt idx="1800">
                  <c:v>1740.4</c:v>
                </c:pt>
                <c:pt idx="1801">
                  <c:v>1741.4</c:v>
                </c:pt>
                <c:pt idx="1802">
                  <c:v>1742.4</c:v>
                </c:pt>
                <c:pt idx="1803">
                  <c:v>1743.4</c:v>
                </c:pt>
                <c:pt idx="1804">
                  <c:v>1744.4</c:v>
                </c:pt>
                <c:pt idx="1805">
                  <c:v>1745.4</c:v>
                </c:pt>
                <c:pt idx="1806">
                  <c:v>1746.4</c:v>
                </c:pt>
                <c:pt idx="1807">
                  <c:v>1747.4</c:v>
                </c:pt>
                <c:pt idx="1808">
                  <c:v>1748.4</c:v>
                </c:pt>
                <c:pt idx="1809">
                  <c:v>1749.4</c:v>
                </c:pt>
                <c:pt idx="1810">
                  <c:v>1750.4</c:v>
                </c:pt>
                <c:pt idx="1811">
                  <c:v>1751.4</c:v>
                </c:pt>
                <c:pt idx="1812">
                  <c:v>1752.4</c:v>
                </c:pt>
                <c:pt idx="1813">
                  <c:v>1753.4</c:v>
                </c:pt>
                <c:pt idx="1814">
                  <c:v>1754.4</c:v>
                </c:pt>
                <c:pt idx="1815">
                  <c:v>1755.4</c:v>
                </c:pt>
                <c:pt idx="1816">
                  <c:v>1756.4</c:v>
                </c:pt>
                <c:pt idx="1817">
                  <c:v>1757.4</c:v>
                </c:pt>
                <c:pt idx="1818">
                  <c:v>1758.4</c:v>
                </c:pt>
                <c:pt idx="1819">
                  <c:v>1759.4</c:v>
                </c:pt>
                <c:pt idx="1820">
                  <c:v>1760.4</c:v>
                </c:pt>
                <c:pt idx="1821">
                  <c:v>1761.4</c:v>
                </c:pt>
                <c:pt idx="1822">
                  <c:v>1762.4</c:v>
                </c:pt>
                <c:pt idx="1823">
                  <c:v>1763.4</c:v>
                </c:pt>
                <c:pt idx="1824">
                  <c:v>1764.4</c:v>
                </c:pt>
                <c:pt idx="1825">
                  <c:v>1765.4</c:v>
                </c:pt>
                <c:pt idx="1826">
                  <c:v>1766.4</c:v>
                </c:pt>
                <c:pt idx="1827">
                  <c:v>1767.4</c:v>
                </c:pt>
                <c:pt idx="1828">
                  <c:v>1768.4</c:v>
                </c:pt>
                <c:pt idx="1829">
                  <c:v>1769.4</c:v>
                </c:pt>
                <c:pt idx="1830">
                  <c:v>1770.4</c:v>
                </c:pt>
                <c:pt idx="1831">
                  <c:v>1771.4</c:v>
                </c:pt>
                <c:pt idx="1832">
                  <c:v>1772.4</c:v>
                </c:pt>
                <c:pt idx="1833">
                  <c:v>1773.4</c:v>
                </c:pt>
                <c:pt idx="1834">
                  <c:v>1774.4</c:v>
                </c:pt>
                <c:pt idx="1835">
                  <c:v>1775.4</c:v>
                </c:pt>
                <c:pt idx="1836">
                  <c:v>1776.4</c:v>
                </c:pt>
                <c:pt idx="1837">
                  <c:v>1777.4</c:v>
                </c:pt>
                <c:pt idx="1838">
                  <c:v>1778.4</c:v>
                </c:pt>
                <c:pt idx="1839">
                  <c:v>1779.4</c:v>
                </c:pt>
                <c:pt idx="1840">
                  <c:v>1780.4</c:v>
                </c:pt>
                <c:pt idx="1841">
                  <c:v>1781.4</c:v>
                </c:pt>
                <c:pt idx="1842">
                  <c:v>1782.4</c:v>
                </c:pt>
                <c:pt idx="1843">
                  <c:v>1783.4</c:v>
                </c:pt>
                <c:pt idx="1844">
                  <c:v>1784.4</c:v>
                </c:pt>
                <c:pt idx="1845">
                  <c:v>1785.4</c:v>
                </c:pt>
                <c:pt idx="1846">
                  <c:v>1786.4</c:v>
                </c:pt>
                <c:pt idx="1847">
                  <c:v>1787.4</c:v>
                </c:pt>
                <c:pt idx="1848">
                  <c:v>1788.4</c:v>
                </c:pt>
                <c:pt idx="1849">
                  <c:v>1789.4</c:v>
                </c:pt>
                <c:pt idx="1850">
                  <c:v>1790.4</c:v>
                </c:pt>
                <c:pt idx="1851">
                  <c:v>1791.4</c:v>
                </c:pt>
                <c:pt idx="1852">
                  <c:v>1792.4</c:v>
                </c:pt>
                <c:pt idx="1853">
                  <c:v>1793.4</c:v>
                </c:pt>
                <c:pt idx="1854">
                  <c:v>1794.4</c:v>
                </c:pt>
                <c:pt idx="1855">
                  <c:v>1795.4</c:v>
                </c:pt>
                <c:pt idx="1856">
                  <c:v>1796.4</c:v>
                </c:pt>
                <c:pt idx="1857">
                  <c:v>1797.4</c:v>
                </c:pt>
                <c:pt idx="1858">
                  <c:v>1798.4</c:v>
                </c:pt>
                <c:pt idx="1859">
                  <c:v>1799.4</c:v>
                </c:pt>
                <c:pt idx="1860">
                  <c:v>1800.4</c:v>
                </c:pt>
                <c:pt idx="1861">
                  <c:v>1801.4</c:v>
                </c:pt>
                <c:pt idx="1862">
                  <c:v>1802.4</c:v>
                </c:pt>
                <c:pt idx="1863">
                  <c:v>1803.4</c:v>
                </c:pt>
                <c:pt idx="1864">
                  <c:v>1804.4</c:v>
                </c:pt>
                <c:pt idx="1865">
                  <c:v>1805.4</c:v>
                </c:pt>
                <c:pt idx="1866">
                  <c:v>1806.4</c:v>
                </c:pt>
                <c:pt idx="1867">
                  <c:v>1807.4</c:v>
                </c:pt>
                <c:pt idx="1868">
                  <c:v>1808.4</c:v>
                </c:pt>
                <c:pt idx="1869">
                  <c:v>1809.4</c:v>
                </c:pt>
                <c:pt idx="1870">
                  <c:v>1810.4</c:v>
                </c:pt>
                <c:pt idx="1871">
                  <c:v>1811.4</c:v>
                </c:pt>
                <c:pt idx="1872">
                  <c:v>1812.4</c:v>
                </c:pt>
                <c:pt idx="1873">
                  <c:v>1813.4</c:v>
                </c:pt>
                <c:pt idx="1874">
                  <c:v>1814.4</c:v>
                </c:pt>
                <c:pt idx="1875">
                  <c:v>1815.4</c:v>
                </c:pt>
                <c:pt idx="1876">
                  <c:v>1816.4</c:v>
                </c:pt>
                <c:pt idx="1877">
                  <c:v>1817.4</c:v>
                </c:pt>
                <c:pt idx="1878">
                  <c:v>1818.4</c:v>
                </c:pt>
                <c:pt idx="1879">
                  <c:v>1819.4</c:v>
                </c:pt>
                <c:pt idx="1880">
                  <c:v>1820.4</c:v>
                </c:pt>
                <c:pt idx="1881">
                  <c:v>1821.4</c:v>
                </c:pt>
                <c:pt idx="1882">
                  <c:v>1822.4</c:v>
                </c:pt>
                <c:pt idx="1883">
                  <c:v>1823.4</c:v>
                </c:pt>
                <c:pt idx="1884">
                  <c:v>1824.4</c:v>
                </c:pt>
                <c:pt idx="1885">
                  <c:v>1825.4</c:v>
                </c:pt>
                <c:pt idx="1886">
                  <c:v>1826.4</c:v>
                </c:pt>
                <c:pt idx="1887">
                  <c:v>1827.4</c:v>
                </c:pt>
                <c:pt idx="1888">
                  <c:v>1828.4</c:v>
                </c:pt>
                <c:pt idx="1889">
                  <c:v>1829.4</c:v>
                </c:pt>
                <c:pt idx="1890">
                  <c:v>1830.4</c:v>
                </c:pt>
                <c:pt idx="1891">
                  <c:v>1831.4</c:v>
                </c:pt>
                <c:pt idx="1892">
                  <c:v>1832.4</c:v>
                </c:pt>
                <c:pt idx="1893">
                  <c:v>1833.4</c:v>
                </c:pt>
                <c:pt idx="1894">
                  <c:v>1834.4</c:v>
                </c:pt>
                <c:pt idx="1895">
                  <c:v>1835.4</c:v>
                </c:pt>
                <c:pt idx="1896">
                  <c:v>1836.4</c:v>
                </c:pt>
                <c:pt idx="1897">
                  <c:v>1837.4</c:v>
                </c:pt>
                <c:pt idx="1898">
                  <c:v>1838.4</c:v>
                </c:pt>
                <c:pt idx="1899">
                  <c:v>1839.4</c:v>
                </c:pt>
                <c:pt idx="1900">
                  <c:v>1840.4</c:v>
                </c:pt>
                <c:pt idx="1901">
                  <c:v>1841.4</c:v>
                </c:pt>
                <c:pt idx="1902">
                  <c:v>1842.4</c:v>
                </c:pt>
                <c:pt idx="1903">
                  <c:v>1843.4</c:v>
                </c:pt>
                <c:pt idx="1904">
                  <c:v>1844.4</c:v>
                </c:pt>
                <c:pt idx="1905">
                  <c:v>1845.4</c:v>
                </c:pt>
                <c:pt idx="1906">
                  <c:v>1846.4</c:v>
                </c:pt>
                <c:pt idx="1907">
                  <c:v>1847.4</c:v>
                </c:pt>
                <c:pt idx="1908">
                  <c:v>1848.4</c:v>
                </c:pt>
                <c:pt idx="1909">
                  <c:v>1849.4</c:v>
                </c:pt>
                <c:pt idx="1910">
                  <c:v>1850.4</c:v>
                </c:pt>
                <c:pt idx="1911">
                  <c:v>1851.4</c:v>
                </c:pt>
                <c:pt idx="1912">
                  <c:v>1852.4</c:v>
                </c:pt>
                <c:pt idx="1913">
                  <c:v>1853.4</c:v>
                </c:pt>
                <c:pt idx="1914">
                  <c:v>1854.4</c:v>
                </c:pt>
                <c:pt idx="1915">
                  <c:v>1855.4</c:v>
                </c:pt>
                <c:pt idx="1916">
                  <c:v>1856.4</c:v>
                </c:pt>
                <c:pt idx="1917">
                  <c:v>1857.4</c:v>
                </c:pt>
                <c:pt idx="1918">
                  <c:v>1858.4</c:v>
                </c:pt>
                <c:pt idx="1919">
                  <c:v>1859.4</c:v>
                </c:pt>
                <c:pt idx="1920">
                  <c:v>1860.4</c:v>
                </c:pt>
                <c:pt idx="1921">
                  <c:v>1861.4</c:v>
                </c:pt>
                <c:pt idx="1922">
                  <c:v>1862.4</c:v>
                </c:pt>
                <c:pt idx="1923">
                  <c:v>1863.4</c:v>
                </c:pt>
                <c:pt idx="1924">
                  <c:v>1864.4</c:v>
                </c:pt>
                <c:pt idx="1925">
                  <c:v>1865.4</c:v>
                </c:pt>
                <c:pt idx="1926">
                  <c:v>1866.4</c:v>
                </c:pt>
                <c:pt idx="1927">
                  <c:v>1867.4</c:v>
                </c:pt>
                <c:pt idx="1928">
                  <c:v>1868.4</c:v>
                </c:pt>
                <c:pt idx="1929">
                  <c:v>1869.4</c:v>
                </c:pt>
                <c:pt idx="1930">
                  <c:v>1870.4</c:v>
                </c:pt>
                <c:pt idx="1931">
                  <c:v>1871.4</c:v>
                </c:pt>
                <c:pt idx="1932">
                  <c:v>1872.4</c:v>
                </c:pt>
                <c:pt idx="1933">
                  <c:v>1873.4</c:v>
                </c:pt>
                <c:pt idx="1934">
                  <c:v>1874.4</c:v>
                </c:pt>
                <c:pt idx="1935">
                  <c:v>1875.4</c:v>
                </c:pt>
                <c:pt idx="1936">
                  <c:v>1876.4</c:v>
                </c:pt>
                <c:pt idx="1937">
                  <c:v>1877.4</c:v>
                </c:pt>
                <c:pt idx="1938">
                  <c:v>1878.4</c:v>
                </c:pt>
                <c:pt idx="1939">
                  <c:v>1879.4</c:v>
                </c:pt>
                <c:pt idx="1940">
                  <c:v>1880.4</c:v>
                </c:pt>
                <c:pt idx="1941">
                  <c:v>1881.4</c:v>
                </c:pt>
                <c:pt idx="1942">
                  <c:v>1882.4</c:v>
                </c:pt>
                <c:pt idx="1943">
                  <c:v>1883.4</c:v>
                </c:pt>
                <c:pt idx="1944">
                  <c:v>1884.4</c:v>
                </c:pt>
                <c:pt idx="1945">
                  <c:v>1885.4</c:v>
                </c:pt>
                <c:pt idx="1946">
                  <c:v>1886.4</c:v>
                </c:pt>
                <c:pt idx="1947">
                  <c:v>1887.4</c:v>
                </c:pt>
                <c:pt idx="1948">
                  <c:v>1888.4</c:v>
                </c:pt>
                <c:pt idx="1949">
                  <c:v>1889.4</c:v>
                </c:pt>
                <c:pt idx="1950">
                  <c:v>1890.4</c:v>
                </c:pt>
                <c:pt idx="1951">
                  <c:v>1891.4</c:v>
                </c:pt>
                <c:pt idx="1952">
                  <c:v>1892.4</c:v>
                </c:pt>
                <c:pt idx="1953">
                  <c:v>1893.4</c:v>
                </c:pt>
                <c:pt idx="1954">
                  <c:v>1894.4</c:v>
                </c:pt>
                <c:pt idx="1955">
                  <c:v>1895.4</c:v>
                </c:pt>
                <c:pt idx="1956">
                  <c:v>1896.4</c:v>
                </c:pt>
                <c:pt idx="1957">
                  <c:v>1897.4</c:v>
                </c:pt>
                <c:pt idx="1958">
                  <c:v>1898.4</c:v>
                </c:pt>
                <c:pt idx="1959">
                  <c:v>1899.4</c:v>
                </c:pt>
                <c:pt idx="1960">
                  <c:v>1900.4</c:v>
                </c:pt>
                <c:pt idx="1961">
                  <c:v>1901.4</c:v>
                </c:pt>
                <c:pt idx="1962">
                  <c:v>1902.4</c:v>
                </c:pt>
                <c:pt idx="1963">
                  <c:v>1903.4</c:v>
                </c:pt>
                <c:pt idx="1964">
                  <c:v>1904.4</c:v>
                </c:pt>
                <c:pt idx="1965">
                  <c:v>1905.4</c:v>
                </c:pt>
                <c:pt idx="1966">
                  <c:v>1906.4</c:v>
                </c:pt>
                <c:pt idx="1967">
                  <c:v>1907.4</c:v>
                </c:pt>
                <c:pt idx="1968">
                  <c:v>1908.4</c:v>
                </c:pt>
                <c:pt idx="1969">
                  <c:v>1909.4</c:v>
                </c:pt>
                <c:pt idx="1970">
                  <c:v>1910.4</c:v>
                </c:pt>
                <c:pt idx="1971">
                  <c:v>1911.4</c:v>
                </c:pt>
                <c:pt idx="1972">
                  <c:v>1912.4</c:v>
                </c:pt>
                <c:pt idx="1973">
                  <c:v>1913.4</c:v>
                </c:pt>
                <c:pt idx="1974">
                  <c:v>1914.4</c:v>
                </c:pt>
                <c:pt idx="1975">
                  <c:v>1915.4</c:v>
                </c:pt>
                <c:pt idx="1976">
                  <c:v>1916.4</c:v>
                </c:pt>
                <c:pt idx="1977">
                  <c:v>1917.4</c:v>
                </c:pt>
                <c:pt idx="1978">
                  <c:v>1918.4</c:v>
                </c:pt>
                <c:pt idx="1979">
                  <c:v>1919.4</c:v>
                </c:pt>
                <c:pt idx="1980">
                  <c:v>1920.4</c:v>
                </c:pt>
                <c:pt idx="1981">
                  <c:v>1921.4</c:v>
                </c:pt>
                <c:pt idx="1982">
                  <c:v>1922.4</c:v>
                </c:pt>
                <c:pt idx="1983">
                  <c:v>1923.4</c:v>
                </c:pt>
                <c:pt idx="1984">
                  <c:v>1924.4</c:v>
                </c:pt>
                <c:pt idx="1985">
                  <c:v>1925.4</c:v>
                </c:pt>
                <c:pt idx="1986">
                  <c:v>1926.4</c:v>
                </c:pt>
                <c:pt idx="1987">
                  <c:v>1927.4</c:v>
                </c:pt>
                <c:pt idx="1988">
                  <c:v>1928.4</c:v>
                </c:pt>
                <c:pt idx="1989">
                  <c:v>1929.4</c:v>
                </c:pt>
                <c:pt idx="1990">
                  <c:v>1930.4</c:v>
                </c:pt>
                <c:pt idx="1991">
                  <c:v>1931.4</c:v>
                </c:pt>
                <c:pt idx="1992">
                  <c:v>1932.4</c:v>
                </c:pt>
                <c:pt idx="1993">
                  <c:v>1933.4</c:v>
                </c:pt>
                <c:pt idx="1994">
                  <c:v>1934.4</c:v>
                </c:pt>
                <c:pt idx="1995">
                  <c:v>1935.4</c:v>
                </c:pt>
                <c:pt idx="1996">
                  <c:v>1936.4</c:v>
                </c:pt>
                <c:pt idx="1997">
                  <c:v>1937.4</c:v>
                </c:pt>
                <c:pt idx="1998">
                  <c:v>1938.4</c:v>
                </c:pt>
                <c:pt idx="1999">
                  <c:v>1939.4</c:v>
                </c:pt>
                <c:pt idx="2000">
                  <c:v>1940.4</c:v>
                </c:pt>
                <c:pt idx="2001">
                  <c:v>1941.4</c:v>
                </c:pt>
                <c:pt idx="2002">
                  <c:v>1942.4</c:v>
                </c:pt>
                <c:pt idx="2003">
                  <c:v>1943.4</c:v>
                </c:pt>
                <c:pt idx="2004">
                  <c:v>1944.4</c:v>
                </c:pt>
                <c:pt idx="2005">
                  <c:v>1945.4</c:v>
                </c:pt>
                <c:pt idx="2006">
                  <c:v>1946.4</c:v>
                </c:pt>
                <c:pt idx="2007">
                  <c:v>1947.4</c:v>
                </c:pt>
                <c:pt idx="2008">
                  <c:v>1948.4</c:v>
                </c:pt>
                <c:pt idx="2009">
                  <c:v>1949.4</c:v>
                </c:pt>
                <c:pt idx="2010">
                  <c:v>1950.4</c:v>
                </c:pt>
                <c:pt idx="2011">
                  <c:v>1951.4</c:v>
                </c:pt>
                <c:pt idx="2012">
                  <c:v>1952.4</c:v>
                </c:pt>
                <c:pt idx="2013">
                  <c:v>1953.4</c:v>
                </c:pt>
                <c:pt idx="2014">
                  <c:v>1954.4</c:v>
                </c:pt>
                <c:pt idx="2015">
                  <c:v>1955.4</c:v>
                </c:pt>
                <c:pt idx="2016">
                  <c:v>1956.4</c:v>
                </c:pt>
                <c:pt idx="2017">
                  <c:v>1957.4</c:v>
                </c:pt>
                <c:pt idx="2018">
                  <c:v>1958.4</c:v>
                </c:pt>
                <c:pt idx="2019">
                  <c:v>1959.4</c:v>
                </c:pt>
                <c:pt idx="2020">
                  <c:v>1960.4</c:v>
                </c:pt>
                <c:pt idx="2021">
                  <c:v>1961.4</c:v>
                </c:pt>
                <c:pt idx="2022">
                  <c:v>1962.4</c:v>
                </c:pt>
                <c:pt idx="2023">
                  <c:v>1963.4</c:v>
                </c:pt>
                <c:pt idx="2024">
                  <c:v>1964.4</c:v>
                </c:pt>
                <c:pt idx="2025">
                  <c:v>1965.4</c:v>
                </c:pt>
                <c:pt idx="2026">
                  <c:v>1966.4</c:v>
                </c:pt>
                <c:pt idx="2027">
                  <c:v>1967.4</c:v>
                </c:pt>
                <c:pt idx="2028">
                  <c:v>1968.4</c:v>
                </c:pt>
                <c:pt idx="2029">
                  <c:v>1969.4</c:v>
                </c:pt>
                <c:pt idx="2030">
                  <c:v>1970.4</c:v>
                </c:pt>
                <c:pt idx="2031">
                  <c:v>1971.4</c:v>
                </c:pt>
                <c:pt idx="2032">
                  <c:v>1972.4</c:v>
                </c:pt>
                <c:pt idx="2033">
                  <c:v>1973.4</c:v>
                </c:pt>
                <c:pt idx="2034">
                  <c:v>1974.4</c:v>
                </c:pt>
                <c:pt idx="2035">
                  <c:v>1975.4</c:v>
                </c:pt>
                <c:pt idx="2036">
                  <c:v>1976.4</c:v>
                </c:pt>
                <c:pt idx="2037">
                  <c:v>1977.4</c:v>
                </c:pt>
                <c:pt idx="2038">
                  <c:v>1978.4</c:v>
                </c:pt>
                <c:pt idx="2039">
                  <c:v>1979.4</c:v>
                </c:pt>
                <c:pt idx="2040">
                  <c:v>1980.4</c:v>
                </c:pt>
                <c:pt idx="2041">
                  <c:v>1981.4</c:v>
                </c:pt>
                <c:pt idx="2042">
                  <c:v>1982.4</c:v>
                </c:pt>
                <c:pt idx="2043">
                  <c:v>1983.4</c:v>
                </c:pt>
                <c:pt idx="2044">
                  <c:v>1984.4</c:v>
                </c:pt>
                <c:pt idx="2045">
                  <c:v>1985.4</c:v>
                </c:pt>
                <c:pt idx="2046">
                  <c:v>1986.4</c:v>
                </c:pt>
                <c:pt idx="2047">
                  <c:v>1987.4</c:v>
                </c:pt>
                <c:pt idx="2048">
                  <c:v>1988.4</c:v>
                </c:pt>
                <c:pt idx="2049">
                  <c:v>1989.4</c:v>
                </c:pt>
                <c:pt idx="2050">
                  <c:v>1990.4</c:v>
                </c:pt>
                <c:pt idx="2051">
                  <c:v>1991.4</c:v>
                </c:pt>
                <c:pt idx="2052">
                  <c:v>1992.4</c:v>
                </c:pt>
                <c:pt idx="2053">
                  <c:v>1993.4</c:v>
                </c:pt>
                <c:pt idx="2054">
                  <c:v>1994.4</c:v>
                </c:pt>
                <c:pt idx="2055">
                  <c:v>1995.4</c:v>
                </c:pt>
                <c:pt idx="2056">
                  <c:v>1996.4</c:v>
                </c:pt>
                <c:pt idx="2057">
                  <c:v>1997.4</c:v>
                </c:pt>
                <c:pt idx="2058">
                  <c:v>1998.4</c:v>
                </c:pt>
                <c:pt idx="2059">
                  <c:v>1999.4</c:v>
                </c:pt>
                <c:pt idx="2060">
                  <c:v>2000.4</c:v>
                </c:pt>
                <c:pt idx="2061">
                  <c:v>2001.4</c:v>
                </c:pt>
                <c:pt idx="2062">
                  <c:v>2002.4</c:v>
                </c:pt>
                <c:pt idx="2063">
                  <c:v>2003.4</c:v>
                </c:pt>
                <c:pt idx="2064">
                  <c:v>2004.4</c:v>
                </c:pt>
                <c:pt idx="2065">
                  <c:v>2005.4</c:v>
                </c:pt>
                <c:pt idx="2066">
                  <c:v>2006.4</c:v>
                </c:pt>
                <c:pt idx="2067">
                  <c:v>2007.4</c:v>
                </c:pt>
                <c:pt idx="2068">
                  <c:v>2008.4</c:v>
                </c:pt>
                <c:pt idx="2069">
                  <c:v>2009.4</c:v>
                </c:pt>
                <c:pt idx="2070">
                  <c:v>2010.4</c:v>
                </c:pt>
                <c:pt idx="2071">
                  <c:v>2011.4</c:v>
                </c:pt>
                <c:pt idx="2072">
                  <c:v>2012.4</c:v>
                </c:pt>
                <c:pt idx="2073">
                  <c:v>2013.4</c:v>
                </c:pt>
                <c:pt idx="2074">
                  <c:v>2014.4</c:v>
                </c:pt>
                <c:pt idx="2075">
                  <c:v>2015.4</c:v>
                </c:pt>
                <c:pt idx="2076">
                  <c:v>2016.4</c:v>
                </c:pt>
                <c:pt idx="2077">
                  <c:v>2017.4</c:v>
                </c:pt>
                <c:pt idx="2078">
                  <c:v>2018.4</c:v>
                </c:pt>
                <c:pt idx="2079">
                  <c:v>2019.4</c:v>
                </c:pt>
                <c:pt idx="2080">
                  <c:v>2020.4</c:v>
                </c:pt>
                <c:pt idx="2081">
                  <c:v>2021.4</c:v>
                </c:pt>
                <c:pt idx="2082">
                  <c:v>2022.4</c:v>
                </c:pt>
                <c:pt idx="2083">
                  <c:v>2023.4</c:v>
                </c:pt>
                <c:pt idx="2084">
                  <c:v>2024.4</c:v>
                </c:pt>
                <c:pt idx="2085">
                  <c:v>2025.4</c:v>
                </c:pt>
                <c:pt idx="2086">
                  <c:v>2026.4</c:v>
                </c:pt>
                <c:pt idx="2087">
                  <c:v>2027.4</c:v>
                </c:pt>
                <c:pt idx="2088">
                  <c:v>2028.4</c:v>
                </c:pt>
                <c:pt idx="2089">
                  <c:v>2029.4</c:v>
                </c:pt>
                <c:pt idx="2090">
                  <c:v>2030.4</c:v>
                </c:pt>
                <c:pt idx="2091">
                  <c:v>2031.4</c:v>
                </c:pt>
                <c:pt idx="2092">
                  <c:v>2032.4</c:v>
                </c:pt>
                <c:pt idx="2093">
                  <c:v>2033.4</c:v>
                </c:pt>
                <c:pt idx="2094">
                  <c:v>2034.4</c:v>
                </c:pt>
                <c:pt idx="2095">
                  <c:v>2035.4</c:v>
                </c:pt>
                <c:pt idx="2096">
                  <c:v>2036.4</c:v>
                </c:pt>
                <c:pt idx="2097">
                  <c:v>2037.4</c:v>
                </c:pt>
                <c:pt idx="2098">
                  <c:v>2038.4</c:v>
                </c:pt>
                <c:pt idx="2099">
                  <c:v>2039.4</c:v>
                </c:pt>
                <c:pt idx="2100">
                  <c:v>2040.4</c:v>
                </c:pt>
                <c:pt idx="2101">
                  <c:v>2041.4</c:v>
                </c:pt>
                <c:pt idx="2102">
                  <c:v>2042.4</c:v>
                </c:pt>
                <c:pt idx="2103">
                  <c:v>2043.4</c:v>
                </c:pt>
                <c:pt idx="2104">
                  <c:v>2044.4</c:v>
                </c:pt>
                <c:pt idx="2105">
                  <c:v>2045.4</c:v>
                </c:pt>
                <c:pt idx="2106">
                  <c:v>2046.4</c:v>
                </c:pt>
                <c:pt idx="2107">
                  <c:v>2047.4</c:v>
                </c:pt>
                <c:pt idx="2108">
                  <c:v>2048.4</c:v>
                </c:pt>
                <c:pt idx="2109">
                  <c:v>2049.4</c:v>
                </c:pt>
                <c:pt idx="2110">
                  <c:v>2050.4</c:v>
                </c:pt>
                <c:pt idx="2111">
                  <c:v>2051.4</c:v>
                </c:pt>
                <c:pt idx="2112">
                  <c:v>2052.4</c:v>
                </c:pt>
                <c:pt idx="2113">
                  <c:v>2053.4</c:v>
                </c:pt>
                <c:pt idx="2114">
                  <c:v>2054.4</c:v>
                </c:pt>
                <c:pt idx="2115">
                  <c:v>2055.4</c:v>
                </c:pt>
                <c:pt idx="2116">
                  <c:v>2056.4</c:v>
                </c:pt>
                <c:pt idx="2117">
                  <c:v>2057.4</c:v>
                </c:pt>
                <c:pt idx="2118">
                  <c:v>2058.4</c:v>
                </c:pt>
                <c:pt idx="2119">
                  <c:v>2059.4</c:v>
                </c:pt>
                <c:pt idx="2120">
                  <c:v>2060.4</c:v>
                </c:pt>
                <c:pt idx="2121">
                  <c:v>2061.4</c:v>
                </c:pt>
                <c:pt idx="2122">
                  <c:v>2062.4</c:v>
                </c:pt>
                <c:pt idx="2123">
                  <c:v>2063.4</c:v>
                </c:pt>
                <c:pt idx="2124">
                  <c:v>2064.4</c:v>
                </c:pt>
                <c:pt idx="2125">
                  <c:v>2065.4</c:v>
                </c:pt>
                <c:pt idx="2126">
                  <c:v>2066.4</c:v>
                </c:pt>
                <c:pt idx="2127">
                  <c:v>2067.4</c:v>
                </c:pt>
                <c:pt idx="2128">
                  <c:v>2068.4</c:v>
                </c:pt>
                <c:pt idx="2129">
                  <c:v>2069.4</c:v>
                </c:pt>
                <c:pt idx="2130">
                  <c:v>2070.4</c:v>
                </c:pt>
                <c:pt idx="2131">
                  <c:v>2071.4</c:v>
                </c:pt>
                <c:pt idx="2132">
                  <c:v>2072.4</c:v>
                </c:pt>
                <c:pt idx="2133">
                  <c:v>2073.4</c:v>
                </c:pt>
                <c:pt idx="2134">
                  <c:v>2074.4</c:v>
                </c:pt>
                <c:pt idx="2135">
                  <c:v>2075.4</c:v>
                </c:pt>
                <c:pt idx="2136">
                  <c:v>2076.4</c:v>
                </c:pt>
                <c:pt idx="2137">
                  <c:v>2077.4</c:v>
                </c:pt>
                <c:pt idx="2138">
                  <c:v>2078.4</c:v>
                </c:pt>
                <c:pt idx="2139">
                  <c:v>2079.4</c:v>
                </c:pt>
                <c:pt idx="2140">
                  <c:v>2080.4</c:v>
                </c:pt>
                <c:pt idx="2141">
                  <c:v>2081.4</c:v>
                </c:pt>
                <c:pt idx="2142">
                  <c:v>2082.4</c:v>
                </c:pt>
                <c:pt idx="2143">
                  <c:v>2083.4</c:v>
                </c:pt>
                <c:pt idx="2144">
                  <c:v>2084.4</c:v>
                </c:pt>
                <c:pt idx="2145">
                  <c:v>2085.4</c:v>
                </c:pt>
                <c:pt idx="2146">
                  <c:v>2086.4</c:v>
                </c:pt>
                <c:pt idx="2147">
                  <c:v>2087.4</c:v>
                </c:pt>
                <c:pt idx="2148">
                  <c:v>2088.4</c:v>
                </c:pt>
                <c:pt idx="2149">
                  <c:v>2089.4</c:v>
                </c:pt>
                <c:pt idx="2150">
                  <c:v>2090.4</c:v>
                </c:pt>
                <c:pt idx="2151">
                  <c:v>2091.4</c:v>
                </c:pt>
                <c:pt idx="2152">
                  <c:v>2092.4</c:v>
                </c:pt>
                <c:pt idx="2153">
                  <c:v>2093.4</c:v>
                </c:pt>
                <c:pt idx="2154">
                  <c:v>2094.4</c:v>
                </c:pt>
                <c:pt idx="2155">
                  <c:v>2095.4</c:v>
                </c:pt>
                <c:pt idx="2156">
                  <c:v>2096.4</c:v>
                </c:pt>
                <c:pt idx="2157">
                  <c:v>2097.4</c:v>
                </c:pt>
                <c:pt idx="2158">
                  <c:v>2098.4</c:v>
                </c:pt>
                <c:pt idx="2159">
                  <c:v>2099.4</c:v>
                </c:pt>
                <c:pt idx="2160">
                  <c:v>2100.4</c:v>
                </c:pt>
                <c:pt idx="2161">
                  <c:v>2101.4</c:v>
                </c:pt>
                <c:pt idx="2162">
                  <c:v>2102.4</c:v>
                </c:pt>
                <c:pt idx="2163">
                  <c:v>2103.4</c:v>
                </c:pt>
                <c:pt idx="2164">
                  <c:v>2104.4</c:v>
                </c:pt>
                <c:pt idx="2165">
                  <c:v>2105.4</c:v>
                </c:pt>
                <c:pt idx="2166">
                  <c:v>2106.4</c:v>
                </c:pt>
                <c:pt idx="2167">
                  <c:v>2107.4</c:v>
                </c:pt>
                <c:pt idx="2168">
                  <c:v>2108.4</c:v>
                </c:pt>
                <c:pt idx="2169">
                  <c:v>2109.4</c:v>
                </c:pt>
                <c:pt idx="2170">
                  <c:v>2110.4</c:v>
                </c:pt>
                <c:pt idx="2171">
                  <c:v>2111.4</c:v>
                </c:pt>
                <c:pt idx="2172">
                  <c:v>2112.4</c:v>
                </c:pt>
                <c:pt idx="2173">
                  <c:v>2113.4</c:v>
                </c:pt>
                <c:pt idx="2174">
                  <c:v>2114.4</c:v>
                </c:pt>
                <c:pt idx="2175">
                  <c:v>2115.4</c:v>
                </c:pt>
                <c:pt idx="2176">
                  <c:v>2116.4</c:v>
                </c:pt>
                <c:pt idx="2177">
                  <c:v>2117.4</c:v>
                </c:pt>
                <c:pt idx="2178">
                  <c:v>2118.4</c:v>
                </c:pt>
                <c:pt idx="2179">
                  <c:v>2119.4</c:v>
                </c:pt>
                <c:pt idx="2180">
                  <c:v>2120.4</c:v>
                </c:pt>
                <c:pt idx="2181">
                  <c:v>2121.4</c:v>
                </c:pt>
                <c:pt idx="2182">
                  <c:v>2122.4</c:v>
                </c:pt>
                <c:pt idx="2183">
                  <c:v>2123.4</c:v>
                </c:pt>
                <c:pt idx="2184">
                  <c:v>2124.4</c:v>
                </c:pt>
                <c:pt idx="2185">
                  <c:v>2125.4</c:v>
                </c:pt>
                <c:pt idx="2186">
                  <c:v>2126.4</c:v>
                </c:pt>
                <c:pt idx="2187">
                  <c:v>2127.4</c:v>
                </c:pt>
                <c:pt idx="2188">
                  <c:v>2128.4</c:v>
                </c:pt>
                <c:pt idx="2189">
                  <c:v>2129.4</c:v>
                </c:pt>
                <c:pt idx="2190">
                  <c:v>2130.4</c:v>
                </c:pt>
                <c:pt idx="2191">
                  <c:v>2131.4</c:v>
                </c:pt>
                <c:pt idx="2192">
                  <c:v>2132.4</c:v>
                </c:pt>
                <c:pt idx="2193">
                  <c:v>2133.4</c:v>
                </c:pt>
                <c:pt idx="2194">
                  <c:v>2134.4</c:v>
                </c:pt>
                <c:pt idx="2195">
                  <c:v>2135.4</c:v>
                </c:pt>
                <c:pt idx="2196">
                  <c:v>2136.4</c:v>
                </c:pt>
                <c:pt idx="2197">
                  <c:v>2137.4</c:v>
                </c:pt>
                <c:pt idx="2198">
                  <c:v>2138.4</c:v>
                </c:pt>
                <c:pt idx="2199">
                  <c:v>2139.4</c:v>
                </c:pt>
                <c:pt idx="2200">
                  <c:v>2140.4</c:v>
                </c:pt>
                <c:pt idx="2201">
                  <c:v>2141.4</c:v>
                </c:pt>
                <c:pt idx="2202">
                  <c:v>2142.4</c:v>
                </c:pt>
                <c:pt idx="2203">
                  <c:v>2143.4</c:v>
                </c:pt>
                <c:pt idx="2204">
                  <c:v>2144.4</c:v>
                </c:pt>
                <c:pt idx="2205">
                  <c:v>2145.4</c:v>
                </c:pt>
                <c:pt idx="2206">
                  <c:v>2146.4</c:v>
                </c:pt>
                <c:pt idx="2207">
                  <c:v>2147.4</c:v>
                </c:pt>
                <c:pt idx="2208">
                  <c:v>2148.4</c:v>
                </c:pt>
                <c:pt idx="2209">
                  <c:v>2149.4</c:v>
                </c:pt>
                <c:pt idx="2210">
                  <c:v>2150.4</c:v>
                </c:pt>
                <c:pt idx="2211">
                  <c:v>2151.4</c:v>
                </c:pt>
                <c:pt idx="2212">
                  <c:v>2152.4</c:v>
                </c:pt>
                <c:pt idx="2213">
                  <c:v>2153.4</c:v>
                </c:pt>
                <c:pt idx="2214">
                  <c:v>2154.4</c:v>
                </c:pt>
                <c:pt idx="2215">
                  <c:v>2155.4</c:v>
                </c:pt>
                <c:pt idx="2216">
                  <c:v>2156.4</c:v>
                </c:pt>
                <c:pt idx="2217">
                  <c:v>2157.4</c:v>
                </c:pt>
                <c:pt idx="2218">
                  <c:v>2158.4</c:v>
                </c:pt>
                <c:pt idx="2219">
                  <c:v>2159.4</c:v>
                </c:pt>
                <c:pt idx="2220">
                  <c:v>2160.4</c:v>
                </c:pt>
                <c:pt idx="2221">
                  <c:v>2161.4</c:v>
                </c:pt>
                <c:pt idx="2222">
                  <c:v>2162.4</c:v>
                </c:pt>
                <c:pt idx="2223">
                  <c:v>2163.4</c:v>
                </c:pt>
                <c:pt idx="2224">
                  <c:v>2164.4</c:v>
                </c:pt>
                <c:pt idx="2225">
                  <c:v>2165.4</c:v>
                </c:pt>
                <c:pt idx="2226">
                  <c:v>2166.4</c:v>
                </c:pt>
                <c:pt idx="2227">
                  <c:v>2167.4</c:v>
                </c:pt>
                <c:pt idx="2228">
                  <c:v>2168.4</c:v>
                </c:pt>
                <c:pt idx="2229">
                  <c:v>2169.4</c:v>
                </c:pt>
                <c:pt idx="2230">
                  <c:v>2170.4</c:v>
                </c:pt>
                <c:pt idx="2231">
                  <c:v>2171.4</c:v>
                </c:pt>
                <c:pt idx="2232">
                  <c:v>2172.4</c:v>
                </c:pt>
                <c:pt idx="2233">
                  <c:v>2173.4</c:v>
                </c:pt>
                <c:pt idx="2234">
                  <c:v>2174.4</c:v>
                </c:pt>
                <c:pt idx="2235">
                  <c:v>2175.4</c:v>
                </c:pt>
                <c:pt idx="2236">
                  <c:v>2176.4</c:v>
                </c:pt>
                <c:pt idx="2237">
                  <c:v>2177.4</c:v>
                </c:pt>
                <c:pt idx="2238">
                  <c:v>2178.4</c:v>
                </c:pt>
                <c:pt idx="2239">
                  <c:v>2179.4</c:v>
                </c:pt>
                <c:pt idx="2240">
                  <c:v>2180.4</c:v>
                </c:pt>
                <c:pt idx="2241">
                  <c:v>2181.4</c:v>
                </c:pt>
                <c:pt idx="2242">
                  <c:v>2182.4</c:v>
                </c:pt>
                <c:pt idx="2243">
                  <c:v>2183.4</c:v>
                </c:pt>
                <c:pt idx="2244">
                  <c:v>2184.4</c:v>
                </c:pt>
                <c:pt idx="2245">
                  <c:v>2185.4</c:v>
                </c:pt>
                <c:pt idx="2246">
                  <c:v>2186.4</c:v>
                </c:pt>
                <c:pt idx="2247">
                  <c:v>2187.4</c:v>
                </c:pt>
                <c:pt idx="2248">
                  <c:v>2188.4</c:v>
                </c:pt>
                <c:pt idx="2249">
                  <c:v>2189.4</c:v>
                </c:pt>
                <c:pt idx="2250">
                  <c:v>2190.4</c:v>
                </c:pt>
                <c:pt idx="2251">
                  <c:v>2191.4</c:v>
                </c:pt>
                <c:pt idx="2252">
                  <c:v>2192.4</c:v>
                </c:pt>
                <c:pt idx="2253">
                  <c:v>2193.4</c:v>
                </c:pt>
                <c:pt idx="2254">
                  <c:v>2194.4</c:v>
                </c:pt>
                <c:pt idx="2255">
                  <c:v>2195.4</c:v>
                </c:pt>
                <c:pt idx="2256">
                  <c:v>2196.4</c:v>
                </c:pt>
                <c:pt idx="2257">
                  <c:v>2197.4</c:v>
                </c:pt>
                <c:pt idx="2258">
                  <c:v>2198.4</c:v>
                </c:pt>
                <c:pt idx="2259">
                  <c:v>2199.4</c:v>
                </c:pt>
                <c:pt idx="2260">
                  <c:v>2200.4</c:v>
                </c:pt>
                <c:pt idx="2261">
                  <c:v>2201.4</c:v>
                </c:pt>
                <c:pt idx="2262">
                  <c:v>2202.4</c:v>
                </c:pt>
                <c:pt idx="2263">
                  <c:v>2203.4</c:v>
                </c:pt>
                <c:pt idx="2264">
                  <c:v>2204.4</c:v>
                </c:pt>
                <c:pt idx="2265">
                  <c:v>2205.4</c:v>
                </c:pt>
                <c:pt idx="2266">
                  <c:v>2206.4</c:v>
                </c:pt>
                <c:pt idx="2267">
                  <c:v>2207.4</c:v>
                </c:pt>
                <c:pt idx="2268">
                  <c:v>2208.4</c:v>
                </c:pt>
                <c:pt idx="2269">
                  <c:v>2209.4</c:v>
                </c:pt>
                <c:pt idx="2270">
                  <c:v>2210.4</c:v>
                </c:pt>
                <c:pt idx="2271">
                  <c:v>2211.4</c:v>
                </c:pt>
                <c:pt idx="2272">
                  <c:v>2212.4</c:v>
                </c:pt>
                <c:pt idx="2273">
                  <c:v>2213.4</c:v>
                </c:pt>
                <c:pt idx="2274">
                  <c:v>2214.4</c:v>
                </c:pt>
                <c:pt idx="2275">
                  <c:v>2215.4</c:v>
                </c:pt>
                <c:pt idx="2276">
                  <c:v>2216.4</c:v>
                </c:pt>
                <c:pt idx="2277">
                  <c:v>2217.4</c:v>
                </c:pt>
                <c:pt idx="2278">
                  <c:v>2218.4</c:v>
                </c:pt>
                <c:pt idx="2279">
                  <c:v>2219.4</c:v>
                </c:pt>
                <c:pt idx="2280">
                  <c:v>2220.4</c:v>
                </c:pt>
                <c:pt idx="2281">
                  <c:v>2221.4</c:v>
                </c:pt>
                <c:pt idx="2282">
                  <c:v>2222.4</c:v>
                </c:pt>
                <c:pt idx="2283">
                  <c:v>2223.4</c:v>
                </c:pt>
                <c:pt idx="2284">
                  <c:v>2224.4</c:v>
                </c:pt>
                <c:pt idx="2285">
                  <c:v>2225.4</c:v>
                </c:pt>
                <c:pt idx="2286">
                  <c:v>2226.4</c:v>
                </c:pt>
                <c:pt idx="2287">
                  <c:v>2227.4</c:v>
                </c:pt>
                <c:pt idx="2288">
                  <c:v>2228.4</c:v>
                </c:pt>
                <c:pt idx="2289">
                  <c:v>2229.4</c:v>
                </c:pt>
                <c:pt idx="2290">
                  <c:v>2230.4</c:v>
                </c:pt>
                <c:pt idx="2291">
                  <c:v>2231.4</c:v>
                </c:pt>
                <c:pt idx="2292">
                  <c:v>2232.4</c:v>
                </c:pt>
                <c:pt idx="2293">
                  <c:v>2233.4</c:v>
                </c:pt>
              </c:numCache>
            </c:numRef>
          </c:xVal>
          <c:yVal>
            <c:numRef>
              <c:f>Sheet1!$Q$2:$Q$2295</c:f>
              <c:numCache>
                <c:formatCode>0.00E+00</c:formatCode>
                <c:ptCount val="2294"/>
                <c:pt idx="0" formatCode="General">
                  <c:v>8.6511299999999999E-2</c:v>
                </c:pt>
                <c:pt idx="1">
                  <c:v>-4.77904E-3</c:v>
                </c:pt>
                <c:pt idx="2" formatCode="General">
                  <c:v>0.100818</c:v>
                </c:pt>
                <c:pt idx="3" formatCode="General">
                  <c:v>-3.1701899999999998E-2</c:v>
                </c:pt>
                <c:pt idx="4" formatCode="General">
                  <c:v>-1.55508E-2</c:v>
                </c:pt>
                <c:pt idx="5" formatCode="General">
                  <c:v>-0.16039400000000001</c:v>
                </c:pt>
                <c:pt idx="6" formatCode="General">
                  <c:v>-0.218886</c:v>
                </c:pt>
                <c:pt idx="7" formatCode="General">
                  <c:v>-0.117579</c:v>
                </c:pt>
                <c:pt idx="8" formatCode="General">
                  <c:v>0.30719400000000002</c:v>
                </c:pt>
                <c:pt idx="9" formatCode="General">
                  <c:v>0.46558899999999998</c:v>
                </c:pt>
                <c:pt idx="10" formatCode="General">
                  <c:v>0.34318799999999999</c:v>
                </c:pt>
                <c:pt idx="11" formatCode="General">
                  <c:v>0.31093199999999999</c:v>
                </c:pt>
                <c:pt idx="12" formatCode="General">
                  <c:v>0.3906</c:v>
                </c:pt>
                <c:pt idx="13" formatCode="General">
                  <c:v>0.200098</c:v>
                </c:pt>
                <c:pt idx="14" formatCode="General">
                  <c:v>7.2485300000000003E-2</c:v>
                </c:pt>
                <c:pt idx="15" formatCode="General">
                  <c:v>0.60475500000000004</c:v>
                </c:pt>
                <c:pt idx="16" formatCode="General">
                  <c:v>0.58415499999999998</c:v>
                </c:pt>
                <c:pt idx="17" formatCode="General">
                  <c:v>0.30294199999999999</c:v>
                </c:pt>
                <c:pt idx="18" formatCode="General">
                  <c:v>0.62897999999999998</c:v>
                </c:pt>
                <c:pt idx="19" formatCode="General">
                  <c:v>2.41076E-2</c:v>
                </c:pt>
                <c:pt idx="20" formatCode="General">
                  <c:v>1.96583E-2</c:v>
                </c:pt>
                <c:pt idx="21">
                  <c:v>-9.13191E-3</c:v>
                </c:pt>
                <c:pt idx="22" formatCode="General">
                  <c:v>-0.22401099999999999</c:v>
                </c:pt>
                <c:pt idx="23" formatCode="General">
                  <c:v>0.204123</c:v>
                </c:pt>
                <c:pt idx="24" formatCode="General">
                  <c:v>0.28982999999999998</c:v>
                </c:pt>
                <c:pt idx="25" formatCode="General">
                  <c:v>0.101692</c:v>
                </c:pt>
                <c:pt idx="26" formatCode="General">
                  <c:v>9.5208299999999996E-2</c:v>
                </c:pt>
                <c:pt idx="27" formatCode="General">
                  <c:v>0.19810800000000001</c:v>
                </c:pt>
                <c:pt idx="28" formatCode="General">
                  <c:v>7.1540000000000006E-2</c:v>
                </c:pt>
                <c:pt idx="29" formatCode="General">
                  <c:v>-0.13028699999999999</c:v>
                </c:pt>
                <c:pt idx="30" formatCode="General">
                  <c:v>0.146118</c:v>
                </c:pt>
                <c:pt idx="31" formatCode="General">
                  <c:v>-0.120604</c:v>
                </c:pt>
                <c:pt idx="32" formatCode="General">
                  <c:v>-6.9164400000000001E-2</c:v>
                </c:pt>
                <c:pt idx="33" formatCode="General">
                  <c:v>0.18746199999999999</c:v>
                </c:pt>
                <c:pt idx="34" formatCode="General">
                  <c:v>0.22470100000000001</c:v>
                </c:pt>
                <c:pt idx="35" formatCode="General">
                  <c:v>8.2403699999999996E-2</c:v>
                </c:pt>
                <c:pt idx="36" formatCode="General">
                  <c:v>0.36379400000000001</c:v>
                </c:pt>
                <c:pt idx="37" formatCode="General">
                  <c:v>0.25157000000000002</c:v>
                </c:pt>
                <c:pt idx="38" formatCode="General">
                  <c:v>0.31992799999999999</c:v>
                </c:pt>
                <c:pt idx="39" formatCode="General">
                  <c:v>0.51007000000000002</c:v>
                </c:pt>
                <c:pt idx="40" formatCode="General">
                  <c:v>0.26644899999999999</c:v>
                </c:pt>
                <c:pt idx="41" formatCode="General">
                  <c:v>0.13972899999999999</c:v>
                </c:pt>
                <c:pt idx="42" formatCode="General">
                  <c:v>0.127525</c:v>
                </c:pt>
                <c:pt idx="43" formatCode="General">
                  <c:v>0.42334100000000002</c:v>
                </c:pt>
                <c:pt idx="44" formatCode="General">
                  <c:v>9.2887999999999998E-2</c:v>
                </c:pt>
                <c:pt idx="45" formatCode="General">
                  <c:v>0.142486</c:v>
                </c:pt>
                <c:pt idx="46" formatCode="General">
                  <c:v>0.107263</c:v>
                </c:pt>
                <c:pt idx="47" formatCode="General">
                  <c:v>7.8667100000000004E-2</c:v>
                </c:pt>
                <c:pt idx="48" formatCode="General">
                  <c:v>6.5887200000000007E-2</c:v>
                </c:pt>
                <c:pt idx="49" formatCode="General">
                  <c:v>-0.13112099999999999</c:v>
                </c:pt>
                <c:pt idx="50" formatCode="General">
                  <c:v>0.15590100000000001</c:v>
                </c:pt>
                <c:pt idx="51" formatCode="General">
                  <c:v>0.13515099999999999</c:v>
                </c:pt>
                <c:pt idx="52" formatCode="General">
                  <c:v>-4.1534799999999997E-2</c:v>
                </c:pt>
                <c:pt idx="53" formatCode="General">
                  <c:v>0.485516</c:v>
                </c:pt>
                <c:pt idx="54" formatCode="General">
                  <c:v>-0.22545299999999999</c:v>
                </c:pt>
                <c:pt idx="55" formatCode="General">
                  <c:v>0.118058</c:v>
                </c:pt>
                <c:pt idx="56" formatCode="General">
                  <c:v>0.33064700000000002</c:v>
                </c:pt>
                <c:pt idx="57" formatCode="General">
                  <c:v>-2.5070800000000001E-2</c:v>
                </c:pt>
                <c:pt idx="58" formatCode="General">
                  <c:v>0.288103</c:v>
                </c:pt>
                <c:pt idx="59" formatCode="General">
                  <c:v>-0.12223299999999999</c:v>
                </c:pt>
                <c:pt idx="60" formatCode="General">
                  <c:v>-3.4405000000000001</c:v>
                </c:pt>
                <c:pt idx="61" formatCode="General">
                  <c:v>-3.3055099999999999</c:v>
                </c:pt>
                <c:pt idx="62" formatCode="General">
                  <c:v>-0.80805700000000003</c:v>
                </c:pt>
                <c:pt idx="63" formatCode="General">
                  <c:v>0.13084000000000001</c:v>
                </c:pt>
                <c:pt idx="64" formatCode="General">
                  <c:v>0.84045099999999995</c:v>
                </c:pt>
                <c:pt idx="65" formatCode="General">
                  <c:v>1.17876</c:v>
                </c:pt>
                <c:pt idx="66" formatCode="General">
                  <c:v>1.35863</c:v>
                </c:pt>
                <c:pt idx="67" formatCode="General">
                  <c:v>1.61822</c:v>
                </c:pt>
                <c:pt idx="68" formatCode="General">
                  <c:v>1.43093</c:v>
                </c:pt>
                <c:pt idx="69" formatCode="General">
                  <c:v>1.4766900000000001</c:v>
                </c:pt>
                <c:pt idx="70" formatCode="General">
                  <c:v>1.63262</c:v>
                </c:pt>
                <c:pt idx="71" formatCode="General">
                  <c:v>1.5338000000000001</c:v>
                </c:pt>
                <c:pt idx="72" formatCode="General">
                  <c:v>1.3373900000000001</c:v>
                </c:pt>
                <c:pt idx="73" formatCode="General">
                  <c:v>1.3233299999999999</c:v>
                </c:pt>
                <c:pt idx="74" formatCode="General">
                  <c:v>1.42042</c:v>
                </c:pt>
                <c:pt idx="75" formatCode="General">
                  <c:v>1.4280999999999999</c:v>
                </c:pt>
                <c:pt idx="76" formatCode="General">
                  <c:v>1.70865</c:v>
                </c:pt>
                <c:pt idx="77" formatCode="General">
                  <c:v>1.6415900000000001</c:v>
                </c:pt>
                <c:pt idx="78" formatCode="General">
                  <c:v>1.6340699999999999</c:v>
                </c:pt>
                <c:pt idx="79" formatCode="General">
                  <c:v>1.71048</c:v>
                </c:pt>
                <c:pt idx="80" formatCode="General">
                  <c:v>1.77983</c:v>
                </c:pt>
                <c:pt idx="81" formatCode="General">
                  <c:v>1.7588699999999999</c:v>
                </c:pt>
                <c:pt idx="82" formatCode="General">
                  <c:v>1.65493</c:v>
                </c:pt>
                <c:pt idx="83" formatCode="General">
                  <c:v>1.8450500000000001</c:v>
                </c:pt>
                <c:pt idx="84" formatCode="General">
                  <c:v>1.9784900000000001</c:v>
                </c:pt>
                <c:pt idx="85" formatCode="General">
                  <c:v>2.0097399999999999</c:v>
                </c:pt>
                <c:pt idx="86" formatCode="General">
                  <c:v>2.2464499999999998</c:v>
                </c:pt>
                <c:pt idx="87" formatCode="General">
                  <c:v>2.2826300000000002</c:v>
                </c:pt>
                <c:pt idx="88" formatCode="General">
                  <c:v>2.1534800000000001</c:v>
                </c:pt>
                <c:pt idx="89" formatCode="General">
                  <c:v>2.30674</c:v>
                </c:pt>
                <c:pt idx="90" formatCode="General">
                  <c:v>2.32911</c:v>
                </c:pt>
                <c:pt idx="91" formatCode="General">
                  <c:v>2.4188700000000001</c:v>
                </c:pt>
                <c:pt idx="92" formatCode="General">
                  <c:v>2.3845499999999999</c:v>
                </c:pt>
                <c:pt idx="93" formatCode="General">
                  <c:v>2.3624100000000001</c:v>
                </c:pt>
                <c:pt idx="94" formatCode="General">
                  <c:v>2.5756299999999999</c:v>
                </c:pt>
                <c:pt idx="95" formatCode="General">
                  <c:v>2.5692900000000001</c:v>
                </c:pt>
                <c:pt idx="96" formatCode="General">
                  <c:v>2.5100899999999999</c:v>
                </c:pt>
                <c:pt idx="97" formatCode="General">
                  <c:v>2.6405799999999999</c:v>
                </c:pt>
                <c:pt idx="98" formatCode="General">
                  <c:v>2.7972299999999999</c:v>
                </c:pt>
                <c:pt idx="99" formatCode="General">
                  <c:v>2.8864299999999998</c:v>
                </c:pt>
                <c:pt idx="100" formatCode="General">
                  <c:v>2.8715099999999998</c:v>
                </c:pt>
                <c:pt idx="101" formatCode="General">
                  <c:v>2.8262499999999999</c:v>
                </c:pt>
                <c:pt idx="102" formatCode="General">
                  <c:v>2.9124599999999998</c:v>
                </c:pt>
                <c:pt idx="103" formatCode="General">
                  <c:v>2.90029</c:v>
                </c:pt>
                <c:pt idx="104" formatCode="General">
                  <c:v>3.1118199999999998</c:v>
                </c:pt>
                <c:pt idx="105" formatCode="General">
                  <c:v>3.3143500000000001</c:v>
                </c:pt>
                <c:pt idx="106" formatCode="General">
                  <c:v>3.1994899999999999</c:v>
                </c:pt>
                <c:pt idx="107" formatCode="General">
                  <c:v>3.2276899999999999</c:v>
                </c:pt>
                <c:pt idx="108" formatCode="General">
                  <c:v>3.15544</c:v>
                </c:pt>
                <c:pt idx="109" formatCode="General">
                  <c:v>3.3769499999999999</c:v>
                </c:pt>
                <c:pt idx="110" formatCode="General">
                  <c:v>3.3526400000000001</c:v>
                </c:pt>
                <c:pt idx="111" formatCode="General">
                  <c:v>3.4710299999999998</c:v>
                </c:pt>
                <c:pt idx="112" formatCode="General">
                  <c:v>3.51932</c:v>
                </c:pt>
                <c:pt idx="113" formatCode="General">
                  <c:v>3.38896</c:v>
                </c:pt>
                <c:pt idx="114" formatCode="General">
                  <c:v>3.4855299999999998</c:v>
                </c:pt>
                <c:pt idx="115" formatCode="General">
                  <c:v>3.6315599999999999</c:v>
                </c:pt>
                <c:pt idx="116" formatCode="General">
                  <c:v>3.5794299999999999</c:v>
                </c:pt>
                <c:pt idx="117" formatCode="General">
                  <c:v>3.4987200000000001</c:v>
                </c:pt>
                <c:pt idx="118" formatCode="General">
                  <c:v>3.6063200000000002</c:v>
                </c:pt>
                <c:pt idx="119" formatCode="General">
                  <c:v>3.7324799999999998</c:v>
                </c:pt>
                <c:pt idx="120" formatCode="General">
                  <c:v>3.7608000000000001</c:v>
                </c:pt>
                <c:pt idx="121" formatCode="General">
                  <c:v>3.5908199999999999</c:v>
                </c:pt>
                <c:pt idx="122" formatCode="General">
                  <c:v>3.5212300000000001</c:v>
                </c:pt>
                <c:pt idx="123" formatCode="General">
                  <c:v>3.7420599999999999</c:v>
                </c:pt>
                <c:pt idx="124" formatCode="General">
                  <c:v>3.6621000000000001</c:v>
                </c:pt>
                <c:pt idx="125" formatCode="General">
                  <c:v>4.1353900000000001</c:v>
                </c:pt>
                <c:pt idx="126" formatCode="General">
                  <c:v>4.3847500000000004</c:v>
                </c:pt>
                <c:pt idx="127" formatCode="General">
                  <c:v>4.3915199999999999</c:v>
                </c:pt>
                <c:pt idx="128" formatCode="General">
                  <c:v>4.4414800000000003</c:v>
                </c:pt>
                <c:pt idx="129" formatCode="General">
                  <c:v>4.2810699999999997</c:v>
                </c:pt>
                <c:pt idx="130" formatCode="General">
                  <c:v>4.1315499999999998</c:v>
                </c:pt>
                <c:pt idx="131" formatCode="General">
                  <c:v>4.1608799999999997</c:v>
                </c:pt>
                <c:pt idx="132" formatCode="General">
                  <c:v>4.3139500000000002</c:v>
                </c:pt>
                <c:pt idx="133" formatCode="General">
                  <c:v>4.3653000000000004</c:v>
                </c:pt>
                <c:pt idx="134" formatCode="General">
                  <c:v>4.4143800000000004</c:v>
                </c:pt>
                <c:pt idx="135" formatCode="General">
                  <c:v>4.3978000000000002</c:v>
                </c:pt>
                <c:pt idx="136" formatCode="General">
                  <c:v>4.5712099999999998</c:v>
                </c:pt>
                <c:pt idx="137" formatCode="General">
                  <c:v>4.3456700000000001</c:v>
                </c:pt>
                <c:pt idx="138" formatCode="General">
                  <c:v>4.57355</c:v>
                </c:pt>
                <c:pt idx="139" formatCode="General">
                  <c:v>4.4954000000000001</c:v>
                </c:pt>
                <c:pt idx="140" formatCode="General">
                  <c:v>4.5735799999999998</c:v>
                </c:pt>
                <c:pt idx="141" formatCode="General">
                  <c:v>4.5785999999999998</c:v>
                </c:pt>
                <c:pt idx="142" formatCode="General">
                  <c:v>4.5568200000000001</c:v>
                </c:pt>
                <c:pt idx="143" formatCode="General">
                  <c:v>4.6737299999999999</c:v>
                </c:pt>
                <c:pt idx="144" formatCode="General">
                  <c:v>4.8812899999999999</c:v>
                </c:pt>
                <c:pt idx="145" formatCode="General">
                  <c:v>4.8005199999999997</c:v>
                </c:pt>
                <c:pt idx="146" formatCode="General">
                  <c:v>4.8317399999999999</c:v>
                </c:pt>
                <c:pt idx="147" formatCode="General">
                  <c:v>4.9030100000000001</c:v>
                </c:pt>
                <c:pt idx="148" formatCode="General">
                  <c:v>4.8418000000000001</c:v>
                </c:pt>
                <c:pt idx="149" formatCode="General">
                  <c:v>4.9442399999999997</c:v>
                </c:pt>
                <c:pt idx="150" formatCode="General">
                  <c:v>5.0040199999999997</c:v>
                </c:pt>
                <c:pt idx="151" formatCode="General">
                  <c:v>5.0244799999999996</c:v>
                </c:pt>
                <c:pt idx="152" formatCode="General">
                  <c:v>4.8960800000000004</c:v>
                </c:pt>
                <c:pt idx="153" formatCode="General">
                  <c:v>4.9893900000000002</c:v>
                </c:pt>
                <c:pt idx="154" formatCode="General">
                  <c:v>5.1605100000000004</c:v>
                </c:pt>
                <c:pt idx="155" formatCode="General">
                  <c:v>5.1737000000000002</c:v>
                </c:pt>
                <c:pt idx="156" formatCode="General">
                  <c:v>5.2526999999999999</c:v>
                </c:pt>
                <c:pt idx="157" formatCode="General">
                  <c:v>5.4433499999999997</c:v>
                </c:pt>
                <c:pt idx="158" formatCode="General">
                  <c:v>5.4298299999999999</c:v>
                </c:pt>
                <c:pt idx="159" formatCode="General">
                  <c:v>5.3796099999999996</c:v>
                </c:pt>
                <c:pt idx="160" formatCode="General">
                  <c:v>5.3099299999999996</c:v>
                </c:pt>
                <c:pt idx="161" formatCode="General">
                  <c:v>5.4265999999999996</c:v>
                </c:pt>
                <c:pt idx="162" formatCode="General">
                  <c:v>5.3900399999999999</c:v>
                </c:pt>
                <c:pt idx="163" formatCode="General">
                  <c:v>5.40557</c:v>
                </c:pt>
                <c:pt idx="164" formatCode="General">
                  <c:v>5.4147400000000001</c:v>
                </c:pt>
                <c:pt idx="165" formatCode="General">
                  <c:v>5.3790699999999996</c:v>
                </c:pt>
                <c:pt idx="166" formatCode="General">
                  <c:v>5.3824800000000002</c:v>
                </c:pt>
                <c:pt idx="167" formatCode="General">
                  <c:v>5.6233199999999997</c:v>
                </c:pt>
                <c:pt idx="168" formatCode="General">
                  <c:v>5.5429300000000001</c:v>
                </c:pt>
                <c:pt idx="169" formatCode="General">
                  <c:v>5.5594299999999999</c:v>
                </c:pt>
                <c:pt idx="170" formatCode="General">
                  <c:v>5.6098400000000002</c:v>
                </c:pt>
                <c:pt idx="171" formatCode="General">
                  <c:v>5.7266300000000001</c:v>
                </c:pt>
                <c:pt idx="172" formatCode="General">
                  <c:v>5.81027</c:v>
                </c:pt>
                <c:pt idx="173" formatCode="General">
                  <c:v>5.8786300000000002</c:v>
                </c:pt>
                <c:pt idx="174" formatCode="General">
                  <c:v>6.0008800000000004</c:v>
                </c:pt>
                <c:pt idx="175" formatCode="General">
                  <c:v>5.8866300000000003</c:v>
                </c:pt>
                <c:pt idx="176" formatCode="General">
                  <c:v>6.0338700000000003</c:v>
                </c:pt>
                <c:pt idx="177" formatCode="General">
                  <c:v>6.0666000000000002</c:v>
                </c:pt>
                <c:pt idx="178" formatCode="General">
                  <c:v>6.1217800000000002</c:v>
                </c:pt>
                <c:pt idx="179" formatCode="General">
                  <c:v>5.96312</c:v>
                </c:pt>
                <c:pt idx="180" formatCode="General">
                  <c:v>5.8320600000000002</c:v>
                </c:pt>
                <c:pt idx="181" formatCode="General">
                  <c:v>5.9451999999999998</c:v>
                </c:pt>
                <c:pt idx="182" formatCode="General">
                  <c:v>6.1245399999999997</c:v>
                </c:pt>
                <c:pt idx="183" formatCode="General">
                  <c:v>5.8607500000000003</c:v>
                </c:pt>
                <c:pt idx="184" formatCode="General">
                  <c:v>6.6162999999999998</c:v>
                </c:pt>
                <c:pt idx="185" formatCode="General">
                  <c:v>6.5113700000000003</c:v>
                </c:pt>
                <c:pt idx="186" formatCode="General">
                  <c:v>6.7140599999999999</c:v>
                </c:pt>
                <c:pt idx="187" formatCode="General">
                  <c:v>6.5615699999999997</c:v>
                </c:pt>
                <c:pt idx="188" formatCode="General">
                  <c:v>6.2100299999999997</c:v>
                </c:pt>
                <c:pt idx="189" formatCode="General">
                  <c:v>6.31067</c:v>
                </c:pt>
                <c:pt idx="190" formatCode="General">
                  <c:v>6.3355100000000002</c:v>
                </c:pt>
                <c:pt idx="191" formatCode="General">
                  <c:v>6.3285299999999998</c:v>
                </c:pt>
                <c:pt idx="192" formatCode="General">
                  <c:v>6.3784900000000002</c:v>
                </c:pt>
                <c:pt idx="193" formatCode="General">
                  <c:v>6.3345000000000002</c:v>
                </c:pt>
                <c:pt idx="194" formatCode="General">
                  <c:v>6.4877900000000004</c:v>
                </c:pt>
                <c:pt idx="195" formatCode="General">
                  <c:v>6.4856199999999999</c:v>
                </c:pt>
                <c:pt idx="196" formatCode="General">
                  <c:v>6.5509899999999996</c:v>
                </c:pt>
                <c:pt idx="197" formatCode="General">
                  <c:v>6.5737100000000002</c:v>
                </c:pt>
                <c:pt idx="198" formatCode="General">
                  <c:v>6.5318500000000004</c:v>
                </c:pt>
                <c:pt idx="199" formatCode="General">
                  <c:v>6.6156100000000002</c:v>
                </c:pt>
                <c:pt idx="200" formatCode="General">
                  <c:v>6.5318500000000004</c:v>
                </c:pt>
                <c:pt idx="201" formatCode="General">
                  <c:v>6.55084</c:v>
                </c:pt>
                <c:pt idx="202" formatCode="General">
                  <c:v>6.4815899999999997</c:v>
                </c:pt>
                <c:pt idx="203" formatCode="General">
                  <c:v>6.48888</c:v>
                </c:pt>
                <c:pt idx="204" formatCode="General">
                  <c:v>6.4623799999999996</c:v>
                </c:pt>
                <c:pt idx="205" formatCode="General">
                  <c:v>6.5542899999999999</c:v>
                </c:pt>
                <c:pt idx="206" formatCode="General">
                  <c:v>6.3816699999999997</c:v>
                </c:pt>
                <c:pt idx="207" formatCode="General">
                  <c:v>6.45017</c:v>
                </c:pt>
                <c:pt idx="208" formatCode="General">
                  <c:v>6.40463</c:v>
                </c:pt>
                <c:pt idx="209" formatCode="General">
                  <c:v>6.4797700000000003</c:v>
                </c:pt>
                <c:pt idx="210" formatCode="General">
                  <c:v>6.5586399999999996</c:v>
                </c:pt>
                <c:pt idx="211" formatCode="General">
                  <c:v>6.5563900000000004</c:v>
                </c:pt>
                <c:pt idx="212" formatCode="General">
                  <c:v>6.5970800000000001</c:v>
                </c:pt>
                <c:pt idx="213" formatCode="General">
                  <c:v>6.6713699999999996</c:v>
                </c:pt>
                <c:pt idx="214" formatCode="General">
                  <c:v>6.3687300000000002</c:v>
                </c:pt>
                <c:pt idx="215" formatCode="General">
                  <c:v>6.6182600000000003</c:v>
                </c:pt>
                <c:pt idx="216" formatCode="General">
                  <c:v>6.4377199999999997</c:v>
                </c:pt>
                <c:pt idx="217" formatCode="General">
                  <c:v>6.34849</c:v>
                </c:pt>
                <c:pt idx="218" formatCode="General">
                  <c:v>6.4033100000000003</c:v>
                </c:pt>
                <c:pt idx="219" formatCode="General">
                  <c:v>6.3670799999999996</c:v>
                </c:pt>
                <c:pt idx="220" formatCode="General">
                  <c:v>6.3620000000000001</c:v>
                </c:pt>
                <c:pt idx="221" formatCode="General">
                  <c:v>6.3930300000000004</c:v>
                </c:pt>
                <c:pt idx="222" formatCode="General">
                  <c:v>6.3150899999999996</c:v>
                </c:pt>
                <c:pt idx="223" formatCode="General">
                  <c:v>6.2269399999999999</c:v>
                </c:pt>
                <c:pt idx="224" formatCode="General">
                  <c:v>6.1112000000000002</c:v>
                </c:pt>
                <c:pt idx="225" formatCode="General">
                  <c:v>6.0990599999999997</c:v>
                </c:pt>
                <c:pt idx="226" formatCode="General">
                  <c:v>6.0505599999999999</c:v>
                </c:pt>
                <c:pt idx="227" formatCode="General">
                  <c:v>6.2216899999999997</c:v>
                </c:pt>
                <c:pt idx="228" formatCode="General">
                  <c:v>6.0688800000000001</c:v>
                </c:pt>
                <c:pt idx="229" formatCode="General">
                  <c:v>6.0141499999999999</c:v>
                </c:pt>
                <c:pt idx="230" formatCode="General">
                  <c:v>6.04366</c:v>
                </c:pt>
                <c:pt idx="231" formatCode="General">
                  <c:v>5.9858900000000004</c:v>
                </c:pt>
                <c:pt idx="232" formatCode="General">
                  <c:v>5.851</c:v>
                </c:pt>
                <c:pt idx="233" formatCode="General">
                  <c:v>5.8650099999999998</c:v>
                </c:pt>
                <c:pt idx="234" formatCode="General">
                  <c:v>5.9443999999999999</c:v>
                </c:pt>
                <c:pt idx="235" formatCode="General">
                  <c:v>5.7983200000000004</c:v>
                </c:pt>
                <c:pt idx="236" formatCode="General">
                  <c:v>5.6605699999999999</c:v>
                </c:pt>
                <c:pt idx="237" formatCode="General">
                  <c:v>5.6474900000000003</c:v>
                </c:pt>
                <c:pt idx="238" formatCode="General">
                  <c:v>5.5127300000000004</c:v>
                </c:pt>
                <c:pt idx="239" formatCode="General">
                  <c:v>5.3718399999999997</c:v>
                </c:pt>
                <c:pt idx="240" formatCode="General">
                  <c:v>7.5125700000000002</c:v>
                </c:pt>
                <c:pt idx="241" formatCode="General">
                  <c:v>9.0909800000000001</c:v>
                </c:pt>
                <c:pt idx="242" formatCode="General">
                  <c:v>7.7784000000000004</c:v>
                </c:pt>
                <c:pt idx="243" formatCode="General">
                  <c:v>7.7585899999999999</c:v>
                </c:pt>
                <c:pt idx="244" formatCode="General">
                  <c:v>7.5387199999999996</c:v>
                </c:pt>
                <c:pt idx="245" formatCode="General">
                  <c:v>7.0673899999999996</c:v>
                </c:pt>
                <c:pt idx="246" formatCode="General">
                  <c:v>7.0529500000000001</c:v>
                </c:pt>
                <c:pt idx="247" formatCode="General">
                  <c:v>6.8079299999999998</c:v>
                </c:pt>
                <c:pt idx="248" formatCode="General">
                  <c:v>6.75258</c:v>
                </c:pt>
                <c:pt idx="249" formatCode="General">
                  <c:v>6.5045500000000001</c:v>
                </c:pt>
                <c:pt idx="250" formatCode="General">
                  <c:v>6.2647000000000004</c:v>
                </c:pt>
                <c:pt idx="251" formatCode="General">
                  <c:v>6.4427099999999999</c:v>
                </c:pt>
                <c:pt idx="252" formatCode="General">
                  <c:v>6.3148900000000001</c:v>
                </c:pt>
                <c:pt idx="253" formatCode="General">
                  <c:v>5.9289300000000003</c:v>
                </c:pt>
                <c:pt idx="254" formatCode="General">
                  <c:v>6.0837899999999996</c:v>
                </c:pt>
                <c:pt idx="255" formatCode="General">
                  <c:v>6.0014700000000003</c:v>
                </c:pt>
                <c:pt idx="256" formatCode="General">
                  <c:v>6.09375</c:v>
                </c:pt>
                <c:pt idx="257" formatCode="General">
                  <c:v>5.8106799999999996</c:v>
                </c:pt>
                <c:pt idx="258" formatCode="General">
                  <c:v>5.98393</c:v>
                </c:pt>
                <c:pt idx="259" formatCode="General">
                  <c:v>5.8456000000000001</c:v>
                </c:pt>
                <c:pt idx="260" formatCode="General">
                  <c:v>5.7938000000000001</c:v>
                </c:pt>
                <c:pt idx="261" formatCode="General">
                  <c:v>5.6788299999999996</c:v>
                </c:pt>
                <c:pt idx="262" formatCode="General">
                  <c:v>5.9071100000000003</c:v>
                </c:pt>
                <c:pt idx="263" formatCode="General">
                  <c:v>5.8323299999999998</c:v>
                </c:pt>
                <c:pt idx="264" formatCode="General">
                  <c:v>5.6426800000000004</c:v>
                </c:pt>
                <c:pt idx="265" formatCode="General">
                  <c:v>5.78756</c:v>
                </c:pt>
                <c:pt idx="266" formatCode="General">
                  <c:v>5.2196400000000001</c:v>
                </c:pt>
                <c:pt idx="267" formatCode="General">
                  <c:v>5.1820300000000001</c:v>
                </c:pt>
                <c:pt idx="268" formatCode="General">
                  <c:v>5.0146699999999997</c:v>
                </c:pt>
                <c:pt idx="269" formatCode="General">
                  <c:v>4.87012</c:v>
                </c:pt>
                <c:pt idx="270" formatCode="General">
                  <c:v>4.6533300000000004</c:v>
                </c:pt>
                <c:pt idx="271" formatCode="General">
                  <c:v>4.7078199999999999</c:v>
                </c:pt>
                <c:pt idx="272" formatCode="General">
                  <c:v>4.6160600000000001</c:v>
                </c:pt>
                <c:pt idx="273" formatCode="General">
                  <c:v>4.5658599999999998</c:v>
                </c:pt>
                <c:pt idx="274" formatCode="General">
                  <c:v>5.0197599999999998</c:v>
                </c:pt>
                <c:pt idx="275" formatCode="General">
                  <c:v>5.5797499999999998</c:v>
                </c:pt>
                <c:pt idx="276" formatCode="General">
                  <c:v>5.57376</c:v>
                </c:pt>
                <c:pt idx="277" formatCode="General">
                  <c:v>5.4875299999999996</c:v>
                </c:pt>
                <c:pt idx="278" formatCode="General">
                  <c:v>5.4281699999999997</c:v>
                </c:pt>
                <c:pt idx="279" formatCode="General">
                  <c:v>5.2583700000000002</c:v>
                </c:pt>
                <c:pt idx="280" formatCode="General">
                  <c:v>5.0970300000000002</c:v>
                </c:pt>
                <c:pt idx="281" formatCode="General">
                  <c:v>4.9537699999999996</c:v>
                </c:pt>
                <c:pt idx="282" formatCode="General">
                  <c:v>5.0619899999999998</c:v>
                </c:pt>
                <c:pt idx="283" formatCode="General">
                  <c:v>5.2190899999999996</c:v>
                </c:pt>
                <c:pt idx="284" formatCode="General">
                  <c:v>5.2532300000000003</c:v>
                </c:pt>
                <c:pt idx="285" formatCode="General">
                  <c:v>5.0504899999999999</c:v>
                </c:pt>
                <c:pt idx="286" formatCode="General">
                  <c:v>5.2323399999999998</c:v>
                </c:pt>
                <c:pt idx="287" formatCode="General">
                  <c:v>4.8935000000000004</c:v>
                </c:pt>
                <c:pt idx="288" formatCode="General">
                  <c:v>5.0533599999999996</c:v>
                </c:pt>
                <c:pt idx="289" formatCode="General">
                  <c:v>5.0150499999999996</c:v>
                </c:pt>
                <c:pt idx="290" formatCode="General">
                  <c:v>4.9846599999999999</c:v>
                </c:pt>
                <c:pt idx="291" formatCode="General">
                  <c:v>4.8588800000000001</c:v>
                </c:pt>
                <c:pt idx="292" formatCode="General">
                  <c:v>4.81311</c:v>
                </c:pt>
                <c:pt idx="293" formatCode="General">
                  <c:v>4.5662599999999998</c:v>
                </c:pt>
                <c:pt idx="294" formatCode="General">
                  <c:v>4.5410899999999996</c:v>
                </c:pt>
                <c:pt idx="295" formatCode="General">
                  <c:v>4.99017</c:v>
                </c:pt>
                <c:pt idx="296" formatCode="General">
                  <c:v>4.5054499999999997</c:v>
                </c:pt>
                <c:pt idx="297" formatCode="General">
                  <c:v>4.9197800000000003</c:v>
                </c:pt>
                <c:pt idx="298" formatCode="General">
                  <c:v>4.9176000000000002</c:v>
                </c:pt>
                <c:pt idx="299" formatCode="General">
                  <c:v>4.9460800000000003</c:v>
                </c:pt>
                <c:pt idx="300" formatCode="General">
                  <c:v>5.1012700000000004</c:v>
                </c:pt>
                <c:pt idx="301" formatCode="General">
                  <c:v>4.5180999999999996</c:v>
                </c:pt>
                <c:pt idx="302" formatCode="General">
                  <c:v>4.6180399999999997</c:v>
                </c:pt>
                <c:pt idx="303" formatCode="General">
                  <c:v>4.6712699999999998</c:v>
                </c:pt>
                <c:pt idx="304" formatCode="General">
                  <c:v>4.6845999999999997</c:v>
                </c:pt>
                <c:pt idx="305" formatCode="General">
                  <c:v>4.7916499999999997</c:v>
                </c:pt>
                <c:pt idx="306" formatCode="General">
                  <c:v>4.6257799999999998</c:v>
                </c:pt>
                <c:pt idx="307" formatCode="General">
                  <c:v>4.5291399999999999</c:v>
                </c:pt>
                <c:pt idx="308" formatCode="General">
                  <c:v>4.6279899999999996</c:v>
                </c:pt>
                <c:pt idx="309" formatCode="General">
                  <c:v>4.5653699999999997</c:v>
                </c:pt>
                <c:pt idx="310" formatCode="General">
                  <c:v>4.5576999999999996</c:v>
                </c:pt>
                <c:pt idx="311" formatCode="General">
                  <c:v>4.5431600000000003</c:v>
                </c:pt>
                <c:pt idx="312" formatCode="General">
                  <c:v>4.5556799999999997</c:v>
                </c:pt>
                <c:pt idx="313" formatCode="General">
                  <c:v>4.4639499999999996</c:v>
                </c:pt>
                <c:pt idx="314" formatCode="General">
                  <c:v>4.3151400000000004</c:v>
                </c:pt>
                <c:pt idx="315" formatCode="General">
                  <c:v>4.5940799999999999</c:v>
                </c:pt>
                <c:pt idx="316" formatCode="General">
                  <c:v>4.4165599999999996</c:v>
                </c:pt>
                <c:pt idx="317" formatCode="General">
                  <c:v>4.3705999999999996</c:v>
                </c:pt>
                <c:pt idx="318" formatCode="General">
                  <c:v>4.4045399999999999</c:v>
                </c:pt>
                <c:pt idx="319" formatCode="General">
                  <c:v>4.3339999999999996</c:v>
                </c:pt>
                <c:pt idx="320" formatCode="General">
                  <c:v>4.5380500000000001</c:v>
                </c:pt>
                <c:pt idx="321" formatCode="General">
                  <c:v>4.4689500000000004</c:v>
                </c:pt>
                <c:pt idx="322" formatCode="General">
                  <c:v>4.4116600000000004</c:v>
                </c:pt>
                <c:pt idx="323" formatCode="General">
                  <c:v>4.6254900000000001</c:v>
                </c:pt>
                <c:pt idx="324" formatCode="General">
                  <c:v>4.4444999999999997</c:v>
                </c:pt>
                <c:pt idx="325" formatCode="General">
                  <c:v>4.7254500000000004</c:v>
                </c:pt>
                <c:pt idx="326" formatCode="General">
                  <c:v>4.4821099999999996</c:v>
                </c:pt>
                <c:pt idx="327" formatCode="General">
                  <c:v>4.1933100000000003</c:v>
                </c:pt>
                <c:pt idx="328" formatCode="General">
                  <c:v>4.2071699999999996</c:v>
                </c:pt>
                <c:pt idx="329" formatCode="General">
                  <c:v>4.3988300000000002</c:v>
                </c:pt>
                <c:pt idx="330" formatCode="General">
                  <c:v>4.4125699999999997</c:v>
                </c:pt>
                <c:pt idx="331" formatCode="General">
                  <c:v>4.4412799999999999</c:v>
                </c:pt>
                <c:pt idx="332" formatCode="General">
                  <c:v>4.3174700000000001</c:v>
                </c:pt>
                <c:pt idx="333" formatCode="General">
                  <c:v>4.4417999999999997</c:v>
                </c:pt>
                <c:pt idx="334" formatCode="General">
                  <c:v>4.1821999999999999</c:v>
                </c:pt>
                <c:pt idx="335" formatCode="General">
                  <c:v>4.3753099999999998</c:v>
                </c:pt>
                <c:pt idx="336" formatCode="General">
                  <c:v>4.3122100000000003</c:v>
                </c:pt>
                <c:pt idx="337" formatCode="General">
                  <c:v>4.3555900000000003</c:v>
                </c:pt>
                <c:pt idx="338" formatCode="General">
                  <c:v>4.2884200000000003</c:v>
                </c:pt>
                <c:pt idx="339" formatCode="General">
                  <c:v>4.5048199999999996</c:v>
                </c:pt>
                <c:pt idx="340" formatCode="General">
                  <c:v>4.5184300000000004</c:v>
                </c:pt>
                <c:pt idx="341" formatCode="General">
                  <c:v>4.4631800000000004</c:v>
                </c:pt>
                <c:pt idx="342" formatCode="General">
                  <c:v>4.5521500000000001</c:v>
                </c:pt>
                <c:pt idx="343" formatCode="General">
                  <c:v>4.2343599999999997</c:v>
                </c:pt>
                <c:pt idx="344" formatCode="General">
                  <c:v>4.3217699999999999</c:v>
                </c:pt>
                <c:pt idx="345" formatCode="General">
                  <c:v>4.39114</c:v>
                </c:pt>
                <c:pt idx="346" formatCode="General">
                  <c:v>4.3934600000000001</c:v>
                </c:pt>
                <c:pt idx="347" formatCode="General">
                  <c:v>4.5547700000000004</c:v>
                </c:pt>
                <c:pt idx="348" formatCode="General">
                  <c:v>4.23332</c:v>
                </c:pt>
                <c:pt idx="349" formatCode="General">
                  <c:v>4.3272500000000003</c:v>
                </c:pt>
                <c:pt idx="350" formatCode="General">
                  <c:v>4.4629599999999998</c:v>
                </c:pt>
                <c:pt idx="351" formatCode="General">
                  <c:v>4.1211599999999997</c:v>
                </c:pt>
                <c:pt idx="352" formatCode="General">
                  <c:v>4.0168100000000004</c:v>
                </c:pt>
                <c:pt idx="353" formatCode="General">
                  <c:v>3.9130099999999999</c:v>
                </c:pt>
                <c:pt idx="354" formatCode="General">
                  <c:v>4.5677500000000002</c:v>
                </c:pt>
                <c:pt idx="355" formatCode="General">
                  <c:v>4.3865999999999996</c:v>
                </c:pt>
                <c:pt idx="356" formatCode="General">
                  <c:v>4.9167800000000002</c:v>
                </c:pt>
                <c:pt idx="357" formatCode="General">
                  <c:v>4.7226800000000004</c:v>
                </c:pt>
                <c:pt idx="358" formatCode="General">
                  <c:v>4.8078200000000004</c:v>
                </c:pt>
                <c:pt idx="359" formatCode="General">
                  <c:v>5.0308299999999999</c:v>
                </c:pt>
                <c:pt idx="360" formatCode="General">
                  <c:v>4.3997099999999998</c:v>
                </c:pt>
                <c:pt idx="361" formatCode="General">
                  <c:v>4.7067899999999998</c:v>
                </c:pt>
                <c:pt idx="362" formatCode="General">
                  <c:v>4.3534800000000002</c:v>
                </c:pt>
                <c:pt idx="363" formatCode="General">
                  <c:v>4.4567800000000002</c:v>
                </c:pt>
                <c:pt idx="364" formatCode="General">
                  <c:v>4.4923999999999999</c:v>
                </c:pt>
                <c:pt idx="365" formatCode="General">
                  <c:v>4.4059200000000001</c:v>
                </c:pt>
                <c:pt idx="366" formatCode="General">
                  <c:v>4.5925500000000001</c:v>
                </c:pt>
                <c:pt idx="367" formatCode="General">
                  <c:v>4.4275399999999996</c:v>
                </c:pt>
                <c:pt idx="368" formatCode="General">
                  <c:v>4.27041</c:v>
                </c:pt>
                <c:pt idx="369" formatCode="General">
                  <c:v>4.3627200000000004</c:v>
                </c:pt>
                <c:pt idx="370" formatCode="General">
                  <c:v>4.4192400000000003</c:v>
                </c:pt>
                <c:pt idx="371" formatCode="General">
                  <c:v>4.1797300000000002</c:v>
                </c:pt>
                <c:pt idx="372" formatCode="General">
                  <c:v>4.06792</c:v>
                </c:pt>
                <c:pt idx="373" formatCode="General">
                  <c:v>4.1863700000000001</c:v>
                </c:pt>
                <c:pt idx="374" formatCode="General">
                  <c:v>4.1024200000000004</c:v>
                </c:pt>
                <c:pt idx="375" formatCode="General">
                  <c:v>4.3958000000000004</c:v>
                </c:pt>
                <c:pt idx="376" formatCode="General">
                  <c:v>4.35283</c:v>
                </c:pt>
                <c:pt idx="377" formatCode="General">
                  <c:v>4.3112000000000004</c:v>
                </c:pt>
                <c:pt idx="378" formatCode="General">
                  <c:v>4.1004199999999997</c:v>
                </c:pt>
                <c:pt idx="379" formatCode="General">
                  <c:v>4.3024300000000002</c:v>
                </c:pt>
                <c:pt idx="380" formatCode="General">
                  <c:v>4.2184100000000004</c:v>
                </c:pt>
                <c:pt idx="381" formatCode="General">
                  <c:v>4.2275299999999998</c:v>
                </c:pt>
                <c:pt idx="382" formatCode="General">
                  <c:v>4.1044099999999997</c:v>
                </c:pt>
                <c:pt idx="383" formatCode="General">
                  <c:v>3.9233099999999999</c:v>
                </c:pt>
                <c:pt idx="384" formatCode="General">
                  <c:v>4.2676800000000004</c:v>
                </c:pt>
                <c:pt idx="385" formatCode="General">
                  <c:v>4.3846600000000002</c:v>
                </c:pt>
                <c:pt idx="386" formatCode="General">
                  <c:v>4.3408899999999999</c:v>
                </c:pt>
                <c:pt idx="387" formatCode="General">
                  <c:v>4.4057599999999999</c:v>
                </c:pt>
                <c:pt idx="388" formatCode="General">
                  <c:v>4.4639300000000004</c:v>
                </c:pt>
                <c:pt idx="389" formatCode="General">
                  <c:v>4.3456000000000001</c:v>
                </c:pt>
                <c:pt idx="390" formatCode="General">
                  <c:v>4.2841199999999997</c:v>
                </c:pt>
                <c:pt idx="391" formatCode="General">
                  <c:v>4.2835900000000002</c:v>
                </c:pt>
                <c:pt idx="392" formatCode="General">
                  <c:v>4.15646</c:v>
                </c:pt>
                <c:pt idx="393" formatCode="General">
                  <c:v>4.4588799999999997</c:v>
                </c:pt>
                <c:pt idx="394" formatCode="General">
                  <c:v>4.1430699999999998</c:v>
                </c:pt>
                <c:pt idx="395" formatCode="General">
                  <c:v>4.2544500000000003</c:v>
                </c:pt>
                <c:pt idx="396" formatCode="General">
                  <c:v>4.1570499999999999</c:v>
                </c:pt>
                <c:pt idx="397" formatCode="General">
                  <c:v>4.3761000000000001</c:v>
                </c:pt>
                <c:pt idx="398" formatCode="General">
                  <c:v>4.8566000000000003</c:v>
                </c:pt>
                <c:pt idx="399" formatCode="General">
                  <c:v>4.2868399999999998</c:v>
                </c:pt>
                <c:pt idx="400" formatCode="General">
                  <c:v>4.3437099999999997</c:v>
                </c:pt>
                <c:pt idx="401" formatCode="General">
                  <c:v>4.1708600000000002</c:v>
                </c:pt>
                <c:pt idx="402" formatCode="General">
                  <c:v>4.1654</c:v>
                </c:pt>
                <c:pt idx="403" formatCode="General">
                  <c:v>4.2413400000000001</c:v>
                </c:pt>
                <c:pt idx="404" formatCode="General">
                  <c:v>4.4152300000000002</c:v>
                </c:pt>
                <c:pt idx="405" formatCode="General">
                  <c:v>4.14907</c:v>
                </c:pt>
                <c:pt idx="406" formatCode="General">
                  <c:v>4.14757</c:v>
                </c:pt>
                <c:pt idx="407" formatCode="General">
                  <c:v>4.2275600000000004</c:v>
                </c:pt>
                <c:pt idx="408" formatCode="General">
                  <c:v>4.2401200000000001</c:v>
                </c:pt>
                <c:pt idx="409" formatCode="General">
                  <c:v>4.2400599999999997</c:v>
                </c:pt>
                <c:pt idx="410" formatCode="General">
                  <c:v>3.9811200000000002</c:v>
                </c:pt>
                <c:pt idx="411" formatCode="General">
                  <c:v>3.9886699999999999</c:v>
                </c:pt>
                <c:pt idx="412" formatCode="General">
                  <c:v>3.9828299999999999</c:v>
                </c:pt>
                <c:pt idx="413" formatCode="General">
                  <c:v>3.97329</c:v>
                </c:pt>
                <c:pt idx="414" formatCode="General">
                  <c:v>4.4179899999999996</c:v>
                </c:pt>
                <c:pt idx="415" formatCode="General">
                  <c:v>4.2910599999999999</c:v>
                </c:pt>
                <c:pt idx="416" formatCode="General">
                  <c:v>4.2948300000000001</c:v>
                </c:pt>
                <c:pt idx="417" formatCode="General">
                  <c:v>4.2575599999999998</c:v>
                </c:pt>
                <c:pt idx="418" formatCode="General">
                  <c:v>4.2002899999999999</c:v>
                </c:pt>
                <c:pt idx="419" formatCode="General">
                  <c:v>1.38747</c:v>
                </c:pt>
                <c:pt idx="420" formatCode="General">
                  <c:v>1.4873400000000001</c:v>
                </c:pt>
                <c:pt idx="421" formatCode="General">
                  <c:v>3.4021400000000002</c:v>
                </c:pt>
                <c:pt idx="422" formatCode="General">
                  <c:v>4.1052499999999998</c:v>
                </c:pt>
                <c:pt idx="423" formatCode="General">
                  <c:v>4.5940399999999997</c:v>
                </c:pt>
                <c:pt idx="424" formatCode="General">
                  <c:v>4.7908299999999997</c:v>
                </c:pt>
                <c:pt idx="425" formatCode="General">
                  <c:v>4.8772500000000001</c:v>
                </c:pt>
                <c:pt idx="426" formatCode="General">
                  <c:v>5.0491000000000001</c:v>
                </c:pt>
                <c:pt idx="427" formatCode="General">
                  <c:v>5.0703500000000004</c:v>
                </c:pt>
                <c:pt idx="428" formatCode="General">
                  <c:v>5.1997999999999998</c:v>
                </c:pt>
                <c:pt idx="429" formatCode="General">
                  <c:v>5.3617900000000001</c:v>
                </c:pt>
                <c:pt idx="430" formatCode="General">
                  <c:v>5.3885399999999999</c:v>
                </c:pt>
                <c:pt idx="431" formatCode="General">
                  <c:v>5.4829499999999998</c:v>
                </c:pt>
                <c:pt idx="432" formatCode="General">
                  <c:v>5.3608000000000002</c:v>
                </c:pt>
                <c:pt idx="433" formatCode="General">
                  <c:v>5.6154200000000003</c:v>
                </c:pt>
                <c:pt idx="434" formatCode="General">
                  <c:v>5.7881400000000003</c:v>
                </c:pt>
                <c:pt idx="435" formatCode="General">
                  <c:v>5.8766499999999997</c:v>
                </c:pt>
                <c:pt idx="436" formatCode="General">
                  <c:v>5.8695399999999998</c:v>
                </c:pt>
                <c:pt idx="437" formatCode="General">
                  <c:v>5.9621899999999997</c:v>
                </c:pt>
                <c:pt idx="438" formatCode="General">
                  <c:v>6.1312100000000003</c:v>
                </c:pt>
                <c:pt idx="439" formatCode="General">
                  <c:v>6.1315600000000003</c:v>
                </c:pt>
                <c:pt idx="440" formatCode="General">
                  <c:v>6.2213900000000004</c:v>
                </c:pt>
                <c:pt idx="441" formatCode="General">
                  <c:v>6.3267699999999998</c:v>
                </c:pt>
                <c:pt idx="442" formatCode="General">
                  <c:v>6.2662399999999998</c:v>
                </c:pt>
                <c:pt idx="443" formatCode="General">
                  <c:v>6.3619899999999996</c:v>
                </c:pt>
                <c:pt idx="444" formatCode="General">
                  <c:v>6.3857100000000004</c:v>
                </c:pt>
                <c:pt idx="445" formatCode="General">
                  <c:v>6.4489000000000001</c:v>
                </c:pt>
                <c:pt idx="446" formatCode="General">
                  <c:v>6.4471600000000002</c:v>
                </c:pt>
                <c:pt idx="447" formatCode="General">
                  <c:v>6.4460899999999999</c:v>
                </c:pt>
                <c:pt idx="448" formatCode="General">
                  <c:v>6.4074</c:v>
                </c:pt>
                <c:pt idx="449" formatCode="General">
                  <c:v>6.5491099999999998</c:v>
                </c:pt>
                <c:pt idx="450" formatCode="General">
                  <c:v>6.5876999999999999</c:v>
                </c:pt>
                <c:pt idx="451" formatCode="General">
                  <c:v>6.7064199999999996</c:v>
                </c:pt>
                <c:pt idx="452" formatCode="General">
                  <c:v>6.7670199999999996</c:v>
                </c:pt>
                <c:pt idx="453" formatCode="General">
                  <c:v>6.6728800000000001</c:v>
                </c:pt>
                <c:pt idx="454" formatCode="General">
                  <c:v>6.9519299999999999</c:v>
                </c:pt>
                <c:pt idx="455" formatCode="General">
                  <c:v>6.8714599999999999</c:v>
                </c:pt>
                <c:pt idx="456" formatCode="General">
                  <c:v>6.8507600000000002</c:v>
                </c:pt>
                <c:pt idx="457" formatCode="General">
                  <c:v>6.9739699999999996</c:v>
                </c:pt>
                <c:pt idx="458" formatCode="General">
                  <c:v>6.9533800000000001</c:v>
                </c:pt>
                <c:pt idx="459" formatCode="General">
                  <c:v>7.1936600000000004</c:v>
                </c:pt>
                <c:pt idx="460" formatCode="General">
                  <c:v>7.3725199999999997</c:v>
                </c:pt>
                <c:pt idx="461" formatCode="General">
                  <c:v>7.4342199999999998</c:v>
                </c:pt>
                <c:pt idx="462" formatCode="General">
                  <c:v>7.4455299999999998</c:v>
                </c:pt>
                <c:pt idx="463" formatCode="General">
                  <c:v>7.23672</c:v>
                </c:pt>
                <c:pt idx="464" formatCode="General">
                  <c:v>7.1397700000000004</c:v>
                </c:pt>
                <c:pt idx="465" formatCode="General">
                  <c:v>7.2578899999999997</c:v>
                </c:pt>
                <c:pt idx="466" formatCode="General">
                  <c:v>7.2584200000000001</c:v>
                </c:pt>
                <c:pt idx="467" formatCode="General">
                  <c:v>7.7325600000000003</c:v>
                </c:pt>
                <c:pt idx="468" formatCode="General">
                  <c:v>7.8396499999999998</c:v>
                </c:pt>
                <c:pt idx="469" formatCode="General">
                  <c:v>7.7546099999999996</c:v>
                </c:pt>
                <c:pt idx="470" formatCode="General">
                  <c:v>7.7662199999999997</c:v>
                </c:pt>
                <c:pt idx="471" formatCode="General">
                  <c:v>7.9309599999999998</c:v>
                </c:pt>
                <c:pt idx="472" formatCode="General">
                  <c:v>7.9639499999999996</c:v>
                </c:pt>
                <c:pt idx="473" formatCode="General">
                  <c:v>8.1594300000000004</c:v>
                </c:pt>
                <c:pt idx="474" formatCode="General">
                  <c:v>8.1845499999999998</c:v>
                </c:pt>
                <c:pt idx="475" formatCode="General">
                  <c:v>8.3123900000000006</c:v>
                </c:pt>
                <c:pt idx="476" formatCode="General">
                  <c:v>8.4920799999999996</c:v>
                </c:pt>
                <c:pt idx="477" formatCode="General">
                  <c:v>8.5874100000000002</c:v>
                </c:pt>
                <c:pt idx="478" formatCode="General">
                  <c:v>8.6787100000000006</c:v>
                </c:pt>
                <c:pt idx="479" formatCode="General">
                  <c:v>8.5220900000000004</c:v>
                </c:pt>
                <c:pt idx="480" formatCode="General">
                  <c:v>8.3630300000000002</c:v>
                </c:pt>
                <c:pt idx="481" formatCode="General">
                  <c:v>8.5389700000000008</c:v>
                </c:pt>
                <c:pt idx="482" formatCode="General">
                  <c:v>8.4545499999999993</c:v>
                </c:pt>
                <c:pt idx="483" formatCode="General">
                  <c:v>8.3837600000000005</c:v>
                </c:pt>
                <c:pt idx="484" formatCode="General">
                  <c:v>8.4855800000000006</c:v>
                </c:pt>
                <c:pt idx="485" formatCode="General">
                  <c:v>8.7417499999999997</c:v>
                </c:pt>
                <c:pt idx="486" formatCode="General">
                  <c:v>8.8839799999999993</c:v>
                </c:pt>
                <c:pt idx="487" formatCode="General">
                  <c:v>8.7295700000000007</c:v>
                </c:pt>
                <c:pt idx="488" formatCode="General">
                  <c:v>8.8186599999999995</c:v>
                </c:pt>
                <c:pt idx="489" formatCode="General">
                  <c:v>8.7116699999999998</c:v>
                </c:pt>
                <c:pt idx="490" formatCode="General">
                  <c:v>8.8511399999999991</c:v>
                </c:pt>
                <c:pt idx="491" formatCode="General">
                  <c:v>8.7353799999999993</c:v>
                </c:pt>
                <c:pt idx="492" formatCode="General">
                  <c:v>8.8359400000000008</c:v>
                </c:pt>
                <c:pt idx="493" formatCode="General">
                  <c:v>8.8181600000000007</c:v>
                </c:pt>
                <c:pt idx="494" formatCode="General">
                  <c:v>8.94102</c:v>
                </c:pt>
                <c:pt idx="495" formatCode="General">
                  <c:v>8.9205400000000008</c:v>
                </c:pt>
                <c:pt idx="496" formatCode="General">
                  <c:v>9.0471400000000006</c:v>
                </c:pt>
                <c:pt idx="497" formatCode="General">
                  <c:v>8.9977099999999997</c:v>
                </c:pt>
                <c:pt idx="498" formatCode="General">
                  <c:v>9.0463400000000007</c:v>
                </c:pt>
                <c:pt idx="499" formatCode="General">
                  <c:v>9.0815099999999997</c:v>
                </c:pt>
                <c:pt idx="500" formatCode="General">
                  <c:v>9.0190699999999993</c:v>
                </c:pt>
                <c:pt idx="501" formatCode="General">
                  <c:v>9.0424100000000003</c:v>
                </c:pt>
                <c:pt idx="502" formatCode="General">
                  <c:v>9.1732399999999998</c:v>
                </c:pt>
                <c:pt idx="503" formatCode="General">
                  <c:v>9.2092700000000001</c:v>
                </c:pt>
                <c:pt idx="504" formatCode="General">
                  <c:v>9.2334200000000006</c:v>
                </c:pt>
                <c:pt idx="505" formatCode="General">
                  <c:v>9.1936300000000006</c:v>
                </c:pt>
                <c:pt idx="506" formatCode="General">
                  <c:v>9.1666899999999991</c:v>
                </c:pt>
                <c:pt idx="507" formatCode="General">
                  <c:v>9.2237299999999998</c:v>
                </c:pt>
                <c:pt idx="508" formatCode="General">
                  <c:v>9.4334100000000003</c:v>
                </c:pt>
                <c:pt idx="509" formatCode="General">
                  <c:v>9.4702199999999994</c:v>
                </c:pt>
                <c:pt idx="510" formatCode="General">
                  <c:v>9.4586400000000008</c:v>
                </c:pt>
                <c:pt idx="511" formatCode="General">
                  <c:v>9.4270800000000001</c:v>
                </c:pt>
                <c:pt idx="512" formatCode="General">
                  <c:v>9.4859399999999994</c:v>
                </c:pt>
                <c:pt idx="513" formatCode="General">
                  <c:v>9.5671700000000008</c:v>
                </c:pt>
                <c:pt idx="514" formatCode="General">
                  <c:v>9.6565499999999993</c:v>
                </c:pt>
                <c:pt idx="515" formatCode="General">
                  <c:v>9.6914400000000001</c:v>
                </c:pt>
                <c:pt idx="516" formatCode="General">
                  <c:v>9.8031000000000006</c:v>
                </c:pt>
                <c:pt idx="517" formatCode="General">
                  <c:v>9.7743300000000009</c:v>
                </c:pt>
                <c:pt idx="518" formatCode="General">
                  <c:v>9.7210199999999993</c:v>
                </c:pt>
                <c:pt idx="519" formatCode="General">
                  <c:v>9.6962799999999998</c:v>
                </c:pt>
                <c:pt idx="520" formatCode="General">
                  <c:v>9.9101499999999998</c:v>
                </c:pt>
                <c:pt idx="521" formatCode="General">
                  <c:v>10.022399999999999</c:v>
                </c:pt>
                <c:pt idx="522" formatCode="General">
                  <c:v>9.7355400000000003</c:v>
                </c:pt>
                <c:pt idx="523" formatCode="General">
                  <c:v>9.7187000000000001</c:v>
                </c:pt>
                <c:pt idx="524" formatCode="General">
                  <c:v>9.7688699999999997</c:v>
                </c:pt>
                <c:pt idx="525" formatCode="General">
                  <c:v>9.7286599999999996</c:v>
                </c:pt>
                <c:pt idx="526" formatCode="General">
                  <c:v>10.1874</c:v>
                </c:pt>
                <c:pt idx="527" formatCode="General">
                  <c:v>10.243499999999999</c:v>
                </c:pt>
                <c:pt idx="528" formatCode="General">
                  <c:v>10.1022</c:v>
                </c:pt>
                <c:pt idx="529" formatCode="General">
                  <c:v>10.284000000000001</c:v>
                </c:pt>
                <c:pt idx="530" formatCode="General">
                  <c:v>10.2599</c:v>
                </c:pt>
                <c:pt idx="531" formatCode="General">
                  <c:v>10.4146</c:v>
                </c:pt>
                <c:pt idx="532" formatCode="General">
                  <c:v>10.4527</c:v>
                </c:pt>
                <c:pt idx="533" formatCode="General">
                  <c:v>10.363200000000001</c:v>
                </c:pt>
                <c:pt idx="534" formatCode="General">
                  <c:v>10.6256</c:v>
                </c:pt>
                <c:pt idx="535" formatCode="General">
                  <c:v>10.6997</c:v>
                </c:pt>
                <c:pt idx="536" formatCode="General">
                  <c:v>10.5777</c:v>
                </c:pt>
                <c:pt idx="537" formatCode="General">
                  <c:v>10.627599999999999</c:v>
                </c:pt>
                <c:pt idx="538" formatCode="General">
                  <c:v>10.2753</c:v>
                </c:pt>
                <c:pt idx="539" formatCode="General">
                  <c:v>10.112399999999999</c:v>
                </c:pt>
                <c:pt idx="540" formatCode="General">
                  <c:v>10.138500000000001</c:v>
                </c:pt>
                <c:pt idx="541" formatCode="General">
                  <c:v>10.2171</c:v>
                </c:pt>
                <c:pt idx="542" formatCode="General">
                  <c:v>10.103999999999999</c:v>
                </c:pt>
                <c:pt idx="543" formatCode="General">
                  <c:v>10.0572</c:v>
                </c:pt>
                <c:pt idx="544" formatCode="General">
                  <c:v>9.9481400000000004</c:v>
                </c:pt>
                <c:pt idx="545" formatCode="General">
                  <c:v>9.93919</c:v>
                </c:pt>
                <c:pt idx="546" formatCode="General">
                  <c:v>10.151300000000001</c:v>
                </c:pt>
                <c:pt idx="547" formatCode="General">
                  <c:v>10.104699999999999</c:v>
                </c:pt>
                <c:pt idx="548" formatCode="General">
                  <c:v>10.124499999999999</c:v>
                </c:pt>
                <c:pt idx="549" formatCode="General">
                  <c:v>10.0459</c:v>
                </c:pt>
                <c:pt idx="550" formatCode="General">
                  <c:v>10.091100000000001</c:v>
                </c:pt>
                <c:pt idx="551" formatCode="General">
                  <c:v>10.1462</c:v>
                </c:pt>
                <c:pt idx="552" formatCode="General">
                  <c:v>10.233499999999999</c:v>
                </c:pt>
                <c:pt idx="553" formatCode="General">
                  <c:v>10.006600000000001</c:v>
                </c:pt>
                <c:pt idx="554" formatCode="General">
                  <c:v>9.9501600000000003</c:v>
                </c:pt>
                <c:pt idx="555" formatCode="General">
                  <c:v>9.8699700000000004</c:v>
                </c:pt>
                <c:pt idx="556" formatCode="General">
                  <c:v>9.8539700000000003</c:v>
                </c:pt>
                <c:pt idx="557" formatCode="General">
                  <c:v>9.7847399999999993</c:v>
                </c:pt>
                <c:pt idx="558" formatCode="General">
                  <c:v>9.6734100000000005</c:v>
                </c:pt>
                <c:pt idx="559" formatCode="General">
                  <c:v>9.7026500000000002</c:v>
                </c:pt>
                <c:pt idx="560" formatCode="General">
                  <c:v>9.8201699999999992</c:v>
                </c:pt>
                <c:pt idx="561" formatCode="General">
                  <c:v>9.5913000000000004</c:v>
                </c:pt>
                <c:pt idx="562" formatCode="General">
                  <c:v>9.6935699999999994</c:v>
                </c:pt>
                <c:pt idx="563" formatCode="General">
                  <c:v>9.5907999999999998</c:v>
                </c:pt>
                <c:pt idx="564" formatCode="General">
                  <c:v>9.5036400000000008</c:v>
                </c:pt>
                <c:pt idx="565" formatCode="General">
                  <c:v>9.4863900000000001</c:v>
                </c:pt>
                <c:pt idx="566" formatCode="General">
                  <c:v>9.4774600000000007</c:v>
                </c:pt>
                <c:pt idx="567" formatCode="General">
                  <c:v>9.4381000000000004</c:v>
                </c:pt>
                <c:pt idx="568" formatCode="General">
                  <c:v>9.2529400000000006</c:v>
                </c:pt>
                <c:pt idx="569" formatCode="General">
                  <c:v>9.5439699999999998</c:v>
                </c:pt>
                <c:pt idx="570" formatCode="General">
                  <c:v>9.3627800000000008</c:v>
                </c:pt>
                <c:pt idx="571" formatCode="General">
                  <c:v>9.3583400000000001</c:v>
                </c:pt>
                <c:pt idx="572" formatCode="General">
                  <c:v>9.2777899999999995</c:v>
                </c:pt>
                <c:pt idx="573" formatCode="General">
                  <c:v>9.2105899999999998</c:v>
                </c:pt>
                <c:pt idx="574" formatCode="General">
                  <c:v>9.3340599999999991</c:v>
                </c:pt>
                <c:pt idx="575" formatCode="General">
                  <c:v>9.1576400000000007</c:v>
                </c:pt>
                <c:pt idx="576" formatCode="General">
                  <c:v>9.1095799999999993</c:v>
                </c:pt>
                <c:pt idx="577" formatCode="General">
                  <c:v>9.0379199999999997</c:v>
                </c:pt>
                <c:pt idx="578" formatCode="General">
                  <c:v>9.0699299999999994</c:v>
                </c:pt>
                <c:pt idx="579" formatCode="General">
                  <c:v>8.9206099999999999</c:v>
                </c:pt>
                <c:pt idx="580" formatCode="General">
                  <c:v>9.1382200000000005</c:v>
                </c:pt>
                <c:pt idx="581" formatCode="General">
                  <c:v>8.7273499999999995</c:v>
                </c:pt>
                <c:pt idx="582" formatCode="General">
                  <c:v>8.7810799999999993</c:v>
                </c:pt>
                <c:pt idx="583" formatCode="General">
                  <c:v>8.9454200000000004</c:v>
                </c:pt>
                <c:pt idx="584" formatCode="General">
                  <c:v>8.6964400000000008</c:v>
                </c:pt>
                <c:pt idx="585" formatCode="General">
                  <c:v>8.9973200000000002</c:v>
                </c:pt>
                <c:pt idx="586" formatCode="General">
                  <c:v>9.0190599999999996</c:v>
                </c:pt>
                <c:pt idx="587" formatCode="General">
                  <c:v>8.9214599999999997</c:v>
                </c:pt>
                <c:pt idx="588" formatCode="General">
                  <c:v>8.8539600000000007</c:v>
                </c:pt>
                <c:pt idx="589" formatCode="General">
                  <c:v>9.0145700000000009</c:v>
                </c:pt>
                <c:pt idx="590" formatCode="General">
                  <c:v>8.8442699999999999</c:v>
                </c:pt>
                <c:pt idx="591" formatCode="General">
                  <c:v>8.7912700000000008</c:v>
                </c:pt>
                <c:pt idx="592" formatCode="General">
                  <c:v>8.9758499999999994</c:v>
                </c:pt>
                <c:pt idx="593" formatCode="General">
                  <c:v>8.9700799999999994</c:v>
                </c:pt>
                <c:pt idx="594" formatCode="General">
                  <c:v>8.8224699999999991</c:v>
                </c:pt>
                <c:pt idx="595" formatCode="General">
                  <c:v>9.0250000000000004</c:v>
                </c:pt>
                <c:pt idx="596" formatCode="General">
                  <c:v>8.7415599999999998</c:v>
                </c:pt>
                <c:pt idx="597" formatCode="General">
                  <c:v>8.5524299999999993</c:v>
                </c:pt>
                <c:pt idx="598" formatCode="General">
                  <c:v>8.73996</c:v>
                </c:pt>
                <c:pt idx="599" formatCode="General">
                  <c:v>10.0487</c:v>
                </c:pt>
                <c:pt idx="600" formatCode="General">
                  <c:v>10.4886</c:v>
                </c:pt>
                <c:pt idx="601" formatCode="General">
                  <c:v>9.6621699999999997</c:v>
                </c:pt>
                <c:pt idx="602" formatCode="General">
                  <c:v>9.3906500000000008</c:v>
                </c:pt>
                <c:pt idx="603" formatCode="General">
                  <c:v>9.0978999999999992</c:v>
                </c:pt>
                <c:pt idx="604" formatCode="General">
                  <c:v>9.20533</c:v>
                </c:pt>
                <c:pt idx="605" formatCode="General">
                  <c:v>9.0777099999999997</c:v>
                </c:pt>
                <c:pt idx="606" formatCode="General">
                  <c:v>9.19</c:v>
                </c:pt>
                <c:pt idx="607" formatCode="General">
                  <c:v>8.8935600000000008</c:v>
                </c:pt>
                <c:pt idx="608" formatCode="General">
                  <c:v>8.9969699999999992</c:v>
                </c:pt>
                <c:pt idx="609" formatCode="General">
                  <c:v>8.8313799999999993</c:v>
                </c:pt>
                <c:pt idx="610" formatCode="General">
                  <c:v>8.5122699999999991</c:v>
                </c:pt>
                <c:pt idx="611" formatCode="General">
                  <c:v>9.0403199999999995</c:v>
                </c:pt>
                <c:pt idx="612" formatCode="General">
                  <c:v>8.9402200000000001</c:v>
                </c:pt>
                <c:pt idx="613" formatCode="General">
                  <c:v>8.7838600000000007</c:v>
                </c:pt>
                <c:pt idx="614" formatCode="General">
                  <c:v>8.6429600000000004</c:v>
                </c:pt>
                <c:pt idx="615" formatCode="General">
                  <c:v>8.5273599999999998</c:v>
                </c:pt>
                <c:pt idx="616" formatCode="General">
                  <c:v>8.5983499999999999</c:v>
                </c:pt>
                <c:pt idx="617" formatCode="General">
                  <c:v>8.6070899999999995</c:v>
                </c:pt>
                <c:pt idx="618" formatCode="General">
                  <c:v>8.4705200000000005</c:v>
                </c:pt>
                <c:pt idx="619" formatCode="General">
                  <c:v>8.27806</c:v>
                </c:pt>
                <c:pt idx="620" formatCode="General">
                  <c:v>8.3121100000000006</c:v>
                </c:pt>
                <c:pt idx="621" formatCode="General">
                  <c:v>8.1742799999999995</c:v>
                </c:pt>
                <c:pt idx="622" formatCode="General">
                  <c:v>8.1325400000000005</c:v>
                </c:pt>
                <c:pt idx="623" formatCode="General">
                  <c:v>8.3009000000000004</c:v>
                </c:pt>
                <c:pt idx="624" formatCode="General">
                  <c:v>8.1534899999999997</c:v>
                </c:pt>
                <c:pt idx="625" formatCode="General">
                  <c:v>8.5207999999999995</c:v>
                </c:pt>
                <c:pt idx="626" formatCode="General">
                  <c:v>8.3332899999999999</c:v>
                </c:pt>
                <c:pt idx="627" formatCode="General">
                  <c:v>8.6305300000000003</c:v>
                </c:pt>
                <c:pt idx="628" formatCode="General">
                  <c:v>7.5931199999999999</c:v>
                </c:pt>
                <c:pt idx="629" formatCode="General">
                  <c:v>8.1512399999999996</c:v>
                </c:pt>
                <c:pt idx="630" formatCode="General">
                  <c:v>8.3161500000000004</c:v>
                </c:pt>
                <c:pt idx="631" formatCode="General">
                  <c:v>8.3431899999999999</c:v>
                </c:pt>
                <c:pt idx="632" formatCode="General">
                  <c:v>8.4281500000000005</c:v>
                </c:pt>
                <c:pt idx="633" formatCode="General">
                  <c:v>7.8656899999999998</c:v>
                </c:pt>
                <c:pt idx="634" formatCode="General">
                  <c:v>8.4266500000000004</c:v>
                </c:pt>
                <c:pt idx="635" formatCode="General">
                  <c:v>8.4681200000000008</c:v>
                </c:pt>
                <c:pt idx="636" formatCode="General">
                  <c:v>8.4781899999999997</c:v>
                </c:pt>
                <c:pt idx="637" formatCode="General">
                  <c:v>8.6104099999999999</c:v>
                </c:pt>
                <c:pt idx="638" formatCode="General">
                  <c:v>8.6061800000000002</c:v>
                </c:pt>
                <c:pt idx="639" formatCode="General">
                  <c:v>8.3159700000000001</c:v>
                </c:pt>
                <c:pt idx="640" formatCode="General">
                  <c:v>8.2262400000000007</c:v>
                </c:pt>
                <c:pt idx="641" formatCode="General">
                  <c:v>8.2246500000000005</c:v>
                </c:pt>
                <c:pt idx="642" formatCode="General">
                  <c:v>8.4119299999999999</c:v>
                </c:pt>
                <c:pt idx="643" formatCode="General">
                  <c:v>8.5018200000000004</c:v>
                </c:pt>
                <c:pt idx="644" formatCode="General">
                  <c:v>8.0091699999999992</c:v>
                </c:pt>
                <c:pt idx="645" formatCode="General">
                  <c:v>8.3725500000000004</c:v>
                </c:pt>
                <c:pt idx="646" formatCode="General">
                  <c:v>8.3129200000000001</c:v>
                </c:pt>
                <c:pt idx="647" formatCode="General">
                  <c:v>8.35426</c:v>
                </c:pt>
                <c:pt idx="648" formatCode="General">
                  <c:v>8.1041299999999996</c:v>
                </c:pt>
                <c:pt idx="649" formatCode="General">
                  <c:v>8.2596699999999998</c:v>
                </c:pt>
                <c:pt idx="650" formatCode="General">
                  <c:v>7.9420099999999998</c:v>
                </c:pt>
                <c:pt idx="651" formatCode="General">
                  <c:v>8.3158100000000008</c:v>
                </c:pt>
                <c:pt idx="652" formatCode="General">
                  <c:v>8.4259000000000004</c:v>
                </c:pt>
                <c:pt idx="653" formatCode="General">
                  <c:v>8.4883699999999997</c:v>
                </c:pt>
                <c:pt idx="654" formatCode="General">
                  <c:v>8.2695299999999996</c:v>
                </c:pt>
                <c:pt idx="655" formatCode="General">
                  <c:v>8.2711400000000008</c:v>
                </c:pt>
                <c:pt idx="656" formatCode="General">
                  <c:v>8.0281000000000002</c:v>
                </c:pt>
                <c:pt idx="657" formatCode="General">
                  <c:v>8.1248299999999993</c:v>
                </c:pt>
                <c:pt idx="658" formatCode="General">
                  <c:v>8.2929300000000001</c:v>
                </c:pt>
                <c:pt idx="659" formatCode="General">
                  <c:v>8.1376899999999992</c:v>
                </c:pt>
                <c:pt idx="660" formatCode="General">
                  <c:v>8.0182099999999998</c:v>
                </c:pt>
                <c:pt idx="661" formatCode="General">
                  <c:v>7.9841699999999998</c:v>
                </c:pt>
                <c:pt idx="662" formatCode="General">
                  <c:v>7.9424000000000001</c:v>
                </c:pt>
                <c:pt idx="663" formatCode="General">
                  <c:v>7.8109799999999998</c:v>
                </c:pt>
                <c:pt idx="664" formatCode="General">
                  <c:v>7.8055000000000003</c:v>
                </c:pt>
                <c:pt idx="665" formatCode="General">
                  <c:v>7.71983</c:v>
                </c:pt>
                <c:pt idx="666" formatCode="General">
                  <c:v>7.8866699999999996</c:v>
                </c:pt>
                <c:pt idx="667" formatCode="General">
                  <c:v>7.8266099999999996</c:v>
                </c:pt>
                <c:pt idx="668" formatCode="General">
                  <c:v>7.7055100000000003</c:v>
                </c:pt>
                <c:pt idx="669" formatCode="General">
                  <c:v>7.7811500000000002</c:v>
                </c:pt>
                <c:pt idx="670" formatCode="General">
                  <c:v>7.7754200000000004</c:v>
                </c:pt>
                <c:pt idx="671" formatCode="General">
                  <c:v>7.6290300000000002</c:v>
                </c:pt>
                <c:pt idx="672" formatCode="General">
                  <c:v>7.6462700000000003</c:v>
                </c:pt>
                <c:pt idx="673" formatCode="General">
                  <c:v>7.4340999999999999</c:v>
                </c:pt>
                <c:pt idx="674" formatCode="General">
                  <c:v>7.4240899999999996</c:v>
                </c:pt>
                <c:pt idx="675" formatCode="General">
                  <c:v>7.58725</c:v>
                </c:pt>
                <c:pt idx="676" formatCode="General">
                  <c:v>7.5966899999999997</c:v>
                </c:pt>
                <c:pt idx="677" formatCode="General">
                  <c:v>7.7293700000000003</c:v>
                </c:pt>
                <c:pt idx="678" formatCode="General">
                  <c:v>7.5831</c:v>
                </c:pt>
                <c:pt idx="679" formatCode="General">
                  <c:v>7.6644699999999997</c:v>
                </c:pt>
                <c:pt idx="680" formatCode="General">
                  <c:v>7.7427900000000003</c:v>
                </c:pt>
                <c:pt idx="681" formatCode="General">
                  <c:v>7.7243300000000001</c:v>
                </c:pt>
                <c:pt idx="682" formatCode="General">
                  <c:v>7.5470499999999996</c:v>
                </c:pt>
                <c:pt idx="683" formatCode="General">
                  <c:v>7.6105400000000003</c:v>
                </c:pt>
                <c:pt idx="684" formatCode="General">
                  <c:v>7.5317600000000002</c:v>
                </c:pt>
                <c:pt idx="685" formatCode="General">
                  <c:v>7.9306900000000002</c:v>
                </c:pt>
                <c:pt idx="686" formatCode="General">
                  <c:v>7.6895899999999999</c:v>
                </c:pt>
                <c:pt idx="687" formatCode="General">
                  <c:v>7.76518</c:v>
                </c:pt>
                <c:pt idx="688" formatCode="General">
                  <c:v>7.4676099999999996</c:v>
                </c:pt>
                <c:pt idx="689" formatCode="General">
                  <c:v>7.5443100000000003</c:v>
                </c:pt>
                <c:pt idx="690" formatCode="General">
                  <c:v>7.6141699999999997</c:v>
                </c:pt>
                <c:pt idx="691" formatCode="General">
                  <c:v>7.3950300000000002</c:v>
                </c:pt>
                <c:pt idx="692" formatCode="General">
                  <c:v>7.5593199999999996</c:v>
                </c:pt>
                <c:pt idx="693" formatCode="General">
                  <c:v>7.1700299999999997</c:v>
                </c:pt>
                <c:pt idx="694" formatCode="General">
                  <c:v>6.9461599999999999</c:v>
                </c:pt>
                <c:pt idx="695" formatCode="General">
                  <c:v>7.0215100000000001</c:v>
                </c:pt>
                <c:pt idx="696" formatCode="General">
                  <c:v>7.4324000000000003</c:v>
                </c:pt>
                <c:pt idx="697" formatCode="General">
                  <c:v>7.3849299999999998</c:v>
                </c:pt>
                <c:pt idx="698" formatCode="General">
                  <c:v>7.5506500000000001</c:v>
                </c:pt>
                <c:pt idx="699" formatCode="General">
                  <c:v>7.8933999999999997</c:v>
                </c:pt>
                <c:pt idx="700" formatCode="General">
                  <c:v>7.5676600000000001</c:v>
                </c:pt>
                <c:pt idx="701" formatCode="General">
                  <c:v>7.4980799999999999</c:v>
                </c:pt>
                <c:pt idx="702" formatCode="General">
                  <c:v>7.9710400000000003</c:v>
                </c:pt>
                <c:pt idx="703" formatCode="General">
                  <c:v>7.5205200000000003</c:v>
                </c:pt>
                <c:pt idx="704" formatCode="General">
                  <c:v>7.6559799999999996</c:v>
                </c:pt>
                <c:pt idx="705" formatCode="General">
                  <c:v>7.7477200000000002</c:v>
                </c:pt>
                <c:pt idx="706" formatCode="General">
                  <c:v>7.9540800000000003</c:v>
                </c:pt>
                <c:pt idx="707" formatCode="General">
                  <c:v>7.7038700000000002</c:v>
                </c:pt>
                <c:pt idx="708" formatCode="General">
                  <c:v>7.1421700000000001</c:v>
                </c:pt>
                <c:pt idx="709" formatCode="General">
                  <c:v>7.2811599999999999</c:v>
                </c:pt>
                <c:pt idx="710" formatCode="General">
                  <c:v>7.3101099999999999</c:v>
                </c:pt>
                <c:pt idx="711" formatCode="General">
                  <c:v>6.95526</c:v>
                </c:pt>
                <c:pt idx="712" formatCode="General">
                  <c:v>7.2450299999999999</c:v>
                </c:pt>
                <c:pt idx="713" formatCode="General">
                  <c:v>7.4662800000000002</c:v>
                </c:pt>
                <c:pt idx="714" formatCode="General">
                  <c:v>7.1762100000000002</c:v>
                </c:pt>
                <c:pt idx="715" formatCode="General">
                  <c:v>6.9934399999999997</c:v>
                </c:pt>
                <c:pt idx="716" formatCode="General">
                  <c:v>6.98081</c:v>
                </c:pt>
                <c:pt idx="717" formatCode="General">
                  <c:v>7.43309</c:v>
                </c:pt>
                <c:pt idx="718" formatCode="General">
                  <c:v>7.2099200000000003</c:v>
                </c:pt>
                <c:pt idx="719" formatCode="General">
                  <c:v>7.0667</c:v>
                </c:pt>
                <c:pt idx="720" formatCode="General">
                  <c:v>7.4168500000000002</c:v>
                </c:pt>
                <c:pt idx="721" formatCode="General">
                  <c:v>7.1921499999999998</c:v>
                </c:pt>
                <c:pt idx="722" formatCode="General">
                  <c:v>7.4724399999999997</c:v>
                </c:pt>
                <c:pt idx="723" formatCode="General">
                  <c:v>7.1486599999999996</c:v>
                </c:pt>
                <c:pt idx="724" formatCode="General">
                  <c:v>7.3645800000000001</c:v>
                </c:pt>
                <c:pt idx="725" formatCode="General">
                  <c:v>7.4058299999999999</c:v>
                </c:pt>
                <c:pt idx="726" formatCode="General">
                  <c:v>7.3331499999999998</c:v>
                </c:pt>
                <c:pt idx="727" formatCode="General">
                  <c:v>7.1733700000000002</c:v>
                </c:pt>
                <c:pt idx="728" formatCode="General">
                  <c:v>7.4584799999999998</c:v>
                </c:pt>
                <c:pt idx="729" formatCode="General">
                  <c:v>7.2918799999999999</c:v>
                </c:pt>
                <c:pt idx="730" formatCode="General">
                  <c:v>7.3543900000000004</c:v>
                </c:pt>
                <c:pt idx="731" formatCode="General">
                  <c:v>7.2795100000000001</c:v>
                </c:pt>
                <c:pt idx="732" formatCode="General">
                  <c:v>7.23299</c:v>
                </c:pt>
                <c:pt idx="733" formatCode="General">
                  <c:v>7.3324499999999997</c:v>
                </c:pt>
                <c:pt idx="734" formatCode="General">
                  <c:v>7.4614799999999999</c:v>
                </c:pt>
                <c:pt idx="735" formatCode="General">
                  <c:v>7.2900400000000003</c:v>
                </c:pt>
                <c:pt idx="736" formatCode="General">
                  <c:v>7.4237200000000003</c:v>
                </c:pt>
                <c:pt idx="737" formatCode="General">
                  <c:v>7.4166299999999996</c:v>
                </c:pt>
                <c:pt idx="738" formatCode="General">
                  <c:v>7.2407599999999999</c:v>
                </c:pt>
                <c:pt idx="739" formatCode="General">
                  <c:v>7.4294799999999999</c:v>
                </c:pt>
                <c:pt idx="740" formatCode="General">
                  <c:v>7.6658999999999997</c:v>
                </c:pt>
                <c:pt idx="741" formatCode="General">
                  <c:v>7.2874100000000004</c:v>
                </c:pt>
                <c:pt idx="742" formatCode="General">
                  <c:v>7.2111099999999997</c:v>
                </c:pt>
                <c:pt idx="743" formatCode="General">
                  <c:v>7.3133299999999997</c:v>
                </c:pt>
                <c:pt idx="744" formatCode="General">
                  <c:v>7.6485399999999997</c:v>
                </c:pt>
                <c:pt idx="745" formatCode="General">
                  <c:v>7.5014700000000003</c:v>
                </c:pt>
                <c:pt idx="746" formatCode="General">
                  <c:v>7.6689499999999997</c:v>
                </c:pt>
                <c:pt idx="747" formatCode="General">
                  <c:v>7.6526399999999999</c:v>
                </c:pt>
                <c:pt idx="748" formatCode="General">
                  <c:v>7.7076399999999996</c:v>
                </c:pt>
                <c:pt idx="749" formatCode="General">
                  <c:v>7.8416899999999998</c:v>
                </c:pt>
                <c:pt idx="750" formatCode="General">
                  <c:v>7.7622299999999997</c:v>
                </c:pt>
                <c:pt idx="751" formatCode="General">
                  <c:v>7.71434</c:v>
                </c:pt>
                <c:pt idx="752" formatCode="General">
                  <c:v>7.3986700000000001</c:v>
                </c:pt>
                <c:pt idx="753" formatCode="General">
                  <c:v>7.4403199999999998</c:v>
                </c:pt>
                <c:pt idx="754" formatCode="General">
                  <c:v>7.4116</c:v>
                </c:pt>
                <c:pt idx="755" formatCode="General">
                  <c:v>7.5140200000000004</c:v>
                </c:pt>
                <c:pt idx="756" formatCode="General">
                  <c:v>7.7648400000000004</c:v>
                </c:pt>
                <c:pt idx="757" formatCode="General">
                  <c:v>7.8863799999999999</c:v>
                </c:pt>
                <c:pt idx="758" formatCode="General">
                  <c:v>7.9553399999999996</c:v>
                </c:pt>
                <c:pt idx="759" formatCode="General">
                  <c:v>7.7389900000000003</c:v>
                </c:pt>
                <c:pt idx="760" formatCode="General">
                  <c:v>8.1809899999999995</c:v>
                </c:pt>
                <c:pt idx="761" formatCode="General">
                  <c:v>7.5978399999999997</c:v>
                </c:pt>
                <c:pt idx="762" formatCode="General">
                  <c:v>7.5524699999999996</c:v>
                </c:pt>
                <c:pt idx="763" formatCode="General">
                  <c:v>7.569</c:v>
                </c:pt>
                <c:pt idx="764" formatCode="General">
                  <c:v>7.7975300000000001</c:v>
                </c:pt>
                <c:pt idx="765" formatCode="General">
                  <c:v>7.9105100000000004</c:v>
                </c:pt>
                <c:pt idx="766" formatCode="General">
                  <c:v>7.86266</c:v>
                </c:pt>
                <c:pt idx="767" formatCode="General">
                  <c:v>7.5264600000000002</c:v>
                </c:pt>
                <c:pt idx="768" formatCode="General">
                  <c:v>7.4183199999999996</c:v>
                </c:pt>
                <c:pt idx="769" formatCode="General">
                  <c:v>7.52163</c:v>
                </c:pt>
                <c:pt idx="770" formatCode="General">
                  <c:v>7.2548700000000004</c:v>
                </c:pt>
                <c:pt idx="771" formatCode="General">
                  <c:v>7.2784800000000001</c:v>
                </c:pt>
                <c:pt idx="772" formatCode="General">
                  <c:v>7.4110699999999996</c:v>
                </c:pt>
                <c:pt idx="773" formatCode="General">
                  <c:v>7.1515700000000004</c:v>
                </c:pt>
                <c:pt idx="774" formatCode="General">
                  <c:v>7.2496799999999997</c:v>
                </c:pt>
                <c:pt idx="775" formatCode="General">
                  <c:v>7.3195699999999997</c:v>
                </c:pt>
                <c:pt idx="776" formatCode="General">
                  <c:v>7.2633099999999997</c:v>
                </c:pt>
                <c:pt idx="777" formatCode="General">
                  <c:v>7.1343199999999998</c:v>
                </c:pt>
                <c:pt idx="778" formatCode="General">
                  <c:v>7.0269199999999996</c:v>
                </c:pt>
                <c:pt idx="779" formatCode="General">
                  <c:v>7.1781499999999996</c:v>
                </c:pt>
                <c:pt idx="780" formatCode="General">
                  <c:v>6.9853199999999998</c:v>
                </c:pt>
                <c:pt idx="781" formatCode="General">
                  <c:v>7.3637699999999997</c:v>
                </c:pt>
                <c:pt idx="782" formatCode="General">
                  <c:v>6.9399300000000004</c:v>
                </c:pt>
                <c:pt idx="783" formatCode="General">
                  <c:v>6.63028</c:v>
                </c:pt>
                <c:pt idx="784" formatCode="General">
                  <c:v>3.3044799999999999</c:v>
                </c:pt>
                <c:pt idx="785" formatCode="General">
                  <c:v>4.0913000000000004</c:v>
                </c:pt>
                <c:pt idx="786" formatCode="General">
                  <c:v>7.2417999999999996</c:v>
                </c:pt>
                <c:pt idx="787" formatCode="General">
                  <c:v>8.5153300000000005</c:v>
                </c:pt>
                <c:pt idx="788" formatCode="General">
                  <c:v>9.1717600000000008</c:v>
                </c:pt>
                <c:pt idx="789" formatCode="General">
                  <c:v>9.4147700000000007</c:v>
                </c:pt>
                <c:pt idx="790" formatCode="General">
                  <c:v>9.4991400000000006</c:v>
                </c:pt>
                <c:pt idx="791" formatCode="General">
                  <c:v>9.5653600000000001</c:v>
                </c:pt>
                <c:pt idx="792" formatCode="General">
                  <c:v>9.6873799999999992</c:v>
                </c:pt>
                <c:pt idx="793" formatCode="General">
                  <c:v>9.6816600000000008</c:v>
                </c:pt>
                <c:pt idx="794" formatCode="General">
                  <c:v>9.3979599999999994</c:v>
                </c:pt>
                <c:pt idx="795" formatCode="General">
                  <c:v>9.6763899999999996</c:v>
                </c:pt>
                <c:pt idx="796" formatCode="General">
                  <c:v>9.6583100000000002</c:v>
                </c:pt>
                <c:pt idx="797" formatCode="General">
                  <c:v>9.42197</c:v>
                </c:pt>
                <c:pt idx="798" formatCode="General">
                  <c:v>9.3318200000000004</c:v>
                </c:pt>
                <c:pt idx="799" formatCode="General">
                  <c:v>9.4161199999999994</c:v>
                </c:pt>
                <c:pt idx="800" formatCode="General">
                  <c:v>9.4360800000000005</c:v>
                </c:pt>
                <c:pt idx="801" formatCode="General">
                  <c:v>9.5479000000000003</c:v>
                </c:pt>
                <c:pt idx="802" formatCode="General">
                  <c:v>9.4761299999999995</c:v>
                </c:pt>
                <c:pt idx="803" formatCode="General">
                  <c:v>9.5334299999999992</c:v>
                </c:pt>
                <c:pt idx="804" formatCode="General">
                  <c:v>9.1650600000000004</c:v>
                </c:pt>
                <c:pt idx="805" formatCode="General">
                  <c:v>9.1165099999999999</c:v>
                </c:pt>
                <c:pt idx="806" formatCode="General">
                  <c:v>8.8748100000000001</c:v>
                </c:pt>
                <c:pt idx="807" formatCode="General">
                  <c:v>8.8774599999999992</c:v>
                </c:pt>
                <c:pt idx="808" formatCode="General">
                  <c:v>9.2941099999999999</c:v>
                </c:pt>
                <c:pt idx="809" formatCode="General">
                  <c:v>9.2649299999999997</c:v>
                </c:pt>
                <c:pt idx="810" formatCode="General">
                  <c:v>9.2796000000000003</c:v>
                </c:pt>
                <c:pt idx="811" formatCode="General">
                  <c:v>9.4323300000000003</c:v>
                </c:pt>
                <c:pt idx="812" formatCode="General">
                  <c:v>9.1180900000000005</c:v>
                </c:pt>
                <c:pt idx="813" formatCode="General">
                  <c:v>9.2869499999999992</c:v>
                </c:pt>
                <c:pt idx="814" formatCode="General">
                  <c:v>9.3033099999999997</c:v>
                </c:pt>
                <c:pt idx="815" formatCode="General">
                  <c:v>9.4487100000000002</c:v>
                </c:pt>
                <c:pt idx="816" formatCode="General">
                  <c:v>9.5814900000000005</c:v>
                </c:pt>
                <c:pt idx="817" formatCode="General">
                  <c:v>9.6247900000000008</c:v>
                </c:pt>
                <c:pt idx="818" formatCode="General">
                  <c:v>9.3298000000000005</c:v>
                </c:pt>
                <c:pt idx="819" formatCode="General">
                  <c:v>9.2326099999999993</c:v>
                </c:pt>
                <c:pt idx="820" formatCode="General">
                  <c:v>9.0549599999999995</c:v>
                </c:pt>
                <c:pt idx="821" formatCode="General">
                  <c:v>9.0388300000000008</c:v>
                </c:pt>
                <c:pt idx="822" formatCode="General">
                  <c:v>9.0910899999999994</c:v>
                </c:pt>
                <c:pt idx="823" formatCode="General">
                  <c:v>9.0063999999999993</c:v>
                </c:pt>
                <c:pt idx="824" formatCode="General">
                  <c:v>8.9442699999999995</c:v>
                </c:pt>
                <c:pt idx="825" formatCode="General">
                  <c:v>9.2284199999999998</c:v>
                </c:pt>
                <c:pt idx="826" formatCode="General">
                  <c:v>9.1247900000000008</c:v>
                </c:pt>
                <c:pt idx="827" formatCode="General">
                  <c:v>9.0274800000000006</c:v>
                </c:pt>
                <c:pt idx="828" formatCode="General">
                  <c:v>9.0632599999999996</c:v>
                </c:pt>
                <c:pt idx="829" formatCode="General">
                  <c:v>9.1085600000000007</c:v>
                </c:pt>
                <c:pt idx="830" formatCode="General">
                  <c:v>9.0994100000000007</c:v>
                </c:pt>
                <c:pt idx="831" formatCode="General">
                  <c:v>9.2184399999999993</c:v>
                </c:pt>
                <c:pt idx="832" formatCode="General">
                  <c:v>9.1379199999999994</c:v>
                </c:pt>
                <c:pt idx="833" formatCode="General">
                  <c:v>9.10032</c:v>
                </c:pt>
                <c:pt idx="834" formatCode="General">
                  <c:v>9.1136300000000006</c:v>
                </c:pt>
                <c:pt idx="835" formatCode="General">
                  <c:v>9.1895100000000003</c:v>
                </c:pt>
                <c:pt idx="836" formatCode="General">
                  <c:v>9.11965</c:v>
                </c:pt>
                <c:pt idx="837" formatCode="General">
                  <c:v>8.97715</c:v>
                </c:pt>
                <c:pt idx="838" formatCode="General">
                  <c:v>9.2711299999999994</c:v>
                </c:pt>
                <c:pt idx="839" formatCode="General">
                  <c:v>9.0136000000000003</c:v>
                </c:pt>
                <c:pt idx="840" formatCode="General">
                  <c:v>8.9894999999999996</c:v>
                </c:pt>
                <c:pt idx="841" formatCode="General">
                  <c:v>8.8642500000000002</c:v>
                </c:pt>
                <c:pt idx="842" formatCode="General">
                  <c:v>8.9294399999999996</c:v>
                </c:pt>
                <c:pt idx="843" formatCode="General">
                  <c:v>9.0561399999999992</c:v>
                </c:pt>
                <c:pt idx="844" formatCode="General">
                  <c:v>9.2378199999999993</c:v>
                </c:pt>
                <c:pt idx="845" formatCode="General">
                  <c:v>9.1648499999999995</c:v>
                </c:pt>
                <c:pt idx="846" formatCode="General">
                  <c:v>9.2323000000000004</c:v>
                </c:pt>
                <c:pt idx="847" formatCode="General">
                  <c:v>9.0936800000000009</c:v>
                </c:pt>
                <c:pt idx="848" formatCode="General">
                  <c:v>9.1120900000000002</c:v>
                </c:pt>
                <c:pt idx="849" formatCode="General">
                  <c:v>8.9247999999999994</c:v>
                </c:pt>
                <c:pt idx="850" formatCode="General">
                  <c:v>8.9741</c:v>
                </c:pt>
                <c:pt idx="851" formatCode="General">
                  <c:v>8.95763</c:v>
                </c:pt>
                <c:pt idx="852" formatCode="General">
                  <c:v>8.9853000000000005</c:v>
                </c:pt>
                <c:pt idx="853" formatCode="General">
                  <c:v>9.0970999999999993</c:v>
                </c:pt>
                <c:pt idx="854" formatCode="General">
                  <c:v>9.0728500000000007</c:v>
                </c:pt>
                <c:pt idx="855" formatCode="General">
                  <c:v>8.9085599999999996</c:v>
                </c:pt>
                <c:pt idx="856" formatCode="General">
                  <c:v>9.0836799999999993</c:v>
                </c:pt>
                <c:pt idx="857" formatCode="General">
                  <c:v>8.9438999999999993</c:v>
                </c:pt>
                <c:pt idx="858" formatCode="General">
                  <c:v>8.9824400000000004</c:v>
                </c:pt>
                <c:pt idx="859" formatCode="General">
                  <c:v>9.1212</c:v>
                </c:pt>
                <c:pt idx="860" formatCode="General">
                  <c:v>9.2356099999999994</c:v>
                </c:pt>
                <c:pt idx="861" formatCode="General">
                  <c:v>9.0436999999999994</c:v>
                </c:pt>
                <c:pt idx="862" formatCode="General">
                  <c:v>9.0541400000000003</c:v>
                </c:pt>
                <c:pt idx="863" formatCode="General">
                  <c:v>8.8148099999999996</c:v>
                </c:pt>
                <c:pt idx="864" formatCode="General">
                  <c:v>8.8158100000000008</c:v>
                </c:pt>
                <c:pt idx="865" formatCode="General">
                  <c:v>8.7531499999999998</c:v>
                </c:pt>
                <c:pt idx="866" formatCode="General">
                  <c:v>8.8090499999999992</c:v>
                </c:pt>
                <c:pt idx="867" formatCode="General">
                  <c:v>8.9269200000000009</c:v>
                </c:pt>
                <c:pt idx="868" formatCode="General">
                  <c:v>9.2022499999999994</c:v>
                </c:pt>
                <c:pt idx="869" formatCode="General">
                  <c:v>9.3637999999999995</c:v>
                </c:pt>
                <c:pt idx="870" formatCode="General">
                  <c:v>9.3748699999999996</c:v>
                </c:pt>
                <c:pt idx="871" formatCode="General">
                  <c:v>9.1683699999999995</c:v>
                </c:pt>
                <c:pt idx="872" formatCode="General">
                  <c:v>9.2835300000000007</c:v>
                </c:pt>
                <c:pt idx="873" formatCode="General">
                  <c:v>9.3267199999999999</c:v>
                </c:pt>
                <c:pt idx="874" formatCode="General">
                  <c:v>9.5488700000000009</c:v>
                </c:pt>
                <c:pt idx="875" formatCode="General">
                  <c:v>9.4017300000000006</c:v>
                </c:pt>
                <c:pt idx="876" formatCode="General">
                  <c:v>9.5437999999999992</c:v>
                </c:pt>
                <c:pt idx="877" formatCode="General">
                  <c:v>9.4974900000000009</c:v>
                </c:pt>
                <c:pt idx="878" formatCode="General">
                  <c:v>9.33535</c:v>
                </c:pt>
                <c:pt idx="879" formatCode="General">
                  <c:v>9.18506</c:v>
                </c:pt>
                <c:pt idx="880" formatCode="General">
                  <c:v>9.13659</c:v>
                </c:pt>
                <c:pt idx="881" formatCode="General">
                  <c:v>9.25868</c:v>
                </c:pt>
                <c:pt idx="882" formatCode="General">
                  <c:v>9.2436600000000002</c:v>
                </c:pt>
                <c:pt idx="883" formatCode="General">
                  <c:v>9.1917500000000008</c:v>
                </c:pt>
                <c:pt idx="884" formatCode="General">
                  <c:v>9.0238700000000005</c:v>
                </c:pt>
                <c:pt idx="885" formatCode="General">
                  <c:v>9.2459799999999994</c:v>
                </c:pt>
                <c:pt idx="886" formatCode="General">
                  <c:v>9.2326300000000003</c:v>
                </c:pt>
                <c:pt idx="887" formatCode="General">
                  <c:v>9.2094100000000001</c:v>
                </c:pt>
                <c:pt idx="888" formatCode="General">
                  <c:v>9.1193200000000001</c:v>
                </c:pt>
                <c:pt idx="889" formatCode="General">
                  <c:v>9.1147899999999993</c:v>
                </c:pt>
                <c:pt idx="890" formatCode="General">
                  <c:v>9.1982999999999997</c:v>
                </c:pt>
                <c:pt idx="891" formatCode="General">
                  <c:v>9.1693899999999999</c:v>
                </c:pt>
                <c:pt idx="892" formatCode="General">
                  <c:v>9.2181300000000004</c:v>
                </c:pt>
                <c:pt idx="893" formatCode="General">
                  <c:v>9.2359299999999998</c:v>
                </c:pt>
                <c:pt idx="894" formatCode="General">
                  <c:v>9.2407599999999999</c:v>
                </c:pt>
                <c:pt idx="895" formatCode="General">
                  <c:v>9.0734399999999997</c:v>
                </c:pt>
                <c:pt idx="896" formatCode="General">
                  <c:v>9.1557899999999997</c:v>
                </c:pt>
                <c:pt idx="897" formatCode="General">
                  <c:v>9.1600800000000007</c:v>
                </c:pt>
                <c:pt idx="898" formatCode="General">
                  <c:v>9.1292500000000008</c:v>
                </c:pt>
                <c:pt idx="899" formatCode="General">
                  <c:v>9.2313700000000001</c:v>
                </c:pt>
                <c:pt idx="900" formatCode="General">
                  <c:v>9.3498800000000006</c:v>
                </c:pt>
                <c:pt idx="901" formatCode="General">
                  <c:v>9.3331099999999996</c:v>
                </c:pt>
                <c:pt idx="902" formatCode="General">
                  <c:v>9.3285099999999996</c:v>
                </c:pt>
                <c:pt idx="903" formatCode="General">
                  <c:v>9.3965300000000003</c:v>
                </c:pt>
                <c:pt idx="904" formatCode="General">
                  <c:v>9.4537099999999992</c:v>
                </c:pt>
                <c:pt idx="905" formatCode="General">
                  <c:v>9.43947</c:v>
                </c:pt>
                <c:pt idx="906" formatCode="General">
                  <c:v>9.4536099999999994</c:v>
                </c:pt>
                <c:pt idx="907" formatCode="General">
                  <c:v>9.5379400000000008</c:v>
                </c:pt>
                <c:pt idx="908" formatCode="General">
                  <c:v>9.5004799999999996</c:v>
                </c:pt>
                <c:pt idx="909" formatCode="General">
                  <c:v>9.3930299999999995</c:v>
                </c:pt>
                <c:pt idx="910" formatCode="General">
                  <c:v>9.3057499999999997</c:v>
                </c:pt>
                <c:pt idx="911" formatCode="General">
                  <c:v>9.3131000000000004</c:v>
                </c:pt>
                <c:pt idx="912" formatCode="General">
                  <c:v>9.4992400000000004</c:v>
                </c:pt>
                <c:pt idx="913" formatCode="General">
                  <c:v>9.5438700000000001</c:v>
                </c:pt>
                <c:pt idx="914" formatCode="General">
                  <c:v>9.4752799999999997</c:v>
                </c:pt>
                <c:pt idx="915" formatCode="General">
                  <c:v>9.4144000000000005</c:v>
                </c:pt>
                <c:pt idx="916" formatCode="General">
                  <c:v>9.37148</c:v>
                </c:pt>
                <c:pt idx="917" formatCode="General">
                  <c:v>9.4700699999999998</c:v>
                </c:pt>
                <c:pt idx="918" formatCode="General">
                  <c:v>9.3699100000000008</c:v>
                </c:pt>
                <c:pt idx="919" formatCode="General">
                  <c:v>9.4610500000000002</c:v>
                </c:pt>
                <c:pt idx="920" formatCode="General">
                  <c:v>9.4342699999999997</c:v>
                </c:pt>
                <c:pt idx="921" formatCode="General">
                  <c:v>9.2537299999999991</c:v>
                </c:pt>
                <c:pt idx="922" formatCode="General">
                  <c:v>9.1372900000000001</c:v>
                </c:pt>
                <c:pt idx="923" formatCode="General">
                  <c:v>9.1635799999999996</c:v>
                </c:pt>
                <c:pt idx="924" formatCode="General">
                  <c:v>9.1203199999999995</c:v>
                </c:pt>
                <c:pt idx="925" formatCode="General">
                  <c:v>9.1641600000000007</c:v>
                </c:pt>
                <c:pt idx="926" formatCode="General">
                  <c:v>9.3589800000000007</c:v>
                </c:pt>
                <c:pt idx="927" formatCode="General">
                  <c:v>9.5233899999999991</c:v>
                </c:pt>
                <c:pt idx="928" formatCode="General">
                  <c:v>9.4813700000000001</c:v>
                </c:pt>
                <c:pt idx="929" formatCode="General">
                  <c:v>9.5473400000000002</c:v>
                </c:pt>
                <c:pt idx="930" formatCode="General">
                  <c:v>9.4100400000000004</c:v>
                </c:pt>
                <c:pt idx="931" formatCode="General">
                  <c:v>9.5221699999999991</c:v>
                </c:pt>
                <c:pt idx="932" formatCode="General">
                  <c:v>9.6007200000000008</c:v>
                </c:pt>
                <c:pt idx="933" formatCode="General">
                  <c:v>9.6219099999999997</c:v>
                </c:pt>
                <c:pt idx="934" formatCode="General">
                  <c:v>9.5040300000000002</c:v>
                </c:pt>
                <c:pt idx="935" formatCode="General">
                  <c:v>9.7170400000000008</c:v>
                </c:pt>
                <c:pt idx="936" formatCode="General">
                  <c:v>9.4689800000000002</c:v>
                </c:pt>
                <c:pt idx="937" formatCode="General">
                  <c:v>9.2836099999999995</c:v>
                </c:pt>
                <c:pt idx="938" formatCode="General">
                  <c:v>9.2018799999999992</c:v>
                </c:pt>
                <c:pt idx="939" formatCode="General">
                  <c:v>9.0751100000000005</c:v>
                </c:pt>
                <c:pt idx="940" formatCode="General">
                  <c:v>9.11998</c:v>
                </c:pt>
                <c:pt idx="941" formatCode="General">
                  <c:v>9.2563899999999997</c:v>
                </c:pt>
                <c:pt idx="942" formatCode="General">
                  <c:v>9.0121599999999997</c:v>
                </c:pt>
                <c:pt idx="943" formatCode="General">
                  <c:v>9.1230899999999995</c:v>
                </c:pt>
                <c:pt idx="944" formatCode="General">
                  <c:v>9.11937</c:v>
                </c:pt>
                <c:pt idx="945" formatCode="General">
                  <c:v>9.0723299999999991</c:v>
                </c:pt>
                <c:pt idx="946" formatCode="General">
                  <c:v>9.2314699999999998</c:v>
                </c:pt>
                <c:pt idx="947" formatCode="General">
                  <c:v>9.1252499999999994</c:v>
                </c:pt>
                <c:pt idx="948" formatCode="General">
                  <c:v>9.0049899999999994</c:v>
                </c:pt>
                <c:pt idx="949" formatCode="General">
                  <c:v>9.0022300000000008</c:v>
                </c:pt>
                <c:pt idx="950" formatCode="General">
                  <c:v>9.0283899999999999</c:v>
                </c:pt>
                <c:pt idx="951" formatCode="General">
                  <c:v>9.1454400000000007</c:v>
                </c:pt>
                <c:pt idx="952" formatCode="General">
                  <c:v>9.0267900000000001</c:v>
                </c:pt>
                <c:pt idx="953" formatCode="General">
                  <c:v>9.1341300000000007</c:v>
                </c:pt>
                <c:pt idx="954" formatCode="General">
                  <c:v>8.9527599999999996</c:v>
                </c:pt>
                <c:pt idx="955" formatCode="General">
                  <c:v>8.9861199999999997</c:v>
                </c:pt>
                <c:pt idx="956" formatCode="General">
                  <c:v>8.9603300000000008</c:v>
                </c:pt>
                <c:pt idx="957" formatCode="General">
                  <c:v>8.8186699999999991</c:v>
                </c:pt>
                <c:pt idx="958" formatCode="General">
                  <c:v>8.8659099999999995</c:v>
                </c:pt>
                <c:pt idx="959" formatCode="General">
                  <c:v>8.8395100000000006</c:v>
                </c:pt>
                <c:pt idx="960" formatCode="General">
                  <c:v>9.14649</c:v>
                </c:pt>
                <c:pt idx="961" formatCode="General">
                  <c:v>9.0533300000000008</c:v>
                </c:pt>
                <c:pt idx="962" formatCode="General">
                  <c:v>8.9798500000000008</c:v>
                </c:pt>
                <c:pt idx="963" formatCode="General">
                  <c:v>9.0032099999999993</c:v>
                </c:pt>
                <c:pt idx="964" formatCode="General">
                  <c:v>12.2742</c:v>
                </c:pt>
                <c:pt idx="965" formatCode="General">
                  <c:v>11.5428</c:v>
                </c:pt>
                <c:pt idx="966" formatCode="General">
                  <c:v>11.2563</c:v>
                </c:pt>
                <c:pt idx="967" formatCode="General">
                  <c:v>10.1374</c:v>
                </c:pt>
                <c:pt idx="968" formatCode="General">
                  <c:v>9.8696300000000008</c:v>
                </c:pt>
                <c:pt idx="969" formatCode="General">
                  <c:v>9.5346700000000002</c:v>
                </c:pt>
                <c:pt idx="970" formatCode="General">
                  <c:v>9.4775100000000005</c:v>
                </c:pt>
                <c:pt idx="971" formatCode="General">
                  <c:v>9.4665999999999997</c:v>
                </c:pt>
                <c:pt idx="972" formatCode="General">
                  <c:v>9.1564599999999992</c:v>
                </c:pt>
                <c:pt idx="973" formatCode="General">
                  <c:v>9.3574000000000002</c:v>
                </c:pt>
                <c:pt idx="974" formatCode="General">
                  <c:v>9.4472199999999997</c:v>
                </c:pt>
                <c:pt idx="975" formatCode="General">
                  <c:v>9.3259899999999991</c:v>
                </c:pt>
                <c:pt idx="976" formatCode="General">
                  <c:v>9.1004799999999992</c:v>
                </c:pt>
                <c:pt idx="977" formatCode="General">
                  <c:v>9.1148900000000008</c:v>
                </c:pt>
                <c:pt idx="978" formatCode="General">
                  <c:v>8.8899000000000008</c:v>
                </c:pt>
                <c:pt idx="979" formatCode="General">
                  <c:v>8.7612799999999993</c:v>
                </c:pt>
                <c:pt idx="980" formatCode="General">
                  <c:v>8.7626600000000003</c:v>
                </c:pt>
                <c:pt idx="981" formatCode="General">
                  <c:v>8.7305200000000003</c:v>
                </c:pt>
                <c:pt idx="982" formatCode="General">
                  <c:v>8.6571800000000003</c:v>
                </c:pt>
                <c:pt idx="983" formatCode="General">
                  <c:v>8.9746199999999998</c:v>
                </c:pt>
                <c:pt idx="984" formatCode="General">
                  <c:v>8.9755900000000004</c:v>
                </c:pt>
                <c:pt idx="985" formatCode="General">
                  <c:v>8.8468699999999991</c:v>
                </c:pt>
                <c:pt idx="986" formatCode="General">
                  <c:v>8.7342600000000008</c:v>
                </c:pt>
                <c:pt idx="987" formatCode="General">
                  <c:v>8.5615699999999997</c:v>
                </c:pt>
                <c:pt idx="988" formatCode="General">
                  <c:v>8.6486699999999992</c:v>
                </c:pt>
                <c:pt idx="989" formatCode="General">
                  <c:v>8.5345099999999992</c:v>
                </c:pt>
                <c:pt idx="990" formatCode="General">
                  <c:v>8.6211500000000001</c:v>
                </c:pt>
                <c:pt idx="991" formatCode="General">
                  <c:v>8.6338399999999993</c:v>
                </c:pt>
                <c:pt idx="992" formatCode="General">
                  <c:v>8.5336300000000005</c:v>
                </c:pt>
                <c:pt idx="993" formatCode="General">
                  <c:v>8.6790299999999991</c:v>
                </c:pt>
                <c:pt idx="994" formatCode="General">
                  <c:v>8.1913699999999992</c:v>
                </c:pt>
                <c:pt idx="995" formatCode="General">
                  <c:v>8.4352800000000006</c:v>
                </c:pt>
                <c:pt idx="996" formatCode="General">
                  <c:v>8.5228300000000008</c:v>
                </c:pt>
                <c:pt idx="997" formatCode="General">
                  <c:v>8.2929399999999998</c:v>
                </c:pt>
                <c:pt idx="998" formatCode="General">
                  <c:v>8.0224700000000002</c:v>
                </c:pt>
                <c:pt idx="999" formatCode="General">
                  <c:v>8.2941500000000001</c:v>
                </c:pt>
                <c:pt idx="1000" formatCode="General">
                  <c:v>8.1971799999999995</c:v>
                </c:pt>
                <c:pt idx="1001" formatCode="General">
                  <c:v>8.0549999999999997</c:v>
                </c:pt>
                <c:pt idx="1002" formatCode="General">
                  <c:v>7.9743700000000004</c:v>
                </c:pt>
                <c:pt idx="1003" formatCode="General">
                  <c:v>7.86951</c:v>
                </c:pt>
                <c:pt idx="1004" formatCode="General">
                  <c:v>8.0357199999999995</c:v>
                </c:pt>
                <c:pt idx="1005" formatCode="General">
                  <c:v>7.9755200000000004</c:v>
                </c:pt>
                <c:pt idx="1006" formatCode="General">
                  <c:v>8.2331800000000008</c:v>
                </c:pt>
                <c:pt idx="1007" formatCode="General">
                  <c:v>8.1089300000000009</c:v>
                </c:pt>
                <c:pt idx="1008" formatCode="General">
                  <c:v>8.1844800000000006</c:v>
                </c:pt>
                <c:pt idx="1009" formatCode="General">
                  <c:v>7.9203599999999996</c:v>
                </c:pt>
                <c:pt idx="1010" formatCode="General">
                  <c:v>7.8890200000000004</c:v>
                </c:pt>
                <c:pt idx="1011" formatCode="General">
                  <c:v>7.8913000000000002</c:v>
                </c:pt>
                <c:pt idx="1012" formatCode="General">
                  <c:v>8.0598100000000006</c:v>
                </c:pt>
                <c:pt idx="1013" formatCode="General">
                  <c:v>8.1653599999999997</c:v>
                </c:pt>
                <c:pt idx="1014" formatCode="General">
                  <c:v>8.1401400000000006</c:v>
                </c:pt>
                <c:pt idx="1015" formatCode="General">
                  <c:v>8.2962900000000008</c:v>
                </c:pt>
                <c:pt idx="1016" formatCode="General">
                  <c:v>8.2574000000000005</c:v>
                </c:pt>
                <c:pt idx="1017" formatCode="General">
                  <c:v>8.2463099999999994</c:v>
                </c:pt>
                <c:pt idx="1018" formatCode="General">
                  <c:v>8.2870600000000003</c:v>
                </c:pt>
                <c:pt idx="1019" formatCode="General">
                  <c:v>8.4236500000000003</c:v>
                </c:pt>
                <c:pt idx="1020" formatCode="General">
                  <c:v>8.4815299999999993</c:v>
                </c:pt>
                <c:pt idx="1021" formatCode="General">
                  <c:v>8.7690000000000001</c:v>
                </c:pt>
                <c:pt idx="1022" formatCode="General">
                  <c:v>8.5788200000000003</c:v>
                </c:pt>
                <c:pt idx="1023" formatCode="General">
                  <c:v>8.5281099999999999</c:v>
                </c:pt>
                <c:pt idx="1024" formatCode="General">
                  <c:v>8.4266900000000007</c:v>
                </c:pt>
                <c:pt idx="1025" formatCode="General">
                  <c:v>8.6057500000000005</c:v>
                </c:pt>
                <c:pt idx="1026" formatCode="General">
                  <c:v>8.4125499999999995</c:v>
                </c:pt>
                <c:pt idx="1027" formatCode="General">
                  <c:v>8.3469999999999995</c:v>
                </c:pt>
                <c:pt idx="1028" formatCode="General">
                  <c:v>8.5338999999999992</c:v>
                </c:pt>
                <c:pt idx="1029" formatCode="General">
                  <c:v>8.4432299999999998</c:v>
                </c:pt>
                <c:pt idx="1030" formatCode="General">
                  <c:v>8.0855499999999996</c:v>
                </c:pt>
                <c:pt idx="1031" formatCode="General">
                  <c:v>8.0617300000000007</c:v>
                </c:pt>
                <c:pt idx="1032" formatCode="General">
                  <c:v>8.1724800000000002</c:v>
                </c:pt>
                <c:pt idx="1033" formatCode="General">
                  <c:v>8.3396500000000007</c:v>
                </c:pt>
                <c:pt idx="1034" formatCode="General">
                  <c:v>7.9643899999999999</c:v>
                </c:pt>
                <c:pt idx="1035" formatCode="General">
                  <c:v>7.7713000000000001</c:v>
                </c:pt>
                <c:pt idx="1036" formatCode="General">
                  <c:v>7.9414100000000003</c:v>
                </c:pt>
                <c:pt idx="1037" formatCode="General">
                  <c:v>7.8877100000000002</c:v>
                </c:pt>
                <c:pt idx="1038" formatCode="General">
                  <c:v>7.9629700000000003</c:v>
                </c:pt>
                <c:pt idx="1039" formatCode="General">
                  <c:v>8.0692000000000004</c:v>
                </c:pt>
                <c:pt idx="1040" formatCode="General">
                  <c:v>8.3530599999999993</c:v>
                </c:pt>
                <c:pt idx="1041" formatCode="General">
                  <c:v>8.1139299999999999</c:v>
                </c:pt>
                <c:pt idx="1042" formatCode="General">
                  <c:v>8.3458199999999998</c:v>
                </c:pt>
                <c:pt idx="1043" formatCode="General">
                  <c:v>8.1845700000000008</c:v>
                </c:pt>
                <c:pt idx="1044" formatCode="General">
                  <c:v>8.2123699999999999</c:v>
                </c:pt>
                <c:pt idx="1045" formatCode="General">
                  <c:v>8.4493500000000008</c:v>
                </c:pt>
                <c:pt idx="1046" formatCode="General">
                  <c:v>8.33066</c:v>
                </c:pt>
                <c:pt idx="1047" formatCode="General">
                  <c:v>8.41737</c:v>
                </c:pt>
                <c:pt idx="1048" formatCode="General">
                  <c:v>8.2873900000000003</c:v>
                </c:pt>
                <c:pt idx="1049" formatCode="General">
                  <c:v>8.1800300000000004</c:v>
                </c:pt>
                <c:pt idx="1050" formatCode="General">
                  <c:v>7.9898499999999997</c:v>
                </c:pt>
                <c:pt idx="1051" formatCode="General">
                  <c:v>8.0301200000000001</c:v>
                </c:pt>
                <c:pt idx="1052" formatCode="General">
                  <c:v>7.8139700000000003</c:v>
                </c:pt>
                <c:pt idx="1053" formatCode="General">
                  <c:v>7.5035699999999999</c:v>
                </c:pt>
                <c:pt idx="1054" formatCode="General">
                  <c:v>7.8318000000000003</c:v>
                </c:pt>
                <c:pt idx="1055" formatCode="General">
                  <c:v>7.63131</c:v>
                </c:pt>
                <c:pt idx="1056" formatCode="General">
                  <c:v>7.6621199999999998</c:v>
                </c:pt>
                <c:pt idx="1057" formatCode="General">
                  <c:v>7.6724899999999998</c:v>
                </c:pt>
                <c:pt idx="1058" formatCode="General">
                  <c:v>7.5566000000000004</c:v>
                </c:pt>
                <c:pt idx="1059" formatCode="General">
                  <c:v>7.7539699999999998</c:v>
                </c:pt>
                <c:pt idx="1060" formatCode="General">
                  <c:v>7.8382399999999999</c:v>
                </c:pt>
                <c:pt idx="1061" formatCode="General">
                  <c:v>7.9165099999999997</c:v>
                </c:pt>
                <c:pt idx="1062" formatCode="General">
                  <c:v>7.65442</c:v>
                </c:pt>
                <c:pt idx="1063" formatCode="General">
                  <c:v>7.4008399999999996</c:v>
                </c:pt>
                <c:pt idx="1064" formatCode="General">
                  <c:v>7.78932</c:v>
                </c:pt>
                <c:pt idx="1065" formatCode="General">
                  <c:v>7.7583299999999999</c:v>
                </c:pt>
                <c:pt idx="1066" formatCode="General">
                  <c:v>7.7758399999999996</c:v>
                </c:pt>
                <c:pt idx="1067" formatCode="General">
                  <c:v>7.6499600000000001</c:v>
                </c:pt>
                <c:pt idx="1068" formatCode="General">
                  <c:v>7.3297800000000004</c:v>
                </c:pt>
                <c:pt idx="1069" formatCode="General">
                  <c:v>7.6738799999999996</c:v>
                </c:pt>
                <c:pt idx="1070" formatCode="General">
                  <c:v>7.4486100000000004</c:v>
                </c:pt>
                <c:pt idx="1071" formatCode="General">
                  <c:v>7.8016899999999998</c:v>
                </c:pt>
                <c:pt idx="1072" formatCode="General">
                  <c:v>7.3809399999999998</c:v>
                </c:pt>
                <c:pt idx="1073" formatCode="General">
                  <c:v>7.3049299999999997</c:v>
                </c:pt>
                <c:pt idx="1074" formatCode="General">
                  <c:v>7.6756700000000002</c:v>
                </c:pt>
                <c:pt idx="1075" formatCode="General">
                  <c:v>7.7453700000000003</c:v>
                </c:pt>
                <c:pt idx="1076" formatCode="General">
                  <c:v>7.4178800000000003</c:v>
                </c:pt>
                <c:pt idx="1077" formatCode="General">
                  <c:v>7.6038199999999998</c:v>
                </c:pt>
                <c:pt idx="1078" formatCode="General">
                  <c:v>7.4062900000000003</c:v>
                </c:pt>
                <c:pt idx="1079" formatCode="General">
                  <c:v>7.3809399999999998</c:v>
                </c:pt>
                <c:pt idx="1080" formatCode="General">
                  <c:v>7.6513299999999997</c:v>
                </c:pt>
                <c:pt idx="1081" formatCode="General">
                  <c:v>7.3538500000000004</c:v>
                </c:pt>
                <c:pt idx="1082" formatCode="General">
                  <c:v>7.3307399999999996</c:v>
                </c:pt>
                <c:pt idx="1083" formatCode="General">
                  <c:v>7.5021000000000004</c:v>
                </c:pt>
                <c:pt idx="1084" formatCode="General">
                  <c:v>7.2475399999999999</c:v>
                </c:pt>
                <c:pt idx="1085" formatCode="General">
                  <c:v>7.4827500000000002</c:v>
                </c:pt>
                <c:pt idx="1086" formatCode="General">
                  <c:v>7.3345099999999999</c:v>
                </c:pt>
                <c:pt idx="1087" formatCode="General">
                  <c:v>7.2817299999999996</c:v>
                </c:pt>
                <c:pt idx="1088" formatCode="General">
                  <c:v>7.5292899999999996</c:v>
                </c:pt>
                <c:pt idx="1089" formatCode="General">
                  <c:v>7.6792999999999996</c:v>
                </c:pt>
                <c:pt idx="1090" formatCode="General">
                  <c:v>7.4218099999999998</c:v>
                </c:pt>
                <c:pt idx="1091" formatCode="General">
                  <c:v>7.2495900000000004</c:v>
                </c:pt>
                <c:pt idx="1092" formatCode="General">
                  <c:v>7.3921200000000002</c:v>
                </c:pt>
                <c:pt idx="1093" formatCode="General">
                  <c:v>7.2181100000000002</c:v>
                </c:pt>
                <c:pt idx="1094" formatCode="General">
                  <c:v>7.0896800000000004</c:v>
                </c:pt>
                <c:pt idx="1095" formatCode="General">
                  <c:v>7.3021500000000001</c:v>
                </c:pt>
                <c:pt idx="1096" formatCode="General">
                  <c:v>7.0953499999999998</c:v>
                </c:pt>
                <c:pt idx="1097" formatCode="General">
                  <c:v>7.3380599999999996</c:v>
                </c:pt>
                <c:pt idx="1098" formatCode="General">
                  <c:v>7.3413000000000004</c:v>
                </c:pt>
                <c:pt idx="1099" formatCode="General">
                  <c:v>7.5577500000000004</c:v>
                </c:pt>
                <c:pt idx="1100" formatCode="General">
                  <c:v>7.4830800000000002</c:v>
                </c:pt>
                <c:pt idx="1101" formatCode="General">
                  <c:v>7.5146800000000002</c:v>
                </c:pt>
                <c:pt idx="1102" formatCode="General">
                  <c:v>7.5442200000000001</c:v>
                </c:pt>
                <c:pt idx="1103" formatCode="General">
                  <c:v>7.6577900000000003</c:v>
                </c:pt>
                <c:pt idx="1104" formatCode="General">
                  <c:v>7.8999199999999998</c:v>
                </c:pt>
                <c:pt idx="1105" formatCode="General">
                  <c:v>7.5227000000000004</c:v>
                </c:pt>
                <c:pt idx="1106" formatCode="General">
                  <c:v>7.9813099999999997</c:v>
                </c:pt>
                <c:pt idx="1107" formatCode="General">
                  <c:v>7.5004799999999996</c:v>
                </c:pt>
                <c:pt idx="1108" formatCode="General">
                  <c:v>7.3771500000000003</c:v>
                </c:pt>
                <c:pt idx="1109" formatCode="General">
                  <c:v>7.7918700000000003</c:v>
                </c:pt>
                <c:pt idx="1110" formatCode="General">
                  <c:v>7.34985</c:v>
                </c:pt>
                <c:pt idx="1111" formatCode="General">
                  <c:v>7.4086800000000004</c:v>
                </c:pt>
                <c:pt idx="1112" formatCode="General">
                  <c:v>7.5346799999999998</c:v>
                </c:pt>
                <c:pt idx="1113" formatCode="General">
                  <c:v>7.4715999999999996</c:v>
                </c:pt>
                <c:pt idx="1114" formatCode="General">
                  <c:v>7.4463100000000004</c:v>
                </c:pt>
                <c:pt idx="1115" formatCode="General">
                  <c:v>7.4647699999999997</c:v>
                </c:pt>
                <c:pt idx="1116" formatCode="General">
                  <c:v>7.3624000000000001</c:v>
                </c:pt>
                <c:pt idx="1117" formatCode="General">
                  <c:v>7.1498900000000001</c:v>
                </c:pt>
                <c:pt idx="1118" formatCode="General">
                  <c:v>6.9372800000000003</c:v>
                </c:pt>
                <c:pt idx="1119" formatCode="General">
                  <c:v>7.2729400000000002</c:v>
                </c:pt>
                <c:pt idx="1120" formatCode="General">
                  <c:v>6.9137199999999996</c:v>
                </c:pt>
                <c:pt idx="1121" formatCode="General">
                  <c:v>7.2627300000000004</c:v>
                </c:pt>
                <c:pt idx="1122" formatCode="General">
                  <c:v>7.1559100000000004</c:v>
                </c:pt>
                <c:pt idx="1123" formatCode="General">
                  <c:v>7.3913799999999998</c:v>
                </c:pt>
                <c:pt idx="1124" formatCode="General">
                  <c:v>7.1713699999999996</c:v>
                </c:pt>
                <c:pt idx="1125" formatCode="General">
                  <c:v>7.1418900000000001</c:v>
                </c:pt>
                <c:pt idx="1126" formatCode="General">
                  <c:v>7.0063899999999997</c:v>
                </c:pt>
                <c:pt idx="1127" formatCode="General">
                  <c:v>7.1349799999999997</c:v>
                </c:pt>
                <c:pt idx="1128" formatCode="General">
                  <c:v>7.2511200000000002</c:v>
                </c:pt>
                <c:pt idx="1129" formatCode="General">
                  <c:v>7.3309600000000001</c:v>
                </c:pt>
                <c:pt idx="1130" formatCode="General">
                  <c:v>7.2751999999999999</c:v>
                </c:pt>
                <c:pt idx="1131" formatCode="General">
                  <c:v>7.4525399999999999</c:v>
                </c:pt>
                <c:pt idx="1132" formatCode="General">
                  <c:v>7.1735800000000003</c:v>
                </c:pt>
                <c:pt idx="1133" formatCode="General">
                  <c:v>7.1854100000000001</c:v>
                </c:pt>
                <c:pt idx="1134" formatCode="General">
                  <c:v>7.2040600000000001</c:v>
                </c:pt>
                <c:pt idx="1135" formatCode="General">
                  <c:v>7.1951099999999997</c:v>
                </c:pt>
                <c:pt idx="1136" formatCode="General">
                  <c:v>7.1482799999999997</c:v>
                </c:pt>
                <c:pt idx="1137" formatCode="General">
                  <c:v>6.9365399999999999</c:v>
                </c:pt>
                <c:pt idx="1138" formatCode="General">
                  <c:v>7.4678000000000004</c:v>
                </c:pt>
                <c:pt idx="1139" formatCode="General">
                  <c:v>6.5315899999999996</c:v>
                </c:pt>
                <c:pt idx="1140" formatCode="General">
                  <c:v>6.3534899999999999</c:v>
                </c:pt>
                <c:pt idx="1141" formatCode="General">
                  <c:v>6.7505600000000001</c:v>
                </c:pt>
                <c:pt idx="1142" formatCode="General">
                  <c:v>6.3701600000000003</c:v>
                </c:pt>
                <c:pt idx="1143" formatCode="General">
                  <c:v>3.2078700000000002</c:v>
                </c:pt>
                <c:pt idx="1144" formatCode="General">
                  <c:v>5.5203699999999998</c:v>
                </c:pt>
                <c:pt idx="1145" formatCode="General">
                  <c:v>10.035500000000001</c:v>
                </c:pt>
                <c:pt idx="1146" formatCode="General">
                  <c:v>11.7997</c:v>
                </c:pt>
                <c:pt idx="1147" formatCode="General">
                  <c:v>11.864100000000001</c:v>
                </c:pt>
                <c:pt idx="1148" formatCode="General">
                  <c:v>11.9116</c:v>
                </c:pt>
                <c:pt idx="1149" formatCode="General">
                  <c:v>11.966900000000001</c:v>
                </c:pt>
                <c:pt idx="1150" formatCode="General">
                  <c:v>11.5733</c:v>
                </c:pt>
                <c:pt idx="1151" formatCode="General">
                  <c:v>11.7067</c:v>
                </c:pt>
                <c:pt idx="1152" formatCode="General">
                  <c:v>11.6846</c:v>
                </c:pt>
                <c:pt idx="1153" formatCode="General">
                  <c:v>11.6197</c:v>
                </c:pt>
                <c:pt idx="1154" formatCode="General">
                  <c:v>11.5237</c:v>
                </c:pt>
                <c:pt idx="1155" formatCode="General">
                  <c:v>11.6053</c:v>
                </c:pt>
                <c:pt idx="1156" formatCode="General">
                  <c:v>11.5069</c:v>
                </c:pt>
                <c:pt idx="1157" formatCode="General">
                  <c:v>11.5183</c:v>
                </c:pt>
                <c:pt idx="1158" formatCode="General">
                  <c:v>11.598599999999999</c:v>
                </c:pt>
                <c:pt idx="1159" formatCode="General">
                  <c:v>11.449</c:v>
                </c:pt>
                <c:pt idx="1160" formatCode="General">
                  <c:v>11.3172</c:v>
                </c:pt>
                <c:pt idx="1161" formatCode="General">
                  <c:v>11.150700000000001</c:v>
                </c:pt>
                <c:pt idx="1162" formatCode="General">
                  <c:v>10.8933</c:v>
                </c:pt>
                <c:pt idx="1163" formatCode="General">
                  <c:v>10.807600000000001</c:v>
                </c:pt>
                <c:pt idx="1164" formatCode="General">
                  <c:v>10.680300000000001</c:v>
                </c:pt>
                <c:pt idx="1165" formatCode="General">
                  <c:v>10.444100000000001</c:v>
                </c:pt>
                <c:pt idx="1166" formatCode="General">
                  <c:v>10.6036</c:v>
                </c:pt>
                <c:pt idx="1167" formatCode="General">
                  <c:v>10.410399999999999</c:v>
                </c:pt>
                <c:pt idx="1168" formatCode="General">
                  <c:v>10.493</c:v>
                </c:pt>
                <c:pt idx="1169" formatCode="General">
                  <c:v>10.506</c:v>
                </c:pt>
                <c:pt idx="1170" formatCode="General">
                  <c:v>10.4054</c:v>
                </c:pt>
                <c:pt idx="1171" formatCode="General">
                  <c:v>10.422499999999999</c:v>
                </c:pt>
                <c:pt idx="1172" formatCode="General">
                  <c:v>10.4338</c:v>
                </c:pt>
                <c:pt idx="1173" formatCode="General">
                  <c:v>10.472099999999999</c:v>
                </c:pt>
                <c:pt idx="1174" formatCode="General">
                  <c:v>10.369400000000001</c:v>
                </c:pt>
                <c:pt idx="1175" formatCode="General">
                  <c:v>10.2524</c:v>
                </c:pt>
                <c:pt idx="1176" formatCode="General">
                  <c:v>10.3871</c:v>
                </c:pt>
                <c:pt idx="1177" formatCode="General">
                  <c:v>10.2913</c:v>
                </c:pt>
                <c:pt idx="1178" formatCode="General">
                  <c:v>10.3726</c:v>
                </c:pt>
                <c:pt idx="1179" formatCode="General">
                  <c:v>10.4023</c:v>
                </c:pt>
                <c:pt idx="1180" formatCode="General">
                  <c:v>10.223800000000001</c:v>
                </c:pt>
                <c:pt idx="1181" formatCode="General">
                  <c:v>10.1561</c:v>
                </c:pt>
                <c:pt idx="1182" formatCode="General">
                  <c:v>10.123200000000001</c:v>
                </c:pt>
                <c:pt idx="1183" formatCode="General">
                  <c:v>10.344799999999999</c:v>
                </c:pt>
                <c:pt idx="1184" formatCode="General">
                  <c:v>10.3401</c:v>
                </c:pt>
                <c:pt idx="1185" formatCode="General">
                  <c:v>10.2448</c:v>
                </c:pt>
                <c:pt idx="1186" formatCode="General">
                  <c:v>10.186</c:v>
                </c:pt>
                <c:pt idx="1187" formatCode="General">
                  <c:v>10.2005</c:v>
                </c:pt>
                <c:pt idx="1188" formatCode="General">
                  <c:v>10.2836</c:v>
                </c:pt>
                <c:pt idx="1189" formatCode="General">
                  <c:v>10.3569</c:v>
                </c:pt>
                <c:pt idx="1190" formatCode="General">
                  <c:v>10.317399999999999</c:v>
                </c:pt>
                <c:pt idx="1191" formatCode="General">
                  <c:v>10.343500000000001</c:v>
                </c:pt>
                <c:pt idx="1192" formatCode="General">
                  <c:v>10.462300000000001</c:v>
                </c:pt>
                <c:pt idx="1193" formatCode="General">
                  <c:v>10.308999999999999</c:v>
                </c:pt>
                <c:pt idx="1194" formatCode="General">
                  <c:v>10.3315</c:v>
                </c:pt>
                <c:pt idx="1195" formatCode="General">
                  <c:v>10.271100000000001</c:v>
                </c:pt>
                <c:pt idx="1196" formatCode="General">
                  <c:v>10.172000000000001</c:v>
                </c:pt>
                <c:pt idx="1197" formatCode="General">
                  <c:v>10.2186</c:v>
                </c:pt>
                <c:pt idx="1198" formatCode="General">
                  <c:v>10.3012</c:v>
                </c:pt>
                <c:pt idx="1199" formatCode="General">
                  <c:v>10.4491</c:v>
                </c:pt>
                <c:pt idx="1200" formatCode="General">
                  <c:v>10.0802</c:v>
                </c:pt>
                <c:pt idx="1201" formatCode="General">
                  <c:v>10.3809</c:v>
                </c:pt>
                <c:pt idx="1202" formatCode="General">
                  <c:v>10.216200000000001</c:v>
                </c:pt>
                <c:pt idx="1203" formatCode="General">
                  <c:v>10.271599999999999</c:v>
                </c:pt>
                <c:pt idx="1204" formatCode="General">
                  <c:v>10.1723</c:v>
                </c:pt>
                <c:pt idx="1205" formatCode="General">
                  <c:v>10.291</c:v>
                </c:pt>
                <c:pt idx="1206" formatCode="General">
                  <c:v>10.175800000000001</c:v>
                </c:pt>
                <c:pt idx="1207" formatCode="General">
                  <c:v>10.0701</c:v>
                </c:pt>
                <c:pt idx="1208" formatCode="General">
                  <c:v>10.006600000000001</c:v>
                </c:pt>
                <c:pt idx="1209" formatCode="General">
                  <c:v>9.9430999999999994</c:v>
                </c:pt>
                <c:pt idx="1210" formatCode="General">
                  <c:v>10.2051</c:v>
                </c:pt>
                <c:pt idx="1211" formatCode="General">
                  <c:v>10.2186</c:v>
                </c:pt>
                <c:pt idx="1212" formatCode="General">
                  <c:v>10.3377</c:v>
                </c:pt>
                <c:pt idx="1213" formatCode="General">
                  <c:v>10.281499999999999</c:v>
                </c:pt>
                <c:pt idx="1214" formatCode="General">
                  <c:v>10.3987</c:v>
                </c:pt>
                <c:pt idx="1215" formatCode="General">
                  <c:v>10.4816</c:v>
                </c:pt>
                <c:pt idx="1216" formatCode="General">
                  <c:v>10.6694</c:v>
                </c:pt>
                <c:pt idx="1217" formatCode="General">
                  <c:v>10.614800000000001</c:v>
                </c:pt>
                <c:pt idx="1218" formatCode="General">
                  <c:v>10.5136</c:v>
                </c:pt>
                <c:pt idx="1219" formatCode="General">
                  <c:v>10.471</c:v>
                </c:pt>
                <c:pt idx="1220" formatCode="General">
                  <c:v>10.386799999999999</c:v>
                </c:pt>
                <c:pt idx="1221" formatCode="General">
                  <c:v>10.1782</c:v>
                </c:pt>
                <c:pt idx="1222" formatCode="General">
                  <c:v>10.075100000000001</c:v>
                </c:pt>
                <c:pt idx="1223" formatCode="General">
                  <c:v>10.1699</c:v>
                </c:pt>
                <c:pt idx="1224" formatCode="General">
                  <c:v>10.2285</c:v>
                </c:pt>
                <c:pt idx="1225" formatCode="General">
                  <c:v>10.209899999999999</c:v>
                </c:pt>
                <c:pt idx="1226" formatCode="General">
                  <c:v>10.301500000000001</c:v>
                </c:pt>
                <c:pt idx="1227" formatCode="General">
                  <c:v>10.1456</c:v>
                </c:pt>
                <c:pt idx="1228" formatCode="General">
                  <c:v>10.121700000000001</c:v>
                </c:pt>
                <c:pt idx="1229" formatCode="General">
                  <c:v>10.106199999999999</c:v>
                </c:pt>
                <c:pt idx="1230" formatCode="General">
                  <c:v>10.009</c:v>
                </c:pt>
                <c:pt idx="1231" formatCode="General">
                  <c:v>9.9723500000000005</c:v>
                </c:pt>
                <c:pt idx="1232" formatCode="General">
                  <c:v>10.012</c:v>
                </c:pt>
                <c:pt idx="1233" formatCode="General">
                  <c:v>10.056900000000001</c:v>
                </c:pt>
                <c:pt idx="1234" formatCode="General">
                  <c:v>10.0015</c:v>
                </c:pt>
                <c:pt idx="1235" formatCode="General">
                  <c:v>10.030099999999999</c:v>
                </c:pt>
                <c:pt idx="1236" formatCode="General">
                  <c:v>10.2011</c:v>
                </c:pt>
                <c:pt idx="1237" formatCode="General">
                  <c:v>10.1191</c:v>
                </c:pt>
                <c:pt idx="1238" formatCode="General">
                  <c:v>9.9309899999999995</c:v>
                </c:pt>
                <c:pt idx="1239" formatCode="General">
                  <c:v>9.9459700000000009</c:v>
                </c:pt>
                <c:pt idx="1240" formatCode="General">
                  <c:v>9.9193200000000008</c:v>
                </c:pt>
                <c:pt idx="1241" formatCode="General">
                  <c:v>10.133599999999999</c:v>
                </c:pt>
                <c:pt idx="1242" formatCode="General">
                  <c:v>10.1351</c:v>
                </c:pt>
                <c:pt idx="1243" formatCode="General">
                  <c:v>9.9991299999999992</c:v>
                </c:pt>
                <c:pt idx="1244" formatCode="General">
                  <c:v>10.029999999999999</c:v>
                </c:pt>
                <c:pt idx="1245" formatCode="General">
                  <c:v>9.8095599999999994</c:v>
                </c:pt>
                <c:pt idx="1246" formatCode="General">
                  <c:v>9.8011999999999997</c:v>
                </c:pt>
                <c:pt idx="1247" formatCode="General">
                  <c:v>9.7658900000000006</c:v>
                </c:pt>
                <c:pt idx="1248" formatCode="General">
                  <c:v>9.8387600000000006</c:v>
                </c:pt>
                <c:pt idx="1249" formatCode="General">
                  <c:v>9.6913199999999993</c:v>
                </c:pt>
                <c:pt idx="1250" formatCode="General">
                  <c:v>9.8168500000000005</c:v>
                </c:pt>
                <c:pt idx="1251" formatCode="General">
                  <c:v>9.6485599999999998</c:v>
                </c:pt>
                <c:pt idx="1252" formatCode="General">
                  <c:v>9.8038399999999992</c:v>
                </c:pt>
                <c:pt idx="1253" formatCode="General">
                  <c:v>9.5858899999999991</c:v>
                </c:pt>
                <c:pt idx="1254" formatCode="General">
                  <c:v>9.6972100000000001</c:v>
                </c:pt>
                <c:pt idx="1255" formatCode="General">
                  <c:v>9.6060499999999998</c:v>
                </c:pt>
                <c:pt idx="1256" formatCode="General">
                  <c:v>9.7848600000000001</c:v>
                </c:pt>
                <c:pt idx="1257" formatCode="General">
                  <c:v>9.8482800000000008</c:v>
                </c:pt>
                <c:pt idx="1258" formatCode="General">
                  <c:v>9.9237699999999993</c:v>
                </c:pt>
                <c:pt idx="1259" formatCode="General">
                  <c:v>9.8651499999999999</c:v>
                </c:pt>
                <c:pt idx="1260" formatCode="General">
                  <c:v>9.6835500000000003</c:v>
                </c:pt>
                <c:pt idx="1261" formatCode="General">
                  <c:v>9.6440400000000004</c:v>
                </c:pt>
                <c:pt idx="1262" formatCode="General">
                  <c:v>9.6827199999999998</c:v>
                </c:pt>
                <c:pt idx="1263" formatCode="General">
                  <c:v>9.7184100000000004</c:v>
                </c:pt>
                <c:pt idx="1264" formatCode="General">
                  <c:v>9.9476600000000008</c:v>
                </c:pt>
                <c:pt idx="1265" formatCode="General">
                  <c:v>9.4998400000000007</c:v>
                </c:pt>
                <c:pt idx="1266" formatCode="General">
                  <c:v>9.5675399999999993</c:v>
                </c:pt>
                <c:pt idx="1267" formatCode="General">
                  <c:v>9.5131599999999992</c:v>
                </c:pt>
                <c:pt idx="1268" formatCode="General">
                  <c:v>9.4552600000000009</c:v>
                </c:pt>
                <c:pt idx="1269" formatCode="General">
                  <c:v>10.053000000000001</c:v>
                </c:pt>
                <c:pt idx="1270" formatCode="General">
                  <c:v>9.8408300000000004</c:v>
                </c:pt>
                <c:pt idx="1271" formatCode="General">
                  <c:v>9.8663000000000007</c:v>
                </c:pt>
                <c:pt idx="1272" formatCode="General">
                  <c:v>9.7471999999999994</c:v>
                </c:pt>
                <c:pt idx="1273" formatCode="General">
                  <c:v>9.7680100000000003</c:v>
                </c:pt>
                <c:pt idx="1274" formatCode="General">
                  <c:v>9.9137699999999995</c:v>
                </c:pt>
                <c:pt idx="1275" formatCode="General">
                  <c:v>10.074299999999999</c:v>
                </c:pt>
                <c:pt idx="1276" formatCode="General">
                  <c:v>10.095000000000001</c:v>
                </c:pt>
                <c:pt idx="1277" formatCode="General">
                  <c:v>10.049799999999999</c:v>
                </c:pt>
                <c:pt idx="1278" formatCode="General">
                  <c:v>10.1012</c:v>
                </c:pt>
                <c:pt idx="1279" formatCode="General">
                  <c:v>9.7958700000000007</c:v>
                </c:pt>
                <c:pt idx="1280" formatCode="General">
                  <c:v>9.7416599999999995</c:v>
                </c:pt>
                <c:pt idx="1281" formatCode="General">
                  <c:v>9.7567400000000006</c:v>
                </c:pt>
                <c:pt idx="1282" formatCode="General">
                  <c:v>9.6349</c:v>
                </c:pt>
                <c:pt idx="1283" formatCode="General">
                  <c:v>9.5467600000000008</c:v>
                </c:pt>
                <c:pt idx="1284" formatCode="General">
                  <c:v>9.6633700000000005</c:v>
                </c:pt>
                <c:pt idx="1285" formatCode="General">
                  <c:v>9.4777799999999992</c:v>
                </c:pt>
                <c:pt idx="1286" formatCode="General">
                  <c:v>9.4793099999999999</c:v>
                </c:pt>
                <c:pt idx="1287" formatCode="General">
                  <c:v>9.5747300000000006</c:v>
                </c:pt>
                <c:pt idx="1288" formatCode="General">
                  <c:v>9.5229199999999992</c:v>
                </c:pt>
                <c:pt idx="1289" formatCode="General">
                  <c:v>9.4109800000000003</c:v>
                </c:pt>
                <c:pt idx="1290" formatCode="General">
                  <c:v>9.3903999999999996</c:v>
                </c:pt>
                <c:pt idx="1291" formatCode="General">
                  <c:v>9.4013399999999994</c:v>
                </c:pt>
                <c:pt idx="1292" formatCode="General">
                  <c:v>9.3257100000000008</c:v>
                </c:pt>
                <c:pt idx="1293" formatCode="General">
                  <c:v>9.3038299999999996</c:v>
                </c:pt>
                <c:pt idx="1294" formatCode="General">
                  <c:v>9.2614699999999992</c:v>
                </c:pt>
                <c:pt idx="1295" formatCode="General">
                  <c:v>9.0815800000000007</c:v>
                </c:pt>
                <c:pt idx="1296" formatCode="General">
                  <c:v>9.0017099999999992</c:v>
                </c:pt>
                <c:pt idx="1297" formatCode="General">
                  <c:v>9.0483899999999995</c:v>
                </c:pt>
                <c:pt idx="1298" formatCode="General">
                  <c:v>9.01464</c:v>
                </c:pt>
                <c:pt idx="1299" formatCode="General">
                  <c:v>8.9356399999999994</c:v>
                </c:pt>
                <c:pt idx="1300" formatCode="General">
                  <c:v>9.1402800000000006</c:v>
                </c:pt>
                <c:pt idx="1301" formatCode="General">
                  <c:v>9.0619099999999992</c:v>
                </c:pt>
                <c:pt idx="1302" formatCode="General">
                  <c:v>8.9228199999999998</c:v>
                </c:pt>
                <c:pt idx="1303" formatCode="General">
                  <c:v>8.8817299999999992</c:v>
                </c:pt>
                <c:pt idx="1304" formatCode="General">
                  <c:v>8.88232</c:v>
                </c:pt>
                <c:pt idx="1305" formatCode="General">
                  <c:v>8.7435899999999993</c:v>
                </c:pt>
                <c:pt idx="1306" formatCode="General">
                  <c:v>8.8441700000000001</c:v>
                </c:pt>
                <c:pt idx="1307" formatCode="General">
                  <c:v>9.0189699999999995</c:v>
                </c:pt>
                <c:pt idx="1308" formatCode="General">
                  <c:v>8.8384699999999992</c:v>
                </c:pt>
                <c:pt idx="1309" formatCode="General">
                  <c:v>8.7431699999999992</c:v>
                </c:pt>
                <c:pt idx="1310" formatCode="General">
                  <c:v>8.9187999999999992</c:v>
                </c:pt>
                <c:pt idx="1311" formatCode="General">
                  <c:v>8.7634399999999992</c:v>
                </c:pt>
                <c:pt idx="1312" formatCode="General">
                  <c:v>8.9462100000000007</c:v>
                </c:pt>
                <c:pt idx="1313" formatCode="General">
                  <c:v>8.5821199999999997</c:v>
                </c:pt>
                <c:pt idx="1314" formatCode="General">
                  <c:v>8.6250699999999991</c:v>
                </c:pt>
                <c:pt idx="1315" formatCode="General">
                  <c:v>8.6204800000000006</c:v>
                </c:pt>
                <c:pt idx="1316" formatCode="General">
                  <c:v>8.57179</c:v>
                </c:pt>
                <c:pt idx="1317" formatCode="General">
                  <c:v>8.6330500000000008</c:v>
                </c:pt>
                <c:pt idx="1318" formatCode="General">
                  <c:v>8.3856800000000007</c:v>
                </c:pt>
                <c:pt idx="1319" formatCode="General">
                  <c:v>8.3085900000000006</c:v>
                </c:pt>
                <c:pt idx="1320" formatCode="General">
                  <c:v>8.5463400000000007</c:v>
                </c:pt>
                <c:pt idx="1321" formatCode="General">
                  <c:v>8.3528099999999998</c:v>
                </c:pt>
                <c:pt idx="1322" formatCode="General">
                  <c:v>8.4023800000000008</c:v>
                </c:pt>
                <c:pt idx="1323" formatCode="General">
                  <c:v>14.3847</c:v>
                </c:pt>
                <c:pt idx="1324" formatCode="General">
                  <c:v>13.2536</c:v>
                </c:pt>
                <c:pt idx="1325" formatCode="General">
                  <c:v>13.1875</c:v>
                </c:pt>
                <c:pt idx="1326" formatCode="General">
                  <c:v>11.277100000000001</c:v>
                </c:pt>
                <c:pt idx="1327" formatCode="General">
                  <c:v>10.271599999999999</c:v>
                </c:pt>
                <c:pt idx="1328" formatCode="General">
                  <c:v>10.058</c:v>
                </c:pt>
                <c:pt idx="1329" formatCode="General">
                  <c:v>9.9673999999999996</c:v>
                </c:pt>
                <c:pt idx="1330" formatCode="General">
                  <c:v>9.7379700000000007</c:v>
                </c:pt>
                <c:pt idx="1331" formatCode="General">
                  <c:v>9.7623300000000004</c:v>
                </c:pt>
                <c:pt idx="1332" formatCode="General">
                  <c:v>9.7095099999999999</c:v>
                </c:pt>
                <c:pt idx="1333" formatCode="General">
                  <c:v>9.8576800000000002</c:v>
                </c:pt>
                <c:pt idx="1334" formatCode="General">
                  <c:v>9.33188</c:v>
                </c:pt>
                <c:pt idx="1335" formatCode="General">
                  <c:v>9.3157499999999995</c:v>
                </c:pt>
                <c:pt idx="1336" formatCode="General">
                  <c:v>8.9041999999999994</c:v>
                </c:pt>
                <c:pt idx="1337" formatCode="General">
                  <c:v>9.0714400000000008</c:v>
                </c:pt>
                <c:pt idx="1338" formatCode="General">
                  <c:v>8.8671199999999999</c:v>
                </c:pt>
                <c:pt idx="1339" formatCode="General">
                  <c:v>8.9857200000000006</c:v>
                </c:pt>
                <c:pt idx="1340" formatCode="General">
                  <c:v>8.8645300000000002</c:v>
                </c:pt>
                <c:pt idx="1341" formatCode="General">
                  <c:v>9.08446</c:v>
                </c:pt>
                <c:pt idx="1342" formatCode="General">
                  <c:v>8.8351299999999995</c:v>
                </c:pt>
                <c:pt idx="1343" formatCode="General">
                  <c:v>8.7918500000000002</c:v>
                </c:pt>
                <c:pt idx="1344" formatCode="General">
                  <c:v>8.7047299999999996</c:v>
                </c:pt>
                <c:pt idx="1345" formatCode="General">
                  <c:v>8.8584700000000005</c:v>
                </c:pt>
                <c:pt idx="1346" formatCode="General">
                  <c:v>8.7842800000000008</c:v>
                </c:pt>
                <c:pt idx="1347" formatCode="General">
                  <c:v>8.7593999999999994</c:v>
                </c:pt>
                <c:pt idx="1348" formatCode="General">
                  <c:v>8.7149599999999996</c:v>
                </c:pt>
                <c:pt idx="1349" formatCode="General">
                  <c:v>8.5832899999999999</c:v>
                </c:pt>
                <c:pt idx="1350" formatCode="General">
                  <c:v>9.0020399999999992</c:v>
                </c:pt>
                <c:pt idx="1351" formatCode="General">
                  <c:v>9.0746599999999997</c:v>
                </c:pt>
                <c:pt idx="1352" formatCode="General">
                  <c:v>8.8091500000000007</c:v>
                </c:pt>
                <c:pt idx="1353" formatCode="General">
                  <c:v>8.5826100000000007</c:v>
                </c:pt>
                <c:pt idx="1354" formatCode="General">
                  <c:v>9.1965000000000003</c:v>
                </c:pt>
                <c:pt idx="1355" formatCode="General">
                  <c:v>8.8003</c:v>
                </c:pt>
                <c:pt idx="1356" formatCode="General">
                  <c:v>9.1616199999999992</c:v>
                </c:pt>
                <c:pt idx="1357" formatCode="General">
                  <c:v>8.6024600000000007</c:v>
                </c:pt>
                <c:pt idx="1358" formatCode="General">
                  <c:v>8.6274300000000004</c:v>
                </c:pt>
                <c:pt idx="1359" formatCode="General">
                  <c:v>8.6031099999999991</c:v>
                </c:pt>
                <c:pt idx="1360" formatCode="General">
                  <c:v>8.8298299999999994</c:v>
                </c:pt>
                <c:pt idx="1361" formatCode="General">
                  <c:v>8.5731699999999993</c:v>
                </c:pt>
                <c:pt idx="1362" formatCode="General">
                  <c:v>8.8503100000000003</c:v>
                </c:pt>
                <c:pt idx="1363" formatCode="General">
                  <c:v>8.7323400000000007</c:v>
                </c:pt>
                <c:pt idx="1364" formatCode="General">
                  <c:v>8.5269700000000004</c:v>
                </c:pt>
                <c:pt idx="1365" formatCode="General">
                  <c:v>8.6462699999999995</c:v>
                </c:pt>
                <c:pt idx="1366" formatCode="General">
                  <c:v>8.4227100000000004</c:v>
                </c:pt>
                <c:pt idx="1367" formatCode="General">
                  <c:v>9.1110000000000007</c:v>
                </c:pt>
                <c:pt idx="1368" formatCode="General">
                  <c:v>8.5357699999999994</c:v>
                </c:pt>
                <c:pt idx="1369" formatCode="General">
                  <c:v>8.5569199999999999</c:v>
                </c:pt>
                <c:pt idx="1370" formatCode="General">
                  <c:v>8.7545199999999994</c:v>
                </c:pt>
                <c:pt idx="1371" formatCode="General">
                  <c:v>8.7976399999999995</c:v>
                </c:pt>
                <c:pt idx="1372" formatCode="General">
                  <c:v>8.6879899999999992</c:v>
                </c:pt>
                <c:pt idx="1373" formatCode="General">
                  <c:v>8.4690499999999993</c:v>
                </c:pt>
                <c:pt idx="1374" formatCode="General">
                  <c:v>8.9198299999999993</c:v>
                </c:pt>
                <c:pt idx="1375" formatCode="General">
                  <c:v>8.8530099999999994</c:v>
                </c:pt>
                <c:pt idx="1376" formatCode="General">
                  <c:v>8.8222000000000005</c:v>
                </c:pt>
                <c:pt idx="1377" formatCode="General">
                  <c:v>9.0427999999999997</c:v>
                </c:pt>
                <c:pt idx="1378" formatCode="General">
                  <c:v>8.5206400000000002</c:v>
                </c:pt>
                <c:pt idx="1379" formatCode="General">
                  <c:v>8.2123299999999997</c:v>
                </c:pt>
                <c:pt idx="1380" formatCode="General">
                  <c:v>8.5799599999999998</c:v>
                </c:pt>
                <c:pt idx="1381" formatCode="General">
                  <c:v>8.4801800000000007</c:v>
                </c:pt>
                <c:pt idx="1382" formatCode="General">
                  <c:v>8.8424600000000009</c:v>
                </c:pt>
                <c:pt idx="1383" formatCode="General">
                  <c:v>8.8137100000000004</c:v>
                </c:pt>
                <c:pt idx="1384" formatCode="General">
                  <c:v>8.6886200000000002</c:v>
                </c:pt>
                <c:pt idx="1385" formatCode="General">
                  <c:v>8.6570999999999998</c:v>
                </c:pt>
                <c:pt idx="1386" formatCode="General">
                  <c:v>8.0704799999999999</c:v>
                </c:pt>
                <c:pt idx="1387" formatCode="General">
                  <c:v>8.8036899999999996</c:v>
                </c:pt>
                <c:pt idx="1388" formatCode="General">
                  <c:v>8.8084600000000002</c:v>
                </c:pt>
                <c:pt idx="1389" formatCode="General">
                  <c:v>8.1944700000000008</c:v>
                </c:pt>
                <c:pt idx="1390" formatCode="General">
                  <c:v>8.3427100000000003</c:v>
                </c:pt>
                <c:pt idx="1391" formatCode="General">
                  <c:v>8.0735200000000003</c:v>
                </c:pt>
                <c:pt idx="1392" formatCode="General">
                  <c:v>8.0024700000000006</c:v>
                </c:pt>
                <c:pt idx="1393" formatCode="General">
                  <c:v>8.0869999999999997</c:v>
                </c:pt>
                <c:pt idx="1394" formatCode="General">
                  <c:v>8.2224000000000004</c:v>
                </c:pt>
                <c:pt idx="1395" formatCode="General">
                  <c:v>8.0294899999999991</c:v>
                </c:pt>
                <c:pt idx="1396" formatCode="General">
                  <c:v>7.7914700000000003</c:v>
                </c:pt>
                <c:pt idx="1397" formatCode="General">
                  <c:v>7.9069799999999999</c:v>
                </c:pt>
                <c:pt idx="1398" formatCode="General">
                  <c:v>8.3311799999999998</c:v>
                </c:pt>
                <c:pt idx="1399" formatCode="General">
                  <c:v>7.6077899999999996</c:v>
                </c:pt>
                <c:pt idx="1400" formatCode="General">
                  <c:v>7.8829000000000002</c:v>
                </c:pt>
                <c:pt idx="1401" formatCode="General">
                  <c:v>7.8312600000000003</c:v>
                </c:pt>
                <c:pt idx="1402" formatCode="General">
                  <c:v>7.9314999999999998</c:v>
                </c:pt>
                <c:pt idx="1403" formatCode="General">
                  <c:v>8.1323899999999991</c:v>
                </c:pt>
                <c:pt idx="1404" formatCode="General">
                  <c:v>8.0275200000000009</c:v>
                </c:pt>
                <c:pt idx="1405" formatCode="General">
                  <c:v>7.8672800000000001</c:v>
                </c:pt>
                <c:pt idx="1406" formatCode="General">
                  <c:v>7.9066299999999998</c:v>
                </c:pt>
                <c:pt idx="1407" formatCode="General">
                  <c:v>7.8875299999999999</c:v>
                </c:pt>
                <c:pt idx="1408" formatCode="General">
                  <c:v>8.2835300000000007</c:v>
                </c:pt>
                <c:pt idx="1409" formatCode="General">
                  <c:v>8.0721299999999996</c:v>
                </c:pt>
                <c:pt idx="1410" formatCode="General">
                  <c:v>7.7217700000000002</c:v>
                </c:pt>
                <c:pt idx="1411" formatCode="General">
                  <c:v>8.0887700000000002</c:v>
                </c:pt>
                <c:pt idx="1412" formatCode="General">
                  <c:v>7.9884000000000004</c:v>
                </c:pt>
                <c:pt idx="1413" formatCode="General">
                  <c:v>7.9050200000000004</c:v>
                </c:pt>
                <c:pt idx="1414" formatCode="General">
                  <c:v>8.0889699999999998</c:v>
                </c:pt>
                <c:pt idx="1415" formatCode="General">
                  <c:v>8.2920400000000001</c:v>
                </c:pt>
                <c:pt idx="1416" formatCode="General">
                  <c:v>8.3028999999999993</c:v>
                </c:pt>
                <c:pt idx="1417" formatCode="General">
                  <c:v>8.0359700000000007</c:v>
                </c:pt>
                <c:pt idx="1418" formatCode="General">
                  <c:v>8.1738099999999996</c:v>
                </c:pt>
                <c:pt idx="1419" formatCode="General">
                  <c:v>7.9217899999999997</c:v>
                </c:pt>
                <c:pt idx="1420" formatCode="General">
                  <c:v>7.7580799999999996</c:v>
                </c:pt>
                <c:pt idx="1421" formatCode="General">
                  <c:v>7.85846</c:v>
                </c:pt>
                <c:pt idx="1422" formatCode="General">
                  <c:v>7.78172</c:v>
                </c:pt>
                <c:pt idx="1423" formatCode="General">
                  <c:v>7.8281499999999999</c:v>
                </c:pt>
                <c:pt idx="1424" formatCode="General">
                  <c:v>8.0010999999999992</c:v>
                </c:pt>
                <c:pt idx="1425" formatCode="General">
                  <c:v>7.8824800000000002</c:v>
                </c:pt>
                <c:pt idx="1426" formatCode="General">
                  <c:v>7.8580899999999998</c:v>
                </c:pt>
                <c:pt idx="1427" formatCode="General">
                  <c:v>7.42753</c:v>
                </c:pt>
                <c:pt idx="1428" formatCode="General">
                  <c:v>7.5781799999999997</c:v>
                </c:pt>
                <c:pt idx="1429" formatCode="General">
                  <c:v>7.8747100000000003</c:v>
                </c:pt>
                <c:pt idx="1430" formatCode="General">
                  <c:v>7.9570699999999999</c:v>
                </c:pt>
                <c:pt idx="1431" formatCode="General">
                  <c:v>7.8167900000000001</c:v>
                </c:pt>
                <c:pt idx="1432" formatCode="General">
                  <c:v>7.9396699999999996</c:v>
                </c:pt>
                <c:pt idx="1433" formatCode="General">
                  <c:v>8.0822800000000008</c:v>
                </c:pt>
                <c:pt idx="1434" formatCode="General">
                  <c:v>7.7367499999999998</c:v>
                </c:pt>
                <c:pt idx="1435" formatCode="General">
                  <c:v>8.3529699999999991</c:v>
                </c:pt>
                <c:pt idx="1436" formatCode="General">
                  <c:v>8.3649299999999993</c:v>
                </c:pt>
                <c:pt idx="1437" formatCode="General">
                  <c:v>7.5338000000000003</c:v>
                </c:pt>
                <c:pt idx="1438" formatCode="General">
                  <c:v>7.8414900000000003</c:v>
                </c:pt>
                <c:pt idx="1439" formatCode="General">
                  <c:v>8.0810899999999997</c:v>
                </c:pt>
                <c:pt idx="1440" formatCode="General">
                  <c:v>8.0152000000000001</c:v>
                </c:pt>
                <c:pt idx="1441" formatCode="General">
                  <c:v>8.3422699999999992</c:v>
                </c:pt>
                <c:pt idx="1442" formatCode="General">
                  <c:v>8.50122</c:v>
                </c:pt>
                <c:pt idx="1443" formatCode="General">
                  <c:v>8.34666</c:v>
                </c:pt>
                <c:pt idx="1444" formatCode="General">
                  <c:v>8.5091000000000001</c:v>
                </c:pt>
                <c:pt idx="1445" formatCode="General">
                  <c:v>8.2442299999999999</c:v>
                </c:pt>
                <c:pt idx="1446" formatCode="General">
                  <c:v>8.0729799999999994</c:v>
                </c:pt>
                <c:pt idx="1447" formatCode="General">
                  <c:v>8.6085200000000004</c:v>
                </c:pt>
                <c:pt idx="1448" formatCode="General">
                  <c:v>8.1969799999999999</c:v>
                </c:pt>
                <c:pt idx="1449" formatCode="General">
                  <c:v>8.4666499999999996</c:v>
                </c:pt>
                <c:pt idx="1450" formatCode="General">
                  <c:v>8.4229400000000005</c:v>
                </c:pt>
                <c:pt idx="1451" formatCode="General">
                  <c:v>8.0645299999999995</c:v>
                </c:pt>
                <c:pt idx="1452" formatCode="General">
                  <c:v>7.97187</c:v>
                </c:pt>
                <c:pt idx="1453" formatCode="General">
                  <c:v>7.6917400000000002</c:v>
                </c:pt>
                <c:pt idx="1454" formatCode="General">
                  <c:v>7.6016199999999996</c:v>
                </c:pt>
                <c:pt idx="1455" formatCode="General">
                  <c:v>7.6802000000000001</c:v>
                </c:pt>
                <c:pt idx="1456" formatCode="General">
                  <c:v>7.4539099999999996</c:v>
                </c:pt>
                <c:pt idx="1457" formatCode="General">
                  <c:v>7.5879599999999998</c:v>
                </c:pt>
                <c:pt idx="1458" formatCode="General">
                  <c:v>7.7822500000000003</c:v>
                </c:pt>
                <c:pt idx="1459" formatCode="General">
                  <c:v>7.9647899999999998</c:v>
                </c:pt>
                <c:pt idx="1460" formatCode="General">
                  <c:v>7.7625299999999999</c:v>
                </c:pt>
                <c:pt idx="1461" formatCode="General">
                  <c:v>7.7790600000000003</c:v>
                </c:pt>
                <c:pt idx="1462" formatCode="General">
                  <c:v>7.7240399999999996</c:v>
                </c:pt>
                <c:pt idx="1463" formatCode="General">
                  <c:v>7.7581800000000003</c:v>
                </c:pt>
                <c:pt idx="1464" formatCode="General">
                  <c:v>7.9790200000000002</c:v>
                </c:pt>
                <c:pt idx="1465" formatCode="General">
                  <c:v>8.0889100000000003</c:v>
                </c:pt>
                <c:pt idx="1466" formatCode="General">
                  <c:v>7.8406000000000002</c:v>
                </c:pt>
                <c:pt idx="1467" formatCode="General">
                  <c:v>8.1223600000000005</c:v>
                </c:pt>
                <c:pt idx="1468" formatCode="General">
                  <c:v>8.08371</c:v>
                </c:pt>
                <c:pt idx="1469" formatCode="General">
                  <c:v>7.8150700000000004</c:v>
                </c:pt>
                <c:pt idx="1470" formatCode="General">
                  <c:v>7.9215900000000001</c:v>
                </c:pt>
                <c:pt idx="1471" formatCode="General">
                  <c:v>7.8397399999999999</c:v>
                </c:pt>
                <c:pt idx="1472" formatCode="General">
                  <c:v>7.58629</c:v>
                </c:pt>
                <c:pt idx="1473" formatCode="General">
                  <c:v>7.6222899999999996</c:v>
                </c:pt>
                <c:pt idx="1474" formatCode="General">
                  <c:v>7.6380699999999999</c:v>
                </c:pt>
                <c:pt idx="1475" formatCode="General">
                  <c:v>7.6036000000000001</c:v>
                </c:pt>
                <c:pt idx="1476" formatCode="General">
                  <c:v>7.6248300000000002</c:v>
                </c:pt>
                <c:pt idx="1477" formatCode="General">
                  <c:v>7.8718899999999996</c:v>
                </c:pt>
                <c:pt idx="1478" formatCode="General">
                  <c:v>7.8387000000000002</c:v>
                </c:pt>
                <c:pt idx="1479" formatCode="General">
                  <c:v>7.9981999999999998</c:v>
                </c:pt>
                <c:pt idx="1480" formatCode="General">
                  <c:v>7.86402</c:v>
                </c:pt>
                <c:pt idx="1481" formatCode="General">
                  <c:v>7.6783299999999999</c:v>
                </c:pt>
                <c:pt idx="1482" formatCode="General">
                  <c:v>8.0651100000000007</c:v>
                </c:pt>
                <c:pt idx="1483" formatCode="General">
                  <c:v>7.8657399999999997</c:v>
                </c:pt>
                <c:pt idx="1484" formatCode="General">
                  <c:v>8.1961999999999993</c:v>
                </c:pt>
                <c:pt idx="1485" formatCode="General">
                  <c:v>8.2444299999999995</c:v>
                </c:pt>
                <c:pt idx="1486" formatCode="General">
                  <c:v>7.9975399999999999</c:v>
                </c:pt>
                <c:pt idx="1487" formatCode="General">
                  <c:v>8.1510899999999999</c:v>
                </c:pt>
                <c:pt idx="1488" formatCode="General">
                  <c:v>8.1665200000000002</c:v>
                </c:pt>
                <c:pt idx="1489" formatCode="General">
                  <c:v>8.0771700000000006</c:v>
                </c:pt>
                <c:pt idx="1490" formatCode="General">
                  <c:v>7.8433200000000003</c:v>
                </c:pt>
                <c:pt idx="1491" formatCode="General">
                  <c:v>7.6161899999999996</c:v>
                </c:pt>
                <c:pt idx="1492" formatCode="General">
                  <c:v>7.82925</c:v>
                </c:pt>
                <c:pt idx="1493" formatCode="General">
                  <c:v>7.66812</c:v>
                </c:pt>
                <c:pt idx="1494" formatCode="General">
                  <c:v>7.8424899999999997</c:v>
                </c:pt>
                <c:pt idx="1495" formatCode="General">
                  <c:v>7.6370300000000002</c:v>
                </c:pt>
                <c:pt idx="1496" formatCode="General">
                  <c:v>7.5591200000000001</c:v>
                </c:pt>
                <c:pt idx="1497" formatCode="General">
                  <c:v>7.2393299999999998</c:v>
                </c:pt>
                <c:pt idx="1498" formatCode="General">
                  <c:v>7.4445800000000002</c:v>
                </c:pt>
                <c:pt idx="1499" formatCode="General">
                  <c:v>7.49552</c:v>
                </c:pt>
                <c:pt idx="1500" formatCode="General">
                  <c:v>7.76966</c:v>
                </c:pt>
                <c:pt idx="1501" formatCode="General">
                  <c:v>7.7710999999999997</c:v>
                </c:pt>
                <c:pt idx="1502" formatCode="General">
                  <c:v>7.77759</c:v>
                </c:pt>
                <c:pt idx="1503" formatCode="General">
                  <c:v>7.8121299999999998</c:v>
                </c:pt>
                <c:pt idx="1504" formatCode="General">
                  <c:v>7.93581</c:v>
                </c:pt>
                <c:pt idx="1505" formatCode="General">
                  <c:v>8.0203500000000005</c:v>
                </c:pt>
                <c:pt idx="1506" formatCode="General">
                  <c:v>8.1820500000000003</c:v>
                </c:pt>
                <c:pt idx="1507" formatCode="General">
                  <c:v>7.9855400000000003</c:v>
                </c:pt>
                <c:pt idx="1508" formatCode="General">
                  <c:v>7.4061700000000004</c:v>
                </c:pt>
                <c:pt idx="1509" formatCode="General">
                  <c:v>6.9196200000000001</c:v>
                </c:pt>
                <c:pt idx="1510" formatCode="General">
                  <c:v>7.1610300000000002</c:v>
                </c:pt>
                <c:pt idx="1511" formatCode="General">
                  <c:v>7.9725700000000002</c:v>
                </c:pt>
                <c:pt idx="1512" formatCode="General">
                  <c:v>-9.7809500000000007</c:v>
                </c:pt>
                <c:pt idx="1513" formatCode="General">
                  <c:v>-15.1409</c:v>
                </c:pt>
                <c:pt idx="1514" formatCode="General">
                  <c:v>-3.95899</c:v>
                </c:pt>
                <c:pt idx="1515" formatCode="General">
                  <c:v>6.4311400000000001</c:v>
                </c:pt>
                <c:pt idx="1516" formatCode="General">
                  <c:v>10.5876</c:v>
                </c:pt>
                <c:pt idx="1517" formatCode="General">
                  <c:v>12.230600000000001</c:v>
                </c:pt>
                <c:pt idx="1518" formatCode="General">
                  <c:v>12.7804</c:v>
                </c:pt>
                <c:pt idx="1519" formatCode="General">
                  <c:v>12.676299999999999</c:v>
                </c:pt>
                <c:pt idx="1520" formatCode="General">
                  <c:v>12.4217</c:v>
                </c:pt>
                <c:pt idx="1521" formatCode="General">
                  <c:v>12.063700000000001</c:v>
                </c:pt>
                <c:pt idx="1522" formatCode="General">
                  <c:v>11.701700000000001</c:v>
                </c:pt>
                <c:pt idx="1523" formatCode="General">
                  <c:v>11.7118</c:v>
                </c:pt>
                <c:pt idx="1524" formatCode="General">
                  <c:v>11.4963</c:v>
                </c:pt>
                <c:pt idx="1525" formatCode="General">
                  <c:v>11.189299999999999</c:v>
                </c:pt>
                <c:pt idx="1526" formatCode="General">
                  <c:v>10.995900000000001</c:v>
                </c:pt>
                <c:pt idx="1527" formatCode="General">
                  <c:v>10.8268</c:v>
                </c:pt>
                <c:pt idx="1528" formatCode="General">
                  <c:v>10.4795</c:v>
                </c:pt>
                <c:pt idx="1529" formatCode="General">
                  <c:v>10.440799999999999</c:v>
                </c:pt>
                <c:pt idx="1530" formatCode="General">
                  <c:v>10.196999999999999</c:v>
                </c:pt>
                <c:pt idx="1531" formatCode="General">
                  <c:v>9.8952899999999993</c:v>
                </c:pt>
                <c:pt idx="1532" formatCode="General">
                  <c:v>9.7254500000000004</c:v>
                </c:pt>
                <c:pt idx="1533" formatCode="General">
                  <c:v>9.0166699999999995</c:v>
                </c:pt>
                <c:pt idx="1534" formatCode="General">
                  <c:v>9.3367599999999999</c:v>
                </c:pt>
                <c:pt idx="1535" formatCode="General">
                  <c:v>9.2543600000000001</c:v>
                </c:pt>
                <c:pt idx="1536" formatCode="General">
                  <c:v>9.01919</c:v>
                </c:pt>
                <c:pt idx="1537" formatCode="General">
                  <c:v>8.8416999999999994</c:v>
                </c:pt>
                <c:pt idx="1538" formatCode="General">
                  <c:v>8.4719099999999994</c:v>
                </c:pt>
                <c:pt idx="1539" formatCode="General">
                  <c:v>8.2116299999999995</c:v>
                </c:pt>
                <c:pt idx="1540" formatCode="General">
                  <c:v>7.9711600000000002</c:v>
                </c:pt>
                <c:pt idx="1541" formatCode="General">
                  <c:v>7.6968399999999999</c:v>
                </c:pt>
                <c:pt idx="1542" formatCode="General">
                  <c:v>7.6445100000000004</c:v>
                </c:pt>
                <c:pt idx="1543" formatCode="General">
                  <c:v>7.6493099999999998</c:v>
                </c:pt>
                <c:pt idx="1544" formatCode="General">
                  <c:v>7.5461299999999998</c:v>
                </c:pt>
                <c:pt idx="1545" formatCode="General">
                  <c:v>7.5939199999999998</c:v>
                </c:pt>
                <c:pt idx="1546" formatCode="General">
                  <c:v>7.39879</c:v>
                </c:pt>
                <c:pt idx="1547" formatCode="General">
                  <c:v>7.3548600000000004</c:v>
                </c:pt>
                <c:pt idx="1548" formatCode="General">
                  <c:v>6.93675</c:v>
                </c:pt>
                <c:pt idx="1549" formatCode="General">
                  <c:v>7.0918000000000001</c:v>
                </c:pt>
                <c:pt idx="1550" formatCode="General">
                  <c:v>6.8035600000000001</c:v>
                </c:pt>
                <c:pt idx="1551" formatCode="General">
                  <c:v>6.5185899999999997</c:v>
                </c:pt>
                <c:pt idx="1552" formatCode="General">
                  <c:v>6.8079499999999999</c:v>
                </c:pt>
                <c:pt idx="1553" formatCode="General">
                  <c:v>6.8478899999999996</c:v>
                </c:pt>
                <c:pt idx="1554" formatCode="General">
                  <c:v>6.5885400000000001</c:v>
                </c:pt>
                <c:pt idx="1555" formatCode="General">
                  <c:v>6.7003300000000001</c:v>
                </c:pt>
                <c:pt idx="1556" formatCode="General">
                  <c:v>6.6430899999999999</c:v>
                </c:pt>
                <c:pt idx="1557" formatCode="General">
                  <c:v>6.9579300000000002</c:v>
                </c:pt>
                <c:pt idx="1558" formatCode="General">
                  <c:v>6.7311100000000001</c:v>
                </c:pt>
                <c:pt idx="1559" formatCode="General">
                  <c:v>6.51647</c:v>
                </c:pt>
                <c:pt idx="1560" formatCode="General">
                  <c:v>6.6432799999999999</c:v>
                </c:pt>
                <c:pt idx="1561" formatCode="General">
                  <c:v>6.5177699999999996</c:v>
                </c:pt>
                <c:pt idx="1562" formatCode="General">
                  <c:v>6.3971499999999999</c:v>
                </c:pt>
                <c:pt idx="1563" formatCode="General">
                  <c:v>6.2490699999999997</c:v>
                </c:pt>
                <c:pt idx="1564" formatCode="General">
                  <c:v>6.0592699999999997</c:v>
                </c:pt>
                <c:pt idx="1565" formatCode="General">
                  <c:v>5.8745399999999997</c:v>
                </c:pt>
                <c:pt idx="1566" formatCode="General">
                  <c:v>5.7788199999999996</c:v>
                </c:pt>
                <c:pt idx="1567" formatCode="General">
                  <c:v>5.6085399999999996</c:v>
                </c:pt>
                <c:pt idx="1568" formatCode="General">
                  <c:v>5.5761500000000002</c:v>
                </c:pt>
                <c:pt idx="1569" formatCode="General">
                  <c:v>5.4362899999999996</c:v>
                </c:pt>
                <c:pt idx="1570" formatCode="General">
                  <c:v>5.4096000000000002</c:v>
                </c:pt>
                <c:pt idx="1571" formatCode="General">
                  <c:v>5.3545600000000002</c:v>
                </c:pt>
                <c:pt idx="1572" formatCode="General">
                  <c:v>5.1591500000000003</c:v>
                </c:pt>
                <c:pt idx="1573" formatCode="General">
                  <c:v>5.0531800000000002</c:v>
                </c:pt>
                <c:pt idx="1574" formatCode="General">
                  <c:v>5.2129899999999996</c:v>
                </c:pt>
                <c:pt idx="1575" formatCode="General">
                  <c:v>4.9229799999999999</c:v>
                </c:pt>
                <c:pt idx="1576" formatCode="General">
                  <c:v>4.9124800000000004</c:v>
                </c:pt>
                <c:pt idx="1577" formatCode="General">
                  <c:v>4.9950999999999999</c:v>
                </c:pt>
                <c:pt idx="1578" formatCode="General">
                  <c:v>4.7482300000000004</c:v>
                </c:pt>
                <c:pt idx="1579" formatCode="General">
                  <c:v>4.6790900000000004</c:v>
                </c:pt>
                <c:pt idx="1580" formatCode="General">
                  <c:v>4.6020799999999999</c:v>
                </c:pt>
                <c:pt idx="1581" formatCode="General">
                  <c:v>4.7772500000000004</c:v>
                </c:pt>
                <c:pt idx="1582" formatCode="General">
                  <c:v>4.8270299999999997</c:v>
                </c:pt>
                <c:pt idx="1583" formatCode="General">
                  <c:v>4.42774</c:v>
                </c:pt>
                <c:pt idx="1584" formatCode="General">
                  <c:v>4.4742800000000003</c:v>
                </c:pt>
                <c:pt idx="1585" formatCode="General">
                  <c:v>4.4418699999999998</c:v>
                </c:pt>
                <c:pt idx="1586" formatCode="General">
                  <c:v>4.3971299999999998</c:v>
                </c:pt>
                <c:pt idx="1587" formatCode="General">
                  <c:v>4.4835599999999998</c:v>
                </c:pt>
                <c:pt idx="1588" formatCode="General">
                  <c:v>4.85365</c:v>
                </c:pt>
                <c:pt idx="1589" formatCode="General">
                  <c:v>4.8310899999999997</c:v>
                </c:pt>
                <c:pt idx="1590" formatCode="General">
                  <c:v>4.8666299999999998</c:v>
                </c:pt>
                <c:pt idx="1591" formatCode="General">
                  <c:v>4.5409499999999996</c:v>
                </c:pt>
                <c:pt idx="1592" formatCode="General">
                  <c:v>4.5105300000000002</c:v>
                </c:pt>
                <c:pt idx="1593" formatCode="General">
                  <c:v>4.6366300000000003</c:v>
                </c:pt>
                <c:pt idx="1594" formatCode="General">
                  <c:v>4.51661</c:v>
                </c:pt>
                <c:pt idx="1595" formatCode="General">
                  <c:v>4.5970800000000001</c:v>
                </c:pt>
                <c:pt idx="1596" formatCode="General">
                  <c:v>4.3841299999999999</c:v>
                </c:pt>
                <c:pt idx="1597" formatCode="General">
                  <c:v>4.2450599999999996</c:v>
                </c:pt>
                <c:pt idx="1598" formatCode="General">
                  <c:v>4.0890899999999997</c:v>
                </c:pt>
                <c:pt idx="1599" formatCode="General">
                  <c:v>4.1708800000000004</c:v>
                </c:pt>
                <c:pt idx="1600" formatCode="General">
                  <c:v>4.0952299999999999</c:v>
                </c:pt>
                <c:pt idx="1601" formatCode="General">
                  <c:v>4.1159400000000002</c:v>
                </c:pt>
                <c:pt idx="1602" formatCode="General">
                  <c:v>3.8644400000000001</c:v>
                </c:pt>
                <c:pt idx="1603" formatCode="General">
                  <c:v>3.96637</c:v>
                </c:pt>
                <c:pt idx="1604" formatCode="General">
                  <c:v>3.6677200000000001</c:v>
                </c:pt>
                <c:pt idx="1605" formatCode="General">
                  <c:v>3.9550200000000002</c:v>
                </c:pt>
                <c:pt idx="1606" formatCode="General">
                  <c:v>3.82728</c:v>
                </c:pt>
                <c:pt idx="1607" formatCode="General">
                  <c:v>3.5541200000000002</c:v>
                </c:pt>
                <c:pt idx="1608" formatCode="General">
                  <c:v>3.5406599999999999</c:v>
                </c:pt>
                <c:pt idx="1609" formatCode="General">
                  <c:v>3.4769299999999999</c:v>
                </c:pt>
                <c:pt idx="1610" formatCode="General">
                  <c:v>3.3890400000000001</c:v>
                </c:pt>
                <c:pt idx="1611" formatCode="General">
                  <c:v>3.5575700000000001</c:v>
                </c:pt>
                <c:pt idx="1612" formatCode="General">
                  <c:v>3.7849499999999998</c:v>
                </c:pt>
                <c:pt idx="1613" formatCode="General">
                  <c:v>3.7703799999999998</c:v>
                </c:pt>
                <c:pt idx="1614" formatCode="General">
                  <c:v>3.4162499999999998</c:v>
                </c:pt>
                <c:pt idx="1615" formatCode="General">
                  <c:v>3.4095200000000001</c:v>
                </c:pt>
                <c:pt idx="1616" formatCode="General">
                  <c:v>3.52827</c:v>
                </c:pt>
                <c:pt idx="1617" formatCode="General">
                  <c:v>3.5065300000000001</c:v>
                </c:pt>
                <c:pt idx="1618" formatCode="General">
                  <c:v>3.6540599999999999</c:v>
                </c:pt>
                <c:pt idx="1619" formatCode="General">
                  <c:v>3.6661299999999999</c:v>
                </c:pt>
                <c:pt idx="1620" formatCode="General">
                  <c:v>3.38158</c:v>
                </c:pt>
                <c:pt idx="1621" formatCode="General">
                  <c:v>3.3162500000000001</c:v>
                </c:pt>
                <c:pt idx="1622" formatCode="General">
                  <c:v>3.0666099999999998</c:v>
                </c:pt>
                <c:pt idx="1623" formatCode="General">
                  <c:v>3.0269400000000002</c:v>
                </c:pt>
                <c:pt idx="1624" formatCode="General">
                  <c:v>3.0416500000000002</c:v>
                </c:pt>
                <c:pt idx="1625" formatCode="General">
                  <c:v>2.8416999999999999</c:v>
                </c:pt>
                <c:pt idx="1626" formatCode="General">
                  <c:v>2.9937299999999998</c:v>
                </c:pt>
                <c:pt idx="1627" formatCode="General">
                  <c:v>3.0828700000000002</c:v>
                </c:pt>
                <c:pt idx="1628" formatCode="General">
                  <c:v>3.0692900000000001</c:v>
                </c:pt>
                <c:pt idx="1629" formatCode="General">
                  <c:v>3.0320100000000001</c:v>
                </c:pt>
                <c:pt idx="1630" formatCode="General">
                  <c:v>3.0045799999999998</c:v>
                </c:pt>
                <c:pt idx="1631" formatCode="General">
                  <c:v>3.0361199999999999</c:v>
                </c:pt>
                <c:pt idx="1632" formatCode="General">
                  <c:v>2.8744000000000001</c:v>
                </c:pt>
                <c:pt idx="1633" formatCode="General">
                  <c:v>2.6026899999999999</c:v>
                </c:pt>
                <c:pt idx="1634" formatCode="General">
                  <c:v>2.6911999999999998</c:v>
                </c:pt>
                <c:pt idx="1635" formatCode="General">
                  <c:v>2.58168</c:v>
                </c:pt>
                <c:pt idx="1636" formatCode="General">
                  <c:v>2.4529100000000001</c:v>
                </c:pt>
                <c:pt idx="1637" formatCode="General">
                  <c:v>2.2273800000000001</c:v>
                </c:pt>
                <c:pt idx="1638" formatCode="General">
                  <c:v>2.1150099999999998</c:v>
                </c:pt>
                <c:pt idx="1639" formatCode="General">
                  <c:v>2.2063700000000002</c:v>
                </c:pt>
                <c:pt idx="1640" formatCode="General">
                  <c:v>2.30274</c:v>
                </c:pt>
                <c:pt idx="1641" formatCode="General">
                  <c:v>2.0261800000000001</c:v>
                </c:pt>
                <c:pt idx="1642" formatCode="General">
                  <c:v>2.1850499999999999</c:v>
                </c:pt>
                <c:pt idx="1643" formatCode="General">
                  <c:v>2.0526300000000002</c:v>
                </c:pt>
                <c:pt idx="1644" formatCode="General">
                  <c:v>1.8629199999999999</c:v>
                </c:pt>
                <c:pt idx="1645" formatCode="General">
                  <c:v>2.0141100000000001</c:v>
                </c:pt>
                <c:pt idx="1646" formatCode="General">
                  <c:v>2.1075900000000001</c:v>
                </c:pt>
                <c:pt idx="1647" formatCode="General">
                  <c:v>2.0010599999999998</c:v>
                </c:pt>
                <c:pt idx="1648" formatCode="General">
                  <c:v>1.87561</c:v>
                </c:pt>
                <c:pt idx="1649" formatCode="General">
                  <c:v>1.8906000000000001</c:v>
                </c:pt>
                <c:pt idx="1650" formatCode="General">
                  <c:v>1.8240000000000001</c:v>
                </c:pt>
                <c:pt idx="1651" formatCode="General">
                  <c:v>2.0849500000000001</c:v>
                </c:pt>
                <c:pt idx="1652" formatCode="General">
                  <c:v>2.10067</c:v>
                </c:pt>
                <c:pt idx="1653" formatCode="General">
                  <c:v>1.89269</c:v>
                </c:pt>
                <c:pt idx="1654" formatCode="General">
                  <c:v>1.86425</c:v>
                </c:pt>
                <c:pt idx="1655" formatCode="General">
                  <c:v>1.7360899999999999</c:v>
                </c:pt>
                <c:pt idx="1656" formatCode="General">
                  <c:v>1.7317100000000001</c:v>
                </c:pt>
                <c:pt idx="1657" formatCode="General">
                  <c:v>1.6869499999999999</c:v>
                </c:pt>
                <c:pt idx="1658" formatCode="General">
                  <c:v>1.7108399999999999</c:v>
                </c:pt>
                <c:pt idx="1659" formatCode="General">
                  <c:v>1.5942799999999999</c:v>
                </c:pt>
                <c:pt idx="1660" formatCode="General">
                  <c:v>1.5972</c:v>
                </c:pt>
                <c:pt idx="1661" formatCode="General">
                  <c:v>1.5419</c:v>
                </c:pt>
                <c:pt idx="1662" formatCode="General">
                  <c:v>1.4118599999999999</c:v>
                </c:pt>
                <c:pt idx="1663" formatCode="General">
                  <c:v>1.5247200000000001</c:v>
                </c:pt>
                <c:pt idx="1664" formatCode="General">
                  <c:v>1.3962300000000001</c:v>
                </c:pt>
                <c:pt idx="1665" formatCode="General">
                  <c:v>1.6</c:v>
                </c:pt>
                <c:pt idx="1666" formatCode="General">
                  <c:v>1.3551599999999999</c:v>
                </c:pt>
                <c:pt idx="1667" formatCode="General">
                  <c:v>1.0738700000000001</c:v>
                </c:pt>
                <c:pt idx="1668" formatCode="General">
                  <c:v>0.957924</c:v>
                </c:pt>
                <c:pt idx="1669" formatCode="General">
                  <c:v>0.80728200000000006</c:v>
                </c:pt>
                <c:pt idx="1670" formatCode="General">
                  <c:v>1.03102</c:v>
                </c:pt>
                <c:pt idx="1671" formatCode="General">
                  <c:v>1.0463</c:v>
                </c:pt>
                <c:pt idx="1672" formatCode="General">
                  <c:v>1.0723199999999999</c:v>
                </c:pt>
                <c:pt idx="1673" formatCode="General">
                  <c:v>0.98231299999999999</c:v>
                </c:pt>
                <c:pt idx="1674" formatCode="General">
                  <c:v>1.06409</c:v>
                </c:pt>
                <c:pt idx="1675" formatCode="General">
                  <c:v>1.01996</c:v>
                </c:pt>
                <c:pt idx="1676" formatCode="General">
                  <c:v>0.95005700000000004</c:v>
                </c:pt>
                <c:pt idx="1677" formatCode="General">
                  <c:v>0.83360900000000004</c:v>
                </c:pt>
                <c:pt idx="1678" formatCode="General">
                  <c:v>0.88969600000000004</c:v>
                </c:pt>
                <c:pt idx="1679" formatCode="General">
                  <c:v>0.85077599999999998</c:v>
                </c:pt>
                <c:pt idx="1680" formatCode="General">
                  <c:v>0.97641</c:v>
                </c:pt>
                <c:pt idx="1681" formatCode="General">
                  <c:v>0.52265300000000003</c:v>
                </c:pt>
                <c:pt idx="1682" formatCode="General">
                  <c:v>0.25973299999999999</c:v>
                </c:pt>
                <c:pt idx="1683" formatCode="General">
                  <c:v>0.24917900000000001</c:v>
                </c:pt>
                <c:pt idx="1684" formatCode="General">
                  <c:v>0.30168600000000001</c:v>
                </c:pt>
                <c:pt idx="1685" formatCode="General">
                  <c:v>0.35005799999999998</c:v>
                </c:pt>
                <c:pt idx="1686" formatCode="General">
                  <c:v>0.38081700000000002</c:v>
                </c:pt>
                <c:pt idx="1687" formatCode="General">
                  <c:v>8.3121600000000004E-2</c:v>
                </c:pt>
                <c:pt idx="1688" formatCode="General">
                  <c:v>0.117925</c:v>
                </c:pt>
                <c:pt idx="1689" formatCode="General">
                  <c:v>0.20538400000000001</c:v>
                </c:pt>
                <c:pt idx="1690" formatCode="General">
                  <c:v>0.214253</c:v>
                </c:pt>
                <c:pt idx="1691" formatCode="General">
                  <c:v>0.170624</c:v>
                </c:pt>
                <c:pt idx="1692" formatCode="General">
                  <c:v>20.1951</c:v>
                </c:pt>
                <c:pt idx="1693" formatCode="General">
                  <c:v>21.400300000000001</c:v>
                </c:pt>
                <c:pt idx="1694" formatCode="General">
                  <c:v>17.887599999999999</c:v>
                </c:pt>
                <c:pt idx="1695" formatCode="General">
                  <c:v>7.4673800000000004</c:v>
                </c:pt>
                <c:pt idx="1696" formatCode="General">
                  <c:v>2.8089400000000002</c:v>
                </c:pt>
                <c:pt idx="1697" formatCode="General">
                  <c:v>0.50194399999999995</c:v>
                </c:pt>
                <c:pt idx="1698" formatCode="General">
                  <c:v>-0.40604800000000002</c:v>
                </c:pt>
                <c:pt idx="1699" formatCode="General">
                  <c:v>-0.94362699999999999</c:v>
                </c:pt>
                <c:pt idx="1700" formatCode="General">
                  <c:v>-1.34226</c:v>
                </c:pt>
                <c:pt idx="1701" formatCode="General">
                  <c:v>-1.0310299999999999</c:v>
                </c:pt>
                <c:pt idx="1702" formatCode="General">
                  <c:v>-0.62730900000000001</c:v>
                </c:pt>
                <c:pt idx="1703" formatCode="General">
                  <c:v>-0.64323699999999995</c:v>
                </c:pt>
                <c:pt idx="1704" formatCode="General">
                  <c:v>-0.47760000000000002</c:v>
                </c:pt>
                <c:pt idx="1705" formatCode="General">
                  <c:v>-0.240288</c:v>
                </c:pt>
                <c:pt idx="1706" formatCode="General">
                  <c:v>-0.14014199999999999</c:v>
                </c:pt>
                <c:pt idx="1707" formatCode="General">
                  <c:v>5.7141999999999998E-2</c:v>
                </c:pt>
                <c:pt idx="1708" formatCode="General">
                  <c:v>0.70621500000000004</c:v>
                </c:pt>
                <c:pt idx="1709" formatCode="General">
                  <c:v>0.83957499999999996</c:v>
                </c:pt>
                <c:pt idx="1710" formatCode="General">
                  <c:v>1.2545599999999999</c:v>
                </c:pt>
                <c:pt idx="1711" formatCode="General">
                  <c:v>0.98113700000000004</c:v>
                </c:pt>
                <c:pt idx="1712" formatCode="General">
                  <c:v>0.76811799999999997</c:v>
                </c:pt>
                <c:pt idx="1713" formatCode="General">
                  <c:v>1.04498</c:v>
                </c:pt>
                <c:pt idx="1714" formatCode="General">
                  <c:v>1.33308</c:v>
                </c:pt>
                <c:pt idx="1715" formatCode="General">
                  <c:v>1.70394</c:v>
                </c:pt>
                <c:pt idx="1716" formatCode="General">
                  <c:v>1.98258</c:v>
                </c:pt>
                <c:pt idx="1717" formatCode="General">
                  <c:v>2.3323</c:v>
                </c:pt>
                <c:pt idx="1718" formatCode="General">
                  <c:v>2.3487100000000001</c:v>
                </c:pt>
                <c:pt idx="1719" formatCode="General">
                  <c:v>2.57057</c:v>
                </c:pt>
                <c:pt idx="1720" formatCode="General">
                  <c:v>2.8780899999999998</c:v>
                </c:pt>
                <c:pt idx="1721" formatCode="General">
                  <c:v>2.7269199999999998</c:v>
                </c:pt>
                <c:pt idx="1722" formatCode="General">
                  <c:v>2.8024</c:v>
                </c:pt>
                <c:pt idx="1723" formatCode="General">
                  <c:v>2.6957900000000001</c:v>
                </c:pt>
                <c:pt idx="1724" formatCode="General">
                  <c:v>2.6495600000000001</c:v>
                </c:pt>
                <c:pt idx="1725" formatCode="General">
                  <c:v>2.8492600000000001</c:v>
                </c:pt>
                <c:pt idx="1726" formatCode="General">
                  <c:v>2.9495300000000002</c:v>
                </c:pt>
                <c:pt idx="1727" formatCode="General">
                  <c:v>3.3643800000000001</c:v>
                </c:pt>
                <c:pt idx="1728" formatCode="General">
                  <c:v>3.5406499999999999</c:v>
                </c:pt>
                <c:pt idx="1729" formatCode="General">
                  <c:v>3.7317399999999998</c:v>
                </c:pt>
                <c:pt idx="1730" formatCode="General">
                  <c:v>3.6447600000000002</c:v>
                </c:pt>
                <c:pt idx="1731" formatCode="General">
                  <c:v>3.5831599999999999</c:v>
                </c:pt>
                <c:pt idx="1732" formatCode="General">
                  <c:v>3.68465</c:v>
                </c:pt>
                <c:pt idx="1733" formatCode="General">
                  <c:v>3.8835299999999999</c:v>
                </c:pt>
                <c:pt idx="1734" formatCode="General">
                  <c:v>3.95031</c:v>
                </c:pt>
                <c:pt idx="1735" formatCode="General">
                  <c:v>4.3222399999999999</c:v>
                </c:pt>
                <c:pt idx="1736" formatCode="General">
                  <c:v>4.2124300000000003</c:v>
                </c:pt>
                <c:pt idx="1737" formatCode="General">
                  <c:v>3.9459900000000001</c:v>
                </c:pt>
                <c:pt idx="1738" formatCode="General">
                  <c:v>3.7823500000000001</c:v>
                </c:pt>
                <c:pt idx="1739" formatCode="General">
                  <c:v>3.6637200000000001</c:v>
                </c:pt>
                <c:pt idx="1740" formatCode="General">
                  <c:v>3.5856300000000001</c:v>
                </c:pt>
                <c:pt idx="1741" formatCode="General">
                  <c:v>3.64784</c:v>
                </c:pt>
                <c:pt idx="1742" formatCode="General">
                  <c:v>3.5508500000000001</c:v>
                </c:pt>
                <c:pt idx="1743" formatCode="General">
                  <c:v>4.0077800000000003</c:v>
                </c:pt>
                <c:pt idx="1744" formatCode="General">
                  <c:v>3.9595099999999999</c:v>
                </c:pt>
                <c:pt idx="1745" formatCode="General">
                  <c:v>4.2630800000000004</c:v>
                </c:pt>
                <c:pt idx="1746" formatCode="General">
                  <c:v>4.42509</c:v>
                </c:pt>
                <c:pt idx="1747" formatCode="General">
                  <c:v>4.4134900000000004</c:v>
                </c:pt>
                <c:pt idx="1748" formatCode="General">
                  <c:v>4.8561800000000002</c:v>
                </c:pt>
                <c:pt idx="1749" formatCode="General">
                  <c:v>4.75779</c:v>
                </c:pt>
                <c:pt idx="1750" formatCode="General">
                  <c:v>4.4005099999999997</c:v>
                </c:pt>
                <c:pt idx="1751" formatCode="General">
                  <c:v>4.5035999999999996</c:v>
                </c:pt>
                <c:pt idx="1752" formatCode="General">
                  <c:v>4.5643099999999999</c:v>
                </c:pt>
                <c:pt idx="1753" formatCode="General">
                  <c:v>4.3147700000000002</c:v>
                </c:pt>
                <c:pt idx="1754" formatCode="General">
                  <c:v>4.4710999999999999</c:v>
                </c:pt>
                <c:pt idx="1755" formatCode="General">
                  <c:v>4.5944200000000004</c:v>
                </c:pt>
                <c:pt idx="1756" formatCode="General">
                  <c:v>4.4960100000000001</c:v>
                </c:pt>
                <c:pt idx="1757" formatCode="General">
                  <c:v>4.6359500000000002</c:v>
                </c:pt>
                <c:pt idx="1758" formatCode="General">
                  <c:v>4.8598299999999997</c:v>
                </c:pt>
                <c:pt idx="1759" formatCode="General">
                  <c:v>4.9035799999999998</c:v>
                </c:pt>
                <c:pt idx="1760" formatCode="General">
                  <c:v>4.7201399999999998</c:v>
                </c:pt>
                <c:pt idx="1761" formatCode="General">
                  <c:v>4.4401000000000002</c:v>
                </c:pt>
                <c:pt idx="1762" formatCode="General">
                  <c:v>4.3732800000000003</c:v>
                </c:pt>
                <c:pt idx="1763" formatCode="General">
                  <c:v>4.4276</c:v>
                </c:pt>
                <c:pt idx="1764" formatCode="General">
                  <c:v>4.3631700000000002</c:v>
                </c:pt>
                <c:pt idx="1765" formatCode="General">
                  <c:v>4.3393899999999999</c:v>
                </c:pt>
                <c:pt idx="1766" formatCode="General">
                  <c:v>4.3410599999999997</c:v>
                </c:pt>
                <c:pt idx="1767" formatCode="General">
                  <c:v>4.3335299999999997</c:v>
                </c:pt>
                <c:pt idx="1768" formatCode="General">
                  <c:v>4.3834900000000001</c:v>
                </c:pt>
                <c:pt idx="1769" formatCode="General">
                  <c:v>4.3148099999999996</c:v>
                </c:pt>
                <c:pt idx="1770" formatCode="General">
                  <c:v>4.4138000000000002</c:v>
                </c:pt>
                <c:pt idx="1771" formatCode="General">
                  <c:v>4.4905099999999996</c:v>
                </c:pt>
                <c:pt idx="1772" formatCode="General">
                  <c:v>4.4186500000000004</c:v>
                </c:pt>
                <c:pt idx="1773" formatCode="General">
                  <c:v>4.45364</c:v>
                </c:pt>
                <c:pt idx="1774" formatCode="General">
                  <c:v>4.3882199999999996</c:v>
                </c:pt>
                <c:pt idx="1775" formatCode="General">
                  <c:v>4.5531800000000002</c:v>
                </c:pt>
                <c:pt idx="1776" formatCode="General">
                  <c:v>4.6241399999999997</c:v>
                </c:pt>
                <c:pt idx="1777" formatCode="General">
                  <c:v>4.6679500000000003</c:v>
                </c:pt>
                <c:pt idx="1778" formatCode="General">
                  <c:v>4.3860900000000003</c:v>
                </c:pt>
                <c:pt idx="1779" formatCode="General">
                  <c:v>4.5914400000000004</c:v>
                </c:pt>
                <c:pt idx="1780" formatCode="General">
                  <c:v>4.9133599999999999</c:v>
                </c:pt>
                <c:pt idx="1781" formatCode="General">
                  <c:v>4.7143199999999998</c:v>
                </c:pt>
                <c:pt idx="1782" formatCode="General">
                  <c:v>4.6702899999999996</c:v>
                </c:pt>
                <c:pt idx="1783" formatCode="General">
                  <c:v>4.6302199999999996</c:v>
                </c:pt>
                <c:pt idx="1784" formatCode="General">
                  <c:v>4.5839299999999996</c:v>
                </c:pt>
                <c:pt idx="1785" formatCode="General">
                  <c:v>4.5465999999999998</c:v>
                </c:pt>
                <c:pt idx="1786" formatCode="General">
                  <c:v>4.7002699999999997</c:v>
                </c:pt>
                <c:pt idx="1787" formatCode="General">
                  <c:v>4.8606400000000001</c:v>
                </c:pt>
                <c:pt idx="1788" formatCode="General">
                  <c:v>5.02813</c:v>
                </c:pt>
                <c:pt idx="1789" formatCode="General">
                  <c:v>4.9780899999999999</c:v>
                </c:pt>
                <c:pt idx="1790" formatCode="General">
                  <c:v>5.12615</c:v>
                </c:pt>
                <c:pt idx="1791" formatCode="General">
                  <c:v>5.2294099999999997</c:v>
                </c:pt>
                <c:pt idx="1792" formatCode="General">
                  <c:v>5.4209899999999998</c:v>
                </c:pt>
                <c:pt idx="1793" formatCode="General">
                  <c:v>5.4211099999999997</c:v>
                </c:pt>
                <c:pt idx="1794" formatCode="General">
                  <c:v>5.8030499999999998</c:v>
                </c:pt>
                <c:pt idx="1795" formatCode="General">
                  <c:v>5.97363</c:v>
                </c:pt>
                <c:pt idx="1796" formatCode="General">
                  <c:v>5.9355500000000001</c:v>
                </c:pt>
                <c:pt idx="1797" formatCode="General">
                  <c:v>6.1884499999999996</c:v>
                </c:pt>
                <c:pt idx="1798" formatCode="General">
                  <c:v>5.9116299999999997</c:v>
                </c:pt>
                <c:pt idx="1799" formatCode="General">
                  <c:v>5.9011199999999997</c:v>
                </c:pt>
                <c:pt idx="1800" formatCode="General">
                  <c:v>6.0908699999999998</c:v>
                </c:pt>
                <c:pt idx="1801" formatCode="General">
                  <c:v>6.3816300000000004</c:v>
                </c:pt>
                <c:pt idx="1802" formatCode="General">
                  <c:v>6.2718100000000003</c:v>
                </c:pt>
                <c:pt idx="1803" formatCode="General">
                  <c:v>6.1374899999999997</c:v>
                </c:pt>
                <c:pt idx="1804" formatCode="General">
                  <c:v>6.0790199999999999</c:v>
                </c:pt>
                <c:pt idx="1805" formatCode="General">
                  <c:v>6.2446700000000002</c:v>
                </c:pt>
                <c:pt idx="1806" formatCode="General">
                  <c:v>6.2717499999999999</c:v>
                </c:pt>
                <c:pt idx="1807" formatCode="General">
                  <c:v>6.3599199999999998</c:v>
                </c:pt>
                <c:pt idx="1808" formatCode="General">
                  <c:v>6.5212199999999996</c:v>
                </c:pt>
                <c:pt idx="1809" formatCode="General">
                  <c:v>6.7078699999999998</c:v>
                </c:pt>
                <c:pt idx="1810" formatCode="General">
                  <c:v>6.6820500000000003</c:v>
                </c:pt>
                <c:pt idx="1811" formatCode="General">
                  <c:v>6.6677999999999997</c:v>
                </c:pt>
                <c:pt idx="1812" formatCode="General">
                  <c:v>6.6773199999999999</c:v>
                </c:pt>
                <c:pt idx="1813" formatCode="General">
                  <c:v>6.3518299999999996</c:v>
                </c:pt>
                <c:pt idx="1814" formatCode="General">
                  <c:v>6.1780900000000001</c:v>
                </c:pt>
                <c:pt idx="1815" formatCode="General">
                  <c:v>6.1988899999999996</c:v>
                </c:pt>
                <c:pt idx="1816" formatCode="General">
                  <c:v>6.0496499999999997</c:v>
                </c:pt>
                <c:pt idx="1817" formatCode="General">
                  <c:v>6.0151300000000001</c:v>
                </c:pt>
                <c:pt idx="1818" formatCode="General">
                  <c:v>6.1292299999999997</c:v>
                </c:pt>
                <c:pt idx="1819" formatCode="General">
                  <c:v>6.3063799999999999</c:v>
                </c:pt>
                <c:pt idx="1820" formatCode="General">
                  <c:v>6.4462200000000003</c:v>
                </c:pt>
                <c:pt idx="1821" formatCode="General">
                  <c:v>6.4649599999999996</c:v>
                </c:pt>
                <c:pt idx="1822" formatCode="General">
                  <c:v>6.4213399999999998</c:v>
                </c:pt>
                <c:pt idx="1823" formatCode="General">
                  <c:v>6.4550000000000001</c:v>
                </c:pt>
                <c:pt idx="1824" formatCode="General">
                  <c:v>6.5070899999999998</c:v>
                </c:pt>
                <c:pt idx="1825" formatCode="General">
                  <c:v>6.4626299999999999</c:v>
                </c:pt>
                <c:pt idx="1826" formatCode="General">
                  <c:v>6.4817799999999997</c:v>
                </c:pt>
                <c:pt idx="1827" formatCode="General">
                  <c:v>6.5451800000000002</c:v>
                </c:pt>
                <c:pt idx="1828" formatCode="General">
                  <c:v>6.2481999999999998</c:v>
                </c:pt>
                <c:pt idx="1829" formatCode="General">
                  <c:v>6.4249700000000001</c:v>
                </c:pt>
                <c:pt idx="1830" formatCode="General">
                  <c:v>6.4431399999999996</c:v>
                </c:pt>
                <c:pt idx="1831" formatCode="General">
                  <c:v>6.54786</c:v>
                </c:pt>
                <c:pt idx="1832" formatCode="General">
                  <c:v>6.4678899999999997</c:v>
                </c:pt>
                <c:pt idx="1833" formatCode="General">
                  <c:v>6.59762</c:v>
                </c:pt>
                <c:pt idx="1834" formatCode="General">
                  <c:v>6.5965499999999997</c:v>
                </c:pt>
                <c:pt idx="1835" formatCode="General">
                  <c:v>6.7158199999999999</c:v>
                </c:pt>
                <c:pt idx="1836" formatCode="General">
                  <c:v>6.5745500000000003</c:v>
                </c:pt>
                <c:pt idx="1837" formatCode="General">
                  <c:v>6.7495099999999999</c:v>
                </c:pt>
                <c:pt idx="1838" formatCode="General">
                  <c:v>6.7609700000000004</c:v>
                </c:pt>
                <c:pt idx="1839" formatCode="General">
                  <c:v>6.9059200000000001</c:v>
                </c:pt>
                <c:pt idx="1840" formatCode="General">
                  <c:v>6.9923200000000003</c:v>
                </c:pt>
                <c:pt idx="1841" formatCode="General">
                  <c:v>6.8263400000000001</c:v>
                </c:pt>
                <c:pt idx="1842" formatCode="General">
                  <c:v>6.7091900000000004</c:v>
                </c:pt>
                <c:pt idx="1843" formatCode="General">
                  <c:v>6.6301399999999999</c:v>
                </c:pt>
                <c:pt idx="1844" formatCode="General">
                  <c:v>6.7034700000000003</c:v>
                </c:pt>
                <c:pt idx="1845" formatCode="General">
                  <c:v>6.8880499999999998</c:v>
                </c:pt>
                <c:pt idx="1846" formatCode="General">
                  <c:v>7.2470699999999999</c:v>
                </c:pt>
                <c:pt idx="1847" formatCode="General">
                  <c:v>7.2235800000000001</c:v>
                </c:pt>
                <c:pt idx="1848" formatCode="General">
                  <c:v>7.3196099999999999</c:v>
                </c:pt>
                <c:pt idx="1849" formatCode="General">
                  <c:v>7.2553700000000001</c:v>
                </c:pt>
                <c:pt idx="1850" formatCode="General">
                  <c:v>7.36883</c:v>
                </c:pt>
                <c:pt idx="1851" formatCode="General">
                  <c:v>7.2753899999999998</c:v>
                </c:pt>
                <c:pt idx="1852" formatCode="General">
                  <c:v>7.5929399999999996</c:v>
                </c:pt>
                <c:pt idx="1853" formatCode="General">
                  <c:v>7.4228100000000001</c:v>
                </c:pt>
                <c:pt idx="1854" formatCode="General">
                  <c:v>7.6336599999999999</c:v>
                </c:pt>
                <c:pt idx="1855" formatCode="General">
                  <c:v>7.48651</c:v>
                </c:pt>
                <c:pt idx="1856" formatCode="General">
                  <c:v>7.3389899999999999</c:v>
                </c:pt>
                <c:pt idx="1857" formatCode="General">
                  <c:v>7.2156700000000003</c:v>
                </c:pt>
                <c:pt idx="1858" formatCode="General">
                  <c:v>7.5003200000000003</c:v>
                </c:pt>
                <c:pt idx="1859" formatCode="General">
                  <c:v>7.36205</c:v>
                </c:pt>
                <c:pt idx="1860" formatCode="General">
                  <c:v>7.32294</c:v>
                </c:pt>
                <c:pt idx="1861" formatCode="General">
                  <c:v>7.4999799999999999</c:v>
                </c:pt>
                <c:pt idx="1862" formatCode="General">
                  <c:v>7.8061400000000001</c:v>
                </c:pt>
                <c:pt idx="1863" formatCode="General">
                  <c:v>7.8929999999999998</c:v>
                </c:pt>
                <c:pt idx="1864" formatCode="General">
                  <c:v>7.7940699999999996</c:v>
                </c:pt>
                <c:pt idx="1865" formatCode="General">
                  <c:v>7.8540099999999997</c:v>
                </c:pt>
                <c:pt idx="1866" formatCode="General">
                  <c:v>7.5875599999999999</c:v>
                </c:pt>
                <c:pt idx="1867" formatCode="General">
                  <c:v>7.6948299999999996</c:v>
                </c:pt>
                <c:pt idx="1868" formatCode="General">
                  <c:v>7.6659800000000002</c:v>
                </c:pt>
                <c:pt idx="1869" formatCode="General">
                  <c:v>7.7108800000000004</c:v>
                </c:pt>
                <c:pt idx="1870" formatCode="General">
                  <c:v>7.8628</c:v>
                </c:pt>
                <c:pt idx="1871" formatCode="General">
                  <c:v>7.9073700000000002</c:v>
                </c:pt>
                <c:pt idx="1872" formatCode="General">
                  <c:v>7.7572099999999997</c:v>
                </c:pt>
                <c:pt idx="1873" formatCode="General">
                  <c:v>7.7703100000000003</c:v>
                </c:pt>
                <c:pt idx="1874" formatCode="General">
                  <c:v>7.5820400000000001</c:v>
                </c:pt>
                <c:pt idx="1875" formatCode="General">
                  <c:v>7.6572300000000002</c:v>
                </c:pt>
                <c:pt idx="1876" formatCode="General">
                  <c:v>7.7410199999999998</c:v>
                </c:pt>
                <c:pt idx="1877" formatCode="General">
                  <c:v>7.5361500000000001</c:v>
                </c:pt>
                <c:pt idx="1878" formatCode="General">
                  <c:v>7.5139899999999997</c:v>
                </c:pt>
                <c:pt idx="1879" formatCode="General">
                  <c:v>7.2986300000000002</c:v>
                </c:pt>
                <c:pt idx="1880" formatCode="General">
                  <c:v>7.3242099999999999</c:v>
                </c:pt>
                <c:pt idx="1881" formatCode="General">
                  <c:v>7.5901300000000003</c:v>
                </c:pt>
                <c:pt idx="1882" formatCode="General">
                  <c:v>7.3366499999999997</c:v>
                </c:pt>
                <c:pt idx="1883" formatCode="General">
                  <c:v>7.22445</c:v>
                </c:pt>
                <c:pt idx="1884" formatCode="General">
                  <c:v>7.1647499999999997</c:v>
                </c:pt>
                <c:pt idx="1885" formatCode="General">
                  <c:v>7.21373</c:v>
                </c:pt>
                <c:pt idx="1886" formatCode="General">
                  <c:v>7.2544199999999996</c:v>
                </c:pt>
                <c:pt idx="1887" formatCode="General">
                  <c:v>7.2664799999999996</c:v>
                </c:pt>
                <c:pt idx="1888" formatCode="General">
                  <c:v>7.3244499999999997</c:v>
                </c:pt>
                <c:pt idx="1889" formatCode="General">
                  <c:v>7.4095800000000001</c:v>
                </c:pt>
                <c:pt idx="1890" formatCode="General">
                  <c:v>7.2586199999999996</c:v>
                </c:pt>
                <c:pt idx="1891" formatCode="General">
                  <c:v>7.4239199999999999</c:v>
                </c:pt>
                <c:pt idx="1892" formatCode="General">
                  <c:v>7.5309499999999998</c:v>
                </c:pt>
                <c:pt idx="1893" formatCode="General">
                  <c:v>7.6449499999999997</c:v>
                </c:pt>
                <c:pt idx="1894" formatCode="General">
                  <c:v>7.5729699999999998</c:v>
                </c:pt>
                <c:pt idx="1895" formatCode="General">
                  <c:v>7.3895900000000001</c:v>
                </c:pt>
                <c:pt idx="1896" formatCode="General">
                  <c:v>7.6114899999999999</c:v>
                </c:pt>
                <c:pt idx="1897" formatCode="General">
                  <c:v>7.4120999999999997</c:v>
                </c:pt>
                <c:pt idx="1898" formatCode="General">
                  <c:v>7.5106700000000002</c:v>
                </c:pt>
                <c:pt idx="1899" formatCode="General">
                  <c:v>7.5316799999999997</c:v>
                </c:pt>
                <c:pt idx="1900" formatCode="General">
                  <c:v>7.4308699999999996</c:v>
                </c:pt>
                <c:pt idx="1901" formatCode="General">
                  <c:v>7.3141800000000003</c:v>
                </c:pt>
                <c:pt idx="1902" formatCode="General">
                  <c:v>7.1288099999999996</c:v>
                </c:pt>
                <c:pt idx="1903" formatCode="General">
                  <c:v>6.9080700000000004</c:v>
                </c:pt>
                <c:pt idx="1904" formatCode="General">
                  <c:v>7.0429700000000004</c:v>
                </c:pt>
                <c:pt idx="1905" formatCode="General">
                  <c:v>7.3248800000000003</c:v>
                </c:pt>
                <c:pt idx="1906" formatCode="General">
                  <c:v>7.2203600000000003</c:v>
                </c:pt>
                <c:pt idx="1907" formatCode="General">
                  <c:v>7.33073</c:v>
                </c:pt>
                <c:pt idx="1908" formatCode="General">
                  <c:v>7.4630200000000002</c:v>
                </c:pt>
                <c:pt idx="1909" formatCode="General">
                  <c:v>7.46854</c:v>
                </c:pt>
                <c:pt idx="1910" formatCode="General">
                  <c:v>7.1784600000000003</c:v>
                </c:pt>
                <c:pt idx="1911" formatCode="General">
                  <c:v>7.2572000000000001</c:v>
                </c:pt>
                <c:pt idx="1912" formatCode="General">
                  <c:v>7.7269399999999999</c:v>
                </c:pt>
                <c:pt idx="1913" formatCode="General">
                  <c:v>7.5269500000000003</c:v>
                </c:pt>
                <c:pt idx="1914" formatCode="General">
                  <c:v>7.5647900000000003</c:v>
                </c:pt>
                <c:pt idx="1915" formatCode="General">
                  <c:v>7.5376399999999997</c:v>
                </c:pt>
                <c:pt idx="1916" formatCode="General">
                  <c:v>7.1026199999999999</c:v>
                </c:pt>
                <c:pt idx="1917" formatCode="General">
                  <c:v>6.9428299999999998</c:v>
                </c:pt>
                <c:pt idx="1918" formatCode="General">
                  <c:v>7.1244699999999996</c:v>
                </c:pt>
                <c:pt idx="1919" formatCode="General">
                  <c:v>7.1425700000000001</c:v>
                </c:pt>
                <c:pt idx="1920" formatCode="General">
                  <c:v>7.2576400000000003</c:v>
                </c:pt>
                <c:pt idx="1921" formatCode="General">
                  <c:v>7.2940500000000004</c:v>
                </c:pt>
                <c:pt idx="1922" formatCode="General">
                  <c:v>7.0941000000000001</c:v>
                </c:pt>
                <c:pt idx="1923" formatCode="General">
                  <c:v>7.0612199999999996</c:v>
                </c:pt>
                <c:pt idx="1924" formatCode="General">
                  <c:v>6.9758199999999997</c:v>
                </c:pt>
                <c:pt idx="1925" formatCode="General">
                  <c:v>7.1351399999999998</c:v>
                </c:pt>
                <c:pt idx="1926" formatCode="General">
                  <c:v>7.1775900000000004</c:v>
                </c:pt>
                <c:pt idx="1927" formatCode="General">
                  <c:v>7.10243</c:v>
                </c:pt>
                <c:pt idx="1928" formatCode="General">
                  <c:v>7.2033300000000002</c:v>
                </c:pt>
                <c:pt idx="1929" formatCode="General">
                  <c:v>6.9728399999999997</c:v>
                </c:pt>
                <c:pt idx="1930" formatCode="General">
                  <c:v>7.0964099999999997</c:v>
                </c:pt>
                <c:pt idx="1931" formatCode="General">
                  <c:v>7.10473</c:v>
                </c:pt>
                <c:pt idx="1932" formatCode="General">
                  <c:v>7.10053</c:v>
                </c:pt>
                <c:pt idx="1933" formatCode="General">
                  <c:v>7.2620100000000001</c:v>
                </c:pt>
                <c:pt idx="1934" formatCode="General">
                  <c:v>7.4021800000000004</c:v>
                </c:pt>
                <c:pt idx="1935" formatCode="General">
                  <c:v>7.4629799999999999</c:v>
                </c:pt>
                <c:pt idx="1936" formatCode="General">
                  <c:v>7.1290500000000003</c:v>
                </c:pt>
                <c:pt idx="1937" formatCode="General">
                  <c:v>7.2039099999999996</c:v>
                </c:pt>
                <c:pt idx="1938" formatCode="General">
                  <c:v>7.0486199999999997</c:v>
                </c:pt>
                <c:pt idx="1939" formatCode="General">
                  <c:v>7.2492900000000002</c:v>
                </c:pt>
                <c:pt idx="1940" formatCode="General">
                  <c:v>7.1526199999999998</c:v>
                </c:pt>
                <c:pt idx="1941" formatCode="General">
                  <c:v>7.0454800000000004</c:v>
                </c:pt>
                <c:pt idx="1942" formatCode="General">
                  <c:v>7.0534999999999997</c:v>
                </c:pt>
                <c:pt idx="1943" formatCode="General">
                  <c:v>7.0818899999999996</c:v>
                </c:pt>
                <c:pt idx="1944" formatCode="General">
                  <c:v>7.1799299999999997</c:v>
                </c:pt>
                <c:pt idx="1945" formatCode="General">
                  <c:v>7.1698199999999996</c:v>
                </c:pt>
                <c:pt idx="1946" formatCode="General">
                  <c:v>7.4034500000000003</c:v>
                </c:pt>
                <c:pt idx="1947" formatCode="General">
                  <c:v>7.2706400000000002</c:v>
                </c:pt>
                <c:pt idx="1948" formatCode="General">
                  <c:v>7.3617499999999998</c:v>
                </c:pt>
                <c:pt idx="1949" formatCode="General">
                  <c:v>7.3266900000000001</c:v>
                </c:pt>
                <c:pt idx="1950" formatCode="General">
                  <c:v>7.1742499999999998</c:v>
                </c:pt>
                <c:pt idx="1951" formatCode="General">
                  <c:v>7.2554600000000002</c:v>
                </c:pt>
                <c:pt idx="1952" formatCode="General">
                  <c:v>7.1408399999999999</c:v>
                </c:pt>
                <c:pt idx="1953" formatCode="General">
                  <c:v>6.9418499999999996</c:v>
                </c:pt>
                <c:pt idx="1954" formatCode="General">
                  <c:v>6.9607400000000004</c:v>
                </c:pt>
                <c:pt idx="1955" formatCode="General">
                  <c:v>6.9274800000000001</c:v>
                </c:pt>
                <c:pt idx="1956" formatCode="General">
                  <c:v>7.0005600000000001</c:v>
                </c:pt>
                <c:pt idx="1957" formatCode="General">
                  <c:v>7.1791099999999997</c:v>
                </c:pt>
                <c:pt idx="1958" formatCode="General">
                  <c:v>7.1729500000000002</c:v>
                </c:pt>
                <c:pt idx="1959" formatCode="General">
                  <c:v>7.0279499999999997</c:v>
                </c:pt>
                <c:pt idx="1960" formatCode="General">
                  <c:v>6.89954</c:v>
                </c:pt>
                <c:pt idx="1961" formatCode="General">
                  <c:v>6.7612199999999998</c:v>
                </c:pt>
                <c:pt idx="1962" formatCode="General">
                  <c:v>6.8218899999999998</c:v>
                </c:pt>
                <c:pt idx="1963" formatCode="General">
                  <c:v>6.9173400000000003</c:v>
                </c:pt>
                <c:pt idx="1964" formatCode="General">
                  <c:v>7.2803500000000003</c:v>
                </c:pt>
                <c:pt idx="1965" formatCode="General">
                  <c:v>7.3350299999999997</c:v>
                </c:pt>
                <c:pt idx="1966" formatCode="General">
                  <c:v>7.30579</c:v>
                </c:pt>
                <c:pt idx="1967" formatCode="General">
                  <c:v>7.26349</c:v>
                </c:pt>
                <c:pt idx="1968" formatCode="General">
                  <c:v>7.3048200000000003</c:v>
                </c:pt>
                <c:pt idx="1969" formatCode="General">
                  <c:v>7.2953200000000002</c:v>
                </c:pt>
                <c:pt idx="1970" formatCode="General">
                  <c:v>7.3072100000000004</c:v>
                </c:pt>
                <c:pt idx="1971" formatCode="General">
                  <c:v>7.6948100000000004</c:v>
                </c:pt>
                <c:pt idx="1972" formatCode="General">
                  <c:v>7.5658899999999996</c:v>
                </c:pt>
                <c:pt idx="1973" formatCode="General">
                  <c:v>7.7928499999999996</c:v>
                </c:pt>
                <c:pt idx="1974" formatCode="General">
                  <c:v>7.7833800000000002</c:v>
                </c:pt>
                <c:pt idx="1975" formatCode="General">
                  <c:v>7.5652999999999997</c:v>
                </c:pt>
                <c:pt idx="1976" formatCode="General">
                  <c:v>7.4175899999999997</c:v>
                </c:pt>
                <c:pt idx="1977" formatCode="General">
                  <c:v>7.4396399999999998</c:v>
                </c:pt>
                <c:pt idx="1978" formatCode="General">
                  <c:v>7.8214600000000001</c:v>
                </c:pt>
                <c:pt idx="1979" formatCode="General">
                  <c:v>7.4839200000000003</c:v>
                </c:pt>
                <c:pt idx="1980" formatCode="General">
                  <c:v>7.4208800000000004</c:v>
                </c:pt>
                <c:pt idx="1981" formatCode="General">
                  <c:v>7.5312400000000004</c:v>
                </c:pt>
                <c:pt idx="1982" formatCode="General">
                  <c:v>7.2252299999999998</c:v>
                </c:pt>
                <c:pt idx="1983" formatCode="General">
                  <c:v>7.4803100000000002</c:v>
                </c:pt>
                <c:pt idx="1984" formatCode="General">
                  <c:v>7.2212300000000003</c:v>
                </c:pt>
                <c:pt idx="1985" formatCode="General">
                  <c:v>7.3252899999999999</c:v>
                </c:pt>
                <c:pt idx="1986" formatCode="General">
                  <c:v>7.4069500000000001</c:v>
                </c:pt>
                <c:pt idx="1987" formatCode="General">
                  <c:v>7.3710399999999998</c:v>
                </c:pt>
                <c:pt idx="1988" formatCode="General">
                  <c:v>7.3350400000000002</c:v>
                </c:pt>
                <c:pt idx="1989" formatCode="General">
                  <c:v>7.7114599999999998</c:v>
                </c:pt>
                <c:pt idx="1990" formatCode="General">
                  <c:v>7.5133000000000001</c:v>
                </c:pt>
                <c:pt idx="1991" formatCode="General">
                  <c:v>7.25854</c:v>
                </c:pt>
                <c:pt idx="1992" formatCode="General">
                  <c:v>7.6201100000000004</c:v>
                </c:pt>
                <c:pt idx="1993" formatCode="General">
                  <c:v>7.5452500000000002</c:v>
                </c:pt>
                <c:pt idx="1994" formatCode="General">
                  <c:v>7.5369299999999999</c:v>
                </c:pt>
                <c:pt idx="1995" formatCode="General">
                  <c:v>7.4508200000000002</c:v>
                </c:pt>
                <c:pt idx="1996" formatCode="General">
                  <c:v>7.4393500000000001</c:v>
                </c:pt>
                <c:pt idx="1997" formatCode="General">
                  <c:v>7.54061</c:v>
                </c:pt>
                <c:pt idx="1998" formatCode="General">
                  <c:v>7.7344999999999997</c:v>
                </c:pt>
                <c:pt idx="1999" formatCode="General">
                  <c:v>7.7507599999999996</c:v>
                </c:pt>
                <c:pt idx="2000" formatCode="General">
                  <c:v>7.6625300000000003</c:v>
                </c:pt>
                <c:pt idx="2001" formatCode="General">
                  <c:v>7.7720200000000004</c:v>
                </c:pt>
                <c:pt idx="2002" formatCode="General">
                  <c:v>7.7084200000000003</c:v>
                </c:pt>
                <c:pt idx="2003" formatCode="General">
                  <c:v>7.8616000000000001</c:v>
                </c:pt>
                <c:pt idx="2004" formatCode="General">
                  <c:v>7.93011</c:v>
                </c:pt>
                <c:pt idx="2005" formatCode="General">
                  <c:v>8.0854199999999992</c:v>
                </c:pt>
                <c:pt idx="2006" formatCode="General">
                  <c:v>7.8770899999999999</c:v>
                </c:pt>
                <c:pt idx="2007" formatCode="General">
                  <c:v>7.8727600000000004</c:v>
                </c:pt>
                <c:pt idx="2008" formatCode="General">
                  <c:v>8.0202799999999996</c:v>
                </c:pt>
                <c:pt idx="2009" formatCode="General">
                  <c:v>7.9985400000000002</c:v>
                </c:pt>
                <c:pt idx="2010" formatCode="General">
                  <c:v>7.9386299999999999</c:v>
                </c:pt>
                <c:pt idx="2011" formatCode="General">
                  <c:v>7.9334499999999997</c:v>
                </c:pt>
                <c:pt idx="2012" formatCode="General">
                  <c:v>7.9559699999999998</c:v>
                </c:pt>
                <c:pt idx="2013" formatCode="General">
                  <c:v>8.0173500000000004</c:v>
                </c:pt>
                <c:pt idx="2014" formatCode="General">
                  <c:v>7.7656400000000003</c:v>
                </c:pt>
                <c:pt idx="2015" formatCode="General">
                  <c:v>7.7240399999999996</c:v>
                </c:pt>
                <c:pt idx="2016" formatCode="General">
                  <c:v>7.6169500000000001</c:v>
                </c:pt>
                <c:pt idx="2017" formatCode="General">
                  <c:v>7.4587199999999996</c:v>
                </c:pt>
                <c:pt idx="2018" formatCode="General">
                  <c:v>7.7199200000000001</c:v>
                </c:pt>
                <c:pt idx="2019" formatCode="General">
                  <c:v>7.2559100000000001</c:v>
                </c:pt>
                <c:pt idx="2020" formatCode="General">
                  <c:v>7.3037099999999997</c:v>
                </c:pt>
                <c:pt idx="2021" formatCode="General">
                  <c:v>7.4629899999999996</c:v>
                </c:pt>
                <c:pt idx="2022" formatCode="General">
                  <c:v>7.3982799999999997</c:v>
                </c:pt>
                <c:pt idx="2023" formatCode="General">
                  <c:v>7.6754600000000002</c:v>
                </c:pt>
                <c:pt idx="2024" formatCode="General">
                  <c:v>7.9467999999999996</c:v>
                </c:pt>
                <c:pt idx="2025" formatCode="General">
                  <c:v>7.90388</c:v>
                </c:pt>
                <c:pt idx="2026" formatCode="General">
                  <c:v>7.9877000000000002</c:v>
                </c:pt>
                <c:pt idx="2027" formatCode="General">
                  <c:v>8.1442599999999992</c:v>
                </c:pt>
                <c:pt idx="2028" formatCode="General">
                  <c:v>8.0261399999999998</c:v>
                </c:pt>
                <c:pt idx="2029" formatCode="General">
                  <c:v>7.8621100000000004</c:v>
                </c:pt>
                <c:pt idx="2030" formatCode="General">
                  <c:v>8.2872400000000006</c:v>
                </c:pt>
                <c:pt idx="2031" formatCode="General">
                  <c:v>8.2151399999999999</c:v>
                </c:pt>
                <c:pt idx="2032" formatCode="General">
                  <c:v>8.2741399999999992</c:v>
                </c:pt>
                <c:pt idx="2033" formatCode="General">
                  <c:v>8.3589000000000002</c:v>
                </c:pt>
                <c:pt idx="2034" formatCode="General">
                  <c:v>8.0746699999999993</c:v>
                </c:pt>
                <c:pt idx="2035" formatCode="General">
                  <c:v>8.1018000000000008</c:v>
                </c:pt>
                <c:pt idx="2036" formatCode="General">
                  <c:v>8.1486999999999998</c:v>
                </c:pt>
                <c:pt idx="2037" formatCode="General">
                  <c:v>8.0271600000000003</c:v>
                </c:pt>
                <c:pt idx="2038" formatCode="General">
                  <c:v>7.9309200000000004</c:v>
                </c:pt>
                <c:pt idx="2039" formatCode="General">
                  <c:v>8.0791799999999991</c:v>
                </c:pt>
                <c:pt idx="2040" formatCode="General">
                  <c:v>8.1867000000000001</c:v>
                </c:pt>
                <c:pt idx="2041" formatCode="General">
                  <c:v>8.1849600000000002</c:v>
                </c:pt>
                <c:pt idx="2042" formatCode="General">
                  <c:v>8.2398399999999992</c:v>
                </c:pt>
                <c:pt idx="2043" formatCode="General">
                  <c:v>8.32376</c:v>
                </c:pt>
                <c:pt idx="2044" formatCode="General">
                  <c:v>8.0909600000000008</c:v>
                </c:pt>
                <c:pt idx="2045" formatCode="General">
                  <c:v>8.1294299999999993</c:v>
                </c:pt>
                <c:pt idx="2046" formatCode="General">
                  <c:v>8.0062099999999994</c:v>
                </c:pt>
                <c:pt idx="2047" formatCode="General">
                  <c:v>7.85107</c:v>
                </c:pt>
                <c:pt idx="2048" formatCode="General">
                  <c:v>7.9250299999999996</c:v>
                </c:pt>
                <c:pt idx="2049" formatCode="General">
                  <c:v>8.0424100000000003</c:v>
                </c:pt>
                <c:pt idx="2050" formatCode="General">
                  <c:v>8.1477799999999991</c:v>
                </c:pt>
                <c:pt idx="2051" formatCode="General">
                  <c:v>8.1516900000000003</c:v>
                </c:pt>
                <c:pt idx="2052" formatCode="General">
                  <c:v>7.9221899999999996</c:v>
                </c:pt>
                <c:pt idx="2053" formatCode="General">
                  <c:v>8.0490399999999998</c:v>
                </c:pt>
                <c:pt idx="2054" formatCode="General">
                  <c:v>8.1196599999999997</c:v>
                </c:pt>
                <c:pt idx="2055" formatCode="General">
                  <c:v>7.9766899999999996</c:v>
                </c:pt>
                <c:pt idx="2056" formatCode="General">
                  <c:v>7.98787</c:v>
                </c:pt>
                <c:pt idx="2057" formatCode="General">
                  <c:v>7.9269999999999996</c:v>
                </c:pt>
                <c:pt idx="2058" formatCode="General">
                  <c:v>7.9130099999999999</c:v>
                </c:pt>
                <c:pt idx="2059" formatCode="General">
                  <c:v>7.9782400000000004</c:v>
                </c:pt>
                <c:pt idx="2060" formatCode="General">
                  <c:v>7.8708499999999999</c:v>
                </c:pt>
                <c:pt idx="2061" formatCode="General">
                  <c:v>7.8522499999999997</c:v>
                </c:pt>
                <c:pt idx="2062" formatCode="General">
                  <c:v>8.0129599999999996</c:v>
                </c:pt>
                <c:pt idx="2063" formatCode="General">
                  <c:v>8.0512999999999995</c:v>
                </c:pt>
                <c:pt idx="2064" formatCode="General">
                  <c:v>8.1870999999999992</c:v>
                </c:pt>
                <c:pt idx="2065" formatCode="General">
                  <c:v>8.0927799999999994</c:v>
                </c:pt>
                <c:pt idx="2066" formatCode="General">
                  <c:v>8.1137700000000006</c:v>
                </c:pt>
                <c:pt idx="2067" formatCode="General">
                  <c:v>8.0795999999999992</c:v>
                </c:pt>
                <c:pt idx="2068" formatCode="General">
                  <c:v>8.1987699999999997</c:v>
                </c:pt>
                <c:pt idx="2069" formatCode="General">
                  <c:v>7.9638600000000004</c:v>
                </c:pt>
                <c:pt idx="2070" formatCode="General">
                  <c:v>8.0076999999999998</c:v>
                </c:pt>
                <c:pt idx="2071" formatCode="General">
                  <c:v>7.9386400000000004</c:v>
                </c:pt>
                <c:pt idx="2072" formatCode="General">
                  <c:v>7.7876599999999998</c:v>
                </c:pt>
                <c:pt idx="2073" formatCode="General">
                  <c:v>7.94801</c:v>
                </c:pt>
                <c:pt idx="2074" formatCode="General">
                  <c:v>8.0745900000000006</c:v>
                </c:pt>
                <c:pt idx="2075" formatCode="General">
                  <c:v>8.0102100000000007</c:v>
                </c:pt>
                <c:pt idx="2076" formatCode="General">
                  <c:v>8.1509900000000002</c:v>
                </c:pt>
                <c:pt idx="2077" formatCode="General">
                  <c:v>8.0994700000000002</c:v>
                </c:pt>
                <c:pt idx="2078" formatCode="General">
                  <c:v>7.8086599999999997</c:v>
                </c:pt>
                <c:pt idx="2079" formatCode="General">
                  <c:v>7.7885200000000001</c:v>
                </c:pt>
                <c:pt idx="2080" formatCode="General">
                  <c:v>7.8567999999999998</c:v>
                </c:pt>
                <c:pt idx="2081" formatCode="General">
                  <c:v>7.6448200000000002</c:v>
                </c:pt>
                <c:pt idx="2082" formatCode="General">
                  <c:v>8.2458600000000004</c:v>
                </c:pt>
                <c:pt idx="2083" formatCode="General">
                  <c:v>8.2483400000000007</c:v>
                </c:pt>
                <c:pt idx="2084" formatCode="General">
                  <c:v>8.1142400000000006</c:v>
                </c:pt>
                <c:pt idx="2085" formatCode="General">
                  <c:v>8.0271799999999995</c:v>
                </c:pt>
                <c:pt idx="2086" formatCode="General">
                  <c:v>8.0550800000000002</c:v>
                </c:pt>
                <c:pt idx="2087" formatCode="General">
                  <c:v>8.1380999999999997</c:v>
                </c:pt>
                <c:pt idx="2088" formatCode="General">
                  <c:v>8.1431100000000001</c:v>
                </c:pt>
                <c:pt idx="2089" formatCode="General">
                  <c:v>8.6526399999999999</c:v>
                </c:pt>
                <c:pt idx="2090" formatCode="General">
                  <c:v>8.4755400000000005</c:v>
                </c:pt>
                <c:pt idx="2091" formatCode="General">
                  <c:v>8.3100400000000008</c:v>
                </c:pt>
                <c:pt idx="2092" formatCode="General">
                  <c:v>8.5467399999999998</c:v>
                </c:pt>
                <c:pt idx="2093" formatCode="General">
                  <c:v>8.2405200000000001</c:v>
                </c:pt>
                <c:pt idx="2094" formatCode="General">
                  <c:v>8.2049900000000004</c:v>
                </c:pt>
                <c:pt idx="2095" formatCode="General">
                  <c:v>8.0145400000000002</c:v>
                </c:pt>
                <c:pt idx="2096" formatCode="General">
                  <c:v>8.0972899999999992</c:v>
                </c:pt>
                <c:pt idx="2097" formatCode="General">
                  <c:v>8.0622000000000007</c:v>
                </c:pt>
                <c:pt idx="2098" formatCode="General">
                  <c:v>8.0941799999999997</c:v>
                </c:pt>
                <c:pt idx="2099" formatCode="General">
                  <c:v>7.9933800000000002</c:v>
                </c:pt>
                <c:pt idx="2100" formatCode="General">
                  <c:v>8.0049399999999995</c:v>
                </c:pt>
                <c:pt idx="2101" formatCode="General">
                  <c:v>7.8658700000000001</c:v>
                </c:pt>
                <c:pt idx="2102" formatCode="General">
                  <c:v>7.7878400000000001</c:v>
                </c:pt>
                <c:pt idx="2103" formatCode="General">
                  <c:v>7.7733400000000001</c:v>
                </c:pt>
                <c:pt idx="2104" formatCode="General">
                  <c:v>7.9494600000000002</c:v>
                </c:pt>
                <c:pt idx="2105" formatCode="General">
                  <c:v>7.9159800000000002</c:v>
                </c:pt>
                <c:pt idx="2106" formatCode="General">
                  <c:v>7.8739699999999999</c:v>
                </c:pt>
                <c:pt idx="2107" formatCode="General">
                  <c:v>7.8986599999999996</c:v>
                </c:pt>
                <c:pt idx="2108" formatCode="General">
                  <c:v>8.0061800000000005</c:v>
                </c:pt>
                <c:pt idx="2109" formatCode="General">
                  <c:v>7.9009999999999998</c:v>
                </c:pt>
                <c:pt idx="2110" formatCode="General">
                  <c:v>8.0909499999999994</c:v>
                </c:pt>
                <c:pt idx="2111" formatCode="General">
                  <c:v>8.0454699999999999</c:v>
                </c:pt>
                <c:pt idx="2112" formatCode="General">
                  <c:v>8.0495400000000004</c:v>
                </c:pt>
                <c:pt idx="2113" formatCode="General">
                  <c:v>7.8297600000000003</c:v>
                </c:pt>
                <c:pt idx="2114" formatCode="General">
                  <c:v>7.9399499999999996</c:v>
                </c:pt>
                <c:pt idx="2115" formatCode="General">
                  <c:v>7.9093900000000001</c:v>
                </c:pt>
                <c:pt idx="2116" formatCode="General">
                  <c:v>7.9514899999999997</c:v>
                </c:pt>
                <c:pt idx="2117" formatCode="General">
                  <c:v>8.05077</c:v>
                </c:pt>
                <c:pt idx="2118" formatCode="General">
                  <c:v>7.9564899999999996</c:v>
                </c:pt>
                <c:pt idx="2119" formatCode="General">
                  <c:v>7.8104199999999997</c:v>
                </c:pt>
                <c:pt idx="2120" formatCode="General">
                  <c:v>8.01051</c:v>
                </c:pt>
                <c:pt idx="2121" formatCode="General">
                  <c:v>7.9421499999999998</c:v>
                </c:pt>
                <c:pt idx="2122" formatCode="General">
                  <c:v>7.9264900000000003</c:v>
                </c:pt>
                <c:pt idx="2123" formatCode="General">
                  <c:v>7.9083199999999998</c:v>
                </c:pt>
                <c:pt idx="2124" formatCode="General">
                  <c:v>7.7583599999999997</c:v>
                </c:pt>
                <c:pt idx="2125" formatCode="General">
                  <c:v>7.90998</c:v>
                </c:pt>
                <c:pt idx="2126" formatCode="General">
                  <c:v>7.93954</c:v>
                </c:pt>
                <c:pt idx="2127" formatCode="General">
                  <c:v>8.1249199999999995</c:v>
                </c:pt>
                <c:pt idx="2128" formatCode="General">
                  <c:v>7.8828699999999996</c:v>
                </c:pt>
                <c:pt idx="2129" formatCode="General">
                  <c:v>7.9605499999999996</c:v>
                </c:pt>
                <c:pt idx="2130" formatCode="General">
                  <c:v>7.9495300000000002</c:v>
                </c:pt>
                <c:pt idx="2131" formatCode="General">
                  <c:v>8.0377100000000006</c:v>
                </c:pt>
                <c:pt idx="2132" formatCode="General">
                  <c:v>8.0458800000000004</c:v>
                </c:pt>
                <c:pt idx="2133" formatCode="General">
                  <c:v>8.1030300000000004</c:v>
                </c:pt>
                <c:pt idx="2134" formatCode="General">
                  <c:v>8.0359400000000001</c:v>
                </c:pt>
                <c:pt idx="2135" formatCode="General">
                  <c:v>8.0534400000000002</c:v>
                </c:pt>
                <c:pt idx="2136" formatCode="General">
                  <c:v>7.95601</c:v>
                </c:pt>
                <c:pt idx="2137" formatCode="General">
                  <c:v>7.80314</c:v>
                </c:pt>
                <c:pt idx="2138" formatCode="General">
                  <c:v>7.9362199999999996</c:v>
                </c:pt>
                <c:pt idx="2139" formatCode="General">
                  <c:v>7.7617900000000004</c:v>
                </c:pt>
                <c:pt idx="2140" formatCode="General">
                  <c:v>7.6724500000000004</c:v>
                </c:pt>
                <c:pt idx="2141" formatCode="General">
                  <c:v>7.8549300000000004</c:v>
                </c:pt>
                <c:pt idx="2142" formatCode="General">
                  <c:v>7.7397200000000002</c:v>
                </c:pt>
                <c:pt idx="2143" formatCode="General">
                  <c:v>7.9670199999999998</c:v>
                </c:pt>
                <c:pt idx="2144" formatCode="General">
                  <c:v>8.0495300000000007</c:v>
                </c:pt>
                <c:pt idx="2145" formatCode="General">
                  <c:v>8.0602699999999992</c:v>
                </c:pt>
                <c:pt idx="2146" formatCode="General">
                  <c:v>7.9956399999999999</c:v>
                </c:pt>
                <c:pt idx="2147" formatCode="General">
                  <c:v>7.8129600000000003</c:v>
                </c:pt>
                <c:pt idx="2148" formatCode="General">
                  <c:v>8.0352700000000006</c:v>
                </c:pt>
                <c:pt idx="2149" formatCode="General">
                  <c:v>8.2323699999999995</c:v>
                </c:pt>
                <c:pt idx="2150" formatCode="General">
                  <c:v>8.3125699999999991</c:v>
                </c:pt>
                <c:pt idx="2151" formatCode="General">
                  <c:v>8.2873599999999996</c:v>
                </c:pt>
                <c:pt idx="2152" formatCode="General">
                  <c:v>8.0635899999999996</c:v>
                </c:pt>
                <c:pt idx="2153" formatCode="General">
                  <c:v>7.9643800000000002</c:v>
                </c:pt>
                <c:pt idx="2154" formatCode="General">
                  <c:v>7.8385199999999999</c:v>
                </c:pt>
                <c:pt idx="2155" formatCode="General">
                  <c:v>7.9803899999999999</c:v>
                </c:pt>
                <c:pt idx="2156" formatCode="General">
                  <c:v>7.9390299999999998</c:v>
                </c:pt>
                <c:pt idx="2157" formatCode="General">
                  <c:v>7.9527799999999997</c:v>
                </c:pt>
                <c:pt idx="2158" formatCode="General">
                  <c:v>7.97403</c:v>
                </c:pt>
                <c:pt idx="2159" formatCode="General">
                  <c:v>7.9293800000000001</c:v>
                </c:pt>
                <c:pt idx="2160" formatCode="General">
                  <c:v>7.8998600000000003</c:v>
                </c:pt>
                <c:pt idx="2161" formatCode="General">
                  <c:v>7.97492</c:v>
                </c:pt>
                <c:pt idx="2162" formatCode="General">
                  <c:v>8.0566200000000006</c:v>
                </c:pt>
                <c:pt idx="2163" formatCode="General">
                  <c:v>7.9608800000000004</c:v>
                </c:pt>
                <c:pt idx="2164" formatCode="General">
                  <c:v>8.0531900000000007</c:v>
                </c:pt>
                <c:pt idx="2165" formatCode="General">
                  <c:v>7.9626099999999997</c:v>
                </c:pt>
                <c:pt idx="2166" formatCode="General">
                  <c:v>7.8381600000000002</c:v>
                </c:pt>
                <c:pt idx="2167" formatCode="General">
                  <c:v>7.9380699999999997</c:v>
                </c:pt>
                <c:pt idx="2168" formatCode="General">
                  <c:v>8.2018000000000004</c:v>
                </c:pt>
                <c:pt idx="2169" formatCode="General">
                  <c:v>7.9633000000000003</c:v>
                </c:pt>
                <c:pt idx="2170" formatCode="General">
                  <c:v>7.9629899999999996</c:v>
                </c:pt>
                <c:pt idx="2171" formatCode="General">
                  <c:v>8.1630800000000008</c:v>
                </c:pt>
                <c:pt idx="2172" formatCode="General">
                  <c:v>7.8890200000000004</c:v>
                </c:pt>
                <c:pt idx="2173" formatCode="General">
                  <c:v>7.9834199999999997</c:v>
                </c:pt>
                <c:pt idx="2174" formatCode="General">
                  <c:v>8.0076599999999996</c:v>
                </c:pt>
                <c:pt idx="2175" formatCode="General">
                  <c:v>7.8748300000000002</c:v>
                </c:pt>
                <c:pt idx="2176" formatCode="General">
                  <c:v>7.9545399999999997</c:v>
                </c:pt>
                <c:pt idx="2177" formatCode="General">
                  <c:v>7.8238599999999998</c:v>
                </c:pt>
                <c:pt idx="2178" formatCode="General">
                  <c:v>7.86951</c:v>
                </c:pt>
                <c:pt idx="2179" formatCode="General">
                  <c:v>7.9447000000000001</c:v>
                </c:pt>
                <c:pt idx="2180" formatCode="General">
                  <c:v>8.0292200000000005</c:v>
                </c:pt>
                <c:pt idx="2181" formatCode="General">
                  <c:v>7.9506699999999997</c:v>
                </c:pt>
                <c:pt idx="2182" formatCode="General">
                  <c:v>7.8916000000000004</c:v>
                </c:pt>
                <c:pt idx="2183" formatCode="General">
                  <c:v>7.8461499999999997</c:v>
                </c:pt>
                <c:pt idx="2184" formatCode="General">
                  <c:v>7.8167099999999996</c:v>
                </c:pt>
                <c:pt idx="2185" formatCode="General">
                  <c:v>7.8963599999999996</c:v>
                </c:pt>
                <c:pt idx="2186" formatCode="General">
                  <c:v>7.8396299999999997</c:v>
                </c:pt>
                <c:pt idx="2187" formatCode="General">
                  <c:v>7.9958499999999999</c:v>
                </c:pt>
                <c:pt idx="2188" formatCode="General">
                  <c:v>7.8670299999999997</c:v>
                </c:pt>
                <c:pt idx="2189" formatCode="General">
                  <c:v>7.9408899999999996</c:v>
                </c:pt>
                <c:pt idx="2190" formatCode="General">
                  <c:v>7.8909200000000004</c:v>
                </c:pt>
                <c:pt idx="2191" formatCode="General">
                  <c:v>7.9047499999999999</c:v>
                </c:pt>
                <c:pt idx="2192" formatCode="General">
                  <c:v>7.7272800000000004</c:v>
                </c:pt>
                <c:pt idx="2193" formatCode="General">
                  <c:v>7.73813</c:v>
                </c:pt>
                <c:pt idx="2194" formatCode="General">
                  <c:v>7.8821500000000002</c:v>
                </c:pt>
                <c:pt idx="2195" formatCode="General">
                  <c:v>8.1206600000000009</c:v>
                </c:pt>
                <c:pt idx="2196" formatCode="General">
                  <c:v>7.7608100000000002</c:v>
                </c:pt>
                <c:pt idx="2197" formatCode="General">
                  <c:v>7.4821</c:v>
                </c:pt>
                <c:pt idx="2198" formatCode="General">
                  <c:v>7.3894599999999997</c:v>
                </c:pt>
                <c:pt idx="2199" formatCode="General">
                  <c:v>7.4139799999999996</c:v>
                </c:pt>
                <c:pt idx="2200" formatCode="General">
                  <c:v>7.6851399999999996</c:v>
                </c:pt>
                <c:pt idx="2201" formatCode="General">
                  <c:v>7.9329299999999998</c:v>
                </c:pt>
                <c:pt idx="2202" formatCode="General">
                  <c:v>8.1800700000000006</c:v>
                </c:pt>
                <c:pt idx="2203" formatCode="General">
                  <c:v>8.1164900000000006</c:v>
                </c:pt>
                <c:pt idx="2204" formatCode="General">
                  <c:v>8.2467400000000008</c:v>
                </c:pt>
                <c:pt idx="2205" formatCode="General">
                  <c:v>7.9470299999999998</c:v>
                </c:pt>
                <c:pt idx="2206" formatCode="General">
                  <c:v>7.5816499999999998</c:v>
                </c:pt>
                <c:pt idx="2207" formatCode="General">
                  <c:v>7.8546899999999997</c:v>
                </c:pt>
                <c:pt idx="2208" formatCode="General">
                  <c:v>8.0889500000000005</c:v>
                </c:pt>
                <c:pt idx="2209" formatCode="General">
                  <c:v>7.9023899999999996</c:v>
                </c:pt>
                <c:pt idx="2210" formatCode="General">
                  <c:v>7.9841699999999998</c:v>
                </c:pt>
                <c:pt idx="2211" formatCode="General">
                  <c:v>7.45845</c:v>
                </c:pt>
                <c:pt idx="2212" formatCode="General">
                  <c:v>7.6220600000000003</c:v>
                </c:pt>
                <c:pt idx="2213" formatCode="General">
                  <c:v>7.5284700000000004</c:v>
                </c:pt>
                <c:pt idx="2214" formatCode="General">
                  <c:v>7.4819199999999997</c:v>
                </c:pt>
                <c:pt idx="2215" formatCode="General">
                  <c:v>7.6994499999999997</c:v>
                </c:pt>
                <c:pt idx="2216" formatCode="General">
                  <c:v>7.7467699999999997</c:v>
                </c:pt>
                <c:pt idx="2217" formatCode="General">
                  <c:v>7.6427899999999998</c:v>
                </c:pt>
                <c:pt idx="2218" formatCode="General">
                  <c:v>7.6813500000000001</c:v>
                </c:pt>
                <c:pt idx="2219" formatCode="General">
                  <c:v>7.7108100000000004</c:v>
                </c:pt>
                <c:pt idx="2220" formatCode="General">
                  <c:v>7.75624</c:v>
                </c:pt>
                <c:pt idx="2221" formatCode="General">
                  <c:v>7.6618399999999998</c:v>
                </c:pt>
                <c:pt idx="2222" formatCode="General">
                  <c:v>7.8706699999999996</c:v>
                </c:pt>
                <c:pt idx="2223" formatCode="General">
                  <c:v>7.8714599999999999</c:v>
                </c:pt>
                <c:pt idx="2224" formatCode="General">
                  <c:v>7.944</c:v>
                </c:pt>
                <c:pt idx="2225" formatCode="General">
                  <c:v>7.9511900000000004</c:v>
                </c:pt>
                <c:pt idx="2226" formatCode="General">
                  <c:v>8.0670300000000008</c:v>
                </c:pt>
                <c:pt idx="2227" formatCode="General">
                  <c:v>8.2083300000000001</c:v>
                </c:pt>
                <c:pt idx="2228" formatCode="General">
                  <c:v>8.0907599999999995</c:v>
                </c:pt>
                <c:pt idx="2229" formatCode="General">
                  <c:v>7.91371</c:v>
                </c:pt>
                <c:pt idx="2230" formatCode="General">
                  <c:v>7.9693399999999999</c:v>
                </c:pt>
                <c:pt idx="2231" formatCode="General">
                  <c:v>7.98705</c:v>
                </c:pt>
                <c:pt idx="2232" formatCode="General">
                  <c:v>8.1902600000000003</c:v>
                </c:pt>
                <c:pt idx="2233" formatCode="General">
                  <c:v>8.0970200000000006</c:v>
                </c:pt>
                <c:pt idx="2234" formatCode="General">
                  <c:v>8.0620600000000007</c:v>
                </c:pt>
                <c:pt idx="2235" formatCode="General">
                  <c:v>8.0677500000000002</c:v>
                </c:pt>
                <c:pt idx="2236" formatCode="General">
                  <c:v>8.0242199999999997</c:v>
                </c:pt>
                <c:pt idx="2237" formatCode="General">
                  <c:v>7.9498800000000003</c:v>
                </c:pt>
                <c:pt idx="2238" formatCode="General">
                  <c:v>8.1243999999999996</c:v>
                </c:pt>
                <c:pt idx="2239" formatCode="General">
                  <c:v>8.0893800000000002</c:v>
                </c:pt>
                <c:pt idx="2240" formatCode="General">
                  <c:v>7.9176000000000002</c:v>
                </c:pt>
                <c:pt idx="2241" formatCode="General">
                  <c:v>7.9181900000000001</c:v>
                </c:pt>
                <c:pt idx="2242" formatCode="General">
                  <c:v>7.90815</c:v>
                </c:pt>
                <c:pt idx="2243" formatCode="General">
                  <c:v>7.9426199999999998</c:v>
                </c:pt>
                <c:pt idx="2244" formatCode="General">
                  <c:v>8.0745500000000003</c:v>
                </c:pt>
                <c:pt idx="2245" formatCode="General">
                  <c:v>8.1053700000000006</c:v>
                </c:pt>
                <c:pt idx="2246" formatCode="General">
                  <c:v>7.82545</c:v>
                </c:pt>
                <c:pt idx="2247" formatCode="General">
                  <c:v>7.6353600000000004</c:v>
                </c:pt>
                <c:pt idx="2248" formatCode="General">
                  <c:v>7.89147</c:v>
                </c:pt>
                <c:pt idx="2249" formatCode="General">
                  <c:v>7.91974</c:v>
                </c:pt>
                <c:pt idx="2250" formatCode="General">
                  <c:v>7.8820699999999997</c:v>
                </c:pt>
                <c:pt idx="2251" formatCode="General">
                  <c:v>8.0261700000000005</c:v>
                </c:pt>
                <c:pt idx="2252" formatCode="General">
                  <c:v>8.0594099999999997</c:v>
                </c:pt>
                <c:pt idx="2253" formatCode="General">
                  <c:v>7.9980399999999996</c:v>
                </c:pt>
                <c:pt idx="2254" formatCode="General">
                  <c:v>8.1061300000000003</c:v>
                </c:pt>
                <c:pt idx="2255" formatCode="General">
                  <c:v>7.6282699999999997</c:v>
                </c:pt>
                <c:pt idx="2256" formatCode="General">
                  <c:v>7.5684300000000002</c:v>
                </c:pt>
                <c:pt idx="2257" formatCode="General">
                  <c:v>7.5528300000000002</c:v>
                </c:pt>
                <c:pt idx="2258" formatCode="General">
                  <c:v>7.7533399999999997</c:v>
                </c:pt>
                <c:pt idx="2259" formatCode="General">
                  <c:v>7.8260500000000004</c:v>
                </c:pt>
                <c:pt idx="2260" formatCode="General">
                  <c:v>8.0821400000000008</c:v>
                </c:pt>
                <c:pt idx="2261" formatCode="General">
                  <c:v>8.2100299999999997</c:v>
                </c:pt>
                <c:pt idx="2262" formatCode="General">
                  <c:v>8.2443100000000005</c:v>
                </c:pt>
                <c:pt idx="2263" formatCode="General">
                  <c:v>8.0416100000000004</c:v>
                </c:pt>
                <c:pt idx="2264" formatCode="General">
                  <c:v>8.0713399999999993</c:v>
                </c:pt>
                <c:pt idx="2265" formatCode="General">
                  <c:v>8.0848200000000006</c:v>
                </c:pt>
                <c:pt idx="2266" formatCode="General">
                  <c:v>8.5393500000000007</c:v>
                </c:pt>
                <c:pt idx="2267" formatCode="General">
                  <c:v>8.5170499999999993</c:v>
                </c:pt>
                <c:pt idx="2268" formatCode="General">
                  <c:v>8.6130499999999994</c:v>
                </c:pt>
                <c:pt idx="2269" formatCode="General">
                  <c:v>8.35168</c:v>
                </c:pt>
                <c:pt idx="2270" formatCode="General">
                  <c:v>8.0754900000000003</c:v>
                </c:pt>
                <c:pt idx="2271" formatCode="General">
                  <c:v>7.9850599999999998</c:v>
                </c:pt>
                <c:pt idx="2272" formatCode="General">
                  <c:v>8.1654999999999998</c:v>
                </c:pt>
                <c:pt idx="2273" formatCode="General">
                  <c:v>8.04528</c:v>
                </c:pt>
                <c:pt idx="2274" formatCode="General">
                  <c:v>8.1719200000000001</c:v>
                </c:pt>
                <c:pt idx="2275" formatCode="General">
                  <c:v>8.1902899999999992</c:v>
                </c:pt>
                <c:pt idx="2276" formatCode="General">
                  <c:v>8.2718299999999996</c:v>
                </c:pt>
                <c:pt idx="2277" formatCode="General">
                  <c:v>8.2656200000000002</c:v>
                </c:pt>
                <c:pt idx="2278" formatCode="General">
                  <c:v>8.1444399999999995</c:v>
                </c:pt>
                <c:pt idx="2279" formatCode="General">
                  <c:v>8.1692199999999993</c:v>
                </c:pt>
                <c:pt idx="2280" formatCode="General">
                  <c:v>8.2287700000000008</c:v>
                </c:pt>
                <c:pt idx="2281" formatCode="General">
                  <c:v>8.1722999999999999</c:v>
                </c:pt>
                <c:pt idx="2282" formatCode="General">
                  <c:v>8.1038899999999998</c:v>
                </c:pt>
                <c:pt idx="2283" formatCode="General">
                  <c:v>8.1749799999999997</c:v>
                </c:pt>
                <c:pt idx="2284" formatCode="General">
                  <c:v>8.3189700000000002</c:v>
                </c:pt>
                <c:pt idx="2285" formatCode="General">
                  <c:v>8.1142400000000006</c:v>
                </c:pt>
                <c:pt idx="2286" formatCode="General">
                  <c:v>8.0664499999999997</c:v>
                </c:pt>
                <c:pt idx="2287" formatCode="General">
                  <c:v>8.2009799999999995</c:v>
                </c:pt>
                <c:pt idx="2288" formatCode="General">
                  <c:v>8.1726299999999998</c:v>
                </c:pt>
                <c:pt idx="2289" formatCode="General">
                  <c:v>8.3911599999999993</c:v>
                </c:pt>
                <c:pt idx="2290" formatCode="General">
                  <c:v>8.2364499999999996</c:v>
                </c:pt>
                <c:pt idx="2291" formatCode="General">
                  <c:v>8.1518599999999992</c:v>
                </c:pt>
                <c:pt idx="2292" formatCode="General">
                  <c:v>8.2229700000000001</c:v>
                </c:pt>
                <c:pt idx="2293" formatCode="General">
                  <c:v>8.7339400000000005</c:v>
                </c:pt>
              </c:numCache>
            </c:numRef>
          </c:yVal>
          <c:smooth val="1"/>
          <c:extLst>
            <c:ext xmlns:c16="http://schemas.microsoft.com/office/drawing/2014/chart" uri="{C3380CC4-5D6E-409C-BE32-E72D297353CC}">
              <c16:uniqueId val="{00000001-4FEC-5446-9E91-B86F05BC95D0}"/>
            </c:ext>
          </c:extLst>
        </c:ser>
        <c:ser>
          <c:idx val="5"/>
          <c:order val="2"/>
          <c:tx>
            <c:v>3: scFv-PM on C1</c:v>
          </c:tx>
          <c:spPr>
            <a:ln>
              <a:solidFill>
                <a:srgbClr val="00FF00"/>
              </a:solidFill>
            </a:ln>
          </c:spPr>
          <c:marker>
            <c:symbol val="none"/>
          </c:marker>
          <c:xVal>
            <c:numRef>
              <c:f>Sheet1!$V$2:$V$2276</c:f>
              <c:numCache>
                <c:formatCode>General</c:formatCode>
                <c:ptCount val="2275"/>
                <c:pt idx="0">
                  <c:v>-59.7</c:v>
                </c:pt>
                <c:pt idx="1">
                  <c:v>-58.7</c:v>
                </c:pt>
                <c:pt idx="2">
                  <c:v>-57.7</c:v>
                </c:pt>
                <c:pt idx="3">
                  <c:v>-56.7</c:v>
                </c:pt>
                <c:pt idx="4">
                  <c:v>-55.7</c:v>
                </c:pt>
                <c:pt idx="5">
                  <c:v>-54.7</c:v>
                </c:pt>
                <c:pt idx="6">
                  <c:v>-53.7</c:v>
                </c:pt>
                <c:pt idx="7">
                  <c:v>-52.7</c:v>
                </c:pt>
                <c:pt idx="8">
                  <c:v>-51.7</c:v>
                </c:pt>
                <c:pt idx="9">
                  <c:v>-50.7</c:v>
                </c:pt>
                <c:pt idx="10">
                  <c:v>-49.7</c:v>
                </c:pt>
                <c:pt idx="11">
                  <c:v>-48.7</c:v>
                </c:pt>
                <c:pt idx="12">
                  <c:v>-47.7</c:v>
                </c:pt>
                <c:pt idx="13">
                  <c:v>-46.7</c:v>
                </c:pt>
                <c:pt idx="14">
                  <c:v>-45.7</c:v>
                </c:pt>
                <c:pt idx="15">
                  <c:v>-44.7</c:v>
                </c:pt>
                <c:pt idx="16">
                  <c:v>-43.7</c:v>
                </c:pt>
                <c:pt idx="17">
                  <c:v>-42.7</c:v>
                </c:pt>
                <c:pt idx="18">
                  <c:v>-41.7</c:v>
                </c:pt>
                <c:pt idx="19">
                  <c:v>-40.700000000000003</c:v>
                </c:pt>
                <c:pt idx="20">
                  <c:v>-39.700000000000003</c:v>
                </c:pt>
                <c:pt idx="21">
                  <c:v>-38.700000000000003</c:v>
                </c:pt>
                <c:pt idx="22">
                  <c:v>-37.700000000000003</c:v>
                </c:pt>
                <c:pt idx="23">
                  <c:v>-36.700000000000003</c:v>
                </c:pt>
                <c:pt idx="24">
                  <c:v>-35.700000000000003</c:v>
                </c:pt>
                <c:pt idx="25">
                  <c:v>-34.700000000000003</c:v>
                </c:pt>
                <c:pt idx="26">
                  <c:v>-33.700000000000003</c:v>
                </c:pt>
                <c:pt idx="27">
                  <c:v>-32.700000000000003</c:v>
                </c:pt>
                <c:pt idx="28">
                  <c:v>-31.7</c:v>
                </c:pt>
                <c:pt idx="29">
                  <c:v>-30.7</c:v>
                </c:pt>
                <c:pt idx="30">
                  <c:v>-29.7</c:v>
                </c:pt>
                <c:pt idx="31">
                  <c:v>-28.7</c:v>
                </c:pt>
                <c:pt idx="32">
                  <c:v>-27.7</c:v>
                </c:pt>
                <c:pt idx="33">
                  <c:v>-26.7</c:v>
                </c:pt>
                <c:pt idx="34">
                  <c:v>-25.7</c:v>
                </c:pt>
                <c:pt idx="35">
                  <c:v>-24.7</c:v>
                </c:pt>
                <c:pt idx="36">
                  <c:v>-23.7</c:v>
                </c:pt>
                <c:pt idx="37">
                  <c:v>-22.7</c:v>
                </c:pt>
                <c:pt idx="38">
                  <c:v>-21.7</c:v>
                </c:pt>
                <c:pt idx="39">
                  <c:v>-20.7</c:v>
                </c:pt>
                <c:pt idx="40">
                  <c:v>-19.7</c:v>
                </c:pt>
                <c:pt idx="41">
                  <c:v>-18.7</c:v>
                </c:pt>
                <c:pt idx="42">
                  <c:v>-17.7</c:v>
                </c:pt>
                <c:pt idx="43">
                  <c:v>-16.7</c:v>
                </c:pt>
                <c:pt idx="44">
                  <c:v>-15.7</c:v>
                </c:pt>
                <c:pt idx="45">
                  <c:v>-14.7</c:v>
                </c:pt>
                <c:pt idx="46">
                  <c:v>-13.7</c:v>
                </c:pt>
                <c:pt idx="47">
                  <c:v>-12.7</c:v>
                </c:pt>
                <c:pt idx="48">
                  <c:v>-11.7</c:v>
                </c:pt>
                <c:pt idx="49">
                  <c:v>-10.7</c:v>
                </c:pt>
                <c:pt idx="50">
                  <c:v>-9.7000100000000007</c:v>
                </c:pt>
                <c:pt idx="51">
                  <c:v>-8.7000100000000007</c:v>
                </c:pt>
                <c:pt idx="52">
                  <c:v>-7.7000099999999998</c:v>
                </c:pt>
                <c:pt idx="53">
                  <c:v>-6.7000099999999998</c:v>
                </c:pt>
                <c:pt idx="54">
                  <c:v>-5.7000099999999998</c:v>
                </c:pt>
                <c:pt idx="55">
                  <c:v>-4.7000099999999998</c:v>
                </c:pt>
                <c:pt idx="56">
                  <c:v>-3.7000099999999998</c:v>
                </c:pt>
                <c:pt idx="57">
                  <c:v>-2.7000099999999998</c:v>
                </c:pt>
                <c:pt idx="58">
                  <c:v>-1.70001</c:v>
                </c:pt>
                <c:pt idx="59">
                  <c:v>-0.70001199999999997</c:v>
                </c:pt>
                <c:pt idx="60">
                  <c:v>0.29998799999999998</c:v>
                </c:pt>
                <c:pt idx="61">
                  <c:v>1.29999</c:v>
                </c:pt>
                <c:pt idx="62">
                  <c:v>2.2999900000000002</c:v>
                </c:pt>
                <c:pt idx="63">
                  <c:v>3.2999900000000002</c:v>
                </c:pt>
                <c:pt idx="64">
                  <c:v>4.2999900000000002</c:v>
                </c:pt>
                <c:pt idx="65">
                  <c:v>5.2999900000000002</c:v>
                </c:pt>
                <c:pt idx="66">
                  <c:v>6.2999900000000002</c:v>
                </c:pt>
                <c:pt idx="67">
                  <c:v>7.2999900000000002</c:v>
                </c:pt>
                <c:pt idx="68">
                  <c:v>8.2999899999999993</c:v>
                </c:pt>
                <c:pt idx="69">
                  <c:v>9.2999899999999993</c:v>
                </c:pt>
                <c:pt idx="70">
                  <c:v>10.3</c:v>
                </c:pt>
                <c:pt idx="71">
                  <c:v>11.3</c:v>
                </c:pt>
                <c:pt idx="72">
                  <c:v>12.3</c:v>
                </c:pt>
                <c:pt idx="73">
                  <c:v>13.3</c:v>
                </c:pt>
                <c:pt idx="74">
                  <c:v>14.3</c:v>
                </c:pt>
                <c:pt idx="75">
                  <c:v>15.3</c:v>
                </c:pt>
                <c:pt idx="76">
                  <c:v>16.3</c:v>
                </c:pt>
                <c:pt idx="77">
                  <c:v>17.3</c:v>
                </c:pt>
                <c:pt idx="78">
                  <c:v>18.3</c:v>
                </c:pt>
                <c:pt idx="79">
                  <c:v>19.3</c:v>
                </c:pt>
                <c:pt idx="80">
                  <c:v>20.3</c:v>
                </c:pt>
                <c:pt idx="81">
                  <c:v>21.3</c:v>
                </c:pt>
                <c:pt idx="82">
                  <c:v>22.3</c:v>
                </c:pt>
                <c:pt idx="83">
                  <c:v>23.3</c:v>
                </c:pt>
                <c:pt idx="84">
                  <c:v>24.3</c:v>
                </c:pt>
                <c:pt idx="85">
                  <c:v>25.3</c:v>
                </c:pt>
                <c:pt idx="86">
                  <c:v>26.3</c:v>
                </c:pt>
                <c:pt idx="87">
                  <c:v>27.3</c:v>
                </c:pt>
                <c:pt idx="88">
                  <c:v>28.3</c:v>
                </c:pt>
                <c:pt idx="89">
                  <c:v>29.3</c:v>
                </c:pt>
                <c:pt idx="90">
                  <c:v>30.3</c:v>
                </c:pt>
                <c:pt idx="91">
                  <c:v>31.3</c:v>
                </c:pt>
                <c:pt idx="92">
                  <c:v>32.299999999999997</c:v>
                </c:pt>
                <c:pt idx="93">
                  <c:v>33.299999999999997</c:v>
                </c:pt>
                <c:pt idx="94">
                  <c:v>34.299999999999997</c:v>
                </c:pt>
                <c:pt idx="95">
                  <c:v>35.299999999999997</c:v>
                </c:pt>
                <c:pt idx="96">
                  <c:v>36.299999999999997</c:v>
                </c:pt>
                <c:pt idx="97">
                  <c:v>37.299999999999997</c:v>
                </c:pt>
                <c:pt idx="98">
                  <c:v>38.299999999999997</c:v>
                </c:pt>
                <c:pt idx="99">
                  <c:v>39.299999999999997</c:v>
                </c:pt>
                <c:pt idx="100">
                  <c:v>40.299999999999997</c:v>
                </c:pt>
                <c:pt idx="101">
                  <c:v>41.3</c:v>
                </c:pt>
                <c:pt idx="102">
                  <c:v>42.3</c:v>
                </c:pt>
                <c:pt idx="103">
                  <c:v>43.3</c:v>
                </c:pt>
                <c:pt idx="104">
                  <c:v>44.3</c:v>
                </c:pt>
                <c:pt idx="105">
                  <c:v>45.3</c:v>
                </c:pt>
                <c:pt idx="106">
                  <c:v>46.3</c:v>
                </c:pt>
                <c:pt idx="107">
                  <c:v>47.3</c:v>
                </c:pt>
                <c:pt idx="108">
                  <c:v>48.3</c:v>
                </c:pt>
                <c:pt idx="109">
                  <c:v>49.3</c:v>
                </c:pt>
                <c:pt idx="110">
                  <c:v>50.3</c:v>
                </c:pt>
                <c:pt idx="111">
                  <c:v>51.3</c:v>
                </c:pt>
                <c:pt idx="112">
                  <c:v>52.3</c:v>
                </c:pt>
                <c:pt idx="113">
                  <c:v>53.3</c:v>
                </c:pt>
                <c:pt idx="114">
                  <c:v>54.3</c:v>
                </c:pt>
                <c:pt idx="115">
                  <c:v>55.3</c:v>
                </c:pt>
                <c:pt idx="116">
                  <c:v>56.3</c:v>
                </c:pt>
                <c:pt idx="117">
                  <c:v>57.3</c:v>
                </c:pt>
                <c:pt idx="118">
                  <c:v>58.3</c:v>
                </c:pt>
                <c:pt idx="119">
                  <c:v>59.3</c:v>
                </c:pt>
                <c:pt idx="120">
                  <c:v>60.3</c:v>
                </c:pt>
                <c:pt idx="121">
                  <c:v>61.3</c:v>
                </c:pt>
                <c:pt idx="122">
                  <c:v>62.3</c:v>
                </c:pt>
                <c:pt idx="123">
                  <c:v>63.3</c:v>
                </c:pt>
                <c:pt idx="124">
                  <c:v>64.3</c:v>
                </c:pt>
                <c:pt idx="125">
                  <c:v>65.3</c:v>
                </c:pt>
                <c:pt idx="126">
                  <c:v>66.3</c:v>
                </c:pt>
                <c:pt idx="127">
                  <c:v>67.3</c:v>
                </c:pt>
                <c:pt idx="128">
                  <c:v>68.3</c:v>
                </c:pt>
                <c:pt idx="129">
                  <c:v>69.3</c:v>
                </c:pt>
                <c:pt idx="130">
                  <c:v>70.3</c:v>
                </c:pt>
                <c:pt idx="131">
                  <c:v>71.3</c:v>
                </c:pt>
                <c:pt idx="132">
                  <c:v>72.3</c:v>
                </c:pt>
                <c:pt idx="133">
                  <c:v>73.3</c:v>
                </c:pt>
                <c:pt idx="134">
                  <c:v>74.3</c:v>
                </c:pt>
                <c:pt idx="135">
                  <c:v>75.3</c:v>
                </c:pt>
                <c:pt idx="136">
                  <c:v>76.3</c:v>
                </c:pt>
                <c:pt idx="137">
                  <c:v>77.3</c:v>
                </c:pt>
                <c:pt idx="138">
                  <c:v>78.3</c:v>
                </c:pt>
                <c:pt idx="139">
                  <c:v>79.3</c:v>
                </c:pt>
                <c:pt idx="140">
                  <c:v>80.3</c:v>
                </c:pt>
                <c:pt idx="141">
                  <c:v>81.3</c:v>
                </c:pt>
                <c:pt idx="142">
                  <c:v>82.3</c:v>
                </c:pt>
                <c:pt idx="143">
                  <c:v>83.3</c:v>
                </c:pt>
                <c:pt idx="144">
                  <c:v>84.3</c:v>
                </c:pt>
                <c:pt idx="145">
                  <c:v>85.3</c:v>
                </c:pt>
                <c:pt idx="146">
                  <c:v>86.3</c:v>
                </c:pt>
                <c:pt idx="147">
                  <c:v>87.3</c:v>
                </c:pt>
                <c:pt idx="148">
                  <c:v>88.3</c:v>
                </c:pt>
                <c:pt idx="149">
                  <c:v>89.3</c:v>
                </c:pt>
                <c:pt idx="150">
                  <c:v>90.3</c:v>
                </c:pt>
                <c:pt idx="151">
                  <c:v>91.3</c:v>
                </c:pt>
                <c:pt idx="152">
                  <c:v>92.3</c:v>
                </c:pt>
                <c:pt idx="153">
                  <c:v>93.3</c:v>
                </c:pt>
                <c:pt idx="154">
                  <c:v>94.3</c:v>
                </c:pt>
                <c:pt idx="155">
                  <c:v>95.3</c:v>
                </c:pt>
                <c:pt idx="156">
                  <c:v>96.3</c:v>
                </c:pt>
                <c:pt idx="157">
                  <c:v>97.3</c:v>
                </c:pt>
                <c:pt idx="158">
                  <c:v>98.3</c:v>
                </c:pt>
                <c:pt idx="159">
                  <c:v>99.3</c:v>
                </c:pt>
                <c:pt idx="160">
                  <c:v>100.3</c:v>
                </c:pt>
                <c:pt idx="161">
                  <c:v>101.3</c:v>
                </c:pt>
                <c:pt idx="162">
                  <c:v>102.3</c:v>
                </c:pt>
                <c:pt idx="163">
                  <c:v>103.3</c:v>
                </c:pt>
                <c:pt idx="164">
                  <c:v>104.3</c:v>
                </c:pt>
                <c:pt idx="165">
                  <c:v>105.3</c:v>
                </c:pt>
                <c:pt idx="166">
                  <c:v>106.3</c:v>
                </c:pt>
                <c:pt idx="167">
                  <c:v>107.3</c:v>
                </c:pt>
                <c:pt idx="168">
                  <c:v>108.3</c:v>
                </c:pt>
                <c:pt idx="169">
                  <c:v>109.3</c:v>
                </c:pt>
                <c:pt idx="170">
                  <c:v>110.3</c:v>
                </c:pt>
                <c:pt idx="171">
                  <c:v>111.3</c:v>
                </c:pt>
                <c:pt idx="172">
                  <c:v>112.3</c:v>
                </c:pt>
                <c:pt idx="173">
                  <c:v>113.3</c:v>
                </c:pt>
                <c:pt idx="174">
                  <c:v>114.3</c:v>
                </c:pt>
                <c:pt idx="175">
                  <c:v>115.3</c:v>
                </c:pt>
                <c:pt idx="176">
                  <c:v>116.3</c:v>
                </c:pt>
                <c:pt idx="177">
                  <c:v>117.3</c:v>
                </c:pt>
                <c:pt idx="178">
                  <c:v>118.3</c:v>
                </c:pt>
                <c:pt idx="179">
                  <c:v>119.3</c:v>
                </c:pt>
                <c:pt idx="180">
                  <c:v>120.3</c:v>
                </c:pt>
                <c:pt idx="181">
                  <c:v>121.3</c:v>
                </c:pt>
                <c:pt idx="182">
                  <c:v>122.3</c:v>
                </c:pt>
                <c:pt idx="183">
                  <c:v>123.3</c:v>
                </c:pt>
                <c:pt idx="184">
                  <c:v>124.3</c:v>
                </c:pt>
                <c:pt idx="185">
                  <c:v>125.3</c:v>
                </c:pt>
                <c:pt idx="186">
                  <c:v>126.3</c:v>
                </c:pt>
                <c:pt idx="187">
                  <c:v>127.3</c:v>
                </c:pt>
                <c:pt idx="188">
                  <c:v>128.30000000000001</c:v>
                </c:pt>
                <c:pt idx="189">
                  <c:v>129.30000000000001</c:v>
                </c:pt>
                <c:pt idx="190">
                  <c:v>130.30000000000001</c:v>
                </c:pt>
                <c:pt idx="191">
                  <c:v>131.30000000000001</c:v>
                </c:pt>
                <c:pt idx="192">
                  <c:v>132.30000000000001</c:v>
                </c:pt>
                <c:pt idx="193">
                  <c:v>133.30000000000001</c:v>
                </c:pt>
                <c:pt idx="194">
                  <c:v>134.30000000000001</c:v>
                </c:pt>
                <c:pt idx="195">
                  <c:v>135.30000000000001</c:v>
                </c:pt>
                <c:pt idx="196">
                  <c:v>136.30000000000001</c:v>
                </c:pt>
                <c:pt idx="197">
                  <c:v>137.30000000000001</c:v>
                </c:pt>
                <c:pt idx="198">
                  <c:v>138.30000000000001</c:v>
                </c:pt>
                <c:pt idx="199">
                  <c:v>139.30000000000001</c:v>
                </c:pt>
                <c:pt idx="200">
                  <c:v>140.30000000000001</c:v>
                </c:pt>
                <c:pt idx="201">
                  <c:v>141.30000000000001</c:v>
                </c:pt>
                <c:pt idx="202">
                  <c:v>142.30000000000001</c:v>
                </c:pt>
                <c:pt idx="203">
                  <c:v>143.30000000000001</c:v>
                </c:pt>
                <c:pt idx="204">
                  <c:v>144.30000000000001</c:v>
                </c:pt>
                <c:pt idx="205">
                  <c:v>145.30000000000001</c:v>
                </c:pt>
                <c:pt idx="206">
                  <c:v>146.30000000000001</c:v>
                </c:pt>
                <c:pt idx="207">
                  <c:v>147.30000000000001</c:v>
                </c:pt>
                <c:pt idx="208">
                  <c:v>148.30000000000001</c:v>
                </c:pt>
                <c:pt idx="209">
                  <c:v>149.30000000000001</c:v>
                </c:pt>
                <c:pt idx="210">
                  <c:v>150.30000000000001</c:v>
                </c:pt>
                <c:pt idx="211">
                  <c:v>151.30000000000001</c:v>
                </c:pt>
                <c:pt idx="212">
                  <c:v>152.30000000000001</c:v>
                </c:pt>
                <c:pt idx="213">
                  <c:v>153.30000000000001</c:v>
                </c:pt>
                <c:pt idx="214">
                  <c:v>154.30000000000001</c:v>
                </c:pt>
                <c:pt idx="215">
                  <c:v>155.30000000000001</c:v>
                </c:pt>
                <c:pt idx="216">
                  <c:v>156.30000000000001</c:v>
                </c:pt>
                <c:pt idx="217">
                  <c:v>157.30000000000001</c:v>
                </c:pt>
                <c:pt idx="218">
                  <c:v>158.30000000000001</c:v>
                </c:pt>
                <c:pt idx="219">
                  <c:v>159.30000000000001</c:v>
                </c:pt>
                <c:pt idx="220">
                  <c:v>160.30000000000001</c:v>
                </c:pt>
                <c:pt idx="221">
                  <c:v>161.30000000000001</c:v>
                </c:pt>
                <c:pt idx="222">
                  <c:v>162.30000000000001</c:v>
                </c:pt>
                <c:pt idx="223">
                  <c:v>163.30000000000001</c:v>
                </c:pt>
                <c:pt idx="224">
                  <c:v>164.3</c:v>
                </c:pt>
                <c:pt idx="225">
                  <c:v>165.3</c:v>
                </c:pt>
                <c:pt idx="226">
                  <c:v>166.3</c:v>
                </c:pt>
                <c:pt idx="227">
                  <c:v>167.3</c:v>
                </c:pt>
                <c:pt idx="228">
                  <c:v>168.3</c:v>
                </c:pt>
                <c:pt idx="229">
                  <c:v>169.3</c:v>
                </c:pt>
                <c:pt idx="230">
                  <c:v>170.3</c:v>
                </c:pt>
                <c:pt idx="231">
                  <c:v>171.3</c:v>
                </c:pt>
                <c:pt idx="232">
                  <c:v>172.3</c:v>
                </c:pt>
                <c:pt idx="233">
                  <c:v>173.3</c:v>
                </c:pt>
                <c:pt idx="234">
                  <c:v>174.3</c:v>
                </c:pt>
                <c:pt idx="235">
                  <c:v>175.3</c:v>
                </c:pt>
                <c:pt idx="236">
                  <c:v>176.3</c:v>
                </c:pt>
                <c:pt idx="237">
                  <c:v>177.3</c:v>
                </c:pt>
                <c:pt idx="238">
                  <c:v>178.3</c:v>
                </c:pt>
                <c:pt idx="239">
                  <c:v>179.3</c:v>
                </c:pt>
                <c:pt idx="240">
                  <c:v>180.3</c:v>
                </c:pt>
                <c:pt idx="241">
                  <c:v>181.3</c:v>
                </c:pt>
                <c:pt idx="242">
                  <c:v>182.3</c:v>
                </c:pt>
                <c:pt idx="243">
                  <c:v>183.3</c:v>
                </c:pt>
                <c:pt idx="244">
                  <c:v>184.3</c:v>
                </c:pt>
                <c:pt idx="245">
                  <c:v>185.3</c:v>
                </c:pt>
                <c:pt idx="246">
                  <c:v>186.3</c:v>
                </c:pt>
                <c:pt idx="247">
                  <c:v>187.3</c:v>
                </c:pt>
                <c:pt idx="248">
                  <c:v>188.3</c:v>
                </c:pt>
                <c:pt idx="249">
                  <c:v>189.3</c:v>
                </c:pt>
                <c:pt idx="250">
                  <c:v>190.3</c:v>
                </c:pt>
                <c:pt idx="251">
                  <c:v>191.3</c:v>
                </c:pt>
                <c:pt idx="252">
                  <c:v>192.3</c:v>
                </c:pt>
                <c:pt idx="253">
                  <c:v>193.3</c:v>
                </c:pt>
                <c:pt idx="254">
                  <c:v>194.3</c:v>
                </c:pt>
                <c:pt idx="255">
                  <c:v>195.3</c:v>
                </c:pt>
                <c:pt idx="256">
                  <c:v>196.3</c:v>
                </c:pt>
                <c:pt idx="257">
                  <c:v>197.3</c:v>
                </c:pt>
                <c:pt idx="258">
                  <c:v>198.3</c:v>
                </c:pt>
                <c:pt idx="259">
                  <c:v>199.3</c:v>
                </c:pt>
                <c:pt idx="260">
                  <c:v>200.3</c:v>
                </c:pt>
                <c:pt idx="261">
                  <c:v>201.3</c:v>
                </c:pt>
                <c:pt idx="262">
                  <c:v>202.3</c:v>
                </c:pt>
                <c:pt idx="263">
                  <c:v>203.3</c:v>
                </c:pt>
                <c:pt idx="264">
                  <c:v>204.3</c:v>
                </c:pt>
                <c:pt idx="265">
                  <c:v>205.3</c:v>
                </c:pt>
                <c:pt idx="266">
                  <c:v>206.3</c:v>
                </c:pt>
                <c:pt idx="267">
                  <c:v>207.3</c:v>
                </c:pt>
                <c:pt idx="268">
                  <c:v>208.3</c:v>
                </c:pt>
                <c:pt idx="269">
                  <c:v>209.3</c:v>
                </c:pt>
                <c:pt idx="270">
                  <c:v>210.3</c:v>
                </c:pt>
                <c:pt idx="271">
                  <c:v>211.3</c:v>
                </c:pt>
                <c:pt idx="272">
                  <c:v>212.3</c:v>
                </c:pt>
                <c:pt idx="273">
                  <c:v>213.3</c:v>
                </c:pt>
                <c:pt idx="274">
                  <c:v>214.3</c:v>
                </c:pt>
                <c:pt idx="275">
                  <c:v>215.3</c:v>
                </c:pt>
                <c:pt idx="276">
                  <c:v>216.3</c:v>
                </c:pt>
                <c:pt idx="277">
                  <c:v>217.3</c:v>
                </c:pt>
                <c:pt idx="278">
                  <c:v>218.3</c:v>
                </c:pt>
                <c:pt idx="279">
                  <c:v>219.3</c:v>
                </c:pt>
                <c:pt idx="280">
                  <c:v>220.3</c:v>
                </c:pt>
                <c:pt idx="281">
                  <c:v>221.3</c:v>
                </c:pt>
                <c:pt idx="282">
                  <c:v>222.3</c:v>
                </c:pt>
                <c:pt idx="283">
                  <c:v>223.3</c:v>
                </c:pt>
                <c:pt idx="284">
                  <c:v>224.3</c:v>
                </c:pt>
                <c:pt idx="285">
                  <c:v>225.3</c:v>
                </c:pt>
                <c:pt idx="286">
                  <c:v>226.3</c:v>
                </c:pt>
                <c:pt idx="287">
                  <c:v>227.3</c:v>
                </c:pt>
                <c:pt idx="288">
                  <c:v>228.3</c:v>
                </c:pt>
                <c:pt idx="289">
                  <c:v>229.3</c:v>
                </c:pt>
                <c:pt idx="290">
                  <c:v>230.3</c:v>
                </c:pt>
                <c:pt idx="291">
                  <c:v>231.3</c:v>
                </c:pt>
                <c:pt idx="292">
                  <c:v>232.3</c:v>
                </c:pt>
                <c:pt idx="293">
                  <c:v>233.3</c:v>
                </c:pt>
                <c:pt idx="294">
                  <c:v>234.3</c:v>
                </c:pt>
                <c:pt idx="295">
                  <c:v>235.3</c:v>
                </c:pt>
                <c:pt idx="296">
                  <c:v>236.3</c:v>
                </c:pt>
                <c:pt idx="297">
                  <c:v>237.3</c:v>
                </c:pt>
                <c:pt idx="298">
                  <c:v>238.3</c:v>
                </c:pt>
                <c:pt idx="299">
                  <c:v>239.3</c:v>
                </c:pt>
                <c:pt idx="300">
                  <c:v>240.3</c:v>
                </c:pt>
                <c:pt idx="301">
                  <c:v>241.3</c:v>
                </c:pt>
                <c:pt idx="302">
                  <c:v>242.3</c:v>
                </c:pt>
                <c:pt idx="303">
                  <c:v>243.3</c:v>
                </c:pt>
                <c:pt idx="304">
                  <c:v>244.3</c:v>
                </c:pt>
                <c:pt idx="305">
                  <c:v>245.3</c:v>
                </c:pt>
                <c:pt idx="306">
                  <c:v>246.3</c:v>
                </c:pt>
                <c:pt idx="307">
                  <c:v>247.3</c:v>
                </c:pt>
                <c:pt idx="308">
                  <c:v>248.3</c:v>
                </c:pt>
                <c:pt idx="309">
                  <c:v>249.3</c:v>
                </c:pt>
                <c:pt idx="310">
                  <c:v>250.3</c:v>
                </c:pt>
                <c:pt idx="311">
                  <c:v>251.3</c:v>
                </c:pt>
                <c:pt idx="312">
                  <c:v>252.3</c:v>
                </c:pt>
                <c:pt idx="313">
                  <c:v>253.3</c:v>
                </c:pt>
                <c:pt idx="314">
                  <c:v>254.3</c:v>
                </c:pt>
                <c:pt idx="315">
                  <c:v>255.3</c:v>
                </c:pt>
                <c:pt idx="316">
                  <c:v>256.3</c:v>
                </c:pt>
                <c:pt idx="317">
                  <c:v>257.3</c:v>
                </c:pt>
                <c:pt idx="318">
                  <c:v>258.3</c:v>
                </c:pt>
                <c:pt idx="319">
                  <c:v>259.3</c:v>
                </c:pt>
                <c:pt idx="320">
                  <c:v>260.3</c:v>
                </c:pt>
                <c:pt idx="321">
                  <c:v>261.3</c:v>
                </c:pt>
                <c:pt idx="322">
                  <c:v>262.3</c:v>
                </c:pt>
                <c:pt idx="323">
                  <c:v>263.3</c:v>
                </c:pt>
                <c:pt idx="324">
                  <c:v>264.3</c:v>
                </c:pt>
                <c:pt idx="325">
                  <c:v>265.3</c:v>
                </c:pt>
                <c:pt idx="326">
                  <c:v>266.3</c:v>
                </c:pt>
                <c:pt idx="327">
                  <c:v>267.3</c:v>
                </c:pt>
                <c:pt idx="328">
                  <c:v>268.3</c:v>
                </c:pt>
                <c:pt idx="329">
                  <c:v>269.3</c:v>
                </c:pt>
                <c:pt idx="330">
                  <c:v>270.3</c:v>
                </c:pt>
                <c:pt idx="331">
                  <c:v>271.3</c:v>
                </c:pt>
                <c:pt idx="332">
                  <c:v>272.3</c:v>
                </c:pt>
                <c:pt idx="333">
                  <c:v>273.3</c:v>
                </c:pt>
                <c:pt idx="334">
                  <c:v>274.3</c:v>
                </c:pt>
                <c:pt idx="335">
                  <c:v>275.3</c:v>
                </c:pt>
                <c:pt idx="336">
                  <c:v>276.3</c:v>
                </c:pt>
                <c:pt idx="337">
                  <c:v>277.3</c:v>
                </c:pt>
                <c:pt idx="338">
                  <c:v>278.3</c:v>
                </c:pt>
                <c:pt idx="339">
                  <c:v>279.3</c:v>
                </c:pt>
                <c:pt idx="340">
                  <c:v>280.3</c:v>
                </c:pt>
                <c:pt idx="341">
                  <c:v>281.3</c:v>
                </c:pt>
                <c:pt idx="342">
                  <c:v>282.3</c:v>
                </c:pt>
                <c:pt idx="343">
                  <c:v>283.3</c:v>
                </c:pt>
                <c:pt idx="344">
                  <c:v>284.3</c:v>
                </c:pt>
                <c:pt idx="345">
                  <c:v>285.3</c:v>
                </c:pt>
                <c:pt idx="346">
                  <c:v>286.3</c:v>
                </c:pt>
                <c:pt idx="347">
                  <c:v>287.3</c:v>
                </c:pt>
                <c:pt idx="348">
                  <c:v>288.3</c:v>
                </c:pt>
                <c:pt idx="349">
                  <c:v>289.3</c:v>
                </c:pt>
                <c:pt idx="350">
                  <c:v>290.3</c:v>
                </c:pt>
                <c:pt idx="351">
                  <c:v>291.3</c:v>
                </c:pt>
                <c:pt idx="352">
                  <c:v>292.3</c:v>
                </c:pt>
                <c:pt idx="353">
                  <c:v>293.3</c:v>
                </c:pt>
                <c:pt idx="354">
                  <c:v>294.3</c:v>
                </c:pt>
                <c:pt idx="355">
                  <c:v>295.3</c:v>
                </c:pt>
                <c:pt idx="356">
                  <c:v>296.3</c:v>
                </c:pt>
                <c:pt idx="357">
                  <c:v>297.3</c:v>
                </c:pt>
                <c:pt idx="358">
                  <c:v>298.3</c:v>
                </c:pt>
                <c:pt idx="359">
                  <c:v>299.3</c:v>
                </c:pt>
                <c:pt idx="360">
                  <c:v>300.3</c:v>
                </c:pt>
                <c:pt idx="361">
                  <c:v>301.3</c:v>
                </c:pt>
                <c:pt idx="362">
                  <c:v>302.3</c:v>
                </c:pt>
                <c:pt idx="363">
                  <c:v>303.3</c:v>
                </c:pt>
                <c:pt idx="364">
                  <c:v>304.3</c:v>
                </c:pt>
                <c:pt idx="365">
                  <c:v>305.3</c:v>
                </c:pt>
                <c:pt idx="366">
                  <c:v>306.3</c:v>
                </c:pt>
                <c:pt idx="367">
                  <c:v>307.3</c:v>
                </c:pt>
                <c:pt idx="368">
                  <c:v>308.3</c:v>
                </c:pt>
                <c:pt idx="369">
                  <c:v>309.3</c:v>
                </c:pt>
                <c:pt idx="370">
                  <c:v>310.3</c:v>
                </c:pt>
                <c:pt idx="371">
                  <c:v>311.3</c:v>
                </c:pt>
                <c:pt idx="372">
                  <c:v>312.3</c:v>
                </c:pt>
                <c:pt idx="373">
                  <c:v>313.3</c:v>
                </c:pt>
                <c:pt idx="374">
                  <c:v>314.3</c:v>
                </c:pt>
                <c:pt idx="375">
                  <c:v>315.3</c:v>
                </c:pt>
                <c:pt idx="376">
                  <c:v>316.3</c:v>
                </c:pt>
                <c:pt idx="377">
                  <c:v>317.3</c:v>
                </c:pt>
                <c:pt idx="378">
                  <c:v>318.3</c:v>
                </c:pt>
                <c:pt idx="379">
                  <c:v>319.3</c:v>
                </c:pt>
                <c:pt idx="380">
                  <c:v>320.3</c:v>
                </c:pt>
                <c:pt idx="381">
                  <c:v>321.3</c:v>
                </c:pt>
                <c:pt idx="382">
                  <c:v>322.3</c:v>
                </c:pt>
                <c:pt idx="383">
                  <c:v>323.3</c:v>
                </c:pt>
                <c:pt idx="384">
                  <c:v>324.3</c:v>
                </c:pt>
                <c:pt idx="385">
                  <c:v>325.3</c:v>
                </c:pt>
                <c:pt idx="386">
                  <c:v>326.3</c:v>
                </c:pt>
                <c:pt idx="387">
                  <c:v>327.3</c:v>
                </c:pt>
                <c:pt idx="388">
                  <c:v>328.3</c:v>
                </c:pt>
                <c:pt idx="389">
                  <c:v>329.3</c:v>
                </c:pt>
                <c:pt idx="390">
                  <c:v>330.3</c:v>
                </c:pt>
                <c:pt idx="391">
                  <c:v>331.3</c:v>
                </c:pt>
                <c:pt idx="392">
                  <c:v>332.3</c:v>
                </c:pt>
                <c:pt idx="393">
                  <c:v>333.3</c:v>
                </c:pt>
                <c:pt idx="394">
                  <c:v>334.3</c:v>
                </c:pt>
                <c:pt idx="395">
                  <c:v>335.3</c:v>
                </c:pt>
                <c:pt idx="396">
                  <c:v>336.3</c:v>
                </c:pt>
                <c:pt idx="397">
                  <c:v>337.3</c:v>
                </c:pt>
                <c:pt idx="398">
                  <c:v>338.3</c:v>
                </c:pt>
                <c:pt idx="399">
                  <c:v>339.3</c:v>
                </c:pt>
                <c:pt idx="400">
                  <c:v>340.3</c:v>
                </c:pt>
                <c:pt idx="401">
                  <c:v>341.3</c:v>
                </c:pt>
                <c:pt idx="402">
                  <c:v>342.3</c:v>
                </c:pt>
                <c:pt idx="403">
                  <c:v>343.3</c:v>
                </c:pt>
                <c:pt idx="404">
                  <c:v>344.3</c:v>
                </c:pt>
                <c:pt idx="405">
                  <c:v>345.3</c:v>
                </c:pt>
                <c:pt idx="406">
                  <c:v>346.3</c:v>
                </c:pt>
                <c:pt idx="407">
                  <c:v>347.3</c:v>
                </c:pt>
                <c:pt idx="408">
                  <c:v>348.3</c:v>
                </c:pt>
                <c:pt idx="409">
                  <c:v>349.3</c:v>
                </c:pt>
                <c:pt idx="410">
                  <c:v>350.3</c:v>
                </c:pt>
                <c:pt idx="411">
                  <c:v>351.3</c:v>
                </c:pt>
                <c:pt idx="412">
                  <c:v>352.3</c:v>
                </c:pt>
                <c:pt idx="413">
                  <c:v>353.3</c:v>
                </c:pt>
                <c:pt idx="414">
                  <c:v>354.3</c:v>
                </c:pt>
                <c:pt idx="415">
                  <c:v>355.3</c:v>
                </c:pt>
                <c:pt idx="416">
                  <c:v>356.3</c:v>
                </c:pt>
                <c:pt idx="417">
                  <c:v>357.3</c:v>
                </c:pt>
                <c:pt idx="418">
                  <c:v>358.3</c:v>
                </c:pt>
                <c:pt idx="419">
                  <c:v>359.3</c:v>
                </c:pt>
                <c:pt idx="420">
                  <c:v>360.3</c:v>
                </c:pt>
                <c:pt idx="421">
                  <c:v>361.3</c:v>
                </c:pt>
                <c:pt idx="422">
                  <c:v>362.3</c:v>
                </c:pt>
                <c:pt idx="423">
                  <c:v>363.3</c:v>
                </c:pt>
                <c:pt idx="424">
                  <c:v>364.3</c:v>
                </c:pt>
                <c:pt idx="425">
                  <c:v>365.3</c:v>
                </c:pt>
                <c:pt idx="426">
                  <c:v>366.3</c:v>
                </c:pt>
                <c:pt idx="427">
                  <c:v>367.3</c:v>
                </c:pt>
                <c:pt idx="428">
                  <c:v>368.3</c:v>
                </c:pt>
                <c:pt idx="429">
                  <c:v>369.3</c:v>
                </c:pt>
                <c:pt idx="430">
                  <c:v>370.3</c:v>
                </c:pt>
                <c:pt idx="431">
                  <c:v>371.3</c:v>
                </c:pt>
                <c:pt idx="432">
                  <c:v>372.3</c:v>
                </c:pt>
                <c:pt idx="433">
                  <c:v>373.3</c:v>
                </c:pt>
                <c:pt idx="434">
                  <c:v>374.3</c:v>
                </c:pt>
                <c:pt idx="435">
                  <c:v>375.3</c:v>
                </c:pt>
                <c:pt idx="436">
                  <c:v>376.3</c:v>
                </c:pt>
                <c:pt idx="437">
                  <c:v>377.3</c:v>
                </c:pt>
                <c:pt idx="438">
                  <c:v>378.3</c:v>
                </c:pt>
                <c:pt idx="439">
                  <c:v>379.3</c:v>
                </c:pt>
                <c:pt idx="440">
                  <c:v>380.3</c:v>
                </c:pt>
                <c:pt idx="441">
                  <c:v>381.3</c:v>
                </c:pt>
                <c:pt idx="442">
                  <c:v>382.3</c:v>
                </c:pt>
                <c:pt idx="443">
                  <c:v>383.3</c:v>
                </c:pt>
                <c:pt idx="444">
                  <c:v>384.3</c:v>
                </c:pt>
                <c:pt idx="445">
                  <c:v>385.3</c:v>
                </c:pt>
                <c:pt idx="446">
                  <c:v>386.3</c:v>
                </c:pt>
                <c:pt idx="447">
                  <c:v>387.3</c:v>
                </c:pt>
                <c:pt idx="448">
                  <c:v>388.3</c:v>
                </c:pt>
                <c:pt idx="449">
                  <c:v>389.3</c:v>
                </c:pt>
                <c:pt idx="450">
                  <c:v>390.3</c:v>
                </c:pt>
                <c:pt idx="451">
                  <c:v>391.3</c:v>
                </c:pt>
                <c:pt idx="452">
                  <c:v>392.3</c:v>
                </c:pt>
                <c:pt idx="453">
                  <c:v>393.3</c:v>
                </c:pt>
                <c:pt idx="454">
                  <c:v>394.3</c:v>
                </c:pt>
                <c:pt idx="455">
                  <c:v>395.3</c:v>
                </c:pt>
                <c:pt idx="456">
                  <c:v>396.3</c:v>
                </c:pt>
                <c:pt idx="457">
                  <c:v>397.3</c:v>
                </c:pt>
                <c:pt idx="458">
                  <c:v>398.3</c:v>
                </c:pt>
                <c:pt idx="459">
                  <c:v>399.3</c:v>
                </c:pt>
                <c:pt idx="460">
                  <c:v>400.3</c:v>
                </c:pt>
                <c:pt idx="461">
                  <c:v>401.3</c:v>
                </c:pt>
                <c:pt idx="462">
                  <c:v>402.3</c:v>
                </c:pt>
                <c:pt idx="463">
                  <c:v>403.3</c:v>
                </c:pt>
                <c:pt idx="464">
                  <c:v>404.3</c:v>
                </c:pt>
                <c:pt idx="465">
                  <c:v>405.3</c:v>
                </c:pt>
                <c:pt idx="466">
                  <c:v>406.3</c:v>
                </c:pt>
                <c:pt idx="467">
                  <c:v>407.3</c:v>
                </c:pt>
                <c:pt idx="468">
                  <c:v>408.3</c:v>
                </c:pt>
                <c:pt idx="469">
                  <c:v>409.3</c:v>
                </c:pt>
                <c:pt idx="470">
                  <c:v>410.3</c:v>
                </c:pt>
                <c:pt idx="471">
                  <c:v>411.3</c:v>
                </c:pt>
                <c:pt idx="472">
                  <c:v>412.3</c:v>
                </c:pt>
                <c:pt idx="473">
                  <c:v>413.3</c:v>
                </c:pt>
                <c:pt idx="474">
                  <c:v>414.3</c:v>
                </c:pt>
                <c:pt idx="475">
                  <c:v>415.3</c:v>
                </c:pt>
                <c:pt idx="476">
                  <c:v>416.3</c:v>
                </c:pt>
                <c:pt idx="477">
                  <c:v>417.3</c:v>
                </c:pt>
                <c:pt idx="478">
                  <c:v>418.3</c:v>
                </c:pt>
                <c:pt idx="479">
                  <c:v>419.3</c:v>
                </c:pt>
                <c:pt idx="480">
                  <c:v>420.3</c:v>
                </c:pt>
                <c:pt idx="481">
                  <c:v>421.3</c:v>
                </c:pt>
                <c:pt idx="482">
                  <c:v>422.3</c:v>
                </c:pt>
                <c:pt idx="483">
                  <c:v>423.3</c:v>
                </c:pt>
                <c:pt idx="484">
                  <c:v>424.3</c:v>
                </c:pt>
                <c:pt idx="485">
                  <c:v>425.3</c:v>
                </c:pt>
                <c:pt idx="486">
                  <c:v>426.3</c:v>
                </c:pt>
                <c:pt idx="487">
                  <c:v>427.3</c:v>
                </c:pt>
                <c:pt idx="488">
                  <c:v>428.3</c:v>
                </c:pt>
                <c:pt idx="489">
                  <c:v>429.3</c:v>
                </c:pt>
                <c:pt idx="490">
                  <c:v>430.3</c:v>
                </c:pt>
                <c:pt idx="491">
                  <c:v>431.3</c:v>
                </c:pt>
                <c:pt idx="492">
                  <c:v>432.3</c:v>
                </c:pt>
                <c:pt idx="493">
                  <c:v>433.3</c:v>
                </c:pt>
                <c:pt idx="494">
                  <c:v>434.3</c:v>
                </c:pt>
                <c:pt idx="495">
                  <c:v>435.3</c:v>
                </c:pt>
                <c:pt idx="496">
                  <c:v>436.3</c:v>
                </c:pt>
                <c:pt idx="497">
                  <c:v>437.3</c:v>
                </c:pt>
                <c:pt idx="498">
                  <c:v>438.3</c:v>
                </c:pt>
                <c:pt idx="499">
                  <c:v>439.3</c:v>
                </c:pt>
                <c:pt idx="500">
                  <c:v>440.3</c:v>
                </c:pt>
                <c:pt idx="501">
                  <c:v>441.3</c:v>
                </c:pt>
                <c:pt idx="502">
                  <c:v>442.3</c:v>
                </c:pt>
                <c:pt idx="503">
                  <c:v>443.3</c:v>
                </c:pt>
                <c:pt idx="504">
                  <c:v>444.3</c:v>
                </c:pt>
                <c:pt idx="505">
                  <c:v>445.3</c:v>
                </c:pt>
                <c:pt idx="506">
                  <c:v>446.3</c:v>
                </c:pt>
                <c:pt idx="507">
                  <c:v>447.3</c:v>
                </c:pt>
                <c:pt idx="508">
                  <c:v>448.3</c:v>
                </c:pt>
                <c:pt idx="509">
                  <c:v>449.3</c:v>
                </c:pt>
                <c:pt idx="510">
                  <c:v>450.3</c:v>
                </c:pt>
                <c:pt idx="511">
                  <c:v>451.3</c:v>
                </c:pt>
                <c:pt idx="512">
                  <c:v>452.3</c:v>
                </c:pt>
                <c:pt idx="513">
                  <c:v>453.3</c:v>
                </c:pt>
                <c:pt idx="514">
                  <c:v>454.3</c:v>
                </c:pt>
                <c:pt idx="515">
                  <c:v>455.3</c:v>
                </c:pt>
                <c:pt idx="516">
                  <c:v>456.3</c:v>
                </c:pt>
                <c:pt idx="517">
                  <c:v>457.3</c:v>
                </c:pt>
                <c:pt idx="518">
                  <c:v>458.3</c:v>
                </c:pt>
                <c:pt idx="519">
                  <c:v>459.3</c:v>
                </c:pt>
                <c:pt idx="520">
                  <c:v>460.3</c:v>
                </c:pt>
                <c:pt idx="521">
                  <c:v>461.3</c:v>
                </c:pt>
                <c:pt idx="522">
                  <c:v>462.3</c:v>
                </c:pt>
                <c:pt idx="523">
                  <c:v>463.3</c:v>
                </c:pt>
                <c:pt idx="524">
                  <c:v>464.3</c:v>
                </c:pt>
                <c:pt idx="525">
                  <c:v>465.3</c:v>
                </c:pt>
                <c:pt idx="526">
                  <c:v>466.3</c:v>
                </c:pt>
                <c:pt idx="527">
                  <c:v>467.3</c:v>
                </c:pt>
                <c:pt idx="528">
                  <c:v>468.3</c:v>
                </c:pt>
                <c:pt idx="529">
                  <c:v>469.3</c:v>
                </c:pt>
                <c:pt idx="530">
                  <c:v>470.3</c:v>
                </c:pt>
                <c:pt idx="531">
                  <c:v>471.3</c:v>
                </c:pt>
                <c:pt idx="532">
                  <c:v>472.3</c:v>
                </c:pt>
                <c:pt idx="533">
                  <c:v>473.3</c:v>
                </c:pt>
                <c:pt idx="534">
                  <c:v>474.3</c:v>
                </c:pt>
                <c:pt idx="535">
                  <c:v>475.3</c:v>
                </c:pt>
                <c:pt idx="536">
                  <c:v>476.3</c:v>
                </c:pt>
                <c:pt idx="537">
                  <c:v>477.3</c:v>
                </c:pt>
                <c:pt idx="538">
                  <c:v>478.3</c:v>
                </c:pt>
                <c:pt idx="539">
                  <c:v>479.3</c:v>
                </c:pt>
                <c:pt idx="540">
                  <c:v>480.3</c:v>
                </c:pt>
                <c:pt idx="541">
                  <c:v>481.3</c:v>
                </c:pt>
                <c:pt idx="542">
                  <c:v>482.3</c:v>
                </c:pt>
                <c:pt idx="543">
                  <c:v>483.3</c:v>
                </c:pt>
                <c:pt idx="544">
                  <c:v>484.3</c:v>
                </c:pt>
                <c:pt idx="545">
                  <c:v>485.3</c:v>
                </c:pt>
                <c:pt idx="546">
                  <c:v>486.3</c:v>
                </c:pt>
                <c:pt idx="547">
                  <c:v>487.3</c:v>
                </c:pt>
                <c:pt idx="548">
                  <c:v>488.3</c:v>
                </c:pt>
                <c:pt idx="549">
                  <c:v>489.3</c:v>
                </c:pt>
                <c:pt idx="550">
                  <c:v>490.3</c:v>
                </c:pt>
                <c:pt idx="551">
                  <c:v>491.3</c:v>
                </c:pt>
                <c:pt idx="552">
                  <c:v>492.3</c:v>
                </c:pt>
                <c:pt idx="553">
                  <c:v>493.3</c:v>
                </c:pt>
                <c:pt idx="554">
                  <c:v>494.3</c:v>
                </c:pt>
                <c:pt idx="555">
                  <c:v>495.3</c:v>
                </c:pt>
                <c:pt idx="556">
                  <c:v>496.3</c:v>
                </c:pt>
                <c:pt idx="557">
                  <c:v>497.3</c:v>
                </c:pt>
                <c:pt idx="558">
                  <c:v>498.3</c:v>
                </c:pt>
                <c:pt idx="559">
                  <c:v>499.3</c:v>
                </c:pt>
                <c:pt idx="560">
                  <c:v>500.3</c:v>
                </c:pt>
                <c:pt idx="561">
                  <c:v>501.3</c:v>
                </c:pt>
                <c:pt idx="562">
                  <c:v>502.3</c:v>
                </c:pt>
                <c:pt idx="563">
                  <c:v>503.3</c:v>
                </c:pt>
                <c:pt idx="564">
                  <c:v>504.3</c:v>
                </c:pt>
                <c:pt idx="565">
                  <c:v>505.3</c:v>
                </c:pt>
                <c:pt idx="566">
                  <c:v>506.3</c:v>
                </c:pt>
                <c:pt idx="567">
                  <c:v>507.3</c:v>
                </c:pt>
                <c:pt idx="568">
                  <c:v>508.3</c:v>
                </c:pt>
                <c:pt idx="569">
                  <c:v>509.3</c:v>
                </c:pt>
                <c:pt idx="570">
                  <c:v>510.3</c:v>
                </c:pt>
                <c:pt idx="571">
                  <c:v>511.3</c:v>
                </c:pt>
                <c:pt idx="572">
                  <c:v>512.29999999999995</c:v>
                </c:pt>
                <c:pt idx="573">
                  <c:v>513.29999999999995</c:v>
                </c:pt>
                <c:pt idx="574">
                  <c:v>514.29999999999995</c:v>
                </c:pt>
                <c:pt idx="575">
                  <c:v>515.29999999999995</c:v>
                </c:pt>
                <c:pt idx="576">
                  <c:v>516.29999999999995</c:v>
                </c:pt>
                <c:pt idx="577">
                  <c:v>517.29999999999995</c:v>
                </c:pt>
                <c:pt idx="578">
                  <c:v>518.29999999999995</c:v>
                </c:pt>
                <c:pt idx="579">
                  <c:v>519.29999999999995</c:v>
                </c:pt>
                <c:pt idx="580">
                  <c:v>520.29999999999995</c:v>
                </c:pt>
                <c:pt idx="581">
                  <c:v>521.29999999999995</c:v>
                </c:pt>
                <c:pt idx="582">
                  <c:v>522.29999999999995</c:v>
                </c:pt>
                <c:pt idx="583">
                  <c:v>523.29999999999995</c:v>
                </c:pt>
                <c:pt idx="584">
                  <c:v>524.29999999999995</c:v>
                </c:pt>
                <c:pt idx="585">
                  <c:v>525.29999999999995</c:v>
                </c:pt>
                <c:pt idx="586">
                  <c:v>526.29999999999995</c:v>
                </c:pt>
                <c:pt idx="587">
                  <c:v>527.29999999999995</c:v>
                </c:pt>
                <c:pt idx="588">
                  <c:v>528.29999999999995</c:v>
                </c:pt>
                <c:pt idx="589">
                  <c:v>529.29999999999995</c:v>
                </c:pt>
                <c:pt idx="590">
                  <c:v>530.29999999999995</c:v>
                </c:pt>
                <c:pt idx="591">
                  <c:v>531.29999999999995</c:v>
                </c:pt>
                <c:pt idx="592">
                  <c:v>532.29999999999995</c:v>
                </c:pt>
                <c:pt idx="593">
                  <c:v>533.29999999999995</c:v>
                </c:pt>
                <c:pt idx="594">
                  <c:v>534.29999999999995</c:v>
                </c:pt>
                <c:pt idx="595">
                  <c:v>535.29999999999995</c:v>
                </c:pt>
                <c:pt idx="596">
                  <c:v>536.29999999999995</c:v>
                </c:pt>
                <c:pt idx="597">
                  <c:v>537.29999999999995</c:v>
                </c:pt>
                <c:pt idx="598">
                  <c:v>538.29999999999995</c:v>
                </c:pt>
                <c:pt idx="599">
                  <c:v>539.29999999999995</c:v>
                </c:pt>
                <c:pt idx="600">
                  <c:v>540.29999999999995</c:v>
                </c:pt>
                <c:pt idx="601">
                  <c:v>541.29999999999995</c:v>
                </c:pt>
                <c:pt idx="602">
                  <c:v>542.29999999999995</c:v>
                </c:pt>
                <c:pt idx="603">
                  <c:v>543.29999999999995</c:v>
                </c:pt>
                <c:pt idx="604">
                  <c:v>544.29999999999995</c:v>
                </c:pt>
                <c:pt idx="605">
                  <c:v>545.29999999999995</c:v>
                </c:pt>
                <c:pt idx="606">
                  <c:v>546.29999999999995</c:v>
                </c:pt>
                <c:pt idx="607">
                  <c:v>547.29999999999995</c:v>
                </c:pt>
                <c:pt idx="608">
                  <c:v>548.29999999999995</c:v>
                </c:pt>
                <c:pt idx="609">
                  <c:v>549.29999999999995</c:v>
                </c:pt>
                <c:pt idx="610">
                  <c:v>550.29999999999995</c:v>
                </c:pt>
                <c:pt idx="611">
                  <c:v>551.29999999999995</c:v>
                </c:pt>
                <c:pt idx="612">
                  <c:v>552.29999999999995</c:v>
                </c:pt>
                <c:pt idx="613">
                  <c:v>553.29999999999995</c:v>
                </c:pt>
                <c:pt idx="614">
                  <c:v>554.29999999999995</c:v>
                </c:pt>
                <c:pt idx="615">
                  <c:v>555.29999999999995</c:v>
                </c:pt>
                <c:pt idx="616">
                  <c:v>556.29999999999995</c:v>
                </c:pt>
                <c:pt idx="617">
                  <c:v>557.29999999999995</c:v>
                </c:pt>
                <c:pt idx="618">
                  <c:v>558.29999999999995</c:v>
                </c:pt>
                <c:pt idx="619">
                  <c:v>559.29999999999995</c:v>
                </c:pt>
                <c:pt idx="620">
                  <c:v>560.29999999999995</c:v>
                </c:pt>
                <c:pt idx="621">
                  <c:v>561.29999999999995</c:v>
                </c:pt>
                <c:pt idx="622">
                  <c:v>562.29999999999995</c:v>
                </c:pt>
                <c:pt idx="623">
                  <c:v>563.29999999999995</c:v>
                </c:pt>
                <c:pt idx="624">
                  <c:v>564.29999999999995</c:v>
                </c:pt>
                <c:pt idx="625">
                  <c:v>565.29999999999995</c:v>
                </c:pt>
                <c:pt idx="626">
                  <c:v>566.29999999999995</c:v>
                </c:pt>
                <c:pt idx="627">
                  <c:v>567.29999999999995</c:v>
                </c:pt>
                <c:pt idx="628">
                  <c:v>568.29999999999995</c:v>
                </c:pt>
                <c:pt idx="629">
                  <c:v>569.29999999999995</c:v>
                </c:pt>
                <c:pt idx="630">
                  <c:v>570.29999999999995</c:v>
                </c:pt>
                <c:pt idx="631">
                  <c:v>571.29999999999995</c:v>
                </c:pt>
                <c:pt idx="632">
                  <c:v>572.29999999999995</c:v>
                </c:pt>
                <c:pt idx="633">
                  <c:v>573.29999999999995</c:v>
                </c:pt>
                <c:pt idx="634">
                  <c:v>574.29999999999995</c:v>
                </c:pt>
                <c:pt idx="635">
                  <c:v>575.29999999999995</c:v>
                </c:pt>
                <c:pt idx="636">
                  <c:v>576.29999999999995</c:v>
                </c:pt>
                <c:pt idx="637">
                  <c:v>577.29999999999995</c:v>
                </c:pt>
                <c:pt idx="638">
                  <c:v>578.29999999999995</c:v>
                </c:pt>
                <c:pt idx="639">
                  <c:v>579.29999999999995</c:v>
                </c:pt>
                <c:pt idx="640">
                  <c:v>580.29999999999995</c:v>
                </c:pt>
                <c:pt idx="641">
                  <c:v>581.29999999999995</c:v>
                </c:pt>
                <c:pt idx="642">
                  <c:v>582.29999999999995</c:v>
                </c:pt>
                <c:pt idx="643">
                  <c:v>583.29999999999995</c:v>
                </c:pt>
                <c:pt idx="644">
                  <c:v>584.29999999999995</c:v>
                </c:pt>
                <c:pt idx="645">
                  <c:v>585.29999999999995</c:v>
                </c:pt>
                <c:pt idx="646">
                  <c:v>586.29999999999995</c:v>
                </c:pt>
                <c:pt idx="647">
                  <c:v>587.29999999999995</c:v>
                </c:pt>
                <c:pt idx="648">
                  <c:v>588.29999999999995</c:v>
                </c:pt>
                <c:pt idx="649">
                  <c:v>589.29999999999995</c:v>
                </c:pt>
                <c:pt idx="650">
                  <c:v>590.29999999999995</c:v>
                </c:pt>
                <c:pt idx="651">
                  <c:v>591.29999999999995</c:v>
                </c:pt>
                <c:pt idx="652">
                  <c:v>592.29999999999995</c:v>
                </c:pt>
                <c:pt idx="653">
                  <c:v>593.29999999999995</c:v>
                </c:pt>
                <c:pt idx="654">
                  <c:v>594.29999999999995</c:v>
                </c:pt>
                <c:pt idx="655">
                  <c:v>595.29999999999995</c:v>
                </c:pt>
                <c:pt idx="656">
                  <c:v>596.29999999999995</c:v>
                </c:pt>
                <c:pt idx="657">
                  <c:v>597.29999999999995</c:v>
                </c:pt>
                <c:pt idx="658">
                  <c:v>598.29999999999995</c:v>
                </c:pt>
                <c:pt idx="659">
                  <c:v>599.29999999999995</c:v>
                </c:pt>
                <c:pt idx="660">
                  <c:v>600.29999999999995</c:v>
                </c:pt>
                <c:pt idx="661">
                  <c:v>601.29999999999995</c:v>
                </c:pt>
                <c:pt idx="662">
                  <c:v>602.29999999999995</c:v>
                </c:pt>
                <c:pt idx="663">
                  <c:v>603.29999999999995</c:v>
                </c:pt>
                <c:pt idx="664">
                  <c:v>604.29999999999995</c:v>
                </c:pt>
                <c:pt idx="665">
                  <c:v>605.29999999999995</c:v>
                </c:pt>
                <c:pt idx="666">
                  <c:v>606.29999999999995</c:v>
                </c:pt>
                <c:pt idx="667">
                  <c:v>607.29999999999995</c:v>
                </c:pt>
                <c:pt idx="668">
                  <c:v>608.29999999999995</c:v>
                </c:pt>
                <c:pt idx="669">
                  <c:v>609.29999999999995</c:v>
                </c:pt>
                <c:pt idx="670">
                  <c:v>610.29999999999995</c:v>
                </c:pt>
                <c:pt idx="671">
                  <c:v>611.29999999999995</c:v>
                </c:pt>
                <c:pt idx="672">
                  <c:v>612.29999999999995</c:v>
                </c:pt>
                <c:pt idx="673">
                  <c:v>613.29999999999995</c:v>
                </c:pt>
                <c:pt idx="674">
                  <c:v>614.29999999999995</c:v>
                </c:pt>
                <c:pt idx="675">
                  <c:v>615.29999999999995</c:v>
                </c:pt>
                <c:pt idx="676">
                  <c:v>616.29999999999995</c:v>
                </c:pt>
                <c:pt idx="677">
                  <c:v>617.29999999999995</c:v>
                </c:pt>
                <c:pt idx="678">
                  <c:v>618.29999999999995</c:v>
                </c:pt>
                <c:pt idx="679">
                  <c:v>619.29999999999995</c:v>
                </c:pt>
                <c:pt idx="680">
                  <c:v>620.29999999999995</c:v>
                </c:pt>
                <c:pt idx="681">
                  <c:v>621.29999999999995</c:v>
                </c:pt>
                <c:pt idx="682">
                  <c:v>622.29999999999995</c:v>
                </c:pt>
                <c:pt idx="683">
                  <c:v>623.29999999999995</c:v>
                </c:pt>
                <c:pt idx="684">
                  <c:v>624.29999999999995</c:v>
                </c:pt>
                <c:pt idx="685">
                  <c:v>625.29999999999995</c:v>
                </c:pt>
                <c:pt idx="686">
                  <c:v>626.29999999999995</c:v>
                </c:pt>
                <c:pt idx="687">
                  <c:v>627.29999999999995</c:v>
                </c:pt>
                <c:pt idx="688">
                  <c:v>628.29999999999995</c:v>
                </c:pt>
                <c:pt idx="689">
                  <c:v>629.29999999999995</c:v>
                </c:pt>
                <c:pt idx="690">
                  <c:v>630.29999999999995</c:v>
                </c:pt>
                <c:pt idx="691">
                  <c:v>631.29999999999995</c:v>
                </c:pt>
                <c:pt idx="692">
                  <c:v>632.29999999999995</c:v>
                </c:pt>
                <c:pt idx="693">
                  <c:v>633.29999999999995</c:v>
                </c:pt>
                <c:pt idx="694">
                  <c:v>634.29999999999995</c:v>
                </c:pt>
                <c:pt idx="695">
                  <c:v>635.29999999999995</c:v>
                </c:pt>
                <c:pt idx="696">
                  <c:v>636.29999999999995</c:v>
                </c:pt>
                <c:pt idx="697">
                  <c:v>637.29999999999995</c:v>
                </c:pt>
                <c:pt idx="698">
                  <c:v>638.29999999999995</c:v>
                </c:pt>
                <c:pt idx="699">
                  <c:v>639.29999999999995</c:v>
                </c:pt>
                <c:pt idx="700">
                  <c:v>640.29999999999995</c:v>
                </c:pt>
                <c:pt idx="701">
                  <c:v>641.29999999999995</c:v>
                </c:pt>
                <c:pt idx="702">
                  <c:v>642.29999999999995</c:v>
                </c:pt>
                <c:pt idx="703">
                  <c:v>643.29999999999995</c:v>
                </c:pt>
                <c:pt idx="704">
                  <c:v>644.29999999999995</c:v>
                </c:pt>
                <c:pt idx="705">
                  <c:v>645.29999999999995</c:v>
                </c:pt>
                <c:pt idx="706">
                  <c:v>646.29999999999995</c:v>
                </c:pt>
                <c:pt idx="707">
                  <c:v>647.29999999999995</c:v>
                </c:pt>
                <c:pt idx="708">
                  <c:v>648.29999999999995</c:v>
                </c:pt>
                <c:pt idx="709">
                  <c:v>649.29999999999995</c:v>
                </c:pt>
                <c:pt idx="710">
                  <c:v>650.29999999999995</c:v>
                </c:pt>
                <c:pt idx="711">
                  <c:v>651.29999999999995</c:v>
                </c:pt>
                <c:pt idx="712">
                  <c:v>652.29999999999995</c:v>
                </c:pt>
                <c:pt idx="713">
                  <c:v>653.29999999999995</c:v>
                </c:pt>
                <c:pt idx="714">
                  <c:v>654.29999999999995</c:v>
                </c:pt>
                <c:pt idx="715">
                  <c:v>655.29999999999995</c:v>
                </c:pt>
                <c:pt idx="716">
                  <c:v>656.3</c:v>
                </c:pt>
                <c:pt idx="717">
                  <c:v>657.3</c:v>
                </c:pt>
                <c:pt idx="718">
                  <c:v>658.3</c:v>
                </c:pt>
                <c:pt idx="719">
                  <c:v>659.3</c:v>
                </c:pt>
                <c:pt idx="720">
                  <c:v>660.3</c:v>
                </c:pt>
                <c:pt idx="721">
                  <c:v>661.3</c:v>
                </c:pt>
                <c:pt idx="722">
                  <c:v>662.3</c:v>
                </c:pt>
                <c:pt idx="723">
                  <c:v>663.3</c:v>
                </c:pt>
                <c:pt idx="724">
                  <c:v>664.3</c:v>
                </c:pt>
                <c:pt idx="725">
                  <c:v>665.3</c:v>
                </c:pt>
                <c:pt idx="726">
                  <c:v>666.3</c:v>
                </c:pt>
                <c:pt idx="727">
                  <c:v>667.3</c:v>
                </c:pt>
                <c:pt idx="728">
                  <c:v>668.3</c:v>
                </c:pt>
                <c:pt idx="729">
                  <c:v>669.3</c:v>
                </c:pt>
                <c:pt idx="730">
                  <c:v>670.3</c:v>
                </c:pt>
                <c:pt idx="731">
                  <c:v>671.3</c:v>
                </c:pt>
                <c:pt idx="732">
                  <c:v>672.3</c:v>
                </c:pt>
                <c:pt idx="733">
                  <c:v>673.3</c:v>
                </c:pt>
                <c:pt idx="734">
                  <c:v>674.3</c:v>
                </c:pt>
                <c:pt idx="735">
                  <c:v>675.3</c:v>
                </c:pt>
                <c:pt idx="736">
                  <c:v>676.3</c:v>
                </c:pt>
                <c:pt idx="737">
                  <c:v>677.3</c:v>
                </c:pt>
                <c:pt idx="738">
                  <c:v>678.3</c:v>
                </c:pt>
                <c:pt idx="739">
                  <c:v>679.3</c:v>
                </c:pt>
                <c:pt idx="740">
                  <c:v>680.3</c:v>
                </c:pt>
                <c:pt idx="741">
                  <c:v>681.3</c:v>
                </c:pt>
                <c:pt idx="742">
                  <c:v>682.3</c:v>
                </c:pt>
                <c:pt idx="743">
                  <c:v>683.3</c:v>
                </c:pt>
                <c:pt idx="744">
                  <c:v>684.3</c:v>
                </c:pt>
                <c:pt idx="745">
                  <c:v>685.3</c:v>
                </c:pt>
                <c:pt idx="746">
                  <c:v>686.3</c:v>
                </c:pt>
                <c:pt idx="747">
                  <c:v>687.3</c:v>
                </c:pt>
                <c:pt idx="748">
                  <c:v>688.3</c:v>
                </c:pt>
                <c:pt idx="749">
                  <c:v>689.3</c:v>
                </c:pt>
                <c:pt idx="750">
                  <c:v>690.3</c:v>
                </c:pt>
                <c:pt idx="751">
                  <c:v>691.3</c:v>
                </c:pt>
                <c:pt idx="752">
                  <c:v>692.3</c:v>
                </c:pt>
                <c:pt idx="753">
                  <c:v>693.3</c:v>
                </c:pt>
                <c:pt idx="754">
                  <c:v>694.3</c:v>
                </c:pt>
                <c:pt idx="755">
                  <c:v>695.3</c:v>
                </c:pt>
                <c:pt idx="756">
                  <c:v>696.3</c:v>
                </c:pt>
                <c:pt idx="757">
                  <c:v>697.3</c:v>
                </c:pt>
                <c:pt idx="758">
                  <c:v>698.3</c:v>
                </c:pt>
                <c:pt idx="759">
                  <c:v>699.3</c:v>
                </c:pt>
                <c:pt idx="760">
                  <c:v>700.3</c:v>
                </c:pt>
                <c:pt idx="761">
                  <c:v>701.3</c:v>
                </c:pt>
                <c:pt idx="762">
                  <c:v>702.3</c:v>
                </c:pt>
                <c:pt idx="763">
                  <c:v>703.3</c:v>
                </c:pt>
                <c:pt idx="764">
                  <c:v>704.3</c:v>
                </c:pt>
                <c:pt idx="765">
                  <c:v>705.3</c:v>
                </c:pt>
                <c:pt idx="766">
                  <c:v>706.3</c:v>
                </c:pt>
                <c:pt idx="767">
                  <c:v>707.3</c:v>
                </c:pt>
                <c:pt idx="768">
                  <c:v>708.3</c:v>
                </c:pt>
                <c:pt idx="769">
                  <c:v>709.3</c:v>
                </c:pt>
                <c:pt idx="770">
                  <c:v>710.3</c:v>
                </c:pt>
                <c:pt idx="771">
                  <c:v>711.3</c:v>
                </c:pt>
                <c:pt idx="772">
                  <c:v>712.3</c:v>
                </c:pt>
                <c:pt idx="773">
                  <c:v>713.3</c:v>
                </c:pt>
                <c:pt idx="774">
                  <c:v>714.3</c:v>
                </c:pt>
                <c:pt idx="775">
                  <c:v>715.3</c:v>
                </c:pt>
                <c:pt idx="776">
                  <c:v>716.3</c:v>
                </c:pt>
                <c:pt idx="777">
                  <c:v>717.3</c:v>
                </c:pt>
                <c:pt idx="778">
                  <c:v>718.3</c:v>
                </c:pt>
                <c:pt idx="779">
                  <c:v>719.3</c:v>
                </c:pt>
                <c:pt idx="780">
                  <c:v>720.3</c:v>
                </c:pt>
                <c:pt idx="781">
                  <c:v>721.3</c:v>
                </c:pt>
                <c:pt idx="782">
                  <c:v>722.3</c:v>
                </c:pt>
                <c:pt idx="783">
                  <c:v>723.3</c:v>
                </c:pt>
                <c:pt idx="784">
                  <c:v>724.3</c:v>
                </c:pt>
                <c:pt idx="785">
                  <c:v>725.3</c:v>
                </c:pt>
                <c:pt idx="786">
                  <c:v>726.3</c:v>
                </c:pt>
                <c:pt idx="787">
                  <c:v>727.3</c:v>
                </c:pt>
                <c:pt idx="788">
                  <c:v>728.3</c:v>
                </c:pt>
                <c:pt idx="789">
                  <c:v>729.3</c:v>
                </c:pt>
                <c:pt idx="790">
                  <c:v>730.3</c:v>
                </c:pt>
                <c:pt idx="791">
                  <c:v>731.3</c:v>
                </c:pt>
                <c:pt idx="792">
                  <c:v>732.3</c:v>
                </c:pt>
                <c:pt idx="793">
                  <c:v>733.3</c:v>
                </c:pt>
                <c:pt idx="794">
                  <c:v>734.3</c:v>
                </c:pt>
                <c:pt idx="795">
                  <c:v>735.3</c:v>
                </c:pt>
                <c:pt idx="796">
                  <c:v>736.3</c:v>
                </c:pt>
                <c:pt idx="797">
                  <c:v>737.3</c:v>
                </c:pt>
                <c:pt idx="798">
                  <c:v>738.3</c:v>
                </c:pt>
                <c:pt idx="799">
                  <c:v>739.3</c:v>
                </c:pt>
                <c:pt idx="800">
                  <c:v>740.3</c:v>
                </c:pt>
                <c:pt idx="801">
                  <c:v>741.3</c:v>
                </c:pt>
                <c:pt idx="802">
                  <c:v>742.3</c:v>
                </c:pt>
                <c:pt idx="803">
                  <c:v>743.3</c:v>
                </c:pt>
                <c:pt idx="804">
                  <c:v>744.3</c:v>
                </c:pt>
                <c:pt idx="805">
                  <c:v>745.3</c:v>
                </c:pt>
                <c:pt idx="806">
                  <c:v>746.3</c:v>
                </c:pt>
                <c:pt idx="807">
                  <c:v>747.3</c:v>
                </c:pt>
                <c:pt idx="808">
                  <c:v>748.3</c:v>
                </c:pt>
                <c:pt idx="809">
                  <c:v>749.3</c:v>
                </c:pt>
                <c:pt idx="810">
                  <c:v>750.3</c:v>
                </c:pt>
                <c:pt idx="811">
                  <c:v>751.3</c:v>
                </c:pt>
                <c:pt idx="812">
                  <c:v>752.3</c:v>
                </c:pt>
                <c:pt idx="813">
                  <c:v>753.3</c:v>
                </c:pt>
                <c:pt idx="814">
                  <c:v>754.3</c:v>
                </c:pt>
                <c:pt idx="815">
                  <c:v>755.3</c:v>
                </c:pt>
                <c:pt idx="816">
                  <c:v>756.3</c:v>
                </c:pt>
                <c:pt idx="817">
                  <c:v>757.3</c:v>
                </c:pt>
                <c:pt idx="818">
                  <c:v>758.3</c:v>
                </c:pt>
                <c:pt idx="819">
                  <c:v>759.3</c:v>
                </c:pt>
                <c:pt idx="820">
                  <c:v>760.3</c:v>
                </c:pt>
                <c:pt idx="821">
                  <c:v>761.3</c:v>
                </c:pt>
                <c:pt idx="822">
                  <c:v>762.3</c:v>
                </c:pt>
                <c:pt idx="823">
                  <c:v>763.3</c:v>
                </c:pt>
                <c:pt idx="824">
                  <c:v>764.3</c:v>
                </c:pt>
                <c:pt idx="825">
                  <c:v>765.3</c:v>
                </c:pt>
                <c:pt idx="826">
                  <c:v>766.3</c:v>
                </c:pt>
                <c:pt idx="827">
                  <c:v>767.3</c:v>
                </c:pt>
                <c:pt idx="828">
                  <c:v>768.3</c:v>
                </c:pt>
                <c:pt idx="829">
                  <c:v>769.3</c:v>
                </c:pt>
                <c:pt idx="830">
                  <c:v>770.3</c:v>
                </c:pt>
                <c:pt idx="831">
                  <c:v>771.3</c:v>
                </c:pt>
                <c:pt idx="832">
                  <c:v>772.3</c:v>
                </c:pt>
                <c:pt idx="833">
                  <c:v>773.3</c:v>
                </c:pt>
                <c:pt idx="834">
                  <c:v>774.3</c:v>
                </c:pt>
                <c:pt idx="835">
                  <c:v>775.3</c:v>
                </c:pt>
                <c:pt idx="836">
                  <c:v>776.3</c:v>
                </c:pt>
                <c:pt idx="837">
                  <c:v>777.3</c:v>
                </c:pt>
                <c:pt idx="838">
                  <c:v>778.3</c:v>
                </c:pt>
                <c:pt idx="839">
                  <c:v>779.3</c:v>
                </c:pt>
                <c:pt idx="840">
                  <c:v>780.3</c:v>
                </c:pt>
                <c:pt idx="841">
                  <c:v>781.3</c:v>
                </c:pt>
                <c:pt idx="842">
                  <c:v>782.3</c:v>
                </c:pt>
                <c:pt idx="843">
                  <c:v>783.3</c:v>
                </c:pt>
                <c:pt idx="844">
                  <c:v>784.3</c:v>
                </c:pt>
                <c:pt idx="845">
                  <c:v>785.3</c:v>
                </c:pt>
                <c:pt idx="846">
                  <c:v>786.3</c:v>
                </c:pt>
                <c:pt idx="847">
                  <c:v>787.3</c:v>
                </c:pt>
                <c:pt idx="848">
                  <c:v>788.3</c:v>
                </c:pt>
                <c:pt idx="849">
                  <c:v>789.3</c:v>
                </c:pt>
                <c:pt idx="850">
                  <c:v>790.3</c:v>
                </c:pt>
                <c:pt idx="851">
                  <c:v>791.3</c:v>
                </c:pt>
                <c:pt idx="852">
                  <c:v>792.3</c:v>
                </c:pt>
                <c:pt idx="853">
                  <c:v>793.3</c:v>
                </c:pt>
                <c:pt idx="854">
                  <c:v>794.3</c:v>
                </c:pt>
                <c:pt idx="855">
                  <c:v>795.3</c:v>
                </c:pt>
                <c:pt idx="856">
                  <c:v>796.3</c:v>
                </c:pt>
                <c:pt idx="857">
                  <c:v>797.3</c:v>
                </c:pt>
                <c:pt idx="858">
                  <c:v>798.3</c:v>
                </c:pt>
                <c:pt idx="859">
                  <c:v>799.3</c:v>
                </c:pt>
                <c:pt idx="860">
                  <c:v>800.3</c:v>
                </c:pt>
                <c:pt idx="861">
                  <c:v>801.3</c:v>
                </c:pt>
                <c:pt idx="862">
                  <c:v>802.3</c:v>
                </c:pt>
                <c:pt idx="863">
                  <c:v>803.3</c:v>
                </c:pt>
                <c:pt idx="864">
                  <c:v>804.3</c:v>
                </c:pt>
                <c:pt idx="865">
                  <c:v>805.3</c:v>
                </c:pt>
                <c:pt idx="866">
                  <c:v>806.3</c:v>
                </c:pt>
                <c:pt idx="867">
                  <c:v>807.3</c:v>
                </c:pt>
                <c:pt idx="868">
                  <c:v>808.3</c:v>
                </c:pt>
                <c:pt idx="869">
                  <c:v>809.3</c:v>
                </c:pt>
                <c:pt idx="870">
                  <c:v>810.3</c:v>
                </c:pt>
                <c:pt idx="871">
                  <c:v>811.3</c:v>
                </c:pt>
                <c:pt idx="872">
                  <c:v>812.3</c:v>
                </c:pt>
                <c:pt idx="873">
                  <c:v>813.3</c:v>
                </c:pt>
                <c:pt idx="874">
                  <c:v>814.3</c:v>
                </c:pt>
                <c:pt idx="875">
                  <c:v>815.3</c:v>
                </c:pt>
                <c:pt idx="876">
                  <c:v>816.3</c:v>
                </c:pt>
                <c:pt idx="877">
                  <c:v>817.3</c:v>
                </c:pt>
                <c:pt idx="878">
                  <c:v>818.3</c:v>
                </c:pt>
                <c:pt idx="879">
                  <c:v>819.3</c:v>
                </c:pt>
                <c:pt idx="880">
                  <c:v>820.3</c:v>
                </c:pt>
                <c:pt idx="881">
                  <c:v>821.3</c:v>
                </c:pt>
                <c:pt idx="882">
                  <c:v>822.3</c:v>
                </c:pt>
                <c:pt idx="883">
                  <c:v>823.3</c:v>
                </c:pt>
                <c:pt idx="884">
                  <c:v>824.3</c:v>
                </c:pt>
                <c:pt idx="885">
                  <c:v>825.3</c:v>
                </c:pt>
                <c:pt idx="886">
                  <c:v>826.3</c:v>
                </c:pt>
                <c:pt idx="887">
                  <c:v>827.3</c:v>
                </c:pt>
                <c:pt idx="888">
                  <c:v>828.3</c:v>
                </c:pt>
                <c:pt idx="889">
                  <c:v>829.3</c:v>
                </c:pt>
                <c:pt idx="890">
                  <c:v>830.3</c:v>
                </c:pt>
                <c:pt idx="891">
                  <c:v>831.3</c:v>
                </c:pt>
                <c:pt idx="892">
                  <c:v>832.3</c:v>
                </c:pt>
                <c:pt idx="893">
                  <c:v>833.3</c:v>
                </c:pt>
                <c:pt idx="894">
                  <c:v>834.3</c:v>
                </c:pt>
                <c:pt idx="895">
                  <c:v>835.3</c:v>
                </c:pt>
                <c:pt idx="896">
                  <c:v>836.3</c:v>
                </c:pt>
                <c:pt idx="897">
                  <c:v>837.3</c:v>
                </c:pt>
                <c:pt idx="898">
                  <c:v>838.3</c:v>
                </c:pt>
                <c:pt idx="899">
                  <c:v>839.3</c:v>
                </c:pt>
                <c:pt idx="900">
                  <c:v>840.3</c:v>
                </c:pt>
                <c:pt idx="901">
                  <c:v>841.3</c:v>
                </c:pt>
                <c:pt idx="902">
                  <c:v>842.3</c:v>
                </c:pt>
                <c:pt idx="903">
                  <c:v>843.3</c:v>
                </c:pt>
                <c:pt idx="904">
                  <c:v>844.3</c:v>
                </c:pt>
                <c:pt idx="905">
                  <c:v>845.3</c:v>
                </c:pt>
                <c:pt idx="906">
                  <c:v>846.3</c:v>
                </c:pt>
                <c:pt idx="907">
                  <c:v>847.3</c:v>
                </c:pt>
                <c:pt idx="908">
                  <c:v>848.3</c:v>
                </c:pt>
                <c:pt idx="909">
                  <c:v>849.3</c:v>
                </c:pt>
                <c:pt idx="910">
                  <c:v>850.3</c:v>
                </c:pt>
                <c:pt idx="911">
                  <c:v>851.3</c:v>
                </c:pt>
                <c:pt idx="912">
                  <c:v>852.3</c:v>
                </c:pt>
                <c:pt idx="913">
                  <c:v>853.3</c:v>
                </c:pt>
                <c:pt idx="914">
                  <c:v>854.3</c:v>
                </c:pt>
                <c:pt idx="915">
                  <c:v>855.3</c:v>
                </c:pt>
                <c:pt idx="916">
                  <c:v>856.3</c:v>
                </c:pt>
                <c:pt idx="917">
                  <c:v>857.3</c:v>
                </c:pt>
                <c:pt idx="918">
                  <c:v>858.3</c:v>
                </c:pt>
                <c:pt idx="919">
                  <c:v>859.3</c:v>
                </c:pt>
                <c:pt idx="920">
                  <c:v>860.3</c:v>
                </c:pt>
                <c:pt idx="921">
                  <c:v>861.3</c:v>
                </c:pt>
                <c:pt idx="922">
                  <c:v>862.3</c:v>
                </c:pt>
                <c:pt idx="923">
                  <c:v>863.3</c:v>
                </c:pt>
                <c:pt idx="924">
                  <c:v>864.3</c:v>
                </c:pt>
                <c:pt idx="925">
                  <c:v>865.3</c:v>
                </c:pt>
                <c:pt idx="926">
                  <c:v>866.3</c:v>
                </c:pt>
                <c:pt idx="927">
                  <c:v>867.3</c:v>
                </c:pt>
                <c:pt idx="928">
                  <c:v>868.3</c:v>
                </c:pt>
                <c:pt idx="929">
                  <c:v>869.3</c:v>
                </c:pt>
                <c:pt idx="930">
                  <c:v>870.3</c:v>
                </c:pt>
                <c:pt idx="931">
                  <c:v>871.3</c:v>
                </c:pt>
                <c:pt idx="932">
                  <c:v>872.3</c:v>
                </c:pt>
                <c:pt idx="933">
                  <c:v>873.3</c:v>
                </c:pt>
                <c:pt idx="934">
                  <c:v>874.3</c:v>
                </c:pt>
                <c:pt idx="935">
                  <c:v>875.3</c:v>
                </c:pt>
                <c:pt idx="936">
                  <c:v>876.3</c:v>
                </c:pt>
                <c:pt idx="937">
                  <c:v>877.3</c:v>
                </c:pt>
                <c:pt idx="938">
                  <c:v>878.3</c:v>
                </c:pt>
                <c:pt idx="939">
                  <c:v>879.3</c:v>
                </c:pt>
                <c:pt idx="940">
                  <c:v>880.3</c:v>
                </c:pt>
                <c:pt idx="941">
                  <c:v>881.3</c:v>
                </c:pt>
                <c:pt idx="942">
                  <c:v>882.3</c:v>
                </c:pt>
                <c:pt idx="943">
                  <c:v>883.3</c:v>
                </c:pt>
                <c:pt idx="944">
                  <c:v>884.3</c:v>
                </c:pt>
                <c:pt idx="945">
                  <c:v>885.3</c:v>
                </c:pt>
                <c:pt idx="946">
                  <c:v>886.3</c:v>
                </c:pt>
                <c:pt idx="947">
                  <c:v>887.3</c:v>
                </c:pt>
                <c:pt idx="948">
                  <c:v>888.3</c:v>
                </c:pt>
                <c:pt idx="949">
                  <c:v>889.3</c:v>
                </c:pt>
                <c:pt idx="950">
                  <c:v>890.3</c:v>
                </c:pt>
                <c:pt idx="951">
                  <c:v>891.3</c:v>
                </c:pt>
                <c:pt idx="952">
                  <c:v>892.3</c:v>
                </c:pt>
                <c:pt idx="953">
                  <c:v>893.3</c:v>
                </c:pt>
                <c:pt idx="954">
                  <c:v>894.3</c:v>
                </c:pt>
                <c:pt idx="955">
                  <c:v>895.3</c:v>
                </c:pt>
                <c:pt idx="956">
                  <c:v>896.3</c:v>
                </c:pt>
                <c:pt idx="957">
                  <c:v>897.3</c:v>
                </c:pt>
                <c:pt idx="958">
                  <c:v>898.3</c:v>
                </c:pt>
                <c:pt idx="959">
                  <c:v>899.3</c:v>
                </c:pt>
                <c:pt idx="960">
                  <c:v>900.3</c:v>
                </c:pt>
                <c:pt idx="961">
                  <c:v>901.3</c:v>
                </c:pt>
                <c:pt idx="962">
                  <c:v>902.3</c:v>
                </c:pt>
                <c:pt idx="963">
                  <c:v>903.3</c:v>
                </c:pt>
                <c:pt idx="964">
                  <c:v>906.3</c:v>
                </c:pt>
                <c:pt idx="965">
                  <c:v>907.3</c:v>
                </c:pt>
                <c:pt idx="966">
                  <c:v>908.3</c:v>
                </c:pt>
                <c:pt idx="967">
                  <c:v>909.3</c:v>
                </c:pt>
                <c:pt idx="968">
                  <c:v>910.3</c:v>
                </c:pt>
                <c:pt idx="969">
                  <c:v>911.3</c:v>
                </c:pt>
                <c:pt idx="970">
                  <c:v>912.3</c:v>
                </c:pt>
                <c:pt idx="971">
                  <c:v>913.3</c:v>
                </c:pt>
                <c:pt idx="972">
                  <c:v>914.3</c:v>
                </c:pt>
                <c:pt idx="973">
                  <c:v>915.3</c:v>
                </c:pt>
                <c:pt idx="974">
                  <c:v>916.3</c:v>
                </c:pt>
                <c:pt idx="975">
                  <c:v>917.3</c:v>
                </c:pt>
                <c:pt idx="976">
                  <c:v>918.3</c:v>
                </c:pt>
                <c:pt idx="977">
                  <c:v>919.3</c:v>
                </c:pt>
                <c:pt idx="978">
                  <c:v>920.3</c:v>
                </c:pt>
                <c:pt idx="979">
                  <c:v>921.3</c:v>
                </c:pt>
                <c:pt idx="980">
                  <c:v>922.3</c:v>
                </c:pt>
                <c:pt idx="981">
                  <c:v>923.3</c:v>
                </c:pt>
                <c:pt idx="982">
                  <c:v>924.3</c:v>
                </c:pt>
                <c:pt idx="983">
                  <c:v>925.3</c:v>
                </c:pt>
                <c:pt idx="984">
                  <c:v>926.3</c:v>
                </c:pt>
                <c:pt idx="985">
                  <c:v>927.3</c:v>
                </c:pt>
                <c:pt idx="986">
                  <c:v>928.3</c:v>
                </c:pt>
                <c:pt idx="987">
                  <c:v>929.3</c:v>
                </c:pt>
                <c:pt idx="988">
                  <c:v>930.3</c:v>
                </c:pt>
                <c:pt idx="989">
                  <c:v>931.3</c:v>
                </c:pt>
                <c:pt idx="990">
                  <c:v>932.3</c:v>
                </c:pt>
                <c:pt idx="991">
                  <c:v>933.3</c:v>
                </c:pt>
                <c:pt idx="992">
                  <c:v>934.3</c:v>
                </c:pt>
                <c:pt idx="993">
                  <c:v>935.3</c:v>
                </c:pt>
                <c:pt idx="994">
                  <c:v>936.3</c:v>
                </c:pt>
                <c:pt idx="995">
                  <c:v>937.3</c:v>
                </c:pt>
                <c:pt idx="996">
                  <c:v>938.3</c:v>
                </c:pt>
                <c:pt idx="997">
                  <c:v>939.3</c:v>
                </c:pt>
                <c:pt idx="998">
                  <c:v>940.3</c:v>
                </c:pt>
                <c:pt idx="999">
                  <c:v>941.3</c:v>
                </c:pt>
                <c:pt idx="1000">
                  <c:v>942.3</c:v>
                </c:pt>
                <c:pt idx="1001">
                  <c:v>943.3</c:v>
                </c:pt>
                <c:pt idx="1002">
                  <c:v>944.3</c:v>
                </c:pt>
                <c:pt idx="1003">
                  <c:v>945.3</c:v>
                </c:pt>
                <c:pt idx="1004">
                  <c:v>946.3</c:v>
                </c:pt>
                <c:pt idx="1005">
                  <c:v>947.3</c:v>
                </c:pt>
                <c:pt idx="1006">
                  <c:v>948.3</c:v>
                </c:pt>
                <c:pt idx="1007">
                  <c:v>949.3</c:v>
                </c:pt>
                <c:pt idx="1008">
                  <c:v>950.3</c:v>
                </c:pt>
                <c:pt idx="1009">
                  <c:v>951.3</c:v>
                </c:pt>
                <c:pt idx="1010">
                  <c:v>952.3</c:v>
                </c:pt>
                <c:pt idx="1011">
                  <c:v>953.3</c:v>
                </c:pt>
                <c:pt idx="1012">
                  <c:v>954.3</c:v>
                </c:pt>
                <c:pt idx="1013">
                  <c:v>955.3</c:v>
                </c:pt>
                <c:pt idx="1014">
                  <c:v>956.3</c:v>
                </c:pt>
                <c:pt idx="1015">
                  <c:v>957.3</c:v>
                </c:pt>
                <c:pt idx="1016">
                  <c:v>958.3</c:v>
                </c:pt>
                <c:pt idx="1017">
                  <c:v>959.3</c:v>
                </c:pt>
                <c:pt idx="1018">
                  <c:v>960.3</c:v>
                </c:pt>
                <c:pt idx="1019">
                  <c:v>961.3</c:v>
                </c:pt>
                <c:pt idx="1020">
                  <c:v>962.3</c:v>
                </c:pt>
                <c:pt idx="1021">
                  <c:v>963.3</c:v>
                </c:pt>
                <c:pt idx="1022">
                  <c:v>964.3</c:v>
                </c:pt>
                <c:pt idx="1023">
                  <c:v>965.3</c:v>
                </c:pt>
                <c:pt idx="1024">
                  <c:v>966.3</c:v>
                </c:pt>
                <c:pt idx="1025">
                  <c:v>967.3</c:v>
                </c:pt>
                <c:pt idx="1026">
                  <c:v>968.3</c:v>
                </c:pt>
                <c:pt idx="1027">
                  <c:v>969.3</c:v>
                </c:pt>
                <c:pt idx="1028">
                  <c:v>970.3</c:v>
                </c:pt>
                <c:pt idx="1029">
                  <c:v>971.3</c:v>
                </c:pt>
                <c:pt idx="1030">
                  <c:v>972.3</c:v>
                </c:pt>
                <c:pt idx="1031">
                  <c:v>973.3</c:v>
                </c:pt>
                <c:pt idx="1032">
                  <c:v>974.3</c:v>
                </c:pt>
                <c:pt idx="1033">
                  <c:v>975.3</c:v>
                </c:pt>
                <c:pt idx="1034">
                  <c:v>976.3</c:v>
                </c:pt>
                <c:pt idx="1035">
                  <c:v>977.3</c:v>
                </c:pt>
                <c:pt idx="1036">
                  <c:v>978.3</c:v>
                </c:pt>
                <c:pt idx="1037">
                  <c:v>979.3</c:v>
                </c:pt>
                <c:pt idx="1038">
                  <c:v>980.3</c:v>
                </c:pt>
                <c:pt idx="1039">
                  <c:v>981.3</c:v>
                </c:pt>
                <c:pt idx="1040">
                  <c:v>982.3</c:v>
                </c:pt>
                <c:pt idx="1041">
                  <c:v>983.3</c:v>
                </c:pt>
                <c:pt idx="1042">
                  <c:v>984.3</c:v>
                </c:pt>
                <c:pt idx="1043">
                  <c:v>985.3</c:v>
                </c:pt>
                <c:pt idx="1044">
                  <c:v>986.3</c:v>
                </c:pt>
                <c:pt idx="1045">
                  <c:v>987.3</c:v>
                </c:pt>
                <c:pt idx="1046">
                  <c:v>988.3</c:v>
                </c:pt>
                <c:pt idx="1047">
                  <c:v>989.3</c:v>
                </c:pt>
                <c:pt idx="1048">
                  <c:v>990.3</c:v>
                </c:pt>
                <c:pt idx="1049">
                  <c:v>991.3</c:v>
                </c:pt>
                <c:pt idx="1050">
                  <c:v>992.3</c:v>
                </c:pt>
                <c:pt idx="1051">
                  <c:v>993.3</c:v>
                </c:pt>
                <c:pt idx="1052">
                  <c:v>994.3</c:v>
                </c:pt>
                <c:pt idx="1053">
                  <c:v>995.3</c:v>
                </c:pt>
                <c:pt idx="1054">
                  <c:v>996.3</c:v>
                </c:pt>
                <c:pt idx="1055">
                  <c:v>997.3</c:v>
                </c:pt>
                <c:pt idx="1056">
                  <c:v>998.3</c:v>
                </c:pt>
                <c:pt idx="1057">
                  <c:v>999.3</c:v>
                </c:pt>
                <c:pt idx="1058">
                  <c:v>1000.3</c:v>
                </c:pt>
                <c:pt idx="1059">
                  <c:v>1001.3</c:v>
                </c:pt>
                <c:pt idx="1060">
                  <c:v>1002.3</c:v>
                </c:pt>
                <c:pt idx="1061">
                  <c:v>1003.3</c:v>
                </c:pt>
                <c:pt idx="1062">
                  <c:v>1004.3</c:v>
                </c:pt>
                <c:pt idx="1063">
                  <c:v>1005.3</c:v>
                </c:pt>
                <c:pt idx="1064">
                  <c:v>1006.3</c:v>
                </c:pt>
                <c:pt idx="1065">
                  <c:v>1007.3</c:v>
                </c:pt>
                <c:pt idx="1066">
                  <c:v>1008.3</c:v>
                </c:pt>
                <c:pt idx="1067">
                  <c:v>1009.3</c:v>
                </c:pt>
                <c:pt idx="1068">
                  <c:v>1010.3</c:v>
                </c:pt>
                <c:pt idx="1069">
                  <c:v>1011.3</c:v>
                </c:pt>
                <c:pt idx="1070">
                  <c:v>1012.3</c:v>
                </c:pt>
                <c:pt idx="1071">
                  <c:v>1013.3</c:v>
                </c:pt>
                <c:pt idx="1072">
                  <c:v>1014.3</c:v>
                </c:pt>
                <c:pt idx="1073">
                  <c:v>1015.3</c:v>
                </c:pt>
                <c:pt idx="1074">
                  <c:v>1016.3</c:v>
                </c:pt>
                <c:pt idx="1075">
                  <c:v>1017.3</c:v>
                </c:pt>
                <c:pt idx="1076">
                  <c:v>1018.3</c:v>
                </c:pt>
                <c:pt idx="1077">
                  <c:v>1019.3</c:v>
                </c:pt>
                <c:pt idx="1078">
                  <c:v>1020.3</c:v>
                </c:pt>
                <c:pt idx="1079">
                  <c:v>1021.3</c:v>
                </c:pt>
                <c:pt idx="1080">
                  <c:v>1022.3</c:v>
                </c:pt>
                <c:pt idx="1081">
                  <c:v>1023.3</c:v>
                </c:pt>
                <c:pt idx="1082">
                  <c:v>1024.3</c:v>
                </c:pt>
                <c:pt idx="1083">
                  <c:v>1025.3</c:v>
                </c:pt>
                <c:pt idx="1084">
                  <c:v>1026.3</c:v>
                </c:pt>
                <c:pt idx="1085">
                  <c:v>1027.3</c:v>
                </c:pt>
                <c:pt idx="1086">
                  <c:v>1028.3</c:v>
                </c:pt>
                <c:pt idx="1087">
                  <c:v>1029.3</c:v>
                </c:pt>
                <c:pt idx="1088">
                  <c:v>1030.3</c:v>
                </c:pt>
                <c:pt idx="1089">
                  <c:v>1031.3</c:v>
                </c:pt>
                <c:pt idx="1090">
                  <c:v>1032.3</c:v>
                </c:pt>
                <c:pt idx="1091">
                  <c:v>1033.3</c:v>
                </c:pt>
                <c:pt idx="1092">
                  <c:v>1034.3</c:v>
                </c:pt>
                <c:pt idx="1093">
                  <c:v>1035.3</c:v>
                </c:pt>
                <c:pt idx="1094">
                  <c:v>1036.3</c:v>
                </c:pt>
                <c:pt idx="1095">
                  <c:v>1037.3</c:v>
                </c:pt>
                <c:pt idx="1096">
                  <c:v>1038.3</c:v>
                </c:pt>
                <c:pt idx="1097">
                  <c:v>1039.3</c:v>
                </c:pt>
                <c:pt idx="1098">
                  <c:v>1040.3</c:v>
                </c:pt>
                <c:pt idx="1099">
                  <c:v>1041.3</c:v>
                </c:pt>
                <c:pt idx="1100">
                  <c:v>1042.3</c:v>
                </c:pt>
                <c:pt idx="1101">
                  <c:v>1043.3</c:v>
                </c:pt>
                <c:pt idx="1102">
                  <c:v>1044.3</c:v>
                </c:pt>
                <c:pt idx="1103">
                  <c:v>1045.3</c:v>
                </c:pt>
                <c:pt idx="1104">
                  <c:v>1046.3</c:v>
                </c:pt>
                <c:pt idx="1105">
                  <c:v>1047.3</c:v>
                </c:pt>
                <c:pt idx="1106">
                  <c:v>1048.3</c:v>
                </c:pt>
                <c:pt idx="1107">
                  <c:v>1049.3</c:v>
                </c:pt>
                <c:pt idx="1108">
                  <c:v>1050.3</c:v>
                </c:pt>
                <c:pt idx="1109">
                  <c:v>1051.3</c:v>
                </c:pt>
                <c:pt idx="1110">
                  <c:v>1052.3</c:v>
                </c:pt>
                <c:pt idx="1111">
                  <c:v>1053.3</c:v>
                </c:pt>
                <c:pt idx="1112">
                  <c:v>1054.3</c:v>
                </c:pt>
                <c:pt idx="1113">
                  <c:v>1055.3</c:v>
                </c:pt>
                <c:pt idx="1114">
                  <c:v>1056.3</c:v>
                </c:pt>
                <c:pt idx="1115">
                  <c:v>1057.3</c:v>
                </c:pt>
                <c:pt idx="1116">
                  <c:v>1058.3</c:v>
                </c:pt>
                <c:pt idx="1117">
                  <c:v>1059.3</c:v>
                </c:pt>
                <c:pt idx="1118">
                  <c:v>1060.3</c:v>
                </c:pt>
                <c:pt idx="1119">
                  <c:v>1061.3</c:v>
                </c:pt>
                <c:pt idx="1120">
                  <c:v>1062.3</c:v>
                </c:pt>
                <c:pt idx="1121">
                  <c:v>1063.3</c:v>
                </c:pt>
                <c:pt idx="1122">
                  <c:v>1064.3</c:v>
                </c:pt>
                <c:pt idx="1123">
                  <c:v>1065.3</c:v>
                </c:pt>
                <c:pt idx="1124">
                  <c:v>1066.3</c:v>
                </c:pt>
                <c:pt idx="1125">
                  <c:v>1067.3</c:v>
                </c:pt>
                <c:pt idx="1126">
                  <c:v>1068.3</c:v>
                </c:pt>
                <c:pt idx="1127">
                  <c:v>1069.3</c:v>
                </c:pt>
                <c:pt idx="1128">
                  <c:v>1070.3</c:v>
                </c:pt>
                <c:pt idx="1129">
                  <c:v>1071.3</c:v>
                </c:pt>
                <c:pt idx="1130">
                  <c:v>1072.3</c:v>
                </c:pt>
                <c:pt idx="1131">
                  <c:v>1073.3</c:v>
                </c:pt>
                <c:pt idx="1132">
                  <c:v>1074.3</c:v>
                </c:pt>
                <c:pt idx="1133">
                  <c:v>1075.3</c:v>
                </c:pt>
                <c:pt idx="1134">
                  <c:v>1076.3</c:v>
                </c:pt>
                <c:pt idx="1135">
                  <c:v>1077.3</c:v>
                </c:pt>
                <c:pt idx="1136">
                  <c:v>1078.3</c:v>
                </c:pt>
                <c:pt idx="1137">
                  <c:v>1079.3</c:v>
                </c:pt>
                <c:pt idx="1138">
                  <c:v>1080.3</c:v>
                </c:pt>
                <c:pt idx="1139">
                  <c:v>1081.3</c:v>
                </c:pt>
                <c:pt idx="1140">
                  <c:v>1082.3</c:v>
                </c:pt>
                <c:pt idx="1141">
                  <c:v>1083.3</c:v>
                </c:pt>
                <c:pt idx="1142">
                  <c:v>1084.3</c:v>
                </c:pt>
                <c:pt idx="1143">
                  <c:v>1085.3</c:v>
                </c:pt>
                <c:pt idx="1144">
                  <c:v>1086.3</c:v>
                </c:pt>
                <c:pt idx="1145">
                  <c:v>1087.3</c:v>
                </c:pt>
                <c:pt idx="1146">
                  <c:v>1088.3</c:v>
                </c:pt>
                <c:pt idx="1147">
                  <c:v>1089.3</c:v>
                </c:pt>
                <c:pt idx="1148">
                  <c:v>1090.3</c:v>
                </c:pt>
                <c:pt idx="1149">
                  <c:v>1091.3</c:v>
                </c:pt>
                <c:pt idx="1150">
                  <c:v>1092.3</c:v>
                </c:pt>
                <c:pt idx="1151">
                  <c:v>1093.3</c:v>
                </c:pt>
                <c:pt idx="1152">
                  <c:v>1094.3</c:v>
                </c:pt>
                <c:pt idx="1153">
                  <c:v>1095.3</c:v>
                </c:pt>
                <c:pt idx="1154">
                  <c:v>1096.3</c:v>
                </c:pt>
                <c:pt idx="1155">
                  <c:v>1097.3</c:v>
                </c:pt>
                <c:pt idx="1156">
                  <c:v>1098.3</c:v>
                </c:pt>
                <c:pt idx="1157">
                  <c:v>1099.3</c:v>
                </c:pt>
                <c:pt idx="1158">
                  <c:v>1100.3</c:v>
                </c:pt>
                <c:pt idx="1159">
                  <c:v>1101.3</c:v>
                </c:pt>
                <c:pt idx="1160">
                  <c:v>1102.3</c:v>
                </c:pt>
                <c:pt idx="1161">
                  <c:v>1103.3</c:v>
                </c:pt>
                <c:pt idx="1162">
                  <c:v>1104.3</c:v>
                </c:pt>
                <c:pt idx="1163">
                  <c:v>1105.3</c:v>
                </c:pt>
                <c:pt idx="1164">
                  <c:v>1106.3</c:v>
                </c:pt>
                <c:pt idx="1165">
                  <c:v>1107.3</c:v>
                </c:pt>
                <c:pt idx="1166">
                  <c:v>1108.3</c:v>
                </c:pt>
                <c:pt idx="1167">
                  <c:v>1109.3</c:v>
                </c:pt>
                <c:pt idx="1168">
                  <c:v>1110.3</c:v>
                </c:pt>
                <c:pt idx="1169">
                  <c:v>1111.3</c:v>
                </c:pt>
                <c:pt idx="1170">
                  <c:v>1112.3</c:v>
                </c:pt>
                <c:pt idx="1171">
                  <c:v>1113.3</c:v>
                </c:pt>
                <c:pt idx="1172">
                  <c:v>1114.3</c:v>
                </c:pt>
                <c:pt idx="1173">
                  <c:v>1115.3</c:v>
                </c:pt>
                <c:pt idx="1174">
                  <c:v>1116.3</c:v>
                </c:pt>
                <c:pt idx="1175">
                  <c:v>1117.3</c:v>
                </c:pt>
                <c:pt idx="1176">
                  <c:v>1118.3</c:v>
                </c:pt>
                <c:pt idx="1177">
                  <c:v>1119.3</c:v>
                </c:pt>
                <c:pt idx="1178">
                  <c:v>1120.3</c:v>
                </c:pt>
                <c:pt idx="1179">
                  <c:v>1121.3</c:v>
                </c:pt>
                <c:pt idx="1180">
                  <c:v>1122.3</c:v>
                </c:pt>
                <c:pt idx="1181">
                  <c:v>1123.3</c:v>
                </c:pt>
                <c:pt idx="1182">
                  <c:v>1124.3</c:v>
                </c:pt>
                <c:pt idx="1183">
                  <c:v>1125.3</c:v>
                </c:pt>
                <c:pt idx="1184">
                  <c:v>1126.3</c:v>
                </c:pt>
                <c:pt idx="1185">
                  <c:v>1127.3</c:v>
                </c:pt>
                <c:pt idx="1186">
                  <c:v>1128.3</c:v>
                </c:pt>
                <c:pt idx="1187">
                  <c:v>1129.3</c:v>
                </c:pt>
                <c:pt idx="1188">
                  <c:v>1130.3</c:v>
                </c:pt>
                <c:pt idx="1189">
                  <c:v>1131.3</c:v>
                </c:pt>
                <c:pt idx="1190">
                  <c:v>1132.3</c:v>
                </c:pt>
                <c:pt idx="1191">
                  <c:v>1133.3</c:v>
                </c:pt>
                <c:pt idx="1192">
                  <c:v>1134.3</c:v>
                </c:pt>
                <c:pt idx="1193">
                  <c:v>1135.3</c:v>
                </c:pt>
                <c:pt idx="1194">
                  <c:v>1136.3</c:v>
                </c:pt>
                <c:pt idx="1195">
                  <c:v>1137.3</c:v>
                </c:pt>
                <c:pt idx="1196">
                  <c:v>1138.3</c:v>
                </c:pt>
                <c:pt idx="1197">
                  <c:v>1139.3</c:v>
                </c:pt>
                <c:pt idx="1198">
                  <c:v>1140.3</c:v>
                </c:pt>
                <c:pt idx="1199">
                  <c:v>1141.3</c:v>
                </c:pt>
                <c:pt idx="1200">
                  <c:v>1142.3</c:v>
                </c:pt>
                <c:pt idx="1201">
                  <c:v>1143.3</c:v>
                </c:pt>
                <c:pt idx="1202">
                  <c:v>1144.3</c:v>
                </c:pt>
                <c:pt idx="1203">
                  <c:v>1145.3</c:v>
                </c:pt>
                <c:pt idx="1204">
                  <c:v>1146.3</c:v>
                </c:pt>
                <c:pt idx="1205">
                  <c:v>1147.3</c:v>
                </c:pt>
                <c:pt idx="1206">
                  <c:v>1148.3</c:v>
                </c:pt>
                <c:pt idx="1207">
                  <c:v>1149.3</c:v>
                </c:pt>
                <c:pt idx="1208">
                  <c:v>1150.3</c:v>
                </c:pt>
                <c:pt idx="1209">
                  <c:v>1151.3</c:v>
                </c:pt>
                <c:pt idx="1210">
                  <c:v>1152.3</c:v>
                </c:pt>
                <c:pt idx="1211">
                  <c:v>1153.3</c:v>
                </c:pt>
                <c:pt idx="1212">
                  <c:v>1154.3</c:v>
                </c:pt>
                <c:pt idx="1213">
                  <c:v>1155.3</c:v>
                </c:pt>
                <c:pt idx="1214">
                  <c:v>1156.3</c:v>
                </c:pt>
                <c:pt idx="1215">
                  <c:v>1157.3</c:v>
                </c:pt>
                <c:pt idx="1216">
                  <c:v>1158.3</c:v>
                </c:pt>
                <c:pt idx="1217">
                  <c:v>1159.3</c:v>
                </c:pt>
                <c:pt idx="1218">
                  <c:v>1160.3</c:v>
                </c:pt>
                <c:pt idx="1219">
                  <c:v>1161.3</c:v>
                </c:pt>
                <c:pt idx="1220">
                  <c:v>1162.3</c:v>
                </c:pt>
                <c:pt idx="1221">
                  <c:v>1163.3</c:v>
                </c:pt>
                <c:pt idx="1222">
                  <c:v>1164.3</c:v>
                </c:pt>
                <c:pt idx="1223">
                  <c:v>1165.3</c:v>
                </c:pt>
                <c:pt idx="1224">
                  <c:v>1166.3</c:v>
                </c:pt>
                <c:pt idx="1225">
                  <c:v>1167.3</c:v>
                </c:pt>
                <c:pt idx="1226">
                  <c:v>1168.3</c:v>
                </c:pt>
                <c:pt idx="1227">
                  <c:v>1169.3</c:v>
                </c:pt>
                <c:pt idx="1228">
                  <c:v>1170.3</c:v>
                </c:pt>
                <c:pt idx="1229">
                  <c:v>1171.3</c:v>
                </c:pt>
                <c:pt idx="1230">
                  <c:v>1172.3</c:v>
                </c:pt>
                <c:pt idx="1231">
                  <c:v>1173.3</c:v>
                </c:pt>
                <c:pt idx="1232">
                  <c:v>1174.3</c:v>
                </c:pt>
                <c:pt idx="1233">
                  <c:v>1175.3</c:v>
                </c:pt>
                <c:pt idx="1234">
                  <c:v>1176.3</c:v>
                </c:pt>
                <c:pt idx="1235">
                  <c:v>1177.3</c:v>
                </c:pt>
                <c:pt idx="1236">
                  <c:v>1178.3</c:v>
                </c:pt>
                <c:pt idx="1237">
                  <c:v>1179.3</c:v>
                </c:pt>
                <c:pt idx="1238">
                  <c:v>1180.3</c:v>
                </c:pt>
                <c:pt idx="1239">
                  <c:v>1181.3</c:v>
                </c:pt>
                <c:pt idx="1240">
                  <c:v>1182.3</c:v>
                </c:pt>
                <c:pt idx="1241">
                  <c:v>1183.3</c:v>
                </c:pt>
                <c:pt idx="1242">
                  <c:v>1184.3</c:v>
                </c:pt>
                <c:pt idx="1243">
                  <c:v>1185.3</c:v>
                </c:pt>
                <c:pt idx="1244">
                  <c:v>1186.3</c:v>
                </c:pt>
                <c:pt idx="1245">
                  <c:v>1187.3</c:v>
                </c:pt>
                <c:pt idx="1246">
                  <c:v>1188.3</c:v>
                </c:pt>
                <c:pt idx="1247">
                  <c:v>1189.3</c:v>
                </c:pt>
                <c:pt idx="1248">
                  <c:v>1190.3</c:v>
                </c:pt>
                <c:pt idx="1249">
                  <c:v>1191.3</c:v>
                </c:pt>
                <c:pt idx="1250">
                  <c:v>1192.3</c:v>
                </c:pt>
                <c:pt idx="1251">
                  <c:v>1193.3</c:v>
                </c:pt>
                <c:pt idx="1252">
                  <c:v>1194.3</c:v>
                </c:pt>
                <c:pt idx="1253">
                  <c:v>1195.3</c:v>
                </c:pt>
                <c:pt idx="1254">
                  <c:v>1196.3</c:v>
                </c:pt>
                <c:pt idx="1255">
                  <c:v>1197.3</c:v>
                </c:pt>
                <c:pt idx="1256">
                  <c:v>1198.3</c:v>
                </c:pt>
                <c:pt idx="1257">
                  <c:v>1199.3</c:v>
                </c:pt>
                <c:pt idx="1258">
                  <c:v>1200.3</c:v>
                </c:pt>
                <c:pt idx="1259">
                  <c:v>1201.3</c:v>
                </c:pt>
                <c:pt idx="1260">
                  <c:v>1202.3</c:v>
                </c:pt>
                <c:pt idx="1261">
                  <c:v>1203.3</c:v>
                </c:pt>
                <c:pt idx="1262">
                  <c:v>1204.3</c:v>
                </c:pt>
                <c:pt idx="1263">
                  <c:v>1205.3</c:v>
                </c:pt>
                <c:pt idx="1264">
                  <c:v>1206.3</c:v>
                </c:pt>
                <c:pt idx="1265">
                  <c:v>1207.3</c:v>
                </c:pt>
                <c:pt idx="1266">
                  <c:v>1208.3</c:v>
                </c:pt>
                <c:pt idx="1267">
                  <c:v>1209.3</c:v>
                </c:pt>
                <c:pt idx="1268">
                  <c:v>1210.3</c:v>
                </c:pt>
                <c:pt idx="1269">
                  <c:v>1211.3</c:v>
                </c:pt>
                <c:pt idx="1270">
                  <c:v>1212.3</c:v>
                </c:pt>
                <c:pt idx="1271">
                  <c:v>1213.3</c:v>
                </c:pt>
                <c:pt idx="1272">
                  <c:v>1214.3</c:v>
                </c:pt>
                <c:pt idx="1273">
                  <c:v>1215.3</c:v>
                </c:pt>
                <c:pt idx="1274">
                  <c:v>1216.3</c:v>
                </c:pt>
                <c:pt idx="1275">
                  <c:v>1217.3</c:v>
                </c:pt>
                <c:pt idx="1276">
                  <c:v>1218.3</c:v>
                </c:pt>
                <c:pt idx="1277">
                  <c:v>1219.3</c:v>
                </c:pt>
                <c:pt idx="1278">
                  <c:v>1220.3</c:v>
                </c:pt>
                <c:pt idx="1279">
                  <c:v>1221.3</c:v>
                </c:pt>
                <c:pt idx="1280">
                  <c:v>1222.3</c:v>
                </c:pt>
                <c:pt idx="1281">
                  <c:v>1223.3</c:v>
                </c:pt>
                <c:pt idx="1282">
                  <c:v>1224.3</c:v>
                </c:pt>
                <c:pt idx="1283">
                  <c:v>1225.3</c:v>
                </c:pt>
                <c:pt idx="1284">
                  <c:v>1226.3</c:v>
                </c:pt>
                <c:pt idx="1285">
                  <c:v>1227.3</c:v>
                </c:pt>
                <c:pt idx="1286">
                  <c:v>1228.3</c:v>
                </c:pt>
                <c:pt idx="1287">
                  <c:v>1229.3</c:v>
                </c:pt>
                <c:pt idx="1288">
                  <c:v>1230.3</c:v>
                </c:pt>
                <c:pt idx="1289">
                  <c:v>1231.3</c:v>
                </c:pt>
                <c:pt idx="1290">
                  <c:v>1232.3</c:v>
                </c:pt>
                <c:pt idx="1291">
                  <c:v>1233.3</c:v>
                </c:pt>
                <c:pt idx="1292">
                  <c:v>1234.3</c:v>
                </c:pt>
                <c:pt idx="1293">
                  <c:v>1235.3</c:v>
                </c:pt>
                <c:pt idx="1294">
                  <c:v>1236.3</c:v>
                </c:pt>
                <c:pt idx="1295">
                  <c:v>1237.3</c:v>
                </c:pt>
                <c:pt idx="1296">
                  <c:v>1238.3</c:v>
                </c:pt>
                <c:pt idx="1297">
                  <c:v>1239.3</c:v>
                </c:pt>
                <c:pt idx="1298">
                  <c:v>1240.3</c:v>
                </c:pt>
                <c:pt idx="1299">
                  <c:v>1241.3</c:v>
                </c:pt>
                <c:pt idx="1300">
                  <c:v>1242.3</c:v>
                </c:pt>
                <c:pt idx="1301">
                  <c:v>1243.3</c:v>
                </c:pt>
                <c:pt idx="1302">
                  <c:v>1244.3</c:v>
                </c:pt>
                <c:pt idx="1303">
                  <c:v>1245.3</c:v>
                </c:pt>
                <c:pt idx="1304">
                  <c:v>1246.3</c:v>
                </c:pt>
                <c:pt idx="1305">
                  <c:v>1247.3</c:v>
                </c:pt>
                <c:pt idx="1306">
                  <c:v>1248.3</c:v>
                </c:pt>
                <c:pt idx="1307">
                  <c:v>1249.3</c:v>
                </c:pt>
                <c:pt idx="1308">
                  <c:v>1250.3</c:v>
                </c:pt>
                <c:pt idx="1309">
                  <c:v>1251.3</c:v>
                </c:pt>
                <c:pt idx="1310">
                  <c:v>1252.3</c:v>
                </c:pt>
                <c:pt idx="1311">
                  <c:v>1253.3</c:v>
                </c:pt>
                <c:pt idx="1312">
                  <c:v>1254.3</c:v>
                </c:pt>
                <c:pt idx="1313">
                  <c:v>1255.3</c:v>
                </c:pt>
                <c:pt idx="1314">
                  <c:v>1256.3</c:v>
                </c:pt>
                <c:pt idx="1315">
                  <c:v>1257.3</c:v>
                </c:pt>
                <c:pt idx="1316">
                  <c:v>1258.3</c:v>
                </c:pt>
                <c:pt idx="1317">
                  <c:v>1259.3</c:v>
                </c:pt>
                <c:pt idx="1318">
                  <c:v>1260.3</c:v>
                </c:pt>
                <c:pt idx="1319">
                  <c:v>1261.3</c:v>
                </c:pt>
                <c:pt idx="1320">
                  <c:v>1267.3</c:v>
                </c:pt>
                <c:pt idx="1321">
                  <c:v>1268.3</c:v>
                </c:pt>
                <c:pt idx="1322">
                  <c:v>1269.3</c:v>
                </c:pt>
                <c:pt idx="1323">
                  <c:v>1270.3</c:v>
                </c:pt>
                <c:pt idx="1324">
                  <c:v>1271.3</c:v>
                </c:pt>
                <c:pt idx="1325">
                  <c:v>1272.3</c:v>
                </c:pt>
                <c:pt idx="1326">
                  <c:v>1273.3</c:v>
                </c:pt>
                <c:pt idx="1327">
                  <c:v>1274.3</c:v>
                </c:pt>
                <c:pt idx="1328">
                  <c:v>1275.3</c:v>
                </c:pt>
                <c:pt idx="1329">
                  <c:v>1276.3</c:v>
                </c:pt>
                <c:pt idx="1330">
                  <c:v>1277.3</c:v>
                </c:pt>
                <c:pt idx="1331">
                  <c:v>1278.3</c:v>
                </c:pt>
                <c:pt idx="1332">
                  <c:v>1279.3</c:v>
                </c:pt>
                <c:pt idx="1333">
                  <c:v>1280.3</c:v>
                </c:pt>
                <c:pt idx="1334">
                  <c:v>1281.3</c:v>
                </c:pt>
                <c:pt idx="1335">
                  <c:v>1282.3</c:v>
                </c:pt>
                <c:pt idx="1336">
                  <c:v>1283.3</c:v>
                </c:pt>
                <c:pt idx="1337">
                  <c:v>1284.3</c:v>
                </c:pt>
                <c:pt idx="1338">
                  <c:v>1285.3</c:v>
                </c:pt>
                <c:pt idx="1339">
                  <c:v>1286.3</c:v>
                </c:pt>
                <c:pt idx="1340">
                  <c:v>1287.3</c:v>
                </c:pt>
                <c:pt idx="1341">
                  <c:v>1288.3</c:v>
                </c:pt>
                <c:pt idx="1342">
                  <c:v>1289.3</c:v>
                </c:pt>
                <c:pt idx="1343">
                  <c:v>1290.3</c:v>
                </c:pt>
                <c:pt idx="1344">
                  <c:v>1291.3</c:v>
                </c:pt>
                <c:pt idx="1345">
                  <c:v>1292.3</c:v>
                </c:pt>
                <c:pt idx="1346">
                  <c:v>1293.3</c:v>
                </c:pt>
                <c:pt idx="1347">
                  <c:v>1294.3</c:v>
                </c:pt>
                <c:pt idx="1348">
                  <c:v>1295.3</c:v>
                </c:pt>
                <c:pt idx="1349">
                  <c:v>1296.3</c:v>
                </c:pt>
                <c:pt idx="1350">
                  <c:v>1297.3</c:v>
                </c:pt>
                <c:pt idx="1351">
                  <c:v>1298.3</c:v>
                </c:pt>
                <c:pt idx="1352">
                  <c:v>1299.3</c:v>
                </c:pt>
                <c:pt idx="1353">
                  <c:v>1300.3</c:v>
                </c:pt>
                <c:pt idx="1354">
                  <c:v>1301.3</c:v>
                </c:pt>
                <c:pt idx="1355">
                  <c:v>1302.3</c:v>
                </c:pt>
                <c:pt idx="1356">
                  <c:v>1303.3</c:v>
                </c:pt>
                <c:pt idx="1357">
                  <c:v>1304.3</c:v>
                </c:pt>
                <c:pt idx="1358">
                  <c:v>1305.3</c:v>
                </c:pt>
                <c:pt idx="1359">
                  <c:v>1306.3</c:v>
                </c:pt>
                <c:pt idx="1360">
                  <c:v>1307.3</c:v>
                </c:pt>
                <c:pt idx="1361">
                  <c:v>1308.3</c:v>
                </c:pt>
                <c:pt idx="1362">
                  <c:v>1309.3</c:v>
                </c:pt>
                <c:pt idx="1363">
                  <c:v>1310.3</c:v>
                </c:pt>
                <c:pt idx="1364">
                  <c:v>1311.3</c:v>
                </c:pt>
                <c:pt idx="1365">
                  <c:v>1312.3</c:v>
                </c:pt>
                <c:pt idx="1366">
                  <c:v>1313.3</c:v>
                </c:pt>
                <c:pt idx="1367">
                  <c:v>1314.3</c:v>
                </c:pt>
                <c:pt idx="1368">
                  <c:v>1315.3</c:v>
                </c:pt>
                <c:pt idx="1369">
                  <c:v>1316.3</c:v>
                </c:pt>
                <c:pt idx="1370">
                  <c:v>1317.3</c:v>
                </c:pt>
                <c:pt idx="1371">
                  <c:v>1318.3</c:v>
                </c:pt>
                <c:pt idx="1372">
                  <c:v>1319.3</c:v>
                </c:pt>
                <c:pt idx="1373">
                  <c:v>1320.3</c:v>
                </c:pt>
                <c:pt idx="1374">
                  <c:v>1321.3</c:v>
                </c:pt>
                <c:pt idx="1375">
                  <c:v>1322.3</c:v>
                </c:pt>
                <c:pt idx="1376">
                  <c:v>1323.3</c:v>
                </c:pt>
                <c:pt idx="1377">
                  <c:v>1324.3</c:v>
                </c:pt>
                <c:pt idx="1378">
                  <c:v>1325.3</c:v>
                </c:pt>
                <c:pt idx="1379">
                  <c:v>1326.3</c:v>
                </c:pt>
                <c:pt idx="1380">
                  <c:v>1327.3</c:v>
                </c:pt>
                <c:pt idx="1381">
                  <c:v>1328.3</c:v>
                </c:pt>
                <c:pt idx="1382">
                  <c:v>1329.3</c:v>
                </c:pt>
                <c:pt idx="1383">
                  <c:v>1330.3</c:v>
                </c:pt>
                <c:pt idx="1384">
                  <c:v>1331.3</c:v>
                </c:pt>
                <c:pt idx="1385">
                  <c:v>1332.3</c:v>
                </c:pt>
                <c:pt idx="1386">
                  <c:v>1333.3</c:v>
                </c:pt>
                <c:pt idx="1387">
                  <c:v>1334.3</c:v>
                </c:pt>
                <c:pt idx="1388">
                  <c:v>1335.3</c:v>
                </c:pt>
                <c:pt idx="1389">
                  <c:v>1336.3</c:v>
                </c:pt>
                <c:pt idx="1390">
                  <c:v>1337.3</c:v>
                </c:pt>
                <c:pt idx="1391">
                  <c:v>1338.3</c:v>
                </c:pt>
                <c:pt idx="1392">
                  <c:v>1339.3</c:v>
                </c:pt>
                <c:pt idx="1393">
                  <c:v>1340.3</c:v>
                </c:pt>
                <c:pt idx="1394">
                  <c:v>1341.3</c:v>
                </c:pt>
                <c:pt idx="1395">
                  <c:v>1342.3</c:v>
                </c:pt>
                <c:pt idx="1396">
                  <c:v>1343.3</c:v>
                </c:pt>
                <c:pt idx="1397">
                  <c:v>1344.3</c:v>
                </c:pt>
                <c:pt idx="1398">
                  <c:v>1345.3</c:v>
                </c:pt>
                <c:pt idx="1399">
                  <c:v>1346.3</c:v>
                </c:pt>
                <c:pt idx="1400">
                  <c:v>1347.3</c:v>
                </c:pt>
                <c:pt idx="1401">
                  <c:v>1348.3</c:v>
                </c:pt>
                <c:pt idx="1402">
                  <c:v>1349.3</c:v>
                </c:pt>
                <c:pt idx="1403">
                  <c:v>1350.3</c:v>
                </c:pt>
                <c:pt idx="1404">
                  <c:v>1351.3</c:v>
                </c:pt>
                <c:pt idx="1405">
                  <c:v>1352.3</c:v>
                </c:pt>
                <c:pt idx="1406">
                  <c:v>1353.3</c:v>
                </c:pt>
                <c:pt idx="1407">
                  <c:v>1354.3</c:v>
                </c:pt>
                <c:pt idx="1408">
                  <c:v>1355.3</c:v>
                </c:pt>
                <c:pt idx="1409">
                  <c:v>1356.3</c:v>
                </c:pt>
                <c:pt idx="1410">
                  <c:v>1357.3</c:v>
                </c:pt>
                <c:pt idx="1411">
                  <c:v>1358.3</c:v>
                </c:pt>
                <c:pt idx="1412">
                  <c:v>1359.3</c:v>
                </c:pt>
                <c:pt idx="1413">
                  <c:v>1360.3</c:v>
                </c:pt>
                <c:pt idx="1414">
                  <c:v>1361.3</c:v>
                </c:pt>
                <c:pt idx="1415">
                  <c:v>1362.3</c:v>
                </c:pt>
                <c:pt idx="1416">
                  <c:v>1363.3</c:v>
                </c:pt>
                <c:pt idx="1417">
                  <c:v>1364.3</c:v>
                </c:pt>
                <c:pt idx="1418">
                  <c:v>1365.3</c:v>
                </c:pt>
                <c:pt idx="1419">
                  <c:v>1366.3</c:v>
                </c:pt>
                <c:pt idx="1420">
                  <c:v>1367.3</c:v>
                </c:pt>
                <c:pt idx="1421">
                  <c:v>1368.3</c:v>
                </c:pt>
                <c:pt idx="1422">
                  <c:v>1369.3</c:v>
                </c:pt>
                <c:pt idx="1423">
                  <c:v>1370.3</c:v>
                </c:pt>
                <c:pt idx="1424">
                  <c:v>1371.3</c:v>
                </c:pt>
                <c:pt idx="1425">
                  <c:v>1372.3</c:v>
                </c:pt>
                <c:pt idx="1426">
                  <c:v>1373.3</c:v>
                </c:pt>
                <c:pt idx="1427">
                  <c:v>1374.3</c:v>
                </c:pt>
                <c:pt idx="1428">
                  <c:v>1375.3</c:v>
                </c:pt>
                <c:pt idx="1429">
                  <c:v>1376.3</c:v>
                </c:pt>
                <c:pt idx="1430">
                  <c:v>1377.3</c:v>
                </c:pt>
                <c:pt idx="1431">
                  <c:v>1378.3</c:v>
                </c:pt>
                <c:pt idx="1432">
                  <c:v>1379.3</c:v>
                </c:pt>
                <c:pt idx="1433">
                  <c:v>1380.3</c:v>
                </c:pt>
                <c:pt idx="1434">
                  <c:v>1381.3</c:v>
                </c:pt>
                <c:pt idx="1435">
                  <c:v>1382.3</c:v>
                </c:pt>
                <c:pt idx="1436">
                  <c:v>1383.3</c:v>
                </c:pt>
                <c:pt idx="1437">
                  <c:v>1384.3</c:v>
                </c:pt>
                <c:pt idx="1438">
                  <c:v>1385.3</c:v>
                </c:pt>
                <c:pt idx="1439">
                  <c:v>1386.3</c:v>
                </c:pt>
                <c:pt idx="1440">
                  <c:v>1387.3</c:v>
                </c:pt>
                <c:pt idx="1441">
                  <c:v>1388.3</c:v>
                </c:pt>
                <c:pt idx="1442">
                  <c:v>1389.3</c:v>
                </c:pt>
                <c:pt idx="1443">
                  <c:v>1390.3</c:v>
                </c:pt>
                <c:pt idx="1444">
                  <c:v>1391.3</c:v>
                </c:pt>
                <c:pt idx="1445">
                  <c:v>1392.3</c:v>
                </c:pt>
                <c:pt idx="1446">
                  <c:v>1393.3</c:v>
                </c:pt>
                <c:pt idx="1447">
                  <c:v>1394.3</c:v>
                </c:pt>
                <c:pt idx="1448">
                  <c:v>1395.3</c:v>
                </c:pt>
                <c:pt idx="1449">
                  <c:v>1396.3</c:v>
                </c:pt>
                <c:pt idx="1450">
                  <c:v>1397.3</c:v>
                </c:pt>
                <c:pt idx="1451">
                  <c:v>1398.3</c:v>
                </c:pt>
                <c:pt idx="1452">
                  <c:v>1399.3</c:v>
                </c:pt>
                <c:pt idx="1453">
                  <c:v>1400.3</c:v>
                </c:pt>
                <c:pt idx="1454">
                  <c:v>1401.3</c:v>
                </c:pt>
                <c:pt idx="1455">
                  <c:v>1402.3</c:v>
                </c:pt>
                <c:pt idx="1456">
                  <c:v>1403.3</c:v>
                </c:pt>
                <c:pt idx="1457">
                  <c:v>1404.3</c:v>
                </c:pt>
                <c:pt idx="1458">
                  <c:v>1405.3</c:v>
                </c:pt>
                <c:pt idx="1459">
                  <c:v>1406.3</c:v>
                </c:pt>
                <c:pt idx="1460">
                  <c:v>1407.3</c:v>
                </c:pt>
                <c:pt idx="1461">
                  <c:v>1408.3</c:v>
                </c:pt>
                <c:pt idx="1462">
                  <c:v>1409.3</c:v>
                </c:pt>
                <c:pt idx="1463">
                  <c:v>1410.3</c:v>
                </c:pt>
                <c:pt idx="1464">
                  <c:v>1411.3</c:v>
                </c:pt>
                <c:pt idx="1465">
                  <c:v>1412.3</c:v>
                </c:pt>
                <c:pt idx="1466">
                  <c:v>1413.3</c:v>
                </c:pt>
                <c:pt idx="1467">
                  <c:v>1414.3</c:v>
                </c:pt>
                <c:pt idx="1468">
                  <c:v>1415.3</c:v>
                </c:pt>
                <c:pt idx="1469">
                  <c:v>1416.3</c:v>
                </c:pt>
                <c:pt idx="1470">
                  <c:v>1417.3</c:v>
                </c:pt>
                <c:pt idx="1471">
                  <c:v>1418.3</c:v>
                </c:pt>
                <c:pt idx="1472">
                  <c:v>1419.3</c:v>
                </c:pt>
                <c:pt idx="1473">
                  <c:v>1420.3</c:v>
                </c:pt>
                <c:pt idx="1474">
                  <c:v>1421.3</c:v>
                </c:pt>
                <c:pt idx="1475">
                  <c:v>1422.3</c:v>
                </c:pt>
                <c:pt idx="1476">
                  <c:v>1423.3</c:v>
                </c:pt>
                <c:pt idx="1477">
                  <c:v>1424.3</c:v>
                </c:pt>
                <c:pt idx="1478">
                  <c:v>1425.3</c:v>
                </c:pt>
                <c:pt idx="1479">
                  <c:v>1426.3</c:v>
                </c:pt>
                <c:pt idx="1480">
                  <c:v>1427.3</c:v>
                </c:pt>
                <c:pt idx="1481">
                  <c:v>1428.3</c:v>
                </c:pt>
                <c:pt idx="1482">
                  <c:v>1429.3</c:v>
                </c:pt>
                <c:pt idx="1483">
                  <c:v>1430.3</c:v>
                </c:pt>
                <c:pt idx="1484">
                  <c:v>1431.3</c:v>
                </c:pt>
                <c:pt idx="1485">
                  <c:v>1432.3</c:v>
                </c:pt>
                <c:pt idx="1486">
                  <c:v>1433.3</c:v>
                </c:pt>
                <c:pt idx="1487">
                  <c:v>1434.3</c:v>
                </c:pt>
                <c:pt idx="1488">
                  <c:v>1435.3</c:v>
                </c:pt>
                <c:pt idx="1489">
                  <c:v>1436.3</c:v>
                </c:pt>
                <c:pt idx="1490">
                  <c:v>1437.3</c:v>
                </c:pt>
                <c:pt idx="1491">
                  <c:v>1438.3</c:v>
                </c:pt>
                <c:pt idx="1492">
                  <c:v>1439.3</c:v>
                </c:pt>
                <c:pt idx="1493">
                  <c:v>1440.3</c:v>
                </c:pt>
                <c:pt idx="1494">
                  <c:v>1441.3</c:v>
                </c:pt>
                <c:pt idx="1495">
                  <c:v>1442.3</c:v>
                </c:pt>
                <c:pt idx="1496">
                  <c:v>1443.3</c:v>
                </c:pt>
                <c:pt idx="1497">
                  <c:v>1444.3</c:v>
                </c:pt>
                <c:pt idx="1498">
                  <c:v>1445.3</c:v>
                </c:pt>
                <c:pt idx="1499">
                  <c:v>1446.3</c:v>
                </c:pt>
                <c:pt idx="1500">
                  <c:v>1447.3</c:v>
                </c:pt>
                <c:pt idx="1501">
                  <c:v>1448.3</c:v>
                </c:pt>
                <c:pt idx="1502">
                  <c:v>1449.3</c:v>
                </c:pt>
                <c:pt idx="1503">
                  <c:v>1450.3</c:v>
                </c:pt>
                <c:pt idx="1504">
                  <c:v>1451.3</c:v>
                </c:pt>
                <c:pt idx="1505">
                  <c:v>1453.3</c:v>
                </c:pt>
                <c:pt idx="1506">
                  <c:v>1454.3</c:v>
                </c:pt>
                <c:pt idx="1507">
                  <c:v>1455.3</c:v>
                </c:pt>
                <c:pt idx="1508">
                  <c:v>1456.3</c:v>
                </c:pt>
                <c:pt idx="1509">
                  <c:v>1457.3</c:v>
                </c:pt>
                <c:pt idx="1510">
                  <c:v>1458.3</c:v>
                </c:pt>
                <c:pt idx="1511">
                  <c:v>1459.3</c:v>
                </c:pt>
                <c:pt idx="1512">
                  <c:v>1460.3</c:v>
                </c:pt>
                <c:pt idx="1513">
                  <c:v>1461.3</c:v>
                </c:pt>
                <c:pt idx="1514">
                  <c:v>1462.3</c:v>
                </c:pt>
                <c:pt idx="1515">
                  <c:v>1463.3</c:v>
                </c:pt>
                <c:pt idx="1516">
                  <c:v>1464.3</c:v>
                </c:pt>
                <c:pt idx="1517">
                  <c:v>1465.3</c:v>
                </c:pt>
                <c:pt idx="1518">
                  <c:v>1466.3</c:v>
                </c:pt>
                <c:pt idx="1519">
                  <c:v>1467.3</c:v>
                </c:pt>
                <c:pt idx="1520">
                  <c:v>1468.3</c:v>
                </c:pt>
                <c:pt idx="1521">
                  <c:v>1469.3</c:v>
                </c:pt>
                <c:pt idx="1522">
                  <c:v>1470.3</c:v>
                </c:pt>
                <c:pt idx="1523">
                  <c:v>1471.3</c:v>
                </c:pt>
                <c:pt idx="1524">
                  <c:v>1472.3</c:v>
                </c:pt>
                <c:pt idx="1525">
                  <c:v>1473.3</c:v>
                </c:pt>
                <c:pt idx="1526">
                  <c:v>1474.3</c:v>
                </c:pt>
                <c:pt idx="1527">
                  <c:v>1475.3</c:v>
                </c:pt>
                <c:pt idx="1528">
                  <c:v>1476.3</c:v>
                </c:pt>
                <c:pt idx="1529">
                  <c:v>1477.3</c:v>
                </c:pt>
                <c:pt idx="1530">
                  <c:v>1478.3</c:v>
                </c:pt>
                <c:pt idx="1531">
                  <c:v>1479.3</c:v>
                </c:pt>
                <c:pt idx="1532">
                  <c:v>1480.3</c:v>
                </c:pt>
                <c:pt idx="1533">
                  <c:v>1481.3</c:v>
                </c:pt>
                <c:pt idx="1534">
                  <c:v>1482.3</c:v>
                </c:pt>
                <c:pt idx="1535">
                  <c:v>1483.3</c:v>
                </c:pt>
                <c:pt idx="1536">
                  <c:v>1484.3</c:v>
                </c:pt>
                <c:pt idx="1537">
                  <c:v>1485.3</c:v>
                </c:pt>
                <c:pt idx="1538">
                  <c:v>1486.3</c:v>
                </c:pt>
                <c:pt idx="1539">
                  <c:v>1487.3</c:v>
                </c:pt>
                <c:pt idx="1540">
                  <c:v>1488.3</c:v>
                </c:pt>
                <c:pt idx="1541">
                  <c:v>1489.3</c:v>
                </c:pt>
                <c:pt idx="1542">
                  <c:v>1490.3</c:v>
                </c:pt>
                <c:pt idx="1543">
                  <c:v>1491.3</c:v>
                </c:pt>
                <c:pt idx="1544">
                  <c:v>1492.3</c:v>
                </c:pt>
                <c:pt idx="1545">
                  <c:v>1493.3</c:v>
                </c:pt>
                <c:pt idx="1546">
                  <c:v>1494.3</c:v>
                </c:pt>
                <c:pt idx="1547">
                  <c:v>1495.3</c:v>
                </c:pt>
                <c:pt idx="1548">
                  <c:v>1496.3</c:v>
                </c:pt>
                <c:pt idx="1549">
                  <c:v>1497.3</c:v>
                </c:pt>
                <c:pt idx="1550">
                  <c:v>1498.3</c:v>
                </c:pt>
                <c:pt idx="1551">
                  <c:v>1499.3</c:v>
                </c:pt>
                <c:pt idx="1552">
                  <c:v>1500.3</c:v>
                </c:pt>
                <c:pt idx="1553">
                  <c:v>1501.3</c:v>
                </c:pt>
                <c:pt idx="1554">
                  <c:v>1502.3</c:v>
                </c:pt>
                <c:pt idx="1555">
                  <c:v>1503.3</c:v>
                </c:pt>
                <c:pt idx="1556">
                  <c:v>1504.3</c:v>
                </c:pt>
                <c:pt idx="1557">
                  <c:v>1505.3</c:v>
                </c:pt>
                <c:pt idx="1558">
                  <c:v>1506.3</c:v>
                </c:pt>
                <c:pt idx="1559">
                  <c:v>1507.3</c:v>
                </c:pt>
                <c:pt idx="1560">
                  <c:v>1508.3</c:v>
                </c:pt>
                <c:pt idx="1561">
                  <c:v>1509.3</c:v>
                </c:pt>
                <c:pt idx="1562">
                  <c:v>1510.3</c:v>
                </c:pt>
                <c:pt idx="1563">
                  <c:v>1511.3</c:v>
                </c:pt>
                <c:pt idx="1564">
                  <c:v>1512.3</c:v>
                </c:pt>
                <c:pt idx="1565">
                  <c:v>1513.3</c:v>
                </c:pt>
                <c:pt idx="1566">
                  <c:v>1514.3</c:v>
                </c:pt>
                <c:pt idx="1567">
                  <c:v>1515.3</c:v>
                </c:pt>
                <c:pt idx="1568">
                  <c:v>1516.3</c:v>
                </c:pt>
                <c:pt idx="1569">
                  <c:v>1517.3</c:v>
                </c:pt>
                <c:pt idx="1570">
                  <c:v>1518.3</c:v>
                </c:pt>
                <c:pt idx="1571">
                  <c:v>1519.3</c:v>
                </c:pt>
                <c:pt idx="1572">
                  <c:v>1520.3</c:v>
                </c:pt>
                <c:pt idx="1573">
                  <c:v>1521.3</c:v>
                </c:pt>
                <c:pt idx="1574">
                  <c:v>1522.3</c:v>
                </c:pt>
                <c:pt idx="1575">
                  <c:v>1523.3</c:v>
                </c:pt>
                <c:pt idx="1576">
                  <c:v>1524.3</c:v>
                </c:pt>
                <c:pt idx="1577">
                  <c:v>1525.3</c:v>
                </c:pt>
                <c:pt idx="1578">
                  <c:v>1526.3</c:v>
                </c:pt>
                <c:pt idx="1579">
                  <c:v>1527.3</c:v>
                </c:pt>
                <c:pt idx="1580">
                  <c:v>1528.3</c:v>
                </c:pt>
                <c:pt idx="1581">
                  <c:v>1529.3</c:v>
                </c:pt>
                <c:pt idx="1582">
                  <c:v>1530.3</c:v>
                </c:pt>
                <c:pt idx="1583">
                  <c:v>1531.3</c:v>
                </c:pt>
                <c:pt idx="1584">
                  <c:v>1532.3</c:v>
                </c:pt>
                <c:pt idx="1585">
                  <c:v>1533.3</c:v>
                </c:pt>
                <c:pt idx="1586">
                  <c:v>1534.3</c:v>
                </c:pt>
                <c:pt idx="1587">
                  <c:v>1535.3</c:v>
                </c:pt>
                <c:pt idx="1588">
                  <c:v>1536.3</c:v>
                </c:pt>
                <c:pt idx="1589">
                  <c:v>1537.3</c:v>
                </c:pt>
                <c:pt idx="1590">
                  <c:v>1538.3</c:v>
                </c:pt>
                <c:pt idx="1591">
                  <c:v>1539.3</c:v>
                </c:pt>
                <c:pt idx="1592">
                  <c:v>1540.3</c:v>
                </c:pt>
                <c:pt idx="1593">
                  <c:v>1541.3</c:v>
                </c:pt>
                <c:pt idx="1594">
                  <c:v>1542.3</c:v>
                </c:pt>
                <c:pt idx="1595">
                  <c:v>1543.3</c:v>
                </c:pt>
                <c:pt idx="1596">
                  <c:v>1544.3</c:v>
                </c:pt>
                <c:pt idx="1597">
                  <c:v>1545.3</c:v>
                </c:pt>
                <c:pt idx="1598">
                  <c:v>1546.3</c:v>
                </c:pt>
                <c:pt idx="1599">
                  <c:v>1547.3</c:v>
                </c:pt>
                <c:pt idx="1600">
                  <c:v>1548.3</c:v>
                </c:pt>
                <c:pt idx="1601">
                  <c:v>1549.3</c:v>
                </c:pt>
                <c:pt idx="1602">
                  <c:v>1550.3</c:v>
                </c:pt>
                <c:pt idx="1603">
                  <c:v>1551.3</c:v>
                </c:pt>
                <c:pt idx="1604">
                  <c:v>1552.3</c:v>
                </c:pt>
                <c:pt idx="1605">
                  <c:v>1553.3</c:v>
                </c:pt>
                <c:pt idx="1606">
                  <c:v>1554.3</c:v>
                </c:pt>
                <c:pt idx="1607">
                  <c:v>1555.3</c:v>
                </c:pt>
                <c:pt idx="1608">
                  <c:v>1556.3</c:v>
                </c:pt>
                <c:pt idx="1609">
                  <c:v>1557.3</c:v>
                </c:pt>
                <c:pt idx="1610">
                  <c:v>1558.3</c:v>
                </c:pt>
                <c:pt idx="1611">
                  <c:v>1559.3</c:v>
                </c:pt>
                <c:pt idx="1612">
                  <c:v>1560.3</c:v>
                </c:pt>
                <c:pt idx="1613">
                  <c:v>1561.3</c:v>
                </c:pt>
                <c:pt idx="1614">
                  <c:v>1562.3</c:v>
                </c:pt>
                <c:pt idx="1615">
                  <c:v>1563.3</c:v>
                </c:pt>
                <c:pt idx="1616">
                  <c:v>1564.3</c:v>
                </c:pt>
                <c:pt idx="1617">
                  <c:v>1565.3</c:v>
                </c:pt>
                <c:pt idx="1618">
                  <c:v>1566.3</c:v>
                </c:pt>
                <c:pt idx="1619">
                  <c:v>1567.3</c:v>
                </c:pt>
                <c:pt idx="1620">
                  <c:v>1568.3</c:v>
                </c:pt>
                <c:pt idx="1621">
                  <c:v>1569.3</c:v>
                </c:pt>
                <c:pt idx="1622">
                  <c:v>1570.3</c:v>
                </c:pt>
                <c:pt idx="1623">
                  <c:v>1571.3</c:v>
                </c:pt>
                <c:pt idx="1624">
                  <c:v>1572.3</c:v>
                </c:pt>
                <c:pt idx="1625">
                  <c:v>1573.3</c:v>
                </c:pt>
                <c:pt idx="1626">
                  <c:v>1574.3</c:v>
                </c:pt>
                <c:pt idx="1627">
                  <c:v>1575.3</c:v>
                </c:pt>
                <c:pt idx="1628">
                  <c:v>1576.3</c:v>
                </c:pt>
                <c:pt idx="1629">
                  <c:v>1577.3</c:v>
                </c:pt>
                <c:pt idx="1630">
                  <c:v>1578.3</c:v>
                </c:pt>
                <c:pt idx="1631">
                  <c:v>1579.3</c:v>
                </c:pt>
                <c:pt idx="1632">
                  <c:v>1580.3</c:v>
                </c:pt>
                <c:pt idx="1633">
                  <c:v>1581.3</c:v>
                </c:pt>
                <c:pt idx="1634">
                  <c:v>1582.3</c:v>
                </c:pt>
                <c:pt idx="1635">
                  <c:v>1583.3</c:v>
                </c:pt>
                <c:pt idx="1636">
                  <c:v>1584.3</c:v>
                </c:pt>
                <c:pt idx="1637">
                  <c:v>1585.3</c:v>
                </c:pt>
                <c:pt idx="1638">
                  <c:v>1586.3</c:v>
                </c:pt>
                <c:pt idx="1639">
                  <c:v>1587.3</c:v>
                </c:pt>
                <c:pt idx="1640">
                  <c:v>1588.3</c:v>
                </c:pt>
                <c:pt idx="1641">
                  <c:v>1589.3</c:v>
                </c:pt>
                <c:pt idx="1642">
                  <c:v>1590.3</c:v>
                </c:pt>
                <c:pt idx="1643">
                  <c:v>1591.3</c:v>
                </c:pt>
                <c:pt idx="1644">
                  <c:v>1592.3</c:v>
                </c:pt>
                <c:pt idx="1645">
                  <c:v>1593.3</c:v>
                </c:pt>
                <c:pt idx="1646">
                  <c:v>1594.3</c:v>
                </c:pt>
                <c:pt idx="1647">
                  <c:v>1595.3</c:v>
                </c:pt>
                <c:pt idx="1648">
                  <c:v>1596.3</c:v>
                </c:pt>
                <c:pt idx="1649">
                  <c:v>1597.3</c:v>
                </c:pt>
                <c:pt idx="1650">
                  <c:v>1598.3</c:v>
                </c:pt>
                <c:pt idx="1651">
                  <c:v>1599.3</c:v>
                </c:pt>
                <c:pt idx="1652">
                  <c:v>1600.3</c:v>
                </c:pt>
                <c:pt idx="1653">
                  <c:v>1601.3</c:v>
                </c:pt>
                <c:pt idx="1654">
                  <c:v>1602.3</c:v>
                </c:pt>
                <c:pt idx="1655">
                  <c:v>1603.3</c:v>
                </c:pt>
                <c:pt idx="1656">
                  <c:v>1604.3</c:v>
                </c:pt>
                <c:pt idx="1657">
                  <c:v>1605.3</c:v>
                </c:pt>
                <c:pt idx="1658">
                  <c:v>1606.3</c:v>
                </c:pt>
                <c:pt idx="1659">
                  <c:v>1607.3</c:v>
                </c:pt>
                <c:pt idx="1660">
                  <c:v>1608.3</c:v>
                </c:pt>
                <c:pt idx="1661">
                  <c:v>1609.3</c:v>
                </c:pt>
                <c:pt idx="1662">
                  <c:v>1610.3</c:v>
                </c:pt>
                <c:pt idx="1663">
                  <c:v>1611.3</c:v>
                </c:pt>
                <c:pt idx="1664">
                  <c:v>1612.3</c:v>
                </c:pt>
                <c:pt idx="1665">
                  <c:v>1613.3</c:v>
                </c:pt>
                <c:pt idx="1666">
                  <c:v>1614.3</c:v>
                </c:pt>
                <c:pt idx="1667">
                  <c:v>1615.3</c:v>
                </c:pt>
                <c:pt idx="1668">
                  <c:v>1616.3</c:v>
                </c:pt>
                <c:pt idx="1669">
                  <c:v>1617.3</c:v>
                </c:pt>
                <c:pt idx="1670">
                  <c:v>1618.3</c:v>
                </c:pt>
                <c:pt idx="1671">
                  <c:v>1619.3</c:v>
                </c:pt>
                <c:pt idx="1672">
                  <c:v>1620.3</c:v>
                </c:pt>
                <c:pt idx="1673">
                  <c:v>1621.3</c:v>
                </c:pt>
                <c:pt idx="1674">
                  <c:v>1622.3</c:v>
                </c:pt>
                <c:pt idx="1675">
                  <c:v>1623.3</c:v>
                </c:pt>
                <c:pt idx="1676">
                  <c:v>1624.3</c:v>
                </c:pt>
                <c:pt idx="1677">
                  <c:v>1625.3</c:v>
                </c:pt>
                <c:pt idx="1678">
                  <c:v>1626.3</c:v>
                </c:pt>
                <c:pt idx="1679">
                  <c:v>1627.3</c:v>
                </c:pt>
                <c:pt idx="1680">
                  <c:v>1639.3</c:v>
                </c:pt>
                <c:pt idx="1681">
                  <c:v>1640.3</c:v>
                </c:pt>
                <c:pt idx="1682">
                  <c:v>1641.3</c:v>
                </c:pt>
                <c:pt idx="1683">
                  <c:v>1642.3</c:v>
                </c:pt>
                <c:pt idx="1684">
                  <c:v>1643.3</c:v>
                </c:pt>
                <c:pt idx="1685">
                  <c:v>1644.3</c:v>
                </c:pt>
                <c:pt idx="1686">
                  <c:v>1645.3</c:v>
                </c:pt>
                <c:pt idx="1687">
                  <c:v>1646.3</c:v>
                </c:pt>
                <c:pt idx="1688">
                  <c:v>1647.3</c:v>
                </c:pt>
                <c:pt idx="1689">
                  <c:v>1648.3</c:v>
                </c:pt>
                <c:pt idx="1690">
                  <c:v>1649.3</c:v>
                </c:pt>
                <c:pt idx="1691">
                  <c:v>1650.3</c:v>
                </c:pt>
                <c:pt idx="1692">
                  <c:v>1651.3</c:v>
                </c:pt>
                <c:pt idx="1693">
                  <c:v>1652.3</c:v>
                </c:pt>
                <c:pt idx="1694">
                  <c:v>1653.3</c:v>
                </c:pt>
                <c:pt idx="1695">
                  <c:v>1654.3</c:v>
                </c:pt>
                <c:pt idx="1696">
                  <c:v>1655.3</c:v>
                </c:pt>
                <c:pt idx="1697">
                  <c:v>1656.3</c:v>
                </c:pt>
                <c:pt idx="1698">
                  <c:v>1657.3</c:v>
                </c:pt>
                <c:pt idx="1699">
                  <c:v>1658.3</c:v>
                </c:pt>
                <c:pt idx="1700">
                  <c:v>1659.3</c:v>
                </c:pt>
                <c:pt idx="1701">
                  <c:v>1660.3</c:v>
                </c:pt>
                <c:pt idx="1702">
                  <c:v>1661.3</c:v>
                </c:pt>
                <c:pt idx="1703">
                  <c:v>1662.3</c:v>
                </c:pt>
                <c:pt idx="1704">
                  <c:v>1663.3</c:v>
                </c:pt>
                <c:pt idx="1705">
                  <c:v>1664.3</c:v>
                </c:pt>
                <c:pt idx="1706">
                  <c:v>1665.3</c:v>
                </c:pt>
                <c:pt idx="1707">
                  <c:v>1666.3</c:v>
                </c:pt>
                <c:pt idx="1708">
                  <c:v>1667.3</c:v>
                </c:pt>
                <c:pt idx="1709">
                  <c:v>1668.3</c:v>
                </c:pt>
                <c:pt idx="1710">
                  <c:v>1669.3</c:v>
                </c:pt>
                <c:pt idx="1711">
                  <c:v>1670.3</c:v>
                </c:pt>
                <c:pt idx="1712">
                  <c:v>1671.3</c:v>
                </c:pt>
                <c:pt idx="1713">
                  <c:v>1672.3</c:v>
                </c:pt>
                <c:pt idx="1714">
                  <c:v>1673.3</c:v>
                </c:pt>
                <c:pt idx="1715">
                  <c:v>1674.3</c:v>
                </c:pt>
                <c:pt idx="1716">
                  <c:v>1675.3</c:v>
                </c:pt>
                <c:pt idx="1717">
                  <c:v>1676.3</c:v>
                </c:pt>
                <c:pt idx="1718">
                  <c:v>1677.3</c:v>
                </c:pt>
                <c:pt idx="1719">
                  <c:v>1678.3</c:v>
                </c:pt>
                <c:pt idx="1720">
                  <c:v>1679.3</c:v>
                </c:pt>
                <c:pt idx="1721">
                  <c:v>1680.3</c:v>
                </c:pt>
                <c:pt idx="1722">
                  <c:v>1681.3</c:v>
                </c:pt>
                <c:pt idx="1723">
                  <c:v>1682.3</c:v>
                </c:pt>
                <c:pt idx="1724">
                  <c:v>1683.3</c:v>
                </c:pt>
                <c:pt idx="1725">
                  <c:v>1684.3</c:v>
                </c:pt>
                <c:pt idx="1726">
                  <c:v>1685.3</c:v>
                </c:pt>
                <c:pt idx="1727">
                  <c:v>1686.3</c:v>
                </c:pt>
                <c:pt idx="1728">
                  <c:v>1687.3</c:v>
                </c:pt>
                <c:pt idx="1729">
                  <c:v>1688.3</c:v>
                </c:pt>
                <c:pt idx="1730">
                  <c:v>1689.3</c:v>
                </c:pt>
                <c:pt idx="1731">
                  <c:v>1690.3</c:v>
                </c:pt>
                <c:pt idx="1732">
                  <c:v>1691.3</c:v>
                </c:pt>
                <c:pt idx="1733">
                  <c:v>1692.3</c:v>
                </c:pt>
                <c:pt idx="1734">
                  <c:v>1693.3</c:v>
                </c:pt>
                <c:pt idx="1735">
                  <c:v>1694.3</c:v>
                </c:pt>
                <c:pt idx="1736">
                  <c:v>1695.3</c:v>
                </c:pt>
                <c:pt idx="1737">
                  <c:v>1696.3</c:v>
                </c:pt>
                <c:pt idx="1738">
                  <c:v>1697.3</c:v>
                </c:pt>
                <c:pt idx="1739">
                  <c:v>1698.3</c:v>
                </c:pt>
                <c:pt idx="1740">
                  <c:v>1699.3</c:v>
                </c:pt>
                <c:pt idx="1741">
                  <c:v>1700.3</c:v>
                </c:pt>
                <c:pt idx="1742">
                  <c:v>1701.3</c:v>
                </c:pt>
                <c:pt idx="1743">
                  <c:v>1702.3</c:v>
                </c:pt>
                <c:pt idx="1744">
                  <c:v>1703.3</c:v>
                </c:pt>
                <c:pt idx="1745">
                  <c:v>1704.3</c:v>
                </c:pt>
                <c:pt idx="1746">
                  <c:v>1705.3</c:v>
                </c:pt>
                <c:pt idx="1747">
                  <c:v>1706.3</c:v>
                </c:pt>
                <c:pt idx="1748">
                  <c:v>1707.3</c:v>
                </c:pt>
                <c:pt idx="1749">
                  <c:v>1708.3</c:v>
                </c:pt>
                <c:pt idx="1750">
                  <c:v>1709.3</c:v>
                </c:pt>
                <c:pt idx="1751">
                  <c:v>1710.3</c:v>
                </c:pt>
                <c:pt idx="1752">
                  <c:v>1711.3</c:v>
                </c:pt>
                <c:pt idx="1753">
                  <c:v>1712.3</c:v>
                </c:pt>
                <c:pt idx="1754">
                  <c:v>1713.3</c:v>
                </c:pt>
                <c:pt idx="1755">
                  <c:v>1714.3</c:v>
                </c:pt>
                <c:pt idx="1756">
                  <c:v>1715.3</c:v>
                </c:pt>
                <c:pt idx="1757">
                  <c:v>1716.3</c:v>
                </c:pt>
                <c:pt idx="1758">
                  <c:v>1717.3</c:v>
                </c:pt>
                <c:pt idx="1759">
                  <c:v>1718.3</c:v>
                </c:pt>
                <c:pt idx="1760">
                  <c:v>1719.3</c:v>
                </c:pt>
                <c:pt idx="1761">
                  <c:v>1720.3</c:v>
                </c:pt>
                <c:pt idx="1762">
                  <c:v>1721.3</c:v>
                </c:pt>
                <c:pt idx="1763">
                  <c:v>1722.3</c:v>
                </c:pt>
                <c:pt idx="1764">
                  <c:v>1723.3</c:v>
                </c:pt>
                <c:pt idx="1765">
                  <c:v>1724.3</c:v>
                </c:pt>
                <c:pt idx="1766">
                  <c:v>1725.3</c:v>
                </c:pt>
                <c:pt idx="1767">
                  <c:v>1726.3</c:v>
                </c:pt>
                <c:pt idx="1768">
                  <c:v>1727.3</c:v>
                </c:pt>
                <c:pt idx="1769">
                  <c:v>1728.3</c:v>
                </c:pt>
                <c:pt idx="1770">
                  <c:v>1729.3</c:v>
                </c:pt>
                <c:pt idx="1771">
                  <c:v>1730.3</c:v>
                </c:pt>
                <c:pt idx="1772">
                  <c:v>1731.3</c:v>
                </c:pt>
                <c:pt idx="1773">
                  <c:v>1732.3</c:v>
                </c:pt>
                <c:pt idx="1774">
                  <c:v>1733.3</c:v>
                </c:pt>
                <c:pt idx="1775">
                  <c:v>1734.3</c:v>
                </c:pt>
                <c:pt idx="1776">
                  <c:v>1735.3</c:v>
                </c:pt>
                <c:pt idx="1777">
                  <c:v>1736.3</c:v>
                </c:pt>
                <c:pt idx="1778">
                  <c:v>1737.3</c:v>
                </c:pt>
                <c:pt idx="1779">
                  <c:v>1738.3</c:v>
                </c:pt>
                <c:pt idx="1780">
                  <c:v>1739.3</c:v>
                </c:pt>
                <c:pt idx="1781">
                  <c:v>1740.3</c:v>
                </c:pt>
                <c:pt idx="1782">
                  <c:v>1741.3</c:v>
                </c:pt>
                <c:pt idx="1783">
                  <c:v>1742.3</c:v>
                </c:pt>
                <c:pt idx="1784">
                  <c:v>1743.3</c:v>
                </c:pt>
                <c:pt idx="1785">
                  <c:v>1744.3</c:v>
                </c:pt>
                <c:pt idx="1786">
                  <c:v>1745.3</c:v>
                </c:pt>
                <c:pt idx="1787">
                  <c:v>1746.3</c:v>
                </c:pt>
                <c:pt idx="1788">
                  <c:v>1747.3</c:v>
                </c:pt>
                <c:pt idx="1789">
                  <c:v>1748.3</c:v>
                </c:pt>
                <c:pt idx="1790">
                  <c:v>1749.3</c:v>
                </c:pt>
                <c:pt idx="1791">
                  <c:v>1750.3</c:v>
                </c:pt>
                <c:pt idx="1792">
                  <c:v>1751.3</c:v>
                </c:pt>
                <c:pt idx="1793">
                  <c:v>1752.3</c:v>
                </c:pt>
                <c:pt idx="1794">
                  <c:v>1753.3</c:v>
                </c:pt>
                <c:pt idx="1795">
                  <c:v>1754.3</c:v>
                </c:pt>
                <c:pt idx="1796">
                  <c:v>1755.3</c:v>
                </c:pt>
                <c:pt idx="1797">
                  <c:v>1756.3</c:v>
                </c:pt>
                <c:pt idx="1798">
                  <c:v>1757.3</c:v>
                </c:pt>
                <c:pt idx="1799">
                  <c:v>1758.3</c:v>
                </c:pt>
                <c:pt idx="1800">
                  <c:v>1759.3</c:v>
                </c:pt>
                <c:pt idx="1801">
                  <c:v>1760.3</c:v>
                </c:pt>
                <c:pt idx="1802">
                  <c:v>1761.3</c:v>
                </c:pt>
                <c:pt idx="1803">
                  <c:v>1762.3</c:v>
                </c:pt>
                <c:pt idx="1804">
                  <c:v>1763.3</c:v>
                </c:pt>
                <c:pt idx="1805">
                  <c:v>1764.3</c:v>
                </c:pt>
                <c:pt idx="1806">
                  <c:v>1765.3</c:v>
                </c:pt>
                <c:pt idx="1807">
                  <c:v>1766.3</c:v>
                </c:pt>
                <c:pt idx="1808">
                  <c:v>1767.3</c:v>
                </c:pt>
                <c:pt idx="1809">
                  <c:v>1768.3</c:v>
                </c:pt>
                <c:pt idx="1810">
                  <c:v>1769.3</c:v>
                </c:pt>
                <c:pt idx="1811">
                  <c:v>1770.3</c:v>
                </c:pt>
                <c:pt idx="1812">
                  <c:v>1771.3</c:v>
                </c:pt>
                <c:pt idx="1813">
                  <c:v>1772.3</c:v>
                </c:pt>
                <c:pt idx="1814">
                  <c:v>1773.3</c:v>
                </c:pt>
                <c:pt idx="1815">
                  <c:v>1774.3</c:v>
                </c:pt>
                <c:pt idx="1816">
                  <c:v>1775.3</c:v>
                </c:pt>
                <c:pt idx="1817">
                  <c:v>1776.3</c:v>
                </c:pt>
                <c:pt idx="1818">
                  <c:v>1777.3</c:v>
                </c:pt>
                <c:pt idx="1819">
                  <c:v>1778.3</c:v>
                </c:pt>
                <c:pt idx="1820">
                  <c:v>1779.3</c:v>
                </c:pt>
                <c:pt idx="1821">
                  <c:v>1780.3</c:v>
                </c:pt>
                <c:pt idx="1822">
                  <c:v>1781.3</c:v>
                </c:pt>
                <c:pt idx="1823">
                  <c:v>1782.3</c:v>
                </c:pt>
                <c:pt idx="1824">
                  <c:v>1783.3</c:v>
                </c:pt>
                <c:pt idx="1825">
                  <c:v>1784.3</c:v>
                </c:pt>
                <c:pt idx="1826">
                  <c:v>1785.3</c:v>
                </c:pt>
                <c:pt idx="1827">
                  <c:v>1786.3</c:v>
                </c:pt>
                <c:pt idx="1828">
                  <c:v>1787.3</c:v>
                </c:pt>
                <c:pt idx="1829">
                  <c:v>1788.3</c:v>
                </c:pt>
                <c:pt idx="1830">
                  <c:v>1789.3</c:v>
                </c:pt>
                <c:pt idx="1831">
                  <c:v>1790.3</c:v>
                </c:pt>
                <c:pt idx="1832">
                  <c:v>1791.3</c:v>
                </c:pt>
                <c:pt idx="1833">
                  <c:v>1792.3</c:v>
                </c:pt>
                <c:pt idx="1834">
                  <c:v>1793.3</c:v>
                </c:pt>
                <c:pt idx="1835">
                  <c:v>1794.3</c:v>
                </c:pt>
                <c:pt idx="1836">
                  <c:v>1795.3</c:v>
                </c:pt>
                <c:pt idx="1837">
                  <c:v>1796.3</c:v>
                </c:pt>
                <c:pt idx="1838">
                  <c:v>1797.3</c:v>
                </c:pt>
                <c:pt idx="1839">
                  <c:v>1798.3</c:v>
                </c:pt>
                <c:pt idx="1840">
                  <c:v>1799.3</c:v>
                </c:pt>
                <c:pt idx="1841">
                  <c:v>1800.3</c:v>
                </c:pt>
                <c:pt idx="1842">
                  <c:v>1801.3</c:v>
                </c:pt>
                <c:pt idx="1843">
                  <c:v>1802.3</c:v>
                </c:pt>
                <c:pt idx="1844">
                  <c:v>1803.3</c:v>
                </c:pt>
                <c:pt idx="1845">
                  <c:v>1804.3</c:v>
                </c:pt>
                <c:pt idx="1846">
                  <c:v>1805.3</c:v>
                </c:pt>
                <c:pt idx="1847">
                  <c:v>1806.3</c:v>
                </c:pt>
                <c:pt idx="1848">
                  <c:v>1807.3</c:v>
                </c:pt>
                <c:pt idx="1849">
                  <c:v>1808.3</c:v>
                </c:pt>
                <c:pt idx="1850">
                  <c:v>1809.3</c:v>
                </c:pt>
                <c:pt idx="1851">
                  <c:v>1810.3</c:v>
                </c:pt>
                <c:pt idx="1852">
                  <c:v>1811.3</c:v>
                </c:pt>
                <c:pt idx="1853">
                  <c:v>1812.3</c:v>
                </c:pt>
                <c:pt idx="1854">
                  <c:v>1813.3</c:v>
                </c:pt>
                <c:pt idx="1855">
                  <c:v>1814.3</c:v>
                </c:pt>
                <c:pt idx="1856">
                  <c:v>1815.3</c:v>
                </c:pt>
                <c:pt idx="1857">
                  <c:v>1816.3</c:v>
                </c:pt>
                <c:pt idx="1858">
                  <c:v>1817.3</c:v>
                </c:pt>
                <c:pt idx="1859">
                  <c:v>1818.3</c:v>
                </c:pt>
                <c:pt idx="1860">
                  <c:v>1819.3</c:v>
                </c:pt>
                <c:pt idx="1861">
                  <c:v>1820.3</c:v>
                </c:pt>
                <c:pt idx="1862">
                  <c:v>1821.3</c:v>
                </c:pt>
                <c:pt idx="1863">
                  <c:v>1822.3</c:v>
                </c:pt>
                <c:pt idx="1864">
                  <c:v>1823.3</c:v>
                </c:pt>
                <c:pt idx="1865">
                  <c:v>1824.3</c:v>
                </c:pt>
                <c:pt idx="1866">
                  <c:v>1825.3</c:v>
                </c:pt>
                <c:pt idx="1867">
                  <c:v>1826.3</c:v>
                </c:pt>
                <c:pt idx="1868">
                  <c:v>1827.3</c:v>
                </c:pt>
                <c:pt idx="1869">
                  <c:v>1828.3</c:v>
                </c:pt>
                <c:pt idx="1870">
                  <c:v>1829.3</c:v>
                </c:pt>
                <c:pt idx="1871">
                  <c:v>1830.3</c:v>
                </c:pt>
                <c:pt idx="1872">
                  <c:v>1831.3</c:v>
                </c:pt>
                <c:pt idx="1873">
                  <c:v>1832.3</c:v>
                </c:pt>
                <c:pt idx="1874">
                  <c:v>1833.3</c:v>
                </c:pt>
                <c:pt idx="1875">
                  <c:v>1834.3</c:v>
                </c:pt>
                <c:pt idx="1876">
                  <c:v>1835.3</c:v>
                </c:pt>
                <c:pt idx="1877">
                  <c:v>1836.3</c:v>
                </c:pt>
                <c:pt idx="1878">
                  <c:v>1837.3</c:v>
                </c:pt>
                <c:pt idx="1879">
                  <c:v>1838.3</c:v>
                </c:pt>
                <c:pt idx="1880">
                  <c:v>1839.3</c:v>
                </c:pt>
                <c:pt idx="1881">
                  <c:v>1840.3</c:v>
                </c:pt>
                <c:pt idx="1882">
                  <c:v>1841.3</c:v>
                </c:pt>
                <c:pt idx="1883">
                  <c:v>1842.3</c:v>
                </c:pt>
                <c:pt idx="1884">
                  <c:v>1843.3</c:v>
                </c:pt>
                <c:pt idx="1885">
                  <c:v>1844.3</c:v>
                </c:pt>
                <c:pt idx="1886">
                  <c:v>1845.3</c:v>
                </c:pt>
                <c:pt idx="1887">
                  <c:v>1846.3</c:v>
                </c:pt>
                <c:pt idx="1888">
                  <c:v>1847.3</c:v>
                </c:pt>
                <c:pt idx="1889">
                  <c:v>1848.3</c:v>
                </c:pt>
                <c:pt idx="1890">
                  <c:v>1849.3</c:v>
                </c:pt>
                <c:pt idx="1891">
                  <c:v>1850.3</c:v>
                </c:pt>
                <c:pt idx="1892">
                  <c:v>1851.3</c:v>
                </c:pt>
                <c:pt idx="1893">
                  <c:v>1852.3</c:v>
                </c:pt>
                <c:pt idx="1894">
                  <c:v>1853.3</c:v>
                </c:pt>
                <c:pt idx="1895">
                  <c:v>1854.3</c:v>
                </c:pt>
                <c:pt idx="1896">
                  <c:v>1855.3</c:v>
                </c:pt>
                <c:pt idx="1897">
                  <c:v>1856.3</c:v>
                </c:pt>
                <c:pt idx="1898">
                  <c:v>1857.3</c:v>
                </c:pt>
                <c:pt idx="1899">
                  <c:v>1858.3</c:v>
                </c:pt>
                <c:pt idx="1900">
                  <c:v>1859.3</c:v>
                </c:pt>
                <c:pt idx="1901">
                  <c:v>1860.3</c:v>
                </c:pt>
                <c:pt idx="1902">
                  <c:v>1861.3</c:v>
                </c:pt>
                <c:pt idx="1903">
                  <c:v>1862.3</c:v>
                </c:pt>
                <c:pt idx="1904">
                  <c:v>1863.3</c:v>
                </c:pt>
                <c:pt idx="1905">
                  <c:v>1864.3</c:v>
                </c:pt>
                <c:pt idx="1906">
                  <c:v>1865.3</c:v>
                </c:pt>
                <c:pt idx="1907">
                  <c:v>1866.3</c:v>
                </c:pt>
                <c:pt idx="1908">
                  <c:v>1867.3</c:v>
                </c:pt>
                <c:pt idx="1909">
                  <c:v>1868.3</c:v>
                </c:pt>
                <c:pt idx="1910">
                  <c:v>1869.3</c:v>
                </c:pt>
                <c:pt idx="1911">
                  <c:v>1870.3</c:v>
                </c:pt>
                <c:pt idx="1912">
                  <c:v>1871.3</c:v>
                </c:pt>
                <c:pt idx="1913">
                  <c:v>1872.3</c:v>
                </c:pt>
                <c:pt idx="1914">
                  <c:v>1873.3</c:v>
                </c:pt>
                <c:pt idx="1915">
                  <c:v>1874.3</c:v>
                </c:pt>
                <c:pt idx="1916">
                  <c:v>1875.3</c:v>
                </c:pt>
                <c:pt idx="1917">
                  <c:v>1876.3</c:v>
                </c:pt>
                <c:pt idx="1918">
                  <c:v>1877.3</c:v>
                </c:pt>
                <c:pt idx="1919">
                  <c:v>1878.3</c:v>
                </c:pt>
                <c:pt idx="1920">
                  <c:v>1879.3</c:v>
                </c:pt>
                <c:pt idx="1921">
                  <c:v>1880.3</c:v>
                </c:pt>
                <c:pt idx="1922">
                  <c:v>1881.3</c:v>
                </c:pt>
                <c:pt idx="1923">
                  <c:v>1882.3</c:v>
                </c:pt>
                <c:pt idx="1924">
                  <c:v>1883.3</c:v>
                </c:pt>
                <c:pt idx="1925">
                  <c:v>1884.3</c:v>
                </c:pt>
                <c:pt idx="1926">
                  <c:v>1885.3</c:v>
                </c:pt>
                <c:pt idx="1927">
                  <c:v>1886.3</c:v>
                </c:pt>
                <c:pt idx="1928">
                  <c:v>1887.3</c:v>
                </c:pt>
                <c:pt idx="1929">
                  <c:v>1888.3</c:v>
                </c:pt>
                <c:pt idx="1930">
                  <c:v>1889.3</c:v>
                </c:pt>
                <c:pt idx="1931">
                  <c:v>1890.3</c:v>
                </c:pt>
                <c:pt idx="1932">
                  <c:v>1891.3</c:v>
                </c:pt>
                <c:pt idx="1933">
                  <c:v>1892.3</c:v>
                </c:pt>
                <c:pt idx="1934">
                  <c:v>1893.3</c:v>
                </c:pt>
                <c:pt idx="1935">
                  <c:v>1894.3</c:v>
                </c:pt>
                <c:pt idx="1936">
                  <c:v>1895.3</c:v>
                </c:pt>
                <c:pt idx="1937">
                  <c:v>1896.3</c:v>
                </c:pt>
                <c:pt idx="1938">
                  <c:v>1897.3</c:v>
                </c:pt>
                <c:pt idx="1939">
                  <c:v>1898.3</c:v>
                </c:pt>
                <c:pt idx="1940">
                  <c:v>1899.3</c:v>
                </c:pt>
                <c:pt idx="1941">
                  <c:v>1900.3</c:v>
                </c:pt>
                <c:pt idx="1942">
                  <c:v>1901.3</c:v>
                </c:pt>
                <c:pt idx="1943">
                  <c:v>1902.3</c:v>
                </c:pt>
                <c:pt idx="1944">
                  <c:v>1903.3</c:v>
                </c:pt>
                <c:pt idx="1945">
                  <c:v>1904.3</c:v>
                </c:pt>
                <c:pt idx="1946">
                  <c:v>1905.3</c:v>
                </c:pt>
                <c:pt idx="1947">
                  <c:v>1906.3</c:v>
                </c:pt>
                <c:pt idx="1948">
                  <c:v>1907.3</c:v>
                </c:pt>
                <c:pt idx="1949">
                  <c:v>1908.3</c:v>
                </c:pt>
                <c:pt idx="1950">
                  <c:v>1909.3</c:v>
                </c:pt>
                <c:pt idx="1951">
                  <c:v>1910.3</c:v>
                </c:pt>
                <c:pt idx="1952">
                  <c:v>1911.3</c:v>
                </c:pt>
                <c:pt idx="1953">
                  <c:v>1912.3</c:v>
                </c:pt>
                <c:pt idx="1954">
                  <c:v>1913.3</c:v>
                </c:pt>
                <c:pt idx="1955">
                  <c:v>1914.3</c:v>
                </c:pt>
                <c:pt idx="1956">
                  <c:v>1915.3</c:v>
                </c:pt>
                <c:pt idx="1957">
                  <c:v>1916.3</c:v>
                </c:pt>
                <c:pt idx="1958">
                  <c:v>1917.3</c:v>
                </c:pt>
                <c:pt idx="1959">
                  <c:v>1918.3</c:v>
                </c:pt>
                <c:pt idx="1960">
                  <c:v>1919.3</c:v>
                </c:pt>
                <c:pt idx="1961">
                  <c:v>1920.3</c:v>
                </c:pt>
                <c:pt idx="1962">
                  <c:v>1921.3</c:v>
                </c:pt>
                <c:pt idx="1963">
                  <c:v>1922.3</c:v>
                </c:pt>
                <c:pt idx="1964">
                  <c:v>1923.3</c:v>
                </c:pt>
                <c:pt idx="1965">
                  <c:v>1924.3</c:v>
                </c:pt>
                <c:pt idx="1966">
                  <c:v>1925.3</c:v>
                </c:pt>
                <c:pt idx="1967">
                  <c:v>1926.3</c:v>
                </c:pt>
                <c:pt idx="1968">
                  <c:v>1927.3</c:v>
                </c:pt>
                <c:pt idx="1969">
                  <c:v>1928.3</c:v>
                </c:pt>
                <c:pt idx="1970">
                  <c:v>1929.3</c:v>
                </c:pt>
                <c:pt idx="1971">
                  <c:v>1930.3</c:v>
                </c:pt>
                <c:pt idx="1972">
                  <c:v>1931.3</c:v>
                </c:pt>
                <c:pt idx="1973">
                  <c:v>1932.3</c:v>
                </c:pt>
                <c:pt idx="1974">
                  <c:v>1933.3</c:v>
                </c:pt>
                <c:pt idx="1975">
                  <c:v>1934.3</c:v>
                </c:pt>
                <c:pt idx="1976">
                  <c:v>1935.3</c:v>
                </c:pt>
                <c:pt idx="1977">
                  <c:v>1936.3</c:v>
                </c:pt>
                <c:pt idx="1978">
                  <c:v>1937.3</c:v>
                </c:pt>
                <c:pt idx="1979">
                  <c:v>1938.3</c:v>
                </c:pt>
                <c:pt idx="1980">
                  <c:v>1939.3</c:v>
                </c:pt>
                <c:pt idx="1981">
                  <c:v>1940.3</c:v>
                </c:pt>
                <c:pt idx="1982">
                  <c:v>1941.3</c:v>
                </c:pt>
                <c:pt idx="1983">
                  <c:v>1942.3</c:v>
                </c:pt>
                <c:pt idx="1984">
                  <c:v>1943.3</c:v>
                </c:pt>
                <c:pt idx="1985">
                  <c:v>1944.3</c:v>
                </c:pt>
                <c:pt idx="1986">
                  <c:v>1945.3</c:v>
                </c:pt>
                <c:pt idx="1987">
                  <c:v>1946.3</c:v>
                </c:pt>
                <c:pt idx="1988">
                  <c:v>1947.3</c:v>
                </c:pt>
                <c:pt idx="1989">
                  <c:v>1948.3</c:v>
                </c:pt>
                <c:pt idx="1990">
                  <c:v>1949.3</c:v>
                </c:pt>
                <c:pt idx="1991">
                  <c:v>1950.3</c:v>
                </c:pt>
                <c:pt idx="1992">
                  <c:v>1951.3</c:v>
                </c:pt>
                <c:pt idx="1993">
                  <c:v>1952.3</c:v>
                </c:pt>
                <c:pt idx="1994">
                  <c:v>1953.3</c:v>
                </c:pt>
                <c:pt idx="1995">
                  <c:v>1954.3</c:v>
                </c:pt>
                <c:pt idx="1996">
                  <c:v>1955.3</c:v>
                </c:pt>
                <c:pt idx="1997">
                  <c:v>1956.3</c:v>
                </c:pt>
                <c:pt idx="1998">
                  <c:v>1957.3</c:v>
                </c:pt>
                <c:pt idx="1999">
                  <c:v>1958.3</c:v>
                </c:pt>
                <c:pt idx="2000">
                  <c:v>1959.3</c:v>
                </c:pt>
                <c:pt idx="2001">
                  <c:v>1960.3</c:v>
                </c:pt>
                <c:pt idx="2002">
                  <c:v>1961.3</c:v>
                </c:pt>
                <c:pt idx="2003">
                  <c:v>1962.3</c:v>
                </c:pt>
                <c:pt idx="2004">
                  <c:v>1963.3</c:v>
                </c:pt>
                <c:pt idx="2005">
                  <c:v>1964.3</c:v>
                </c:pt>
                <c:pt idx="2006">
                  <c:v>1965.3</c:v>
                </c:pt>
                <c:pt idx="2007">
                  <c:v>1966.3</c:v>
                </c:pt>
                <c:pt idx="2008">
                  <c:v>1967.3</c:v>
                </c:pt>
                <c:pt idx="2009">
                  <c:v>1968.3</c:v>
                </c:pt>
                <c:pt idx="2010">
                  <c:v>1969.3</c:v>
                </c:pt>
                <c:pt idx="2011">
                  <c:v>1970.3</c:v>
                </c:pt>
                <c:pt idx="2012">
                  <c:v>1971.3</c:v>
                </c:pt>
                <c:pt idx="2013">
                  <c:v>1972.3</c:v>
                </c:pt>
                <c:pt idx="2014">
                  <c:v>1973.3</c:v>
                </c:pt>
                <c:pt idx="2015">
                  <c:v>1974.3</c:v>
                </c:pt>
                <c:pt idx="2016">
                  <c:v>1975.3</c:v>
                </c:pt>
                <c:pt idx="2017">
                  <c:v>1976.3</c:v>
                </c:pt>
                <c:pt idx="2018">
                  <c:v>1977.3</c:v>
                </c:pt>
                <c:pt idx="2019">
                  <c:v>1978.3</c:v>
                </c:pt>
                <c:pt idx="2020">
                  <c:v>1979.3</c:v>
                </c:pt>
                <c:pt idx="2021">
                  <c:v>1980.3</c:v>
                </c:pt>
                <c:pt idx="2022">
                  <c:v>1981.3</c:v>
                </c:pt>
                <c:pt idx="2023">
                  <c:v>1982.3</c:v>
                </c:pt>
                <c:pt idx="2024">
                  <c:v>1983.3</c:v>
                </c:pt>
                <c:pt idx="2025">
                  <c:v>1984.3</c:v>
                </c:pt>
                <c:pt idx="2026">
                  <c:v>1985.3</c:v>
                </c:pt>
                <c:pt idx="2027">
                  <c:v>1986.3</c:v>
                </c:pt>
                <c:pt idx="2028">
                  <c:v>1987.3</c:v>
                </c:pt>
                <c:pt idx="2029">
                  <c:v>1988.3</c:v>
                </c:pt>
                <c:pt idx="2030">
                  <c:v>1989.3</c:v>
                </c:pt>
                <c:pt idx="2031">
                  <c:v>1990.3</c:v>
                </c:pt>
                <c:pt idx="2032">
                  <c:v>1991.3</c:v>
                </c:pt>
                <c:pt idx="2033">
                  <c:v>1992.3</c:v>
                </c:pt>
                <c:pt idx="2034">
                  <c:v>1993.3</c:v>
                </c:pt>
                <c:pt idx="2035">
                  <c:v>1994.3</c:v>
                </c:pt>
                <c:pt idx="2036">
                  <c:v>1995.3</c:v>
                </c:pt>
                <c:pt idx="2037">
                  <c:v>1996.3</c:v>
                </c:pt>
                <c:pt idx="2038">
                  <c:v>1997.3</c:v>
                </c:pt>
                <c:pt idx="2039">
                  <c:v>1998.3</c:v>
                </c:pt>
                <c:pt idx="2040">
                  <c:v>1999.3</c:v>
                </c:pt>
                <c:pt idx="2041">
                  <c:v>2000.3</c:v>
                </c:pt>
                <c:pt idx="2042">
                  <c:v>2001.3</c:v>
                </c:pt>
                <c:pt idx="2043">
                  <c:v>2002.3</c:v>
                </c:pt>
                <c:pt idx="2044">
                  <c:v>2003.3</c:v>
                </c:pt>
                <c:pt idx="2045">
                  <c:v>2004.3</c:v>
                </c:pt>
                <c:pt idx="2046">
                  <c:v>2005.3</c:v>
                </c:pt>
                <c:pt idx="2047">
                  <c:v>2006.3</c:v>
                </c:pt>
                <c:pt idx="2048">
                  <c:v>2007.3</c:v>
                </c:pt>
                <c:pt idx="2049">
                  <c:v>2008.3</c:v>
                </c:pt>
                <c:pt idx="2050">
                  <c:v>2009.3</c:v>
                </c:pt>
                <c:pt idx="2051">
                  <c:v>2010.3</c:v>
                </c:pt>
                <c:pt idx="2052">
                  <c:v>2011.3</c:v>
                </c:pt>
                <c:pt idx="2053">
                  <c:v>2012.3</c:v>
                </c:pt>
                <c:pt idx="2054">
                  <c:v>2013.3</c:v>
                </c:pt>
                <c:pt idx="2055">
                  <c:v>2014.3</c:v>
                </c:pt>
                <c:pt idx="2056">
                  <c:v>2015.3</c:v>
                </c:pt>
                <c:pt idx="2057">
                  <c:v>2016.3</c:v>
                </c:pt>
                <c:pt idx="2058">
                  <c:v>2017.3</c:v>
                </c:pt>
                <c:pt idx="2059">
                  <c:v>2018.3</c:v>
                </c:pt>
                <c:pt idx="2060">
                  <c:v>2019.3</c:v>
                </c:pt>
                <c:pt idx="2061">
                  <c:v>2020.3</c:v>
                </c:pt>
                <c:pt idx="2062">
                  <c:v>2021.3</c:v>
                </c:pt>
                <c:pt idx="2063">
                  <c:v>2022.3</c:v>
                </c:pt>
                <c:pt idx="2064">
                  <c:v>2023.3</c:v>
                </c:pt>
                <c:pt idx="2065">
                  <c:v>2024.3</c:v>
                </c:pt>
                <c:pt idx="2066">
                  <c:v>2025.3</c:v>
                </c:pt>
                <c:pt idx="2067">
                  <c:v>2026.3</c:v>
                </c:pt>
                <c:pt idx="2068">
                  <c:v>2027.3</c:v>
                </c:pt>
                <c:pt idx="2069">
                  <c:v>2028.3</c:v>
                </c:pt>
                <c:pt idx="2070">
                  <c:v>2029.3</c:v>
                </c:pt>
                <c:pt idx="2071">
                  <c:v>2030.3</c:v>
                </c:pt>
                <c:pt idx="2072">
                  <c:v>2031.3</c:v>
                </c:pt>
                <c:pt idx="2073">
                  <c:v>2032.3</c:v>
                </c:pt>
                <c:pt idx="2074">
                  <c:v>2033.3</c:v>
                </c:pt>
                <c:pt idx="2075">
                  <c:v>2034.3</c:v>
                </c:pt>
                <c:pt idx="2076">
                  <c:v>2035.3</c:v>
                </c:pt>
                <c:pt idx="2077">
                  <c:v>2036.3</c:v>
                </c:pt>
                <c:pt idx="2078">
                  <c:v>2037.3</c:v>
                </c:pt>
                <c:pt idx="2079">
                  <c:v>2038.3</c:v>
                </c:pt>
                <c:pt idx="2080">
                  <c:v>2039.3</c:v>
                </c:pt>
                <c:pt idx="2081">
                  <c:v>2040.3</c:v>
                </c:pt>
                <c:pt idx="2082">
                  <c:v>2041.3</c:v>
                </c:pt>
                <c:pt idx="2083">
                  <c:v>2042.3</c:v>
                </c:pt>
                <c:pt idx="2084">
                  <c:v>2043.3</c:v>
                </c:pt>
                <c:pt idx="2085">
                  <c:v>2044.3</c:v>
                </c:pt>
                <c:pt idx="2086">
                  <c:v>2045.3</c:v>
                </c:pt>
                <c:pt idx="2087">
                  <c:v>2046.3</c:v>
                </c:pt>
                <c:pt idx="2088">
                  <c:v>2047.3</c:v>
                </c:pt>
                <c:pt idx="2089">
                  <c:v>2048.3000000000002</c:v>
                </c:pt>
                <c:pt idx="2090">
                  <c:v>2049.3000000000002</c:v>
                </c:pt>
                <c:pt idx="2091">
                  <c:v>2050.3000000000002</c:v>
                </c:pt>
                <c:pt idx="2092">
                  <c:v>2051.3000000000002</c:v>
                </c:pt>
                <c:pt idx="2093">
                  <c:v>2052.3000000000002</c:v>
                </c:pt>
                <c:pt idx="2094">
                  <c:v>2053.3000000000002</c:v>
                </c:pt>
                <c:pt idx="2095">
                  <c:v>2054.3000000000002</c:v>
                </c:pt>
                <c:pt idx="2096">
                  <c:v>2055.3000000000002</c:v>
                </c:pt>
                <c:pt idx="2097">
                  <c:v>2056.3000000000002</c:v>
                </c:pt>
                <c:pt idx="2098">
                  <c:v>2057.3000000000002</c:v>
                </c:pt>
                <c:pt idx="2099">
                  <c:v>2058.3000000000002</c:v>
                </c:pt>
                <c:pt idx="2100">
                  <c:v>2059.3000000000002</c:v>
                </c:pt>
                <c:pt idx="2101">
                  <c:v>2060.3000000000002</c:v>
                </c:pt>
                <c:pt idx="2102">
                  <c:v>2061.3000000000002</c:v>
                </c:pt>
                <c:pt idx="2103">
                  <c:v>2062.3000000000002</c:v>
                </c:pt>
                <c:pt idx="2104">
                  <c:v>2063.3000000000002</c:v>
                </c:pt>
                <c:pt idx="2105">
                  <c:v>2064.3000000000002</c:v>
                </c:pt>
                <c:pt idx="2106">
                  <c:v>2065.3000000000002</c:v>
                </c:pt>
                <c:pt idx="2107">
                  <c:v>2066.3000000000002</c:v>
                </c:pt>
                <c:pt idx="2108">
                  <c:v>2067.3000000000002</c:v>
                </c:pt>
                <c:pt idx="2109">
                  <c:v>2068.3000000000002</c:v>
                </c:pt>
                <c:pt idx="2110">
                  <c:v>2069.3000000000002</c:v>
                </c:pt>
                <c:pt idx="2111">
                  <c:v>2070.3000000000002</c:v>
                </c:pt>
                <c:pt idx="2112">
                  <c:v>2071.3000000000002</c:v>
                </c:pt>
                <c:pt idx="2113">
                  <c:v>2072.3000000000002</c:v>
                </c:pt>
                <c:pt idx="2114">
                  <c:v>2073.3000000000002</c:v>
                </c:pt>
                <c:pt idx="2115">
                  <c:v>2074.3000000000002</c:v>
                </c:pt>
                <c:pt idx="2116">
                  <c:v>2075.3000000000002</c:v>
                </c:pt>
                <c:pt idx="2117">
                  <c:v>2076.3000000000002</c:v>
                </c:pt>
                <c:pt idx="2118">
                  <c:v>2077.3000000000002</c:v>
                </c:pt>
                <c:pt idx="2119">
                  <c:v>2078.3000000000002</c:v>
                </c:pt>
                <c:pt idx="2120">
                  <c:v>2079.3000000000002</c:v>
                </c:pt>
                <c:pt idx="2121">
                  <c:v>2080.3000000000002</c:v>
                </c:pt>
                <c:pt idx="2122">
                  <c:v>2081.3000000000002</c:v>
                </c:pt>
                <c:pt idx="2123">
                  <c:v>2082.3000000000002</c:v>
                </c:pt>
                <c:pt idx="2124">
                  <c:v>2083.3000000000002</c:v>
                </c:pt>
                <c:pt idx="2125">
                  <c:v>2084.3000000000002</c:v>
                </c:pt>
                <c:pt idx="2126">
                  <c:v>2085.3000000000002</c:v>
                </c:pt>
                <c:pt idx="2127">
                  <c:v>2086.3000000000002</c:v>
                </c:pt>
                <c:pt idx="2128">
                  <c:v>2087.3000000000002</c:v>
                </c:pt>
                <c:pt idx="2129">
                  <c:v>2088.3000000000002</c:v>
                </c:pt>
                <c:pt idx="2130">
                  <c:v>2089.3000000000002</c:v>
                </c:pt>
                <c:pt idx="2131">
                  <c:v>2090.3000000000002</c:v>
                </c:pt>
                <c:pt idx="2132">
                  <c:v>2091.3000000000002</c:v>
                </c:pt>
                <c:pt idx="2133">
                  <c:v>2092.3000000000002</c:v>
                </c:pt>
                <c:pt idx="2134">
                  <c:v>2093.3000000000002</c:v>
                </c:pt>
                <c:pt idx="2135">
                  <c:v>2094.3000000000002</c:v>
                </c:pt>
                <c:pt idx="2136">
                  <c:v>2095.3000000000002</c:v>
                </c:pt>
                <c:pt idx="2137">
                  <c:v>2096.3000000000002</c:v>
                </c:pt>
                <c:pt idx="2138">
                  <c:v>2097.3000000000002</c:v>
                </c:pt>
                <c:pt idx="2139">
                  <c:v>2098.3000000000002</c:v>
                </c:pt>
                <c:pt idx="2140">
                  <c:v>2099.3000000000002</c:v>
                </c:pt>
                <c:pt idx="2141">
                  <c:v>2100.3000000000002</c:v>
                </c:pt>
                <c:pt idx="2142">
                  <c:v>2101.3000000000002</c:v>
                </c:pt>
                <c:pt idx="2143">
                  <c:v>2102.3000000000002</c:v>
                </c:pt>
                <c:pt idx="2144">
                  <c:v>2103.3000000000002</c:v>
                </c:pt>
                <c:pt idx="2145">
                  <c:v>2104.3000000000002</c:v>
                </c:pt>
                <c:pt idx="2146">
                  <c:v>2105.3000000000002</c:v>
                </c:pt>
                <c:pt idx="2147">
                  <c:v>2106.3000000000002</c:v>
                </c:pt>
                <c:pt idx="2148">
                  <c:v>2107.3000000000002</c:v>
                </c:pt>
                <c:pt idx="2149">
                  <c:v>2108.3000000000002</c:v>
                </c:pt>
                <c:pt idx="2150">
                  <c:v>2109.3000000000002</c:v>
                </c:pt>
                <c:pt idx="2151">
                  <c:v>2110.3000000000002</c:v>
                </c:pt>
                <c:pt idx="2152">
                  <c:v>2111.3000000000002</c:v>
                </c:pt>
                <c:pt idx="2153">
                  <c:v>2112.3000000000002</c:v>
                </c:pt>
                <c:pt idx="2154">
                  <c:v>2113.3000000000002</c:v>
                </c:pt>
                <c:pt idx="2155">
                  <c:v>2114.3000000000002</c:v>
                </c:pt>
                <c:pt idx="2156">
                  <c:v>2115.3000000000002</c:v>
                </c:pt>
                <c:pt idx="2157">
                  <c:v>2116.3000000000002</c:v>
                </c:pt>
                <c:pt idx="2158">
                  <c:v>2117.3000000000002</c:v>
                </c:pt>
                <c:pt idx="2159">
                  <c:v>2118.3000000000002</c:v>
                </c:pt>
                <c:pt idx="2160">
                  <c:v>2119.3000000000002</c:v>
                </c:pt>
                <c:pt idx="2161">
                  <c:v>2120.3000000000002</c:v>
                </c:pt>
                <c:pt idx="2162">
                  <c:v>2121.3000000000002</c:v>
                </c:pt>
                <c:pt idx="2163">
                  <c:v>2122.3000000000002</c:v>
                </c:pt>
                <c:pt idx="2164">
                  <c:v>2123.3000000000002</c:v>
                </c:pt>
                <c:pt idx="2165">
                  <c:v>2124.3000000000002</c:v>
                </c:pt>
                <c:pt idx="2166">
                  <c:v>2125.3000000000002</c:v>
                </c:pt>
                <c:pt idx="2167">
                  <c:v>2126.3000000000002</c:v>
                </c:pt>
                <c:pt idx="2168">
                  <c:v>2127.3000000000002</c:v>
                </c:pt>
                <c:pt idx="2169">
                  <c:v>2128.3000000000002</c:v>
                </c:pt>
                <c:pt idx="2170">
                  <c:v>2129.3000000000002</c:v>
                </c:pt>
                <c:pt idx="2171">
                  <c:v>2130.3000000000002</c:v>
                </c:pt>
                <c:pt idx="2172">
                  <c:v>2131.3000000000002</c:v>
                </c:pt>
                <c:pt idx="2173">
                  <c:v>2132.3000000000002</c:v>
                </c:pt>
                <c:pt idx="2174">
                  <c:v>2133.3000000000002</c:v>
                </c:pt>
                <c:pt idx="2175">
                  <c:v>2134.3000000000002</c:v>
                </c:pt>
                <c:pt idx="2176">
                  <c:v>2135.3000000000002</c:v>
                </c:pt>
                <c:pt idx="2177">
                  <c:v>2136.3000000000002</c:v>
                </c:pt>
                <c:pt idx="2178">
                  <c:v>2137.3000000000002</c:v>
                </c:pt>
                <c:pt idx="2179">
                  <c:v>2138.3000000000002</c:v>
                </c:pt>
                <c:pt idx="2180">
                  <c:v>2139.3000000000002</c:v>
                </c:pt>
                <c:pt idx="2181">
                  <c:v>2140.3000000000002</c:v>
                </c:pt>
                <c:pt idx="2182">
                  <c:v>2141.3000000000002</c:v>
                </c:pt>
                <c:pt idx="2183">
                  <c:v>2142.3000000000002</c:v>
                </c:pt>
                <c:pt idx="2184">
                  <c:v>2143.3000000000002</c:v>
                </c:pt>
                <c:pt idx="2185">
                  <c:v>2144.3000000000002</c:v>
                </c:pt>
                <c:pt idx="2186">
                  <c:v>2145.3000000000002</c:v>
                </c:pt>
                <c:pt idx="2187">
                  <c:v>2146.3000000000002</c:v>
                </c:pt>
                <c:pt idx="2188">
                  <c:v>2147.3000000000002</c:v>
                </c:pt>
                <c:pt idx="2189">
                  <c:v>2148.3000000000002</c:v>
                </c:pt>
                <c:pt idx="2190">
                  <c:v>2149.3000000000002</c:v>
                </c:pt>
                <c:pt idx="2191">
                  <c:v>2150.3000000000002</c:v>
                </c:pt>
                <c:pt idx="2192">
                  <c:v>2151.3000000000002</c:v>
                </c:pt>
                <c:pt idx="2193">
                  <c:v>2152.3000000000002</c:v>
                </c:pt>
                <c:pt idx="2194">
                  <c:v>2153.3000000000002</c:v>
                </c:pt>
                <c:pt idx="2195">
                  <c:v>2154.3000000000002</c:v>
                </c:pt>
                <c:pt idx="2196">
                  <c:v>2155.3000000000002</c:v>
                </c:pt>
                <c:pt idx="2197">
                  <c:v>2156.3000000000002</c:v>
                </c:pt>
                <c:pt idx="2198">
                  <c:v>2157.3000000000002</c:v>
                </c:pt>
                <c:pt idx="2199">
                  <c:v>2158.3000000000002</c:v>
                </c:pt>
                <c:pt idx="2200">
                  <c:v>2159.3000000000002</c:v>
                </c:pt>
                <c:pt idx="2201">
                  <c:v>2160.3000000000002</c:v>
                </c:pt>
                <c:pt idx="2202">
                  <c:v>2161.3000000000002</c:v>
                </c:pt>
                <c:pt idx="2203">
                  <c:v>2162.3000000000002</c:v>
                </c:pt>
                <c:pt idx="2204">
                  <c:v>2163.3000000000002</c:v>
                </c:pt>
                <c:pt idx="2205">
                  <c:v>2164.3000000000002</c:v>
                </c:pt>
                <c:pt idx="2206">
                  <c:v>2165.3000000000002</c:v>
                </c:pt>
                <c:pt idx="2207">
                  <c:v>2166.3000000000002</c:v>
                </c:pt>
                <c:pt idx="2208">
                  <c:v>2167.3000000000002</c:v>
                </c:pt>
                <c:pt idx="2209">
                  <c:v>2168.3000000000002</c:v>
                </c:pt>
                <c:pt idx="2210">
                  <c:v>2169.3000000000002</c:v>
                </c:pt>
                <c:pt idx="2211">
                  <c:v>2170.3000000000002</c:v>
                </c:pt>
                <c:pt idx="2212">
                  <c:v>2171.3000000000002</c:v>
                </c:pt>
                <c:pt idx="2213">
                  <c:v>2172.3000000000002</c:v>
                </c:pt>
                <c:pt idx="2214">
                  <c:v>2173.3000000000002</c:v>
                </c:pt>
                <c:pt idx="2215">
                  <c:v>2174.3000000000002</c:v>
                </c:pt>
                <c:pt idx="2216">
                  <c:v>2175.3000000000002</c:v>
                </c:pt>
                <c:pt idx="2217">
                  <c:v>2176.3000000000002</c:v>
                </c:pt>
                <c:pt idx="2218">
                  <c:v>2177.3000000000002</c:v>
                </c:pt>
                <c:pt idx="2219">
                  <c:v>2178.3000000000002</c:v>
                </c:pt>
                <c:pt idx="2220">
                  <c:v>2179.3000000000002</c:v>
                </c:pt>
                <c:pt idx="2221">
                  <c:v>2180.3000000000002</c:v>
                </c:pt>
                <c:pt idx="2222">
                  <c:v>2181.3000000000002</c:v>
                </c:pt>
                <c:pt idx="2223">
                  <c:v>2182.3000000000002</c:v>
                </c:pt>
                <c:pt idx="2224">
                  <c:v>2183.3000000000002</c:v>
                </c:pt>
                <c:pt idx="2225">
                  <c:v>2184.3000000000002</c:v>
                </c:pt>
                <c:pt idx="2226">
                  <c:v>2185.3000000000002</c:v>
                </c:pt>
                <c:pt idx="2227">
                  <c:v>2186.3000000000002</c:v>
                </c:pt>
                <c:pt idx="2228">
                  <c:v>2187.3000000000002</c:v>
                </c:pt>
                <c:pt idx="2229">
                  <c:v>2188.3000000000002</c:v>
                </c:pt>
                <c:pt idx="2230">
                  <c:v>2189.3000000000002</c:v>
                </c:pt>
                <c:pt idx="2231">
                  <c:v>2190.3000000000002</c:v>
                </c:pt>
                <c:pt idx="2232">
                  <c:v>2191.3000000000002</c:v>
                </c:pt>
                <c:pt idx="2233">
                  <c:v>2192.3000000000002</c:v>
                </c:pt>
                <c:pt idx="2234">
                  <c:v>2193.3000000000002</c:v>
                </c:pt>
                <c:pt idx="2235">
                  <c:v>2194.3000000000002</c:v>
                </c:pt>
                <c:pt idx="2236">
                  <c:v>2195.3000000000002</c:v>
                </c:pt>
                <c:pt idx="2237">
                  <c:v>2196.3000000000002</c:v>
                </c:pt>
                <c:pt idx="2238">
                  <c:v>2197.3000000000002</c:v>
                </c:pt>
                <c:pt idx="2239">
                  <c:v>2198.3000000000002</c:v>
                </c:pt>
                <c:pt idx="2240">
                  <c:v>2199.3000000000002</c:v>
                </c:pt>
                <c:pt idx="2241">
                  <c:v>2200.3000000000002</c:v>
                </c:pt>
                <c:pt idx="2242">
                  <c:v>2201.3000000000002</c:v>
                </c:pt>
                <c:pt idx="2243">
                  <c:v>2202.3000000000002</c:v>
                </c:pt>
                <c:pt idx="2244">
                  <c:v>2203.3000000000002</c:v>
                </c:pt>
                <c:pt idx="2245">
                  <c:v>2204.3000000000002</c:v>
                </c:pt>
                <c:pt idx="2246">
                  <c:v>2205.3000000000002</c:v>
                </c:pt>
                <c:pt idx="2247">
                  <c:v>2206.3000000000002</c:v>
                </c:pt>
                <c:pt idx="2248">
                  <c:v>2207.3000000000002</c:v>
                </c:pt>
                <c:pt idx="2249">
                  <c:v>2208.3000000000002</c:v>
                </c:pt>
                <c:pt idx="2250">
                  <c:v>2209.3000000000002</c:v>
                </c:pt>
                <c:pt idx="2251">
                  <c:v>2210.3000000000002</c:v>
                </c:pt>
                <c:pt idx="2252">
                  <c:v>2211.3000000000002</c:v>
                </c:pt>
                <c:pt idx="2253">
                  <c:v>2212.3000000000002</c:v>
                </c:pt>
                <c:pt idx="2254">
                  <c:v>2213.3000000000002</c:v>
                </c:pt>
                <c:pt idx="2255">
                  <c:v>2214.3000000000002</c:v>
                </c:pt>
                <c:pt idx="2256">
                  <c:v>2215.3000000000002</c:v>
                </c:pt>
                <c:pt idx="2257">
                  <c:v>2216.3000000000002</c:v>
                </c:pt>
                <c:pt idx="2258">
                  <c:v>2217.3000000000002</c:v>
                </c:pt>
                <c:pt idx="2259">
                  <c:v>2218.3000000000002</c:v>
                </c:pt>
                <c:pt idx="2260">
                  <c:v>2219.3000000000002</c:v>
                </c:pt>
                <c:pt idx="2261">
                  <c:v>2220.3000000000002</c:v>
                </c:pt>
                <c:pt idx="2262">
                  <c:v>2221.3000000000002</c:v>
                </c:pt>
                <c:pt idx="2263">
                  <c:v>2222.3000000000002</c:v>
                </c:pt>
                <c:pt idx="2264">
                  <c:v>2223.3000000000002</c:v>
                </c:pt>
                <c:pt idx="2265">
                  <c:v>2224.3000000000002</c:v>
                </c:pt>
                <c:pt idx="2266">
                  <c:v>2225.3000000000002</c:v>
                </c:pt>
                <c:pt idx="2267">
                  <c:v>2226.3000000000002</c:v>
                </c:pt>
                <c:pt idx="2268">
                  <c:v>2227.3000000000002</c:v>
                </c:pt>
                <c:pt idx="2269">
                  <c:v>2228.3000000000002</c:v>
                </c:pt>
                <c:pt idx="2270">
                  <c:v>2229.3000000000002</c:v>
                </c:pt>
                <c:pt idx="2271">
                  <c:v>2230.3000000000002</c:v>
                </c:pt>
                <c:pt idx="2272">
                  <c:v>2231.3000000000002</c:v>
                </c:pt>
                <c:pt idx="2273">
                  <c:v>2232.3000000000002</c:v>
                </c:pt>
                <c:pt idx="2274">
                  <c:v>2233.3000000000002</c:v>
                </c:pt>
              </c:numCache>
            </c:numRef>
          </c:xVal>
          <c:yVal>
            <c:numRef>
              <c:f>Sheet1!$W$2:$W$2276</c:f>
              <c:numCache>
                <c:formatCode>General</c:formatCode>
                <c:ptCount val="2275"/>
                <c:pt idx="0">
                  <c:v>0.26412200000000002</c:v>
                </c:pt>
                <c:pt idx="1">
                  <c:v>0.32308700000000001</c:v>
                </c:pt>
                <c:pt idx="2">
                  <c:v>0.31587799999999999</c:v>
                </c:pt>
                <c:pt idx="3">
                  <c:v>0.12919</c:v>
                </c:pt>
                <c:pt idx="4">
                  <c:v>2.3159099999999998E-2</c:v>
                </c:pt>
                <c:pt idx="5">
                  <c:v>0.53000199999999997</c:v>
                </c:pt>
                <c:pt idx="6">
                  <c:v>0.46459800000000001</c:v>
                </c:pt>
                <c:pt idx="7">
                  <c:v>0.48071199999999997</c:v>
                </c:pt>
                <c:pt idx="8">
                  <c:v>0.35819099999999998</c:v>
                </c:pt>
                <c:pt idx="9">
                  <c:v>0.27529500000000001</c:v>
                </c:pt>
                <c:pt idx="10">
                  <c:v>0.37585299999999999</c:v>
                </c:pt>
                <c:pt idx="11">
                  <c:v>0.29385</c:v>
                </c:pt>
                <c:pt idx="12">
                  <c:v>0.43213800000000002</c:v>
                </c:pt>
                <c:pt idx="13">
                  <c:v>0.40338200000000002</c:v>
                </c:pt>
                <c:pt idx="14">
                  <c:v>0.21679899999999999</c:v>
                </c:pt>
                <c:pt idx="15">
                  <c:v>0.13882900000000001</c:v>
                </c:pt>
                <c:pt idx="16">
                  <c:v>0.44906000000000001</c:v>
                </c:pt>
                <c:pt idx="17">
                  <c:v>0.245642</c:v>
                </c:pt>
                <c:pt idx="18">
                  <c:v>8.8393100000000002E-2</c:v>
                </c:pt>
                <c:pt idx="19">
                  <c:v>0.570218</c:v>
                </c:pt>
                <c:pt idx="20">
                  <c:v>0.21737200000000001</c:v>
                </c:pt>
                <c:pt idx="21">
                  <c:v>0.50439400000000001</c:v>
                </c:pt>
                <c:pt idx="22">
                  <c:v>0.172875</c:v>
                </c:pt>
                <c:pt idx="23">
                  <c:v>0.16517499999999999</c:v>
                </c:pt>
                <c:pt idx="24">
                  <c:v>0.136046</c:v>
                </c:pt>
                <c:pt idx="25">
                  <c:v>0.15365000000000001</c:v>
                </c:pt>
                <c:pt idx="26">
                  <c:v>0.100977</c:v>
                </c:pt>
                <c:pt idx="27">
                  <c:v>-5.4516000000000002E-2</c:v>
                </c:pt>
                <c:pt idx="28">
                  <c:v>0.12038600000000001</c:v>
                </c:pt>
                <c:pt idx="29">
                  <c:v>0.204258</c:v>
                </c:pt>
                <c:pt idx="30">
                  <c:v>0.27480500000000002</c:v>
                </c:pt>
                <c:pt idx="31">
                  <c:v>3.8847800000000002E-2</c:v>
                </c:pt>
                <c:pt idx="32">
                  <c:v>0.31315500000000002</c:v>
                </c:pt>
                <c:pt idx="33">
                  <c:v>0.15772800000000001</c:v>
                </c:pt>
                <c:pt idx="34">
                  <c:v>0.37882199999999999</c:v>
                </c:pt>
                <c:pt idx="35">
                  <c:v>0.135633</c:v>
                </c:pt>
                <c:pt idx="36" formatCode="0.00E+00">
                  <c:v>6.3607500000000001E-3</c:v>
                </c:pt>
                <c:pt idx="37">
                  <c:v>0.18724399999999999</c:v>
                </c:pt>
                <c:pt idx="38">
                  <c:v>0.111998</c:v>
                </c:pt>
                <c:pt idx="39">
                  <c:v>0.22975100000000001</c:v>
                </c:pt>
                <c:pt idx="40">
                  <c:v>-5.4455400000000001E-2</c:v>
                </c:pt>
                <c:pt idx="41">
                  <c:v>3.6362600000000002E-2</c:v>
                </c:pt>
                <c:pt idx="42">
                  <c:v>-0.19614000000000001</c:v>
                </c:pt>
                <c:pt idx="43">
                  <c:v>0.24390899999999999</c:v>
                </c:pt>
                <c:pt idx="44">
                  <c:v>0.215144</c:v>
                </c:pt>
                <c:pt idx="45">
                  <c:v>-5.0680099999999999E-2</c:v>
                </c:pt>
                <c:pt idx="46">
                  <c:v>-1.1425899999999999E-2</c:v>
                </c:pt>
                <c:pt idx="47">
                  <c:v>4.7947400000000001E-2</c:v>
                </c:pt>
                <c:pt idx="48" formatCode="0.00E+00">
                  <c:v>4.1257500000000001E-3</c:v>
                </c:pt>
                <c:pt idx="49">
                  <c:v>-0.19073399999999999</c:v>
                </c:pt>
                <c:pt idx="50">
                  <c:v>-5.6117E-2</c:v>
                </c:pt>
                <c:pt idx="51">
                  <c:v>-9.2126299999999994E-2</c:v>
                </c:pt>
                <c:pt idx="52">
                  <c:v>-8.2018300000000002E-2</c:v>
                </c:pt>
                <c:pt idx="53">
                  <c:v>-0.23089799999999999</c:v>
                </c:pt>
                <c:pt idx="54">
                  <c:v>0.34646700000000002</c:v>
                </c:pt>
                <c:pt idx="55">
                  <c:v>0.241338</c:v>
                </c:pt>
                <c:pt idx="56">
                  <c:v>0.64361900000000005</c:v>
                </c:pt>
                <c:pt idx="57">
                  <c:v>3.5322100000000002E-2</c:v>
                </c:pt>
                <c:pt idx="58">
                  <c:v>1.64459</c:v>
                </c:pt>
                <c:pt idx="59">
                  <c:v>-3.4098099999999999E-2</c:v>
                </c:pt>
                <c:pt idx="60">
                  <c:v>-0.37308799999999998</c:v>
                </c:pt>
                <c:pt idx="61">
                  <c:v>0.37057299999999999</c:v>
                </c:pt>
                <c:pt idx="62">
                  <c:v>0.927458</c:v>
                </c:pt>
                <c:pt idx="63">
                  <c:v>1.51827</c:v>
                </c:pt>
                <c:pt idx="64">
                  <c:v>2.8678599999999999</c:v>
                </c:pt>
                <c:pt idx="65">
                  <c:v>3.5984099999999999</c:v>
                </c:pt>
                <c:pt idx="66">
                  <c:v>3.83595</c:v>
                </c:pt>
                <c:pt idx="67">
                  <c:v>3.7248299999999999</c:v>
                </c:pt>
                <c:pt idx="68">
                  <c:v>4.0882199999999997</c:v>
                </c:pt>
                <c:pt idx="69">
                  <c:v>4.45885</c:v>
                </c:pt>
                <c:pt idx="70">
                  <c:v>4.6431300000000002</c:v>
                </c:pt>
                <c:pt idx="71">
                  <c:v>5.0431400000000002</c:v>
                </c:pt>
                <c:pt idx="72">
                  <c:v>5.3576699999999997</c:v>
                </c:pt>
                <c:pt idx="73">
                  <c:v>5.4663199999999996</c:v>
                </c:pt>
                <c:pt idx="74">
                  <c:v>5.5590799999999998</c:v>
                </c:pt>
                <c:pt idx="75">
                  <c:v>5.85114</c:v>
                </c:pt>
                <c:pt idx="76">
                  <c:v>6.0246199999999996</c:v>
                </c:pt>
                <c:pt idx="77">
                  <c:v>6.3896100000000002</c:v>
                </c:pt>
                <c:pt idx="78">
                  <c:v>6.2803699999999996</c:v>
                </c:pt>
                <c:pt idx="79">
                  <c:v>6.6163499999999997</c:v>
                </c:pt>
                <c:pt idx="80">
                  <c:v>6.8784200000000002</c:v>
                </c:pt>
                <c:pt idx="81">
                  <c:v>6.8832700000000004</c:v>
                </c:pt>
                <c:pt idx="82">
                  <c:v>7.0018000000000002</c:v>
                </c:pt>
                <c:pt idx="83">
                  <c:v>7.2534200000000002</c:v>
                </c:pt>
                <c:pt idx="84">
                  <c:v>7.4287400000000003</c:v>
                </c:pt>
                <c:pt idx="85">
                  <c:v>7.4628399999999999</c:v>
                </c:pt>
                <c:pt idx="86">
                  <c:v>7.6828700000000003</c:v>
                </c:pt>
                <c:pt idx="87">
                  <c:v>7.9552500000000004</c:v>
                </c:pt>
                <c:pt idx="88">
                  <c:v>7.8135700000000003</c:v>
                </c:pt>
                <c:pt idx="89">
                  <c:v>7.9882</c:v>
                </c:pt>
                <c:pt idx="90">
                  <c:v>8.2411899999999996</c:v>
                </c:pt>
                <c:pt idx="91">
                  <c:v>8.5257500000000004</c:v>
                </c:pt>
                <c:pt idx="92">
                  <c:v>8.6863799999999998</c:v>
                </c:pt>
                <c:pt idx="93">
                  <c:v>8.65137</c:v>
                </c:pt>
                <c:pt idx="94">
                  <c:v>8.5624800000000008</c:v>
                </c:pt>
                <c:pt idx="95">
                  <c:v>8.7183499999999992</c:v>
                </c:pt>
                <c:pt idx="96">
                  <c:v>9.1105300000000007</c:v>
                </c:pt>
                <c:pt idx="97">
                  <c:v>9.0421499999999995</c:v>
                </c:pt>
                <c:pt idx="98">
                  <c:v>9.1517599999999995</c:v>
                </c:pt>
                <c:pt idx="99">
                  <c:v>9.2585300000000004</c:v>
                </c:pt>
                <c:pt idx="100">
                  <c:v>9.4279899999999994</c:v>
                </c:pt>
                <c:pt idx="101">
                  <c:v>9.6879600000000003</c:v>
                </c:pt>
                <c:pt idx="102">
                  <c:v>9.6913099999999996</c:v>
                </c:pt>
                <c:pt idx="103">
                  <c:v>9.6393900000000006</c:v>
                </c:pt>
                <c:pt idx="104">
                  <c:v>9.6779299999999999</c:v>
                </c:pt>
                <c:pt idx="105">
                  <c:v>9.9263700000000004</c:v>
                </c:pt>
                <c:pt idx="106">
                  <c:v>9.8427799999999994</c:v>
                </c:pt>
                <c:pt idx="107">
                  <c:v>9.8199699999999996</c:v>
                </c:pt>
                <c:pt idx="108">
                  <c:v>10.096500000000001</c:v>
                </c:pt>
                <c:pt idx="109">
                  <c:v>10.311199999999999</c:v>
                </c:pt>
                <c:pt idx="110">
                  <c:v>9.9934200000000004</c:v>
                </c:pt>
                <c:pt idx="111">
                  <c:v>10.228999999999999</c:v>
                </c:pt>
                <c:pt idx="112">
                  <c:v>10.5947</c:v>
                </c:pt>
                <c:pt idx="113">
                  <c:v>10.496499999999999</c:v>
                </c:pt>
                <c:pt idx="114">
                  <c:v>10.551500000000001</c:v>
                </c:pt>
                <c:pt idx="115">
                  <c:v>10.495699999999999</c:v>
                </c:pt>
                <c:pt idx="116">
                  <c:v>10.413</c:v>
                </c:pt>
                <c:pt idx="117">
                  <c:v>10.483700000000001</c:v>
                </c:pt>
                <c:pt idx="118">
                  <c:v>10.620200000000001</c:v>
                </c:pt>
                <c:pt idx="119">
                  <c:v>10.757999999999999</c:v>
                </c:pt>
                <c:pt idx="120">
                  <c:v>10.7492</c:v>
                </c:pt>
                <c:pt idx="121">
                  <c:v>10.9755</c:v>
                </c:pt>
                <c:pt idx="122">
                  <c:v>10.757999999999999</c:v>
                </c:pt>
                <c:pt idx="123">
                  <c:v>10.7226</c:v>
                </c:pt>
                <c:pt idx="124">
                  <c:v>11.1037</c:v>
                </c:pt>
                <c:pt idx="125">
                  <c:v>10.991</c:v>
                </c:pt>
                <c:pt idx="126">
                  <c:v>10.956300000000001</c:v>
                </c:pt>
                <c:pt idx="127">
                  <c:v>11.236800000000001</c:v>
                </c:pt>
                <c:pt idx="128">
                  <c:v>11.0428</c:v>
                </c:pt>
                <c:pt idx="129">
                  <c:v>11.28</c:v>
                </c:pt>
                <c:pt idx="130">
                  <c:v>11.45</c:v>
                </c:pt>
                <c:pt idx="131">
                  <c:v>11.3704</c:v>
                </c:pt>
                <c:pt idx="132">
                  <c:v>11.402799999999999</c:v>
                </c:pt>
                <c:pt idx="133">
                  <c:v>11.4839</c:v>
                </c:pt>
                <c:pt idx="134">
                  <c:v>11.4977</c:v>
                </c:pt>
                <c:pt idx="135">
                  <c:v>11.805099999999999</c:v>
                </c:pt>
                <c:pt idx="136">
                  <c:v>11.847799999999999</c:v>
                </c:pt>
                <c:pt idx="137">
                  <c:v>11.815899999999999</c:v>
                </c:pt>
                <c:pt idx="138">
                  <c:v>11.9086</c:v>
                </c:pt>
                <c:pt idx="139">
                  <c:v>12.0604</c:v>
                </c:pt>
                <c:pt idx="140">
                  <c:v>12.0328</c:v>
                </c:pt>
                <c:pt idx="141">
                  <c:v>12.142799999999999</c:v>
                </c:pt>
                <c:pt idx="142">
                  <c:v>12.1937</c:v>
                </c:pt>
                <c:pt idx="143">
                  <c:v>12.343500000000001</c:v>
                </c:pt>
                <c:pt idx="144">
                  <c:v>12.3339</c:v>
                </c:pt>
                <c:pt idx="145">
                  <c:v>12.442</c:v>
                </c:pt>
                <c:pt idx="146">
                  <c:v>12.5383</c:v>
                </c:pt>
                <c:pt idx="147">
                  <c:v>12.404199999999999</c:v>
                </c:pt>
                <c:pt idx="148">
                  <c:v>12.478199999999999</c:v>
                </c:pt>
                <c:pt idx="149">
                  <c:v>12.5463</c:v>
                </c:pt>
                <c:pt idx="150">
                  <c:v>12.455299999999999</c:v>
                </c:pt>
                <c:pt idx="151">
                  <c:v>12.428599999999999</c:v>
                </c:pt>
                <c:pt idx="152">
                  <c:v>12.648099999999999</c:v>
                </c:pt>
                <c:pt idx="153">
                  <c:v>12.6716</c:v>
                </c:pt>
                <c:pt idx="154">
                  <c:v>12.6409</c:v>
                </c:pt>
                <c:pt idx="155">
                  <c:v>12.6249</c:v>
                </c:pt>
                <c:pt idx="156">
                  <c:v>12.543799999999999</c:v>
                </c:pt>
                <c:pt idx="157">
                  <c:v>12.5746</c:v>
                </c:pt>
                <c:pt idx="158">
                  <c:v>12.522600000000001</c:v>
                </c:pt>
                <c:pt idx="159">
                  <c:v>12.5182</c:v>
                </c:pt>
                <c:pt idx="160">
                  <c:v>12.731</c:v>
                </c:pt>
                <c:pt idx="161">
                  <c:v>12.860099999999999</c:v>
                </c:pt>
                <c:pt idx="162">
                  <c:v>12.8147</c:v>
                </c:pt>
                <c:pt idx="163">
                  <c:v>12.7392</c:v>
                </c:pt>
                <c:pt idx="164">
                  <c:v>12.7249</c:v>
                </c:pt>
                <c:pt idx="165">
                  <c:v>12.713800000000001</c:v>
                </c:pt>
                <c:pt idx="166">
                  <c:v>12.6708</c:v>
                </c:pt>
                <c:pt idx="167">
                  <c:v>12.8371</c:v>
                </c:pt>
                <c:pt idx="168">
                  <c:v>12.6656</c:v>
                </c:pt>
                <c:pt idx="169">
                  <c:v>12.777900000000001</c:v>
                </c:pt>
                <c:pt idx="170">
                  <c:v>12.8102</c:v>
                </c:pt>
                <c:pt idx="171">
                  <c:v>12.6312</c:v>
                </c:pt>
                <c:pt idx="172">
                  <c:v>12.696099999999999</c:v>
                </c:pt>
                <c:pt idx="173">
                  <c:v>12.73</c:v>
                </c:pt>
                <c:pt idx="174">
                  <c:v>12.930999999999999</c:v>
                </c:pt>
                <c:pt idx="175">
                  <c:v>12.8527</c:v>
                </c:pt>
                <c:pt idx="176">
                  <c:v>12.9095</c:v>
                </c:pt>
                <c:pt idx="177">
                  <c:v>13.1693</c:v>
                </c:pt>
                <c:pt idx="178">
                  <c:v>13.0364</c:v>
                </c:pt>
                <c:pt idx="179">
                  <c:v>13.0924</c:v>
                </c:pt>
                <c:pt idx="180">
                  <c:v>13.100099999999999</c:v>
                </c:pt>
                <c:pt idx="181">
                  <c:v>13.008900000000001</c:v>
                </c:pt>
                <c:pt idx="182">
                  <c:v>13.3035</c:v>
                </c:pt>
                <c:pt idx="183">
                  <c:v>13.154400000000001</c:v>
                </c:pt>
                <c:pt idx="184">
                  <c:v>13.254300000000001</c:v>
                </c:pt>
                <c:pt idx="185">
                  <c:v>13.321199999999999</c:v>
                </c:pt>
                <c:pt idx="186">
                  <c:v>13.2249</c:v>
                </c:pt>
                <c:pt idx="187">
                  <c:v>13.1248</c:v>
                </c:pt>
                <c:pt idx="188">
                  <c:v>13.1434</c:v>
                </c:pt>
                <c:pt idx="189">
                  <c:v>13.223100000000001</c:v>
                </c:pt>
                <c:pt idx="190">
                  <c:v>13.2796</c:v>
                </c:pt>
                <c:pt idx="191">
                  <c:v>13.314</c:v>
                </c:pt>
                <c:pt idx="192">
                  <c:v>13.200900000000001</c:v>
                </c:pt>
                <c:pt idx="193">
                  <c:v>13.384399999999999</c:v>
                </c:pt>
                <c:pt idx="194">
                  <c:v>13.2896</c:v>
                </c:pt>
                <c:pt idx="195">
                  <c:v>13.524100000000001</c:v>
                </c:pt>
                <c:pt idx="196">
                  <c:v>13.276899999999999</c:v>
                </c:pt>
                <c:pt idx="197">
                  <c:v>13.3622</c:v>
                </c:pt>
                <c:pt idx="198">
                  <c:v>13.415900000000001</c:v>
                </c:pt>
                <c:pt idx="199">
                  <c:v>13.5844</c:v>
                </c:pt>
                <c:pt idx="200">
                  <c:v>13.382999999999999</c:v>
                </c:pt>
                <c:pt idx="201">
                  <c:v>13.4223</c:v>
                </c:pt>
                <c:pt idx="202">
                  <c:v>13.411099999999999</c:v>
                </c:pt>
                <c:pt idx="203">
                  <c:v>13.494199999999999</c:v>
                </c:pt>
                <c:pt idx="204">
                  <c:v>13.4628</c:v>
                </c:pt>
                <c:pt idx="205">
                  <c:v>13.498100000000001</c:v>
                </c:pt>
                <c:pt idx="206">
                  <c:v>13.4015</c:v>
                </c:pt>
                <c:pt idx="207">
                  <c:v>13.478999999999999</c:v>
                </c:pt>
                <c:pt idx="208">
                  <c:v>13.3894</c:v>
                </c:pt>
                <c:pt idx="209">
                  <c:v>13.5442</c:v>
                </c:pt>
                <c:pt idx="210">
                  <c:v>13.639900000000001</c:v>
                </c:pt>
                <c:pt idx="211">
                  <c:v>13.547700000000001</c:v>
                </c:pt>
                <c:pt idx="212">
                  <c:v>13.6595</c:v>
                </c:pt>
                <c:pt idx="213">
                  <c:v>13.6572</c:v>
                </c:pt>
                <c:pt idx="214">
                  <c:v>13.8035</c:v>
                </c:pt>
                <c:pt idx="215">
                  <c:v>13.7105</c:v>
                </c:pt>
                <c:pt idx="216">
                  <c:v>13.511900000000001</c:v>
                </c:pt>
                <c:pt idx="217">
                  <c:v>13.574199999999999</c:v>
                </c:pt>
                <c:pt idx="218">
                  <c:v>13.456799999999999</c:v>
                </c:pt>
                <c:pt idx="219">
                  <c:v>13.491099999999999</c:v>
                </c:pt>
                <c:pt idx="220">
                  <c:v>13.911899999999999</c:v>
                </c:pt>
                <c:pt idx="221">
                  <c:v>13.579499999999999</c:v>
                </c:pt>
                <c:pt idx="222">
                  <c:v>13.588699999999999</c:v>
                </c:pt>
                <c:pt idx="223">
                  <c:v>13.7661</c:v>
                </c:pt>
                <c:pt idx="224">
                  <c:v>13.8637</c:v>
                </c:pt>
                <c:pt idx="225">
                  <c:v>13.7705</c:v>
                </c:pt>
                <c:pt idx="226">
                  <c:v>13.6526</c:v>
                </c:pt>
                <c:pt idx="227">
                  <c:v>13.871700000000001</c:v>
                </c:pt>
                <c:pt idx="228">
                  <c:v>13.8568</c:v>
                </c:pt>
                <c:pt idx="229">
                  <c:v>13.9322</c:v>
                </c:pt>
                <c:pt idx="230">
                  <c:v>13.7827</c:v>
                </c:pt>
                <c:pt idx="231">
                  <c:v>13.7654</c:v>
                </c:pt>
                <c:pt idx="232">
                  <c:v>13.8504</c:v>
                </c:pt>
                <c:pt idx="233">
                  <c:v>13.9694</c:v>
                </c:pt>
                <c:pt idx="234">
                  <c:v>13.847200000000001</c:v>
                </c:pt>
                <c:pt idx="235">
                  <c:v>13.758599999999999</c:v>
                </c:pt>
                <c:pt idx="236">
                  <c:v>13.786099999999999</c:v>
                </c:pt>
                <c:pt idx="237">
                  <c:v>13.796099999999999</c:v>
                </c:pt>
                <c:pt idx="238">
                  <c:v>13.879799999999999</c:v>
                </c:pt>
                <c:pt idx="239">
                  <c:v>13.8042</c:v>
                </c:pt>
                <c:pt idx="240">
                  <c:v>14.9169</c:v>
                </c:pt>
                <c:pt idx="241">
                  <c:v>13.832599999999999</c:v>
                </c:pt>
                <c:pt idx="242">
                  <c:v>12.524699999999999</c:v>
                </c:pt>
                <c:pt idx="243">
                  <c:v>12.501099999999999</c:v>
                </c:pt>
                <c:pt idx="244">
                  <c:v>12.3451</c:v>
                </c:pt>
                <c:pt idx="245">
                  <c:v>11.793900000000001</c:v>
                </c:pt>
                <c:pt idx="246">
                  <c:v>11.497999999999999</c:v>
                </c:pt>
                <c:pt idx="247">
                  <c:v>11.3043</c:v>
                </c:pt>
                <c:pt idx="248">
                  <c:v>11.1562</c:v>
                </c:pt>
                <c:pt idx="249">
                  <c:v>11.052</c:v>
                </c:pt>
                <c:pt idx="250">
                  <c:v>10.848100000000001</c:v>
                </c:pt>
                <c:pt idx="251">
                  <c:v>10.7989</c:v>
                </c:pt>
                <c:pt idx="252">
                  <c:v>10.7113</c:v>
                </c:pt>
                <c:pt idx="253">
                  <c:v>10.416</c:v>
                </c:pt>
                <c:pt idx="254">
                  <c:v>10.369899999999999</c:v>
                </c:pt>
                <c:pt idx="255">
                  <c:v>10.0372</c:v>
                </c:pt>
                <c:pt idx="256">
                  <c:v>10.3851</c:v>
                </c:pt>
                <c:pt idx="257">
                  <c:v>9.8183199999999999</c:v>
                </c:pt>
                <c:pt idx="258">
                  <c:v>10.024699999999999</c:v>
                </c:pt>
                <c:pt idx="259">
                  <c:v>10.1892</c:v>
                </c:pt>
                <c:pt idx="260">
                  <c:v>10.1991</c:v>
                </c:pt>
                <c:pt idx="261">
                  <c:v>9.8912999999999993</c:v>
                </c:pt>
                <c:pt idx="262">
                  <c:v>9.9839500000000001</c:v>
                </c:pt>
                <c:pt idx="263">
                  <c:v>10.119</c:v>
                </c:pt>
                <c:pt idx="264">
                  <c:v>9.7148500000000002</c:v>
                </c:pt>
                <c:pt idx="265">
                  <c:v>10.361700000000001</c:v>
                </c:pt>
                <c:pt idx="266">
                  <c:v>9.2417599999999993</c:v>
                </c:pt>
                <c:pt idx="267">
                  <c:v>10.7294</c:v>
                </c:pt>
                <c:pt idx="268">
                  <c:v>9.8687400000000007</c:v>
                </c:pt>
                <c:pt idx="269">
                  <c:v>11.2539</c:v>
                </c:pt>
                <c:pt idx="270">
                  <c:v>9.5532699999999995</c:v>
                </c:pt>
                <c:pt idx="271">
                  <c:v>9.7197200000000006</c:v>
                </c:pt>
                <c:pt idx="272">
                  <c:v>10.451599999999999</c:v>
                </c:pt>
                <c:pt idx="273">
                  <c:v>10.124000000000001</c:v>
                </c:pt>
                <c:pt idx="274">
                  <c:v>10.1812</c:v>
                </c:pt>
                <c:pt idx="275">
                  <c:v>9.9027100000000008</c:v>
                </c:pt>
                <c:pt idx="276">
                  <c:v>9.5811799999999998</c:v>
                </c:pt>
                <c:pt idx="277">
                  <c:v>9.7209599999999998</c:v>
                </c:pt>
                <c:pt idx="278">
                  <c:v>9.8007899999999992</c:v>
                </c:pt>
                <c:pt idx="279">
                  <c:v>9.6930200000000006</c:v>
                </c:pt>
                <c:pt idx="280">
                  <c:v>9.7433200000000006</c:v>
                </c:pt>
                <c:pt idx="281">
                  <c:v>9.6514799999999994</c:v>
                </c:pt>
                <c:pt idx="282">
                  <c:v>9.5736899999999991</c:v>
                </c:pt>
                <c:pt idx="283">
                  <c:v>9.5236499999999999</c:v>
                </c:pt>
                <c:pt idx="284">
                  <c:v>9.5285100000000007</c:v>
                </c:pt>
                <c:pt idx="285">
                  <c:v>9.4385600000000007</c:v>
                </c:pt>
                <c:pt idx="286">
                  <c:v>9.5032899999999998</c:v>
                </c:pt>
                <c:pt idx="287">
                  <c:v>9.1110500000000005</c:v>
                </c:pt>
                <c:pt idx="288">
                  <c:v>9.4980100000000007</c:v>
                </c:pt>
                <c:pt idx="289">
                  <c:v>9.4046699999999994</c:v>
                </c:pt>
                <c:pt idx="290">
                  <c:v>9.3789700000000007</c:v>
                </c:pt>
                <c:pt idx="291">
                  <c:v>9.5711899999999996</c:v>
                </c:pt>
                <c:pt idx="292">
                  <c:v>9.3898899999999994</c:v>
                </c:pt>
                <c:pt idx="293">
                  <c:v>9.1430000000000007</c:v>
                </c:pt>
                <c:pt idx="294">
                  <c:v>9.46706</c:v>
                </c:pt>
                <c:pt idx="295">
                  <c:v>9.4296900000000008</c:v>
                </c:pt>
                <c:pt idx="296">
                  <c:v>9.0814400000000006</c:v>
                </c:pt>
                <c:pt idx="297">
                  <c:v>9.4301300000000001</c:v>
                </c:pt>
                <c:pt idx="298">
                  <c:v>9.0705200000000001</c:v>
                </c:pt>
                <c:pt idx="299">
                  <c:v>9.0772099999999991</c:v>
                </c:pt>
                <c:pt idx="300">
                  <c:v>9.0735299999999999</c:v>
                </c:pt>
                <c:pt idx="301">
                  <c:v>9.0440400000000007</c:v>
                </c:pt>
                <c:pt idx="302">
                  <c:v>9.1066900000000004</c:v>
                </c:pt>
                <c:pt idx="303">
                  <c:v>8.9753000000000007</c:v>
                </c:pt>
                <c:pt idx="304">
                  <c:v>8.6742399999999993</c:v>
                </c:pt>
                <c:pt idx="305">
                  <c:v>8.9380000000000006</c:v>
                </c:pt>
                <c:pt idx="306">
                  <c:v>8.9343800000000009</c:v>
                </c:pt>
                <c:pt idx="307">
                  <c:v>8.3552400000000002</c:v>
                </c:pt>
                <c:pt idx="308">
                  <c:v>8.7355099999999997</c:v>
                </c:pt>
                <c:pt idx="309">
                  <c:v>9.0013799999999993</c:v>
                </c:pt>
                <c:pt idx="310">
                  <c:v>8.5638900000000007</c:v>
                </c:pt>
                <c:pt idx="311">
                  <c:v>8.6460100000000004</c:v>
                </c:pt>
                <c:pt idx="312">
                  <c:v>8.7372599999999991</c:v>
                </c:pt>
                <c:pt idx="313">
                  <c:v>8.7926599999999997</c:v>
                </c:pt>
                <c:pt idx="314">
                  <c:v>8.5710599999999992</c:v>
                </c:pt>
                <c:pt idx="315">
                  <c:v>8.6320399999999999</c:v>
                </c:pt>
                <c:pt idx="316">
                  <c:v>8.6120800000000006</c:v>
                </c:pt>
                <c:pt idx="317">
                  <c:v>8.2533600000000007</c:v>
                </c:pt>
                <c:pt idx="318">
                  <c:v>8.4418299999999995</c:v>
                </c:pt>
                <c:pt idx="319">
                  <c:v>8.4638399999999994</c:v>
                </c:pt>
                <c:pt idx="320">
                  <c:v>8.6050400000000007</c:v>
                </c:pt>
                <c:pt idx="321">
                  <c:v>8.6184899999999995</c:v>
                </c:pt>
                <c:pt idx="322">
                  <c:v>8.4487299999999994</c:v>
                </c:pt>
                <c:pt idx="323">
                  <c:v>8.5158000000000005</c:v>
                </c:pt>
                <c:pt idx="324">
                  <c:v>8.4447200000000002</c:v>
                </c:pt>
                <c:pt idx="325">
                  <c:v>8.1592900000000004</c:v>
                </c:pt>
                <c:pt idx="326">
                  <c:v>8.3438400000000001</c:v>
                </c:pt>
                <c:pt idx="327">
                  <c:v>8.36</c:v>
                </c:pt>
                <c:pt idx="328">
                  <c:v>8.2796800000000008</c:v>
                </c:pt>
                <c:pt idx="329">
                  <c:v>8.1461299999999994</c:v>
                </c:pt>
                <c:pt idx="330">
                  <c:v>8.1071799999999996</c:v>
                </c:pt>
                <c:pt idx="331">
                  <c:v>8.2747700000000002</c:v>
                </c:pt>
                <c:pt idx="332">
                  <c:v>8.17347</c:v>
                </c:pt>
                <c:pt idx="333">
                  <c:v>8.09497</c:v>
                </c:pt>
                <c:pt idx="334">
                  <c:v>8.2750699999999995</c:v>
                </c:pt>
                <c:pt idx="335">
                  <c:v>7.9996400000000003</c:v>
                </c:pt>
                <c:pt idx="336">
                  <c:v>8.1209500000000006</c:v>
                </c:pt>
                <c:pt idx="337">
                  <c:v>8.1968300000000003</c:v>
                </c:pt>
                <c:pt idx="338">
                  <c:v>8.1135800000000007</c:v>
                </c:pt>
                <c:pt idx="339">
                  <c:v>8.2224000000000004</c:v>
                </c:pt>
                <c:pt idx="340">
                  <c:v>8.3030299999999997</c:v>
                </c:pt>
                <c:pt idx="341">
                  <c:v>8.01478</c:v>
                </c:pt>
                <c:pt idx="342">
                  <c:v>8.01403</c:v>
                </c:pt>
                <c:pt idx="343">
                  <c:v>8.0634899999999998</c:v>
                </c:pt>
                <c:pt idx="344">
                  <c:v>8.4235000000000007</c:v>
                </c:pt>
                <c:pt idx="345">
                  <c:v>8.2492900000000002</c:v>
                </c:pt>
                <c:pt idx="346">
                  <c:v>8.2418600000000009</c:v>
                </c:pt>
                <c:pt idx="347">
                  <c:v>8.2816200000000002</c:v>
                </c:pt>
                <c:pt idx="348">
                  <c:v>8.4289000000000005</c:v>
                </c:pt>
                <c:pt idx="349">
                  <c:v>8.2652099999999997</c:v>
                </c:pt>
                <c:pt idx="350">
                  <c:v>8.1328200000000006</c:v>
                </c:pt>
                <c:pt idx="351">
                  <c:v>7.8663600000000002</c:v>
                </c:pt>
                <c:pt idx="352">
                  <c:v>8.2977299999999996</c:v>
                </c:pt>
                <c:pt idx="353">
                  <c:v>7.8028000000000004</c:v>
                </c:pt>
                <c:pt idx="354">
                  <c:v>7.9831899999999996</c:v>
                </c:pt>
                <c:pt idx="355">
                  <c:v>8.2498100000000001</c:v>
                </c:pt>
                <c:pt idx="356">
                  <c:v>7.7210999999999999</c:v>
                </c:pt>
                <c:pt idx="357">
                  <c:v>7.7807700000000004</c:v>
                </c:pt>
                <c:pt idx="358">
                  <c:v>7.8906599999999996</c:v>
                </c:pt>
                <c:pt idx="359">
                  <c:v>7.7901899999999999</c:v>
                </c:pt>
                <c:pt idx="360">
                  <c:v>7.2927200000000001</c:v>
                </c:pt>
                <c:pt idx="361">
                  <c:v>7.5247400000000004</c:v>
                </c:pt>
                <c:pt idx="362">
                  <c:v>7.5659200000000002</c:v>
                </c:pt>
                <c:pt idx="363">
                  <c:v>7.1994899999999999</c:v>
                </c:pt>
                <c:pt idx="364">
                  <c:v>7.3934899999999999</c:v>
                </c:pt>
                <c:pt idx="365">
                  <c:v>7.5785999999999998</c:v>
                </c:pt>
                <c:pt idx="366">
                  <c:v>7.1429299999999998</c:v>
                </c:pt>
                <c:pt idx="367">
                  <c:v>7.1269400000000003</c:v>
                </c:pt>
                <c:pt idx="368">
                  <c:v>7.2459199999999999</c:v>
                </c:pt>
                <c:pt idx="369">
                  <c:v>7.1252700000000004</c:v>
                </c:pt>
                <c:pt idx="370">
                  <c:v>7.0682499999999999</c:v>
                </c:pt>
                <c:pt idx="371">
                  <c:v>7.2271799999999997</c:v>
                </c:pt>
                <c:pt idx="372">
                  <c:v>6.9517600000000002</c:v>
                </c:pt>
                <c:pt idx="373">
                  <c:v>7.4028799999999997</c:v>
                </c:pt>
                <c:pt idx="374">
                  <c:v>7.0757700000000003</c:v>
                </c:pt>
                <c:pt idx="375">
                  <c:v>7.1079800000000004</c:v>
                </c:pt>
                <c:pt idx="376">
                  <c:v>7.3415499999999998</c:v>
                </c:pt>
                <c:pt idx="377">
                  <c:v>7.48346</c:v>
                </c:pt>
                <c:pt idx="378">
                  <c:v>7.5173399999999999</c:v>
                </c:pt>
                <c:pt idx="379">
                  <c:v>7.1607799999999999</c:v>
                </c:pt>
                <c:pt idx="380">
                  <c:v>7.5065600000000003</c:v>
                </c:pt>
                <c:pt idx="381">
                  <c:v>7.35032</c:v>
                </c:pt>
                <c:pt idx="382">
                  <c:v>7.2868500000000003</c:v>
                </c:pt>
                <c:pt idx="383">
                  <c:v>7.2209199999999996</c:v>
                </c:pt>
                <c:pt idx="384">
                  <c:v>7.0635300000000001</c:v>
                </c:pt>
                <c:pt idx="385">
                  <c:v>7.3176500000000004</c:v>
                </c:pt>
                <c:pt idx="386">
                  <c:v>7.3026</c:v>
                </c:pt>
                <c:pt idx="387">
                  <c:v>7.1090999999999998</c:v>
                </c:pt>
                <c:pt idx="388">
                  <c:v>7.1630200000000004</c:v>
                </c:pt>
                <c:pt idx="389">
                  <c:v>7.3629699999999998</c:v>
                </c:pt>
                <c:pt idx="390">
                  <c:v>7.4404500000000002</c:v>
                </c:pt>
                <c:pt idx="391">
                  <c:v>6.9044400000000001</c:v>
                </c:pt>
                <c:pt idx="392">
                  <c:v>7.2390400000000001</c:v>
                </c:pt>
                <c:pt idx="393">
                  <c:v>7.1896500000000003</c:v>
                </c:pt>
                <c:pt idx="394">
                  <c:v>7.3744800000000001</c:v>
                </c:pt>
                <c:pt idx="395">
                  <c:v>7.6357999999999997</c:v>
                </c:pt>
                <c:pt idx="396">
                  <c:v>7.4734499999999997</c:v>
                </c:pt>
                <c:pt idx="397">
                  <c:v>7.4699600000000004</c:v>
                </c:pt>
                <c:pt idx="398">
                  <c:v>7.2956000000000003</c:v>
                </c:pt>
                <c:pt idx="399">
                  <c:v>7.18811</c:v>
                </c:pt>
                <c:pt idx="400">
                  <c:v>7.24986</c:v>
                </c:pt>
                <c:pt idx="401">
                  <c:v>7.0840500000000004</c:v>
                </c:pt>
                <c:pt idx="402">
                  <c:v>7.2279499999999999</c:v>
                </c:pt>
                <c:pt idx="403">
                  <c:v>7.0972499999999998</c:v>
                </c:pt>
                <c:pt idx="404">
                  <c:v>7.0477100000000004</c:v>
                </c:pt>
                <c:pt idx="405">
                  <c:v>7.4684999999999997</c:v>
                </c:pt>
                <c:pt idx="406">
                  <c:v>7.0042900000000001</c:v>
                </c:pt>
                <c:pt idx="407">
                  <c:v>7.00657</c:v>
                </c:pt>
                <c:pt idx="408">
                  <c:v>7.2295999999999996</c:v>
                </c:pt>
                <c:pt idx="409">
                  <c:v>7.0576299999999996</c:v>
                </c:pt>
                <c:pt idx="410">
                  <c:v>7.2178100000000001</c:v>
                </c:pt>
                <c:pt idx="411">
                  <c:v>7.0102099999999998</c:v>
                </c:pt>
                <c:pt idx="412">
                  <c:v>7.00793</c:v>
                </c:pt>
                <c:pt idx="413">
                  <c:v>6.9688699999999999</c:v>
                </c:pt>
                <c:pt idx="414">
                  <c:v>6.6638999999999999</c:v>
                </c:pt>
                <c:pt idx="415">
                  <c:v>8.1428700000000003</c:v>
                </c:pt>
                <c:pt idx="416">
                  <c:v>6.46746</c:v>
                </c:pt>
                <c:pt idx="417">
                  <c:v>6.9664700000000002</c:v>
                </c:pt>
                <c:pt idx="418">
                  <c:v>6.3322500000000002</c:v>
                </c:pt>
                <c:pt idx="419">
                  <c:v>6.6026100000000003</c:v>
                </c:pt>
                <c:pt idx="420">
                  <c:v>7.3348899999999997</c:v>
                </c:pt>
                <c:pt idx="421">
                  <c:v>10.4938</c:v>
                </c:pt>
                <c:pt idx="422">
                  <c:v>12.9939</c:v>
                </c:pt>
                <c:pt idx="423">
                  <c:v>14.490600000000001</c:v>
                </c:pt>
                <c:pt idx="424">
                  <c:v>15.1275</c:v>
                </c:pt>
                <c:pt idx="425">
                  <c:v>16.6004</c:v>
                </c:pt>
                <c:pt idx="426">
                  <c:v>18.079799999999999</c:v>
                </c:pt>
                <c:pt idx="427">
                  <c:v>19.173500000000001</c:v>
                </c:pt>
                <c:pt idx="428">
                  <c:v>19.885100000000001</c:v>
                </c:pt>
                <c:pt idx="429">
                  <c:v>20.442399999999999</c:v>
                </c:pt>
                <c:pt idx="430">
                  <c:v>21.127300000000002</c:v>
                </c:pt>
                <c:pt idx="431">
                  <c:v>21.700199999999999</c:v>
                </c:pt>
                <c:pt idx="432">
                  <c:v>22.228400000000001</c:v>
                </c:pt>
                <c:pt idx="433">
                  <c:v>22.437899999999999</c:v>
                </c:pt>
                <c:pt idx="434">
                  <c:v>22.835899999999999</c:v>
                </c:pt>
                <c:pt idx="435">
                  <c:v>23.250399999999999</c:v>
                </c:pt>
                <c:pt idx="436">
                  <c:v>23.3474</c:v>
                </c:pt>
                <c:pt idx="437">
                  <c:v>23.601400000000002</c:v>
                </c:pt>
                <c:pt idx="438">
                  <c:v>23.954799999999999</c:v>
                </c:pt>
                <c:pt idx="439">
                  <c:v>24.246500000000001</c:v>
                </c:pt>
                <c:pt idx="440">
                  <c:v>24.560400000000001</c:v>
                </c:pt>
                <c:pt idx="441">
                  <c:v>24.876100000000001</c:v>
                </c:pt>
                <c:pt idx="442">
                  <c:v>25.020600000000002</c:v>
                </c:pt>
                <c:pt idx="443">
                  <c:v>25.186399999999999</c:v>
                </c:pt>
                <c:pt idx="444">
                  <c:v>25.277799999999999</c:v>
                </c:pt>
                <c:pt idx="445">
                  <c:v>25.266500000000001</c:v>
                </c:pt>
                <c:pt idx="446">
                  <c:v>25.388400000000001</c:v>
                </c:pt>
                <c:pt idx="447">
                  <c:v>25.680299999999999</c:v>
                </c:pt>
                <c:pt idx="448">
                  <c:v>25.873100000000001</c:v>
                </c:pt>
                <c:pt idx="449">
                  <c:v>26.078800000000001</c:v>
                </c:pt>
                <c:pt idx="450">
                  <c:v>26.054099999999998</c:v>
                </c:pt>
                <c:pt idx="451">
                  <c:v>26.2744</c:v>
                </c:pt>
                <c:pt idx="452">
                  <c:v>26.262599999999999</c:v>
                </c:pt>
                <c:pt idx="453">
                  <c:v>26.339300000000001</c:v>
                </c:pt>
                <c:pt idx="454">
                  <c:v>26.598099999999999</c:v>
                </c:pt>
                <c:pt idx="455">
                  <c:v>26.522400000000001</c:v>
                </c:pt>
                <c:pt idx="456">
                  <c:v>26.636099999999999</c:v>
                </c:pt>
                <c:pt idx="457">
                  <c:v>26.821000000000002</c:v>
                </c:pt>
                <c:pt idx="458">
                  <c:v>26.6751</c:v>
                </c:pt>
                <c:pt idx="459">
                  <c:v>26.754999999999999</c:v>
                </c:pt>
                <c:pt idx="460">
                  <c:v>26.8767</c:v>
                </c:pt>
                <c:pt idx="461">
                  <c:v>26.959599999999998</c:v>
                </c:pt>
                <c:pt idx="462">
                  <c:v>26.963799999999999</c:v>
                </c:pt>
                <c:pt idx="463">
                  <c:v>27.155899999999999</c:v>
                </c:pt>
                <c:pt idx="464">
                  <c:v>26.987100000000002</c:v>
                </c:pt>
                <c:pt idx="465">
                  <c:v>27.0883</c:v>
                </c:pt>
                <c:pt idx="466">
                  <c:v>27.222000000000001</c:v>
                </c:pt>
                <c:pt idx="467">
                  <c:v>27.277200000000001</c:v>
                </c:pt>
                <c:pt idx="468">
                  <c:v>27.302700000000002</c:v>
                </c:pt>
                <c:pt idx="469">
                  <c:v>27.5336</c:v>
                </c:pt>
                <c:pt idx="470">
                  <c:v>27.444700000000001</c:v>
                </c:pt>
                <c:pt idx="471">
                  <c:v>27.515000000000001</c:v>
                </c:pt>
                <c:pt idx="472">
                  <c:v>27.369599999999998</c:v>
                </c:pt>
                <c:pt idx="473">
                  <c:v>27.3887</c:v>
                </c:pt>
                <c:pt idx="474">
                  <c:v>27.6037</c:v>
                </c:pt>
                <c:pt idx="475">
                  <c:v>27.518000000000001</c:v>
                </c:pt>
                <c:pt idx="476">
                  <c:v>27.806999999999999</c:v>
                </c:pt>
                <c:pt idx="477">
                  <c:v>27.703499999999998</c:v>
                </c:pt>
                <c:pt idx="478">
                  <c:v>27.809000000000001</c:v>
                </c:pt>
                <c:pt idx="479">
                  <c:v>28.107099999999999</c:v>
                </c:pt>
                <c:pt idx="480">
                  <c:v>27.774000000000001</c:v>
                </c:pt>
                <c:pt idx="481">
                  <c:v>27.9695</c:v>
                </c:pt>
                <c:pt idx="482">
                  <c:v>28.102900000000002</c:v>
                </c:pt>
                <c:pt idx="483">
                  <c:v>28.050999999999998</c:v>
                </c:pt>
                <c:pt idx="484">
                  <c:v>27.866399999999999</c:v>
                </c:pt>
                <c:pt idx="485">
                  <c:v>28.058700000000002</c:v>
                </c:pt>
                <c:pt idx="486">
                  <c:v>27.939299999999999</c:v>
                </c:pt>
                <c:pt idx="487">
                  <c:v>28.084399999999999</c:v>
                </c:pt>
                <c:pt idx="488">
                  <c:v>28.218399999999999</c:v>
                </c:pt>
                <c:pt idx="489">
                  <c:v>28.078399999999998</c:v>
                </c:pt>
                <c:pt idx="490">
                  <c:v>28.0746</c:v>
                </c:pt>
                <c:pt idx="491">
                  <c:v>28.241399999999999</c:v>
                </c:pt>
                <c:pt idx="492">
                  <c:v>28.099399999999999</c:v>
                </c:pt>
                <c:pt idx="493">
                  <c:v>27.962</c:v>
                </c:pt>
                <c:pt idx="494">
                  <c:v>28.213699999999999</c:v>
                </c:pt>
                <c:pt idx="495">
                  <c:v>28.1815</c:v>
                </c:pt>
                <c:pt idx="496">
                  <c:v>28.122599999999998</c:v>
                </c:pt>
                <c:pt idx="497">
                  <c:v>28.105399999999999</c:v>
                </c:pt>
                <c:pt idx="498">
                  <c:v>28.161000000000001</c:v>
                </c:pt>
                <c:pt idx="499">
                  <c:v>28.403099999999998</c:v>
                </c:pt>
                <c:pt idx="500">
                  <c:v>28.5382</c:v>
                </c:pt>
                <c:pt idx="501">
                  <c:v>28.241800000000001</c:v>
                </c:pt>
                <c:pt idx="502">
                  <c:v>28.434899999999999</c:v>
                </c:pt>
                <c:pt idx="503">
                  <c:v>28.549399999999999</c:v>
                </c:pt>
                <c:pt idx="504">
                  <c:v>28.424499999999998</c:v>
                </c:pt>
                <c:pt idx="505">
                  <c:v>28.403199999999998</c:v>
                </c:pt>
                <c:pt idx="506">
                  <c:v>28.366199999999999</c:v>
                </c:pt>
                <c:pt idx="507">
                  <c:v>28.488800000000001</c:v>
                </c:pt>
                <c:pt idx="508">
                  <c:v>28.601199999999999</c:v>
                </c:pt>
                <c:pt idx="509">
                  <c:v>28.4542</c:v>
                </c:pt>
                <c:pt idx="510">
                  <c:v>28.5471</c:v>
                </c:pt>
                <c:pt idx="511">
                  <c:v>28.696000000000002</c:v>
                </c:pt>
                <c:pt idx="512">
                  <c:v>28.655000000000001</c:v>
                </c:pt>
                <c:pt idx="513">
                  <c:v>28.623999999999999</c:v>
                </c:pt>
                <c:pt idx="514">
                  <c:v>28.603100000000001</c:v>
                </c:pt>
                <c:pt idx="515">
                  <c:v>28.660799999999998</c:v>
                </c:pt>
                <c:pt idx="516">
                  <c:v>28.627600000000001</c:v>
                </c:pt>
                <c:pt idx="517">
                  <c:v>28.516300000000001</c:v>
                </c:pt>
                <c:pt idx="518">
                  <c:v>28.4514</c:v>
                </c:pt>
                <c:pt idx="519">
                  <c:v>28.674099999999999</c:v>
                </c:pt>
                <c:pt idx="520">
                  <c:v>28.569199999999999</c:v>
                </c:pt>
                <c:pt idx="521">
                  <c:v>28.331199999999999</c:v>
                </c:pt>
                <c:pt idx="522">
                  <c:v>28.418299999999999</c:v>
                </c:pt>
                <c:pt idx="523">
                  <c:v>28.514900000000001</c:v>
                </c:pt>
                <c:pt idx="524">
                  <c:v>28.5032</c:v>
                </c:pt>
                <c:pt idx="525">
                  <c:v>28.527899999999999</c:v>
                </c:pt>
                <c:pt idx="526">
                  <c:v>28.466999999999999</c:v>
                </c:pt>
                <c:pt idx="527">
                  <c:v>28.633299999999998</c:v>
                </c:pt>
                <c:pt idx="528">
                  <c:v>28.687200000000001</c:v>
                </c:pt>
                <c:pt idx="529">
                  <c:v>28.3612</c:v>
                </c:pt>
                <c:pt idx="530">
                  <c:v>28.574100000000001</c:v>
                </c:pt>
                <c:pt idx="531">
                  <c:v>28.707999999999998</c:v>
                </c:pt>
                <c:pt idx="532">
                  <c:v>28.651499999999999</c:v>
                </c:pt>
                <c:pt idx="533">
                  <c:v>28.5731</c:v>
                </c:pt>
                <c:pt idx="534">
                  <c:v>28.6431</c:v>
                </c:pt>
                <c:pt idx="535">
                  <c:v>28.7104</c:v>
                </c:pt>
                <c:pt idx="536">
                  <c:v>28.895900000000001</c:v>
                </c:pt>
                <c:pt idx="537">
                  <c:v>28.823599999999999</c:v>
                </c:pt>
                <c:pt idx="538">
                  <c:v>28.7364</c:v>
                </c:pt>
                <c:pt idx="539">
                  <c:v>28.787500000000001</c:v>
                </c:pt>
                <c:pt idx="540">
                  <c:v>28.773399999999999</c:v>
                </c:pt>
                <c:pt idx="541">
                  <c:v>28.8034</c:v>
                </c:pt>
                <c:pt idx="542">
                  <c:v>29.057099999999998</c:v>
                </c:pt>
                <c:pt idx="543">
                  <c:v>29.0593</c:v>
                </c:pt>
                <c:pt idx="544">
                  <c:v>28.7058</c:v>
                </c:pt>
                <c:pt idx="545">
                  <c:v>28.831199999999999</c:v>
                </c:pt>
                <c:pt idx="546">
                  <c:v>29.199100000000001</c:v>
                </c:pt>
                <c:pt idx="547">
                  <c:v>28.8246</c:v>
                </c:pt>
                <c:pt idx="548">
                  <c:v>28.8401</c:v>
                </c:pt>
                <c:pt idx="549">
                  <c:v>28.770299999999999</c:v>
                </c:pt>
                <c:pt idx="550">
                  <c:v>28.950800000000001</c:v>
                </c:pt>
                <c:pt idx="551">
                  <c:v>28.842300000000002</c:v>
                </c:pt>
                <c:pt idx="552">
                  <c:v>28.687799999999999</c:v>
                </c:pt>
                <c:pt idx="553">
                  <c:v>28.863199999999999</c:v>
                </c:pt>
                <c:pt idx="554">
                  <c:v>28.851700000000001</c:v>
                </c:pt>
                <c:pt idx="555">
                  <c:v>28.7866</c:v>
                </c:pt>
                <c:pt idx="556">
                  <c:v>28.827100000000002</c:v>
                </c:pt>
                <c:pt idx="557">
                  <c:v>28.677499999999998</c:v>
                </c:pt>
                <c:pt idx="558">
                  <c:v>28.762599999999999</c:v>
                </c:pt>
                <c:pt idx="559">
                  <c:v>28.839700000000001</c:v>
                </c:pt>
                <c:pt idx="560">
                  <c:v>28.9694</c:v>
                </c:pt>
                <c:pt idx="561">
                  <c:v>28.9664</c:v>
                </c:pt>
                <c:pt idx="562">
                  <c:v>28.8507</c:v>
                </c:pt>
                <c:pt idx="563">
                  <c:v>28.578099999999999</c:v>
                </c:pt>
                <c:pt idx="564">
                  <c:v>28.611599999999999</c:v>
                </c:pt>
                <c:pt idx="565">
                  <c:v>29.066600000000001</c:v>
                </c:pt>
                <c:pt idx="566">
                  <c:v>28.712499999999999</c:v>
                </c:pt>
                <c:pt idx="567">
                  <c:v>28.588799999999999</c:v>
                </c:pt>
                <c:pt idx="568">
                  <c:v>28.6172</c:v>
                </c:pt>
                <c:pt idx="569">
                  <c:v>28.44</c:v>
                </c:pt>
                <c:pt idx="570">
                  <c:v>28.660499999999999</c:v>
                </c:pt>
                <c:pt idx="571">
                  <c:v>28.813800000000001</c:v>
                </c:pt>
                <c:pt idx="572">
                  <c:v>28.7699</c:v>
                </c:pt>
                <c:pt idx="573">
                  <c:v>28.8095</c:v>
                </c:pt>
                <c:pt idx="574">
                  <c:v>28.7469</c:v>
                </c:pt>
                <c:pt idx="575">
                  <c:v>28.9312</c:v>
                </c:pt>
                <c:pt idx="576">
                  <c:v>28.9924</c:v>
                </c:pt>
                <c:pt idx="577">
                  <c:v>29.0901</c:v>
                </c:pt>
                <c:pt idx="578">
                  <c:v>29.011099999999999</c:v>
                </c:pt>
                <c:pt idx="579">
                  <c:v>29.008400000000002</c:v>
                </c:pt>
                <c:pt idx="580">
                  <c:v>28.992799999999999</c:v>
                </c:pt>
                <c:pt idx="581">
                  <c:v>28.9041</c:v>
                </c:pt>
                <c:pt idx="582">
                  <c:v>29.115200000000002</c:v>
                </c:pt>
                <c:pt idx="583">
                  <c:v>28.953800000000001</c:v>
                </c:pt>
                <c:pt idx="584">
                  <c:v>28.845800000000001</c:v>
                </c:pt>
                <c:pt idx="585">
                  <c:v>29.0077</c:v>
                </c:pt>
                <c:pt idx="586">
                  <c:v>28.948499999999999</c:v>
                </c:pt>
                <c:pt idx="587">
                  <c:v>29.197500000000002</c:v>
                </c:pt>
                <c:pt idx="588">
                  <c:v>28.953499999999998</c:v>
                </c:pt>
                <c:pt idx="589">
                  <c:v>28.922999999999998</c:v>
                </c:pt>
                <c:pt idx="590">
                  <c:v>29.043299999999999</c:v>
                </c:pt>
                <c:pt idx="591">
                  <c:v>28.889600000000002</c:v>
                </c:pt>
                <c:pt idx="592">
                  <c:v>29.014299999999999</c:v>
                </c:pt>
                <c:pt idx="593">
                  <c:v>29.072299999999998</c:v>
                </c:pt>
                <c:pt idx="594">
                  <c:v>28.943300000000001</c:v>
                </c:pt>
                <c:pt idx="595">
                  <c:v>28.922000000000001</c:v>
                </c:pt>
                <c:pt idx="596">
                  <c:v>29.0413</c:v>
                </c:pt>
                <c:pt idx="597">
                  <c:v>28.693899999999999</c:v>
                </c:pt>
                <c:pt idx="598">
                  <c:v>28.627600000000001</c:v>
                </c:pt>
                <c:pt idx="599">
                  <c:v>30.7059</c:v>
                </c:pt>
                <c:pt idx="600">
                  <c:v>28.507100000000001</c:v>
                </c:pt>
                <c:pt idx="601">
                  <c:v>25.5442</c:v>
                </c:pt>
                <c:pt idx="602">
                  <c:v>23.942799999999998</c:v>
                </c:pt>
                <c:pt idx="603">
                  <c:v>22.648299999999999</c:v>
                </c:pt>
                <c:pt idx="604">
                  <c:v>21.3491</c:v>
                </c:pt>
                <c:pt idx="605">
                  <c:v>20.787700000000001</c:v>
                </c:pt>
                <c:pt idx="606">
                  <c:v>20.097799999999999</c:v>
                </c:pt>
                <c:pt idx="607">
                  <c:v>19.567</c:v>
                </c:pt>
                <c:pt idx="608">
                  <c:v>19.1447</c:v>
                </c:pt>
                <c:pt idx="609">
                  <c:v>18.72</c:v>
                </c:pt>
                <c:pt idx="610">
                  <c:v>18.095700000000001</c:v>
                </c:pt>
                <c:pt idx="611">
                  <c:v>18.177600000000002</c:v>
                </c:pt>
                <c:pt idx="612">
                  <c:v>17.523599999999998</c:v>
                </c:pt>
                <c:pt idx="613">
                  <c:v>17.410399999999999</c:v>
                </c:pt>
                <c:pt idx="614">
                  <c:v>17.2774</c:v>
                </c:pt>
                <c:pt idx="615">
                  <c:v>17.2073</c:v>
                </c:pt>
                <c:pt idx="616">
                  <c:v>16.740400000000001</c:v>
                </c:pt>
                <c:pt idx="617">
                  <c:v>16.715900000000001</c:v>
                </c:pt>
                <c:pt idx="618">
                  <c:v>16.238600000000002</c:v>
                </c:pt>
                <c:pt idx="619">
                  <c:v>16.253599999999999</c:v>
                </c:pt>
                <c:pt idx="620">
                  <c:v>16.186900000000001</c:v>
                </c:pt>
                <c:pt idx="621">
                  <c:v>15.9778</c:v>
                </c:pt>
                <c:pt idx="622">
                  <c:v>15.753</c:v>
                </c:pt>
                <c:pt idx="623">
                  <c:v>15.887700000000001</c:v>
                </c:pt>
                <c:pt idx="624">
                  <c:v>15.9755</c:v>
                </c:pt>
                <c:pt idx="625">
                  <c:v>15.0016</c:v>
                </c:pt>
                <c:pt idx="626">
                  <c:v>15.9626</c:v>
                </c:pt>
                <c:pt idx="627">
                  <c:v>14.980700000000001</c:v>
                </c:pt>
                <c:pt idx="628">
                  <c:v>15.6531</c:v>
                </c:pt>
                <c:pt idx="629">
                  <c:v>14.6119</c:v>
                </c:pt>
                <c:pt idx="630">
                  <c:v>14.625999999999999</c:v>
                </c:pt>
                <c:pt idx="631">
                  <c:v>15.0708</c:v>
                </c:pt>
                <c:pt idx="632">
                  <c:v>14.870100000000001</c:v>
                </c:pt>
                <c:pt idx="633">
                  <c:v>15.1463</c:v>
                </c:pt>
                <c:pt idx="634">
                  <c:v>14.282400000000001</c:v>
                </c:pt>
                <c:pt idx="635">
                  <c:v>14.314500000000001</c:v>
                </c:pt>
                <c:pt idx="636">
                  <c:v>13.9467</c:v>
                </c:pt>
                <c:pt idx="637">
                  <c:v>13.868</c:v>
                </c:pt>
                <c:pt idx="638">
                  <c:v>13.8613</c:v>
                </c:pt>
                <c:pt idx="639">
                  <c:v>13.8277</c:v>
                </c:pt>
                <c:pt idx="640">
                  <c:v>13.6168</c:v>
                </c:pt>
                <c:pt idx="641">
                  <c:v>13.807600000000001</c:v>
                </c:pt>
                <c:pt idx="642">
                  <c:v>13.629799999999999</c:v>
                </c:pt>
                <c:pt idx="643">
                  <c:v>13.6883</c:v>
                </c:pt>
                <c:pt idx="644">
                  <c:v>13.3628</c:v>
                </c:pt>
                <c:pt idx="645">
                  <c:v>13.4733</c:v>
                </c:pt>
                <c:pt idx="646">
                  <c:v>12.912599999999999</c:v>
                </c:pt>
                <c:pt idx="647">
                  <c:v>13.2338</c:v>
                </c:pt>
                <c:pt idx="648">
                  <c:v>13.062099999999999</c:v>
                </c:pt>
                <c:pt idx="649">
                  <c:v>12.879</c:v>
                </c:pt>
                <c:pt idx="650">
                  <c:v>12.964</c:v>
                </c:pt>
                <c:pt idx="651">
                  <c:v>12.9048</c:v>
                </c:pt>
                <c:pt idx="652">
                  <c:v>12.7415</c:v>
                </c:pt>
                <c:pt idx="653">
                  <c:v>12.565099999999999</c:v>
                </c:pt>
                <c:pt idx="654">
                  <c:v>12.976599999999999</c:v>
                </c:pt>
                <c:pt idx="655">
                  <c:v>12.684100000000001</c:v>
                </c:pt>
                <c:pt idx="656">
                  <c:v>12.744199999999999</c:v>
                </c:pt>
                <c:pt idx="657">
                  <c:v>12.8614</c:v>
                </c:pt>
                <c:pt idx="658">
                  <c:v>12.7044</c:v>
                </c:pt>
                <c:pt idx="659">
                  <c:v>12.424200000000001</c:v>
                </c:pt>
                <c:pt idx="660">
                  <c:v>12.6454</c:v>
                </c:pt>
                <c:pt idx="661">
                  <c:v>12.497199999999999</c:v>
                </c:pt>
                <c:pt idx="662">
                  <c:v>12.4328</c:v>
                </c:pt>
                <c:pt idx="663">
                  <c:v>12.179500000000001</c:v>
                </c:pt>
                <c:pt idx="664">
                  <c:v>12.382999999999999</c:v>
                </c:pt>
                <c:pt idx="665">
                  <c:v>12.299899999999999</c:v>
                </c:pt>
                <c:pt idx="666">
                  <c:v>12.3346</c:v>
                </c:pt>
                <c:pt idx="667">
                  <c:v>12.303100000000001</c:v>
                </c:pt>
                <c:pt idx="668">
                  <c:v>11.959300000000001</c:v>
                </c:pt>
                <c:pt idx="669">
                  <c:v>12.0131</c:v>
                </c:pt>
                <c:pt idx="670">
                  <c:v>12.1714</c:v>
                </c:pt>
                <c:pt idx="671">
                  <c:v>11.892099999999999</c:v>
                </c:pt>
                <c:pt idx="672">
                  <c:v>12.036199999999999</c:v>
                </c:pt>
                <c:pt idx="673">
                  <c:v>12.0929</c:v>
                </c:pt>
                <c:pt idx="674">
                  <c:v>12.0847</c:v>
                </c:pt>
                <c:pt idx="675">
                  <c:v>12.2134</c:v>
                </c:pt>
                <c:pt idx="676">
                  <c:v>11.984999999999999</c:v>
                </c:pt>
                <c:pt idx="677">
                  <c:v>12.089499999999999</c:v>
                </c:pt>
                <c:pt idx="678">
                  <c:v>11.987500000000001</c:v>
                </c:pt>
                <c:pt idx="679">
                  <c:v>11.827400000000001</c:v>
                </c:pt>
                <c:pt idx="680">
                  <c:v>11.9366</c:v>
                </c:pt>
                <c:pt idx="681">
                  <c:v>11.7818</c:v>
                </c:pt>
                <c:pt idx="682">
                  <c:v>12.103400000000001</c:v>
                </c:pt>
                <c:pt idx="683">
                  <c:v>11.6851</c:v>
                </c:pt>
                <c:pt idx="684">
                  <c:v>11.573700000000001</c:v>
                </c:pt>
                <c:pt idx="685">
                  <c:v>11.7789</c:v>
                </c:pt>
                <c:pt idx="686">
                  <c:v>11.6907</c:v>
                </c:pt>
                <c:pt idx="687">
                  <c:v>11.7918</c:v>
                </c:pt>
                <c:pt idx="688">
                  <c:v>11.787000000000001</c:v>
                </c:pt>
                <c:pt idx="689">
                  <c:v>11.702299999999999</c:v>
                </c:pt>
                <c:pt idx="690">
                  <c:v>11.7804</c:v>
                </c:pt>
                <c:pt idx="691">
                  <c:v>11.7356</c:v>
                </c:pt>
                <c:pt idx="692">
                  <c:v>11.630599999999999</c:v>
                </c:pt>
                <c:pt idx="693">
                  <c:v>11.727</c:v>
                </c:pt>
                <c:pt idx="694">
                  <c:v>11.274100000000001</c:v>
                </c:pt>
                <c:pt idx="695">
                  <c:v>11.311199999999999</c:v>
                </c:pt>
                <c:pt idx="696">
                  <c:v>11.3118</c:v>
                </c:pt>
                <c:pt idx="697">
                  <c:v>11.1671</c:v>
                </c:pt>
                <c:pt idx="698">
                  <c:v>11.021000000000001</c:v>
                </c:pt>
                <c:pt idx="699">
                  <c:v>11.2463</c:v>
                </c:pt>
                <c:pt idx="700">
                  <c:v>11.3729</c:v>
                </c:pt>
                <c:pt idx="701">
                  <c:v>11.539</c:v>
                </c:pt>
                <c:pt idx="702">
                  <c:v>11.117599999999999</c:v>
                </c:pt>
                <c:pt idx="703">
                  <c:v>10.722</c:v>
                </c:pt>
                <c:pt idx="704">
                  <c:v>10.9209</c:v>
                </c:pt>
                <c:pt idx="705">
                  <c:v>11.0022</c:v>
                </c:pt>
                <c:pt idx="706">
                  <c:v>10.827199999999999</c:v>
                </c:pt>
                <c:pt idx="707">
                  <c:v>10.9003</c:v>
                </c:pt>
                <c:pt idx="708">
                  <c:v>10.8461</c:v>
                </c:pt>
                <c:pt idx="709">
                  <c:v>10.744999999999999</c:v>
                </c:pt>
                <c:pt idx="710">
                  <c:v>11.1487</c:v>
                </c:pt>
                <c:pt idx="711">
                  <c:v>10.713100000000001</c:v>
                </c:pt>
                <c:pt idx="712">
                  <c:v>10.761900000000001</c:v>
                </c:pt>
                <c:pt idx="713">
                  <c:v>11.0152</c:v>
                </c:pt>
                <c:pt idx="714">
                  <c:v>10.7926</c:v>
                </c:pt>
                <c:pt idx="715">
                  <c:v>10.753</c:v>
                </c:pt>
                <c:pt idx="716">
                  <c:v>10.881600000000001</c:v>
                </c:pt>
                <c:pt idx="717">
                  <c:v>10.5687</c:v>
                </c:pt>
                <c:pt idx="718">
                  <c:v>10.8018</c:v>
                </c:pt>
                <c:pt idx="719">
                  <c:v>10.917</c:v>
                </c:pt>
                <c:pt idx="720">
                  <c:v>10.596500000000001</c:v>
                </c:pt>
                <c:pt idx="721">
                  <c:v>10.4154</c:v>
                </c:pt>
                <c:pt idx="722">
                  <c:v>10.7948</c:v>
                </c:pt>
                <c:pt idx="723">
                  <c:v>10.225</c:v>
                </c:pt>
                <c:pt idx="724">
                  <c:v>10.471500000000001</c:v>
                </c:pt>
                <c:pt idx="725">
                  <c:v>10.7311</c:v>
                </c:pt>
                <c:pt idx="726">
                  <c:v>10.448700000000001</c:v>
                </c:pt>
                <c:pt idx="727">
                  <c:v>10.4231</c:v>
                </c:pt>
                <c:pt idx="728">
                  <c:v>10.7042</c:v>
                </c:pt>
                <c:pt idx="729">
                  <c:v>10.2689</c:v>
                </c:pt>
                <c:pt idx="730">
                  <c:v>10.7012</c:v>
                </c:pt>
                <c:pt idx="731">
                  <c:v>10.446199999999999</c:v>
                </c:pt>
                <c:pt idx="732">
                  <c:v>10.4785</c:v>
                </c:pt>
                <c:pt idx="733">
                  <c:v>10.5465</c:v>
                </c:pt>
                <c:pt idx="734">
                  <c:v>10.7133</c:v>
                </c:pt>
                <c:pt idx="735">
                  <c:v>10.542999999999999</c:v>
                </c:pt>
                <c:pt idx="736">
                  <c:v>10.587999999999999</c:v>
                </c:pt>
                <c:pt idx="737">
                  <c:v>10.8371</c:v>
                </c:pt>
                <c:pt idx="738">
                  <c:v>10.4001</c:v>
                </c:pt>
                <c:pt idx="739">
                  <c:v>10.573700000000001</c:v>
                </c:pt>
                <c:pt idx="740">
                  <c:v>10.5128</c:v>
                </c:pt>
                <c:pt idx="741">
                  <c:v>10.921200000000001</c:v>
                </c:pt>
                <c:pt idx="742">
                  <c:v>10.507300000000001</c:v>
                </c:pt>
                <c:pt idx="743">
                  <c:v>10.4114</c:v>
                </c:pt>
                <c:pt idx="744">
                  <c:v>10.7217</c:v>
                </c:pt>
                <c:pt idx="745">
                  <c:v>10.661199999999999</c:v>
                </c:pt>
                <c:pt idx="746">
                  <c:v>10.446</c:v>
                </c:pt>
                <c:pt idx="747">
                  <c:v>10.561400000000001</c:v>
                </c:pt>
                <c:pt idx="748">
                  <c:v>10.4886</c:v>
                </c:pt>
                <c:pt idx="749">
                  <c:v>10.448</c:v>
                </c:pt>
                <c:pt idx="750">
                  <c:v>10.4742</c:v>
                </c:pt>
                <c:pt idx="751">
                  <c:v>10.288500000000001</c:v>
                </c:pt>
                <c:pt idx="752">
                  <c:v>10.341900000000001</c:v>
                </c:pt>
                <c:pt idx="753">
                  <c:v>10.6389</c:v>
                </c:pt>
                <c:pt idx="754">
                  <c:v>10.306100000000001</c:v>
                </c:pt>
                <c:pt idx="755">
                  <c:v>10.3705</c:v>
                </c:pt>
                <c:pt idx="756">
                  <c:v>10.4984</c:v>
                </c:pt>
                <c:pt idx="757">
                  <c:v>10.437099999999999</c:v>
                </c:pt>
                <c:pt idx="758">
                  <c:v>10.3767</c:v>
                </c:pt>
                <c:pt idx="759">
                  <c:v>10.0871</c:v>
                </c:pt>
                <c:pt idx="760">
                  <c:v>10.2067</c:v>
                </c:pt>
                <c:pt idx="761">
                  <c:v>10.326499999999999</c:v>
                </c:pt>
                <c:pt idx="762">
                  <c:v>10.2151</c:v>
                </c:pt>
                <c:pt idx="763">
                  <c:v>9.9772300000000005</c:v>
                </c:pt>
                <c:pt idx="764">
                  <c:v>10.1372</c:v>
                </c:pt>
                <c:pt idx="765">
                  <c:v>10.2197</c:v>
                </c:pt>
                <c:pt idx="766">
                  <c:v>10.0959</c:v>
                </c:pt>
                <c:pt idx="767">
                  <c:v>10.171099999999999</c:v>
                </c:pt>
                <c:pt idx="768">
                  <c:v>10.0427</c:v>
                </c:pt>
                <c:pt idx="769">
                  <c:v>10.1463</c:v>
                </c:pt>
                <c:pt idx="770">
                  <c:v>10.2241</c:v>
                </c:pt>
                <c:pt idx="771">
                  <c:v>10.3134</c:v>
                </c:pt>
                <c:pt idx="772">
                  <c:v>10.1256</c:v>
                </c:pt>
                <c:pt idx="773">
                  <c:v>10.2879</c:v>
                </c:pt>
                <c:pt idx="774">
                  <c:v>10.0915</c:v>
                </c:pt>
                <c:pt idx="775">
                  <c:v>10.382</c:v>
                </c:pt>
                <c:pt idx="776">
                  <c:v>10.391999999999999</c:v>
                </c:pt>
                <c:pt idx="777">
                  <c:v>10.5124</c:v>
                </c:pt>
                <c:pt idx="778">
                  <c:v>10.5481</c:v>
                </c:pt>
                <c:pt idx="779">
                  <c:v>10.371499999999999</c:v>
                </c:pt>
                <c:pt idx="780">
                  <c:v>10.3812</c:v>
                </c:pt>
                <c:pt idx="781">
                  <c:v>10.4101</c:v>
                </c:pt>
                <c:pt idx="782">
                  <c:v>10.263199999999999</c:v>
                </c:pt>
                <c:pt idx="783">
                  <c:v>11.903700000000001</c:v>
                </c:pt>
                <c:pt idx="784">
                  <c:v>12.8026</c:v>
                </c:pt>
                <c:pt idx="785">
                  <c:v>15.2987</c:v>
                </c:pt>
                <c:pt idx="786">
                  <c:v>24.457699999999999</c:v>
                </c:pt>
                <c:pt idx="787">
                  <c:v>33.416499999999999</c:v>
                </c:pt>
                <c:pt idx="788">
                  <c:v>39.6539</c:v>
                </c:pt>
                <c:pt idx="789">
                  <c:v>44.947299999999998</c:v>
                </c:pt>
                <c:pt idx="790">
                  <c:v>49.061599999999999</c:v>
                </c:pt>
                <c:pt idx="791">
                  <c:v>51.980600000000003</c:v>
                </c:pt>
                <c:pt idx="792">
                  <c:v>54.194200000000002</c:v>
                </c:pt>
                <c:pt idx="793">
                  <c:v>55.541899999999998</c:v>
                </c:pt>
                <c:pt idx="794">
                  <c:v>56.757399999999997</c:v>
                </c:pt>
                <c:pt idx="795">
                  <c:v>57.932899999999997</c:v>
                </c:pt>
                <c:pt idx="796">
                  <c:v>58.561399999999999</c:v>
                </c:pt>
                <c:pt idx="797">
                  <c:v>59.235999999999997</c:v>
                </c:pt>
                <c:pt idx="798">
                  <c:v>59.995899999999999</c:v>
                </c:pt>
                <c:pt idx="799">
                  <c:v>60.2776</c:v>
                </c:pt>
                <c:pt idx="800">
                  <c:v>60.6785</c:v>
                </c:pt>
                <c:pt idx="801">
                  <c:v>60.919699999999999</c:v>
                </c:pt>
                <c:pt idx="802">
                  <c:v>61.225099999999998</c:v>
                </c:pt>
                <c:pt idx="803">
                  <c:v>61.480800000000002</c:v>
                </c:pt>
                <c:pt idx="804">
                  <c:v>61.392299999999999</c:v>
                </c:pt>
                <c:pt idx="805">
                  <c:v>61.819000000000003</c:v>
                </c:pt>
                <c:pt idx="806">
                  <c:v>61.948</c:v>
                </c:pt>
                <c:pt idx="807">
                  <c:v>62.057400000000001</c:v>
                </c:pt>
                <c:pt idx="808">
                  <c:v>62.155500000000004</c:v>
                </c:pt>
                <c:pt idx="809">
                  <c:v>62.372300000000003</c:v>
                </c:pt>
                <c:pt idx="810">
                  <c:v>62.371899999999997</c:v>
                </c:pt>
                <c:pt idx="811">
                  <c:v>62.572600000000001</c:v>
                </c:pt>
                <c:pt idx="812">
                  <c:v>62.6691</c:v>
                </c:pt>
                <c:pt idx="813">
                  <c:v>62.808799999999998</c:v>
                </c:pt>
                <c:pt idx="814">
                  <c:v>62.808900000000001</c:v>
                </c:pt>
                <c:pt idx="815">
                  <c:v>63.003700000000002</c:v>
                </c:pt>
                <c:pt idx="816">
                  <c:v>62.976399999999998</c:v>
                </c:pt>
                <c:pt idx="817">
                  <c:v>63.277900000000002</c:v>
                </c:pt>
                <c:pt idx="818">
                  <c:v>63.2622</c:v>
                </c:pt>
                <c:pt idx="819">
                  <c:v>63.421999999999997</c:v>
                </c:pt>
                <c:pt idx="820">
                  <c:v>63.215299999999999</c:v>
                </c:pt>
                <c:pt idx="821">
                  <c:v>63.4985</c:v>
                </c:pt>
                <c:pt idx="822">
                  <c:v>63.396900000000002</c:v>
                </c:pt>
                <c:pt idx="823">
                  <c:v>63.556800000000003</c:v>
                </c:pt>
                <c:pt idx="824">
                  <c:v>63.904000000000003</c:v>
                </c:pt>
                <c:pt idx="825">
                  <c:v>63.732999999999997</c:v>
                </c:pt>
                <c:pt idx="826">
                  <c:v>63.853099999999998</c:v>
                </c:pt>
                <c:pt idx="827">
                  <c:v>63.971400000000003</c:v>
                </c:pt>
                <c:pt idx="828">
                  <c:v>63.948300000000003</c:v>
                </c:pt>
                <c:pt idx="829">
                  <c:v>64.120599999999996</c:v>
                </c:pt>
                <c:pt idx="830">
                  <c:v>64.263800000000003</c:v>
                </c:pt>
                <c:pt idx="831">
                  <c:v>64.150400000000005</c:v>
                </c:pt>
                <c:pt idx="832">
                  <c:v>64.169300000000007</c:v>
                </c:pt>
                <c:pt idx="833">
                  <c:v>64.268600000000006</c:v>
                </c:pt>
                <c:pt idx="834">
                  <c:v>64.103200000000001</c:v>
                </c:pt>
                <c:pt idx="835">
                  <c:v>64.402699999999996</c:v>
                </c:pt>
                <c:pt idx="836">
                  <c:v>64.520600000000002</c:v>
                </c:pt>
                <c:pt idx="837">
                  <c:v>64.399299999999997</c:v>
                </c:pt>
                <c:pt idx="838">
                  <c:v>64.351900000000001</c:v>
                </c:pt>
                <c:pt idx="839">
                  <c:v>64.742900000000006</c:v>
                </c:pt>
                <c:pt idx="840">
                  <c:v>64.897499999999994</c:v>
                </c:pt>
                <c:pt idx="841">
                  <c:v>64.589500000000001</c:v>
                </c:pt>
                <c:pt idx="842">
                  <c:v>64.651399999999995</c:v>
                </c:pt>
                <c:pt idx="843">
                  <c:v>64.764300000000006</c:v>
                </c:pt>
                <c:pt idx="844">
                  <c:v>64.785499999999999</c:v>
                </c:pt>
                <c:pt idx="845">
                  <c:v>64.8643</c:v>
                </c:pt>
                <c:pt idx="846">
                  <c:v>64.931799999999996</c:v>
                </c:pt>
                <c:pt idx="847">
                  <c:v>65.086600000000004</c:v>
                </c:pt>
                <c:pt idx="848">
                  <c:v>65.030299999999997</c:v>
                </c:pt>
                <c:pt idx="849">
                  <c:v>65.2333</c:v>
                </c:pt>
                <c:pt idx="850">
                  <c:v>65.011499999999998</c:v>
                </c:pt>
                <c:pt idx="851">
                  <c:v>65.364000000000004</c:v>
                </c:pt>
                <c:pt idx="852">
                  <c:v>65.343199999999996</c:v>
                </c:pt>
                <c:pt idx="853">
                  <c:v>65.120699999999999</c:v>
                </c:pt>
                <c:pt idx="854">
                  <c:v>65.326800000000006</c:v>
                </c:pt>
                <c:pt idx="855">
                  <c:v>65.536600000000007</c:v>
                </c:pt>
                <c:pt idx="856">
                  <c:v>65.282300000000006</c:v>
                </c:pt>
                <c:pt idx="857">
                  <c:v>65.273899999999998</c:v>
                </c:pt>
                <c:pt idx="858">
                  <c:v>65.100499999999997</c:v>
                </c:pt>
                <c:pt idx="859">
                  <c:v>65.2851</c:v>
                </c:pt>
                <c:pt idx="860">
                  <c:v>65.411600000000007</c:v>
                </c:pt>
                <c:pt idx="861">
                  <c:v>65.4846</c:v>
                </c:pt>
                <c:pt idx="862">
                  <c:v>65.299400000000006</c:v>
                </c:pt>
                <c:pt idx="863">
                  <c:v>65.429299999999998</c:v>
                </c:pt>
                <c:pt idx="864">
                  <c:v>65.622799999999998</c:v>
                </c:pt>
                <c:pt idx="865">
                  <c:v>65.448300000000003</c:v>
                </c:pt>
                <c:pt idx="866">
                  <c:v>65.279300000000006</c:v>
                </c:pt>
                <c:pt idx="867">
                  <c:v>65.537800000000004</c:v>
                </c:pt>
                <c:pt idx="868">
                  <c:v>65.265799999999999</c:v>
                </c:pt>
                <c:pt idx="869">
                  <c:v>65.467399999999998</c:v>
                </c:pt>
                <c:pt idx="870">
                  <c:v>65.393900000000002</c:v>
                </c:pt>
                <c:pt idx="871">
                  <c:v>65.147300000000001</c:v>
                </c:pt>
                <c:pt idx="872">
                  <c:v>65.413399999999996</c:v>
                </c:pt>
                <c:pt idx="873">
                  <c:v>65.673900000000003</c:v>
                </c:pt>
                <c:pt idx="874">
                  <c:v>65.447400000000002</c:v>
                </c:pt>
                <c:pt idx="875">
                  <c:v>65.548299999999998</c:v>
                </c:pt>
                <c:pt idx="876">
                  <c:v>65.952200000000005</c:v>
                </c:pt>
                <c:pt idx="877">
                  <c:v>65.898899999999998</c:v>
                </c:pt>
                <c:pt idx="878">
                  <c:v>66.148099999999999</c:v>
                </c:pt>
                <c:pt idx="879">
                  <c:v>66.380200000000002</c:v>
                </c:pt>
                <c:pt idx="880">
                  <c:v>66.272300000000001</c:v>
                </c:pt>
                <c:pt idx="881">
                  <c:v>66.500799999999998</c:v>
                </c:pt>
                <c:pt idx="882">
                  <c:v>66.325100000000006</c:v>
                </c:pt>
                <c:pt idx="883">
                  <c:v>66.314599999999999</c:v>
                </c:pt>
                <c:pt idx="884">
                  <c:v>66.236099999999993</c:v>
                </c:pt>
                <c:pt idx="885">
                  <c:v>66.264700000000005</c:v>
                </c:pt>
                <c:pt idx="886">
                  <c:v>66.188000000000002</c:v>
                </c:pt>
                <c:pt idx="887">
                  <c:v>66.178200000000004</c:v>
                </c:pt>
                <c:pt idx="888">
                  <c:v>66.231200000000001</c:v>
                </c:pt>
                <c:pt idx="889">
                  <c:v>66.244699999999995</c:v>
                </c:pt>
                <c:pt idx="890">
                  <c:v>66.434899999999999</c:v>
                </c:pt>
                <c:pt idx="891">
                  <c:v>66.358800000000002</c:v>
                </c:pt>
                <c:pt idx="892">
                  <c:v>66.501099999999994</c:v>
                </c:pt>
                <c:pt idx="893">
                  <c:v>66.342399999999998</c:v>
                </c:pt>
                <c:pt idx="894">
                  <c:v>66.344800000000006</c:v>
                </c:pt>
                <c:pt idx="895">
                  <c:v>66.590500000000006</c:v>
                </c:pt>
                <c:pt idx="896">
                  <c:v>66.319599999999994</c:v>
                </c:pt>
                <c:pt idx="897">
                  <c:v>66.420599999999993</c:v>
                </c:pt>
                <c:pt idx="898">
                  <c:v>66.519000000000005</c:v>
                </c:pt>
                <c:pt idx="899">
                  <c:v>66.4739</c:v>
                </c:pt>
                <c:pt idx="900">
                  <c:v>66.435900000000004</c:v>
                </c:pt>
                <c:pt idx="901">
                  <c:v>66.626099999999994</c:v>
                </c:pt>
                <c:pt idx="902">
                  <c:v>66.333200000000005</c:v>
                </c:pt>
                <c:pt idx="903">
                  <c:v>66.348200000000006</c:v>
                </c:pt>
                <c:pt idx="904">
                  <c:v>66.545400000000001</c:v>
                </c:pt>
                <c:pt idx="905">
                  <c:v>66.497600000000006</c:v>
                </c:pt>
                <c:pt idx="906">
                  <c:v>66.536500000000004</c:v>
                </c:pt>
                <c:pt idx="907">
                  <c:v>66.615200000000002</c:v>
                </c:pt>
                <c:pt idx="908">
                  <c:v>66.412599999999998</c:v>
                </c:pt>
                <c:pt idx="909">
                  <c:v>66.409899999999993</c:v>
                </c:pt>
                <c:pt idx="910">
                  <c:v>66.578199999999995</c:v>
                </c:pt>
                <c:pt idx="911">
                  <c:v>66.748000000000005</c:v>
                </c:pt>
                <c:pt idx="912">
                  <c:v>66.715400000000002</c:v>
                </c:pt>
                <c:pt idx="913">
                  <c:v>66.705200000000005</c:v>
                </c:pt>
                <c:pt idx="914">
                  <c:v>66.650400000000005</c:v>
                </c:pt>
                <c:pt idx="915">
                  <c:v>66.695599999999999</c:v>
                </c:pt>
                <c:pt idx="916">
                  <c:v>66.546300000000002</c:v>
                </c:pt>
                <c:pt idx="917">
                  <c:v>66.647800000000004</c:v>
                </c:pt>
                <c:pt idx="918">
                  <c:v>66.437899999999999</c:v>
                </c:pt>
                <c:pt idx="919">
                  <c:v>66.3523</c:v>
                </c:pt>
                <c:pt idx="920">
                  <c:v>66.507000000000005</c:v>
                </c:pt>
                <c:pt idx="921">
                  <c:v>66.272400000000005</c:v>
                </c:pt>
                <c:pt idx="922">
                  <c:v>66.354600000000005</c:v>
                </c:pt>
                <c:pt idx="923">
                  <c:v>66.376900000000006</c:v>
                </c:pt>
                <c:pt idx="924">
                  <c:v>66.474900000000005</c:v>
                </c:pt>
                <c:pt idx="925">
                  <c:v>66.545400000000001</c:v>
                </c:pt>
                <c:pt idx="926">
                  <c:v>66.710599999999999</c:v>
                </c:pt>
                <c:pt idx="927">
                  <c:v>66.487200000000001</c:v>
                </c:pt>
                <c:pt idx="928">
                  <c:v>66.539100000000005</c:v>
                </c:pt>
                <c:pt idx="929">
                  <c:v>66.561499999999995</c:v>
                </c:pt>
                <c:pt idx="930">
                  <c:v>66.426500000000004</c:v>
                </c:pt>
                <c:pt idx="931">
                  <c:v>66.444999999999993</c:v>
                </c:pt>
                <c:pt idx="932">
                  <c:v>66.592699999999994</c:v>
                </c:pt>
                <c:pt idx="933">
                  <c:v>66.471900000000005</c:v>
                </c:pt>
                <c:pt idx="934">
                  <c:v>66.392099999999999</c:v>
                </c:pt>
                <c:pt idx="935">
                  <c:v>66.681200000000004</c:v>
                </c:pt>
                <c:pt idx="936">
                  <c:v>66.546099999999996</c:v>
                </c:pt>
                <c:pt idx="937">
                  <c:v>66.520600000000002</c:v>
                </c:pt>
                <c:pt idx="938">
                  <c:v>66.666700000000006</c:v>
                </c:pt>
                <c:pt idx="939">
                  <c:v>66.625900000000001</c:v>
                </c:pt>
                <c:pt idx="940">
                  <c:v>66.629199999999997</c:v>
                </c:pt>
                <c:pt idx="941">
                  <c:v>66.778099999999995</c:v>
                </c:pt>
                <c:pt idx="942">
                  <c:v>66.738399999999999</c:v>
                </c:pt>
                <c:pt idx="943">
                  <c:v>66.6995</c:v>
                </c:pt>
                <c:pt idx="944">
                  <c:v>66.725700000000003</c:v>
                </c:pt>
                <c:pt idx="945">
                  <c:v>66.545000000000002</c:v>
                </c:pt>
                <c:pt idx="946">
                  <c:v>66.705799999999996</c:v>
                </c:pt>
                <c:pt idx="947">
                  <c:v>66.670599999999993</c:v>
                </c:pt>
                <c:pt idx="948">
                  <c:v>66.641000000000005</c:v>
                </c:pt>
                <c:pt idx="949">
                  <c:v>66.752300000000005</c:v>
                </c:pt>
                <c:pt idx="950">
                  <c:v>66.784899999999993</c:v>
                </c:pt>
                <c:pt idx="951">
                  <c:v>66.868700000000004</c:v>
                </c:pt>
                <c:pt idx="952">
                  <c:v>66.809799999999996</c:v>
                </c:pt>
                <c:pt idx="953">
                  <c:v>66.718599999999995</c:v>
                </c:pt>
                <c:pt idx="954">
                  <c:v>66.721000000000004</c:v>
                </c:pt>
                <c:pt idx="955">
                  <c:v>66.834100000000007</c:v>
                </c:pt>
                <c:pt idx="956">
                  <c:v>66.8613</c:v>
                </c:pt>
                <c:pt idx="957">
                  <c:v>66.8095</c:v>
                </c:pt>
                <c:pt idx="958">
                  <c:v>66.702799999999996</c:v>
                </c:pt>
                <c:pt idx="959">
                  <c:v>66.727599999999995</c:v>
                </c:pt>
                <c:pt idx="960">
                  <c:v>66.770899999999997</c:v>
                </c:pt>
                <c:pt idx="961">
                  <c:v>66.724599999999995</c:v>
                </c:pt>
                <c:pt idx="962">
                  <c:v>66.895099999999999</c:v>
                </c:pt>
                <c:pt idx="963">
                  <c:v>67.087999999999994</c:v>
                </c:pt>
                <c:pt idx="964">
                  <c:v>39.022799999999997</c:v>
                </c:pt>
                <c:pt idx="965">
                  <c:v>49.870600000000003</c:v>
                </c:pt>
                <c:pt idx="966">
                  <c:v>48.110999999999997</c:v>
                </c:pt>
                <c:pt idx="967">
                  <c:v>44.4285</c:v>
                </c:pt>
                <c:pt idx="968">
                  <c:v>41.05</c:v>
                </c:pt>
                <c:pt idx="969">
                  <c:v>38.5075</c:v>
                </c:pt>
                <c:pt idx="970">
                  <c:v>36.305</c:v>
                </c:pt>
                <c:pt idx="971">
                  <c:v>34.345700000000001</c:v>
                </c:pt>
                <c:pt idx="972">
                  <c:v>32.925400000000003</c:v>
                </c:pt>
                <c:pt idx="973">
                  <c:v>31.610399999999998</c:v>
                </c:pt>
                <c:pt idx="974">
                  <c:v>30.756599999999999</c:v>
                </c:pt>
                <c:pt idx="975">
                  <c:v>29.763400000000001</c:v>
                </c:pt>
                <c:pt idx="976">
                  <c:v>29.189399999999999</c:v>
                </c:pt>
                <c:pt idx="977">
                  <c:v>27.981400000000001</c:v>
                </c:pt>
                <c:pt idx="978">
                  <c:v>27.2014</c:v>
                </c:pt>
                <c:pt idx="979">
                  <c:v>27.139500000000002</c:v>
                </c:pt>
                <c:pt idx="980">
                  <c:v>26.3795</c:v>
                </c:pt>
                <c:pt idx="981">
                  <c:v>26.269400000000001</c:v>
                </c:pt>
                <c:pt idx="982">
                  <c:v>25.7361</c:v>
                </c:pt>
                <c:pt idx="983">
                  <c:v>25.374300000000002</c:v>
                </c:pt>
                <c:pt idx="984">
                  <c:v>24.849499999999999</c:v>
                </c:pt>
                <c:pt idx="985">
                  <c:v>24.869199999999999</c:v>
                </c:pt>
                <c:pt idx="986">
                  <c:v>24.437100000000001</c:v>
                </c:pt>
                <c:pt idx="987">
                  <c:v>24.1389</c:v>
                </c:pt>
                <c:pt idx="988">
                  <c:v>23.3352</c:v>
                </c:pt>
                <c:pt idx="989">
                  <c:v>22.051100000000002</c:v>
                </c:pt>
                <c:pt idx="990">
                  <c:v>21.720400000000001</c:v>
                </c:pt>
                <c:pt idx="991">
                  <c:v>22.0702</c:v>
                </c:pt>
                <c:pt idx="992">
                  <c:v>22.099599999999999</c:v>
                </c:pt>
                <c:pt idx="993">
                  <c:v>21.476800000000001</c:v>
                </c:pt>
                <c:pt idx="994">
                  <c:v>20.830500000000001</c:v>
                </c:pt>
                <c:pt idx="995">
                  <c:v>20.351400000000002</c:v>
                </c:pt>
                <c:pt idx="996">
                  <c:v>20.855399999999999</c:v>
                </c:pt>
                <c:pt idx="997">
                  <c:v>21.707699999999999</c:v>
                </c:pt>
                <c:pt idx="998">
                  <c:v>22.1599</c:v>
                </c:pt>
                <c:pt idx="999">
                  <c:v>21.596900000000002</c:v>
                </c:pt>
                <c:pt idx="1000">
                  <c:v>21.137499999999999</c:v>
                </c:pt>
                <c:pt idx="1001">
                  <c:v>21.002199999999998</c:v>
                </c:pt>
                <c:pt idx="1002">
                  <c:v>20.8994</c:v>
                </c:pt>
                <c:pt idx="1003">
                  <c:v>20.786300000000001</c:v>
                </c:pt>
                <c:pt idx="1004">
                  <c:v>20.897600000000001</c:v>
                </c:pt>
                <c:pt idx="1005">
                  <c:v>20.470800000000001</c:v>
                </c:pt>
                <c:pt idx="1006">
                  <c:v>20.221</c:v>
                </c:pt>
                <c:pt idx="1007">
                  <c:v>20.321999999999999</c:v>
                </c:pt>
                <c:pt idx="1008">
                  <c:v>20.0611</c:v>
                </c:pt>
                <c:pt idx="1009">
                  <c:v>20.228400000000001</c:v>
                </c:pt>
                <c:pt idx="1010">
                  <c:v>20.21</c:v>
                </c:pt>
                <c:pt idx="1011">
                  <c:v>20.085000000000001</c:v>
                </c:pt>
                <c:pt idx="1012">
                  <c:v>20.0517</c:v>
                </c:pt>
                <c:pt idx="1013">
                  <c:v>19.931699999999999</c:v>
                </c:pt>
                <c:pt idx="1014">
                  <c:v>19.6416</c:v>
                </c:pt>
                <c:pt idx="1015">
                  <c:v>19.5639</c:v>
                </c:pt>
                <c:pt idx="1016">
                  <c:v>19.191600000000001</c:v>
                </c:pt>
                <c:pt idx="1017">
                  <c:v>19.358000000000001</c:v>
                </c:pt>
                <c:pt idx="1018">
                  <c:v>19.139900000000001</c:v>
                </c:pt>
                <c:pt idx="1019">
                  <c:v>19.030200000000001</c:v>
                </c:pt>
                <c:pt idx="1020">
                  <c:v>18.910900000000002</c:v>
                </c:pt>
                <c:pt idx="1021">
                  <c:v>18.784300000000002</c:v>
                </c:pt>
                <c:pt idx="1022">
                  <c:v>18.7637</c:v>
                </c:pt>
                <c:pt idx="1023">
                  <c:v>18.571300000000001</c:v>
                </c:pt>
                <c:pt idx="1024">
                  <c:v>18.5581</c:v>
                </c:pt>
                <c:pt idx="1025">
                  <c:v>18.490300000000001</c:v>
                </c:pt>
                <c:pt idx="1026">
                  <c:v>18.372199999999999</c:v>
                </c:pt>
                <c:pt idx="1027">
                  <c:v>18.433800000000002</c:v>
                </c:pt>
                <c:pt idx="1028">
                  <c:v>18.432500000000001</c:v>
                </c:pt>
                <c:pt idx="1029">
                  <c:v>18.048200000000001</c:v>
                </c:pt>
                <c:pt idx="1030">
                  <c:v>18.0915</c:v>
                </c:pt>
                <c:pt idx="1031">
                  <c:v>17.927299999999999</c:v>
                </c:pt>
                <c:pt idx="1032">
                  <c:v>17.7441</c:v>
                </c:pt>
                <c:pt idx="1033">
                  <c:v>17.6752</c:v>
                </c:pt>
                <c:pt idx="1034">
                  <c:v>17.683599999999998</c:v>
                </c:pt>
                <c:pt idx="1035">
                  <c:v>17.602599999999999</c:v>
                </c:pt>
                <c:pt idx="1036">
                  <c:v>17.282699999999998</c:v>
                </c:pt>
                <c:pt idx="1037">
                  <c:v>17.5366</c:v>
                </c:pt>
                <c:pt idx="1038">
                  <c:v>17.6557</c:v>
                </c:pt>
                <c:pt idx="1039">
                  <c:v>17.298999999999999</c:v>
                </c:pt>
                <c:pt idx="1040">
                  <c:v>17.291799999999999</c:v>
                </c:pt>
                <c:pt idx="1041">
                  <c:v>17.304400000000001</c:v>
                </c:pt>
                <c:pt idx="1042">
                  <c:v>17.142900000000001</c:v>
                </c:pt>
                <c:pt idx="1043">
                  <c:v>16.966899999999999</c:v>
                </c:pt>
                <c:pt idx="1044">
                  <c:v>17.1069</c:v>
                </c:pt>
                <c:pt idx="1045">
                  <c:v>16.924700000000001</c:v>
                </c:pt>
                <c:pt idx="1046">
                  <c:v>16.6861</c:v>
                </c:pt>
                <c:pt idx="1047">
                  <c:v>17.097100000000001</c:v>
                </c:pt>
                <c:pt idx="1048">
                  <c:v>16.756799999999998</c:v>
                </c:pt>
                <c:pt idx="1049">
                  <c:v>16.493400000000001</c:v>
                </c:pt>
                <c:pt idx="1050">
                  <c:v>16.4937</c:v>
                </c:pt>
                <c:pt idx="1051">
                  <c:v>16.346399999999999</c:v>
                </c:pt>
                <c:pt idx="1052">
                  <c:v>16.3306</c:v>
                </c:pt>
                <c:pt idx="1053">
                  <c:v>16.3523</c:v>
                </c:pt>
                <c:pt idx="1054">
                  <c:v>16.3353</c:v>
                </c:pt>
                <c:pt idx="1055">
                  <c:v>16.341000000000001</c:v>
                </c:pt>
                <c:pt idx="1056">
                  <c:v>16.1556</c:v>
                </c:pt>
                <c:pt idx="1057">
                  <c:v>16.2285</c:v>
                </c:pt>
                <c:pt idx="1058">
                  <c:v>15.894500000000001</c:v>
                </c:pt>
                <c:pt idx="1059">
                  <c:v>15.890599999999999</c:v>
                </c:pt>
                <c:pt idx="1060">
                  <c:v>15.9175</c:v>
                </c:pt>
                <c:pt idx="1061">
                  <c:v>15.939399999999999</c:v>
                </c:pt>
                <c:pt idx="1062">
                  <c:v>15.8323</c:v>
                </c:pt>
                <c:pt idx="1063">
                  <c:v>15.6898</c:v>
                </c:pt>
                <c:pt idx="1064">
                  <c:v>15.367100000000001</c:v>
                </c:pt>
                <c:pt idx="1065">
                  <c:v>15.7654</c:v>
                </c:pt>
                <c:pt idx="1066">
                  <c:v>15.7902</c:v>
                </c:pt>
                <c:pt idx="1067">
                  <c:v>15.6182</c:v>
                </c:pt>
                <c:pt idx="1068">
                  <c:v>15.336</c:v>
                </c:pt>
                <c:pt idx="1069">
                  <c:v>15.514799999999999</c:v>
                </c:pt>
                <c:pt idx="1070">
                  <c:v>15.4817</c:v>
                </c:pt>
                <c:pt idx="1071">
                  <c:v>15.506</c:v>
                </c:pt>
                <c:pt idx="1072">
                  <c:v>15.4572</c:v>
                </c:pt>
                <c:pt idx="1073">
                  <c:v>15.1754</c:v>
                </c:pt>
                <c:pt idx="1074">
                  <c:v>15.1035</c:v>
                </c:pt>
                <c:pt idx="1075">
                  <c:v>15.1983</c:v>
                </c:pt>
                <c:pt idx="1076">
                  <c:v>14.935700000000001</c:v>
                </c:pt>
                <c:pt idx="1077">
                  <c:v>15.006399999999999</c:v>
                </c:pt>
                <c:pt idx="1078">
                  <c:v>14.974299999999999</c:v>
                </c:pt>
                <c:pt idx="1079">
                  <c:v>14.804399999999999</c:v>
                </c:pt>
                <c:pt idx="1080">
                  <c:v>14.9587</c:v>
                </c:pt>
                <c:pt idx="1081">
                  <c:v>14.755100000000001</c:v>
                </c:pt>
                <c:pt idx="1082">
                  <c:v>14.610799999999999</c:v>
                </c:pt>
                <c:pt idx="1083">
                  <c:v>14.802300000000001</c:v>
                </c:pt>
                <c:pt idx="1084">
                  <c:v>14.7285</c:v>
                </c:pt>
                <c:pt idx="1085">
                  <c:v>14.528499999999999</c:v>
                </c:pt>
                <c:pt idx="1086">
                  <c:v>14.432</c:v>
                </c:pt>
                <c:pt idx="1087">
                  <c:v>14.658799999999999</c:v>
                </c:pt>
                <c:pt idx="1088">
                  <c:v>14.566700000000001</c:v>
                </c:pt>
                <c:pt idx="1089">
                  <c:v>14.7469</c:v>
                </c:pt>
                <c:pt idx="1090">
                  <c:v>14.6286</c:v>
                </c:pt>
                <c:pt idx="1091">
                  <c:v>14.363300000000001</c:v>
                </c:pt>
                <c:pt idx="1092">
                  <c:v>14.4582</c:v>
                </c:pt>
                <c:pt idx="1093">
                  <c:v>14.5434</c:v>
                </c:pt>
                <c:pt idx="1094">
                  <c:v>14.3855</c:v>
                </c:pt>
                <c:pt idx="1095">
                  <c:v>14.4293</c:v>
                </c:pt>
                <c:pt idx="1096">
                  <c:v>14.2403</c:v>
                </c:pt>
                <c:pt idx="1097">
                  <c:v>14.3226</c:v>
                </c:pt>
                <c:pt idx="1098">
                  <c:v>14.359</c:v>
                </c:pt>
                <c:pt idx="1099">
                  <c:v>14.226000000000001</c:v>
                </c:pt>
                <c:pt idx="1100">
                  <c:v>13.9373</c:v>
                </c:pt>
                <c:pt idx="1101">
                  <c:v>13.9468</c:v>
                </c:pt>
                <c:pt idx="1102">
                  <c:v>14.0915</c:v>
                </c:pt>
                <c:pt idx="1103">
                  <c:v>14.0146</c:v>
                </c:pt>
                <c:pt idx="1104">
                  <c:v>13.957800000000001</c:v>
                </c:pt>
                <c:pt idx="1105">
                  <c:v>13.8467</c:v>
                </c:pt>
                <c:pt idx="1106">
                  <c:v>13.797599999999999</c:v>
                </c:pt>
                <c:pt idx="1107">
                  <c:v>13.9712</c:v>
                </c:pt>
                <c:pt idx="1108">
                  <c:v>14.060499999999999</c:v>
                </c:pt>
                <c:pt idx="1109">
                  <c:v>13.9131</c:v>
                </c:pt>
                <c:pt idx="1110">
                  <c:v>13.850099999999999</c:v>
                </c:pt>
                <c:pt idx="1111">
                  <c:v>13.917299999999999</c:v>
                </c:pt>
                <c:pt idx="1112">
                  <c:v>13.6008</c:v>
                </c:pt>
                <c:pt idx="1113">
                  <c:v>13.781499999999999</c:v>
                </c:pt>
                <c:pt idx="1114">
                  <c:v>13.6844</c:v>
                </c:pt>
                <c:pt idx="1115">
                  <c:v>13.7425</c:v>
                </c:pt>
                <c:pt idx="1116">
                  <c:v>13.470499999999999</c:v>
                </c:pt>
                <c:pt idx="1117">
                  <c:v>13.6724</c:v>
                </c:pt>
                <c:pt idx="1118">
                  <c:v>13.703900000000001</c:v>
                </c:pt>
                <c:pt idx="1119">
                  <c:v>13.7332</c:v>
                </c:pt>
                <c:pt idx="1120">
                  <c:v>13.5017</c:v>
                </c:pt>
                <c:pt idx="1121">
                  <c:v>13.6724</c:v>
                </c:pt>
                <c:pt idx="1122">
                  <c:v>13.5206</c:v>
                </c:pt>
                <c:pt idx="1123">
                  <c:v>13.282400000000001</c:v>
                </c:pt>
                <c:pt idx="1124">
                  <c:v>13.694000000000001</c:v>
                </c:pt>
                <c:pt idx="1125">
                  <c:v>13.2742</c:v>
                </c:pt>
                <c:pt idx="1126">
                  <c:v>13.260400000000001</c:v>
                </c:pt>
                <c:pt idx="1127">
                  <c:v>13.489000000000001</c:v>
                </c:pt>
                <c:pt idx="1128">
                  <c:v>13.2226</c:v>
                </c:pt>
                <c:pt idx="1129">
                  <c:v>13.1282</c:v>
                </c:pt>
                <c:pt idx="1130">
                  <c:v>12.940200000000001</c:v>
                </c:pt>
                <c:pt idx="1131">
                  <c:v>12.8713</c:v>
                </c:pt>
                <c:pt idx="1132">
                  <c:v>12.959</c:v>
                </c:pt>
                <c:pt idx="1133">
                  <c:v>13.044</c:v>
                </c:pt>
                <c:pt idx="1134">
                  <c:v>12.839399999999999</c:v>
                </c:pt>
                <c:pt idx="1135">
                  <c:v>12.9434</c:v>
                </c:pt>
                <c:pt idx="1136">
                  <c:v>12.8459</c:v>
                </c:pt>
                <c:pt idx="1137">
                  <c:v>13.1622</c:v>
                </c:pt>
                <c:pt idx="1138">
                  <c:v>12.694900000000001</c:v>
                </c:pt>
                <c:pt idx="1139">
                  <c:v>12.9772</c:v>
                </c:pt>
                <c:pt idx="1140">
                  <c:v>12.726800000000001</c:v>
                </c:pt>
                <c:pt idx="1141">
                  <c:v>7.7368199999999998</c:v>
                </c:pt>
                <c:pt idx="1142">
                  <c:v>25.8218</c:v>
                </c:pt>
                <c:pt idx="1143">
                  <c:v>60.674999999999997</c:v>
                </c:pt>
                <c:pt idx="1144">
                  <c:v>79.342699999999994</c:v>
                </c:pt>
                <c:pt idx="1145">
                  <c:v>88.122200000000007</c:v>
                </c:pt>
                <c:pt idx="1146">
                  <c:v>92.0792</c:v>
                </c:pt>
                <c:pt idx="1147">
                  <c:v>94.3215</c:v>
                </c:pt>
                <c:pt idx="1148">
                  <c:v>95.9773</c:v>
                </c:pt>
                <c:pt idx="1149">
                  <c:v>97.406999999999996</c:v>
                </c:pt>
                <c:pt idx="1150">
                  <c:v>97.880300000000005</c:v>
                </c:pt>
                <c:pt idx="1151">
                  <c:v>98.467100000000002</c:v>
                </c:pt>
                <c:pt idx="1152">
                  <c:v>98.832499999999996</c:v>
                </c:pt>
                <c:pt idx="1153">
                  <c:v>99.276600000000002</c:v>
                </c:pt>
                <c:pt idx="1154">
                  <c:v>99.517499999999998</c:v>
                </c:pt>
                <c:pt idx="1155">
                  <c:v>100.114</c:v>
                </c:pt>
                <c:pt idx="1156">
                  <c:v>100.11</c:v>
                </c:pt>
                <c:pt idx="1157">
                  <c:v>100.14</c:v>
                </c:pt>
                <c:pt idx="1158">
                  <c:v>100.396</c:v>
                </c:pt>
                <c:pt idx="1159">
                  <c:v>100.282</c:v>
                </c:pt>
                <c:pt idx="1160">
                  <c:v>100.617</c:v>
                </c:pt>
                <c:pt idx="1161">
                  <c:v>100.895</c:v>
                </c:pt>
                <c:pt idx="1162">
                  <c:v>100.825</c:v>
                </c:pt>
                <c:pt idx="1163">
                  <c:v>100.93300000000001</c:v>
                </c:pt>
                <c:pt idx="1164">
                  <c:v>101.08</c:v>
                </c:pt>
                <c:pt idx="1165">
                  <c:v>101.23699999999999</c:v>
                </c:pt>
                <c:pt idx="1166">
                  <c:v>101.229</c:v>
                </c:pt>
                <c:pt idx="1167">
                  <c:v>101.38500000000001</c:v>
                </c:pt>
                <c:pt idx="1168">
                  <c:v>101.44</c:v>
                </c:pt>
                <c:pt idx="1169">
                  <c:v>101.44499999999999</c:v>
                </c:pt>
                <c:pt idx="1170">
                  <c:v>101.687</c:v>
                </c:pt>
                <c:pt idx="1171">
                  <c:v>101.614</c:v>
                </c:pt>
                <c:pt idx="1172">
                  <c:v>101.634</c:v>
                </c:pt>
                <c:pt idx="1173">
                  <c:v>101.705</c:v>
                </c:pt>
                <c:pt idx="1174">
                  <c:v>101.759</c:v>
                </c:pt>
                <c:pt idx="1175">
                  <c:v>101.836</c:v>
                </c:pt>
                <c:pt idx="1176">
                  <c:v>101.923</c:v>
                </c:pt>
                <c:pt idx="1177">
                  <c:v>101.845</c:v>
                </c:pt>
                <c:pt idx="1178">
                  <c:v>102.004</c:v>
                </c:pt>
                <c:pt idx="1179">
                  <c:v>102.057</c:v>
                </c:pt>
                <c:pt idx="1180">
                  <c:v>101.95699999999999</c:v>
                </c:pt>
                <c:pt idx="1181">
                  <c:v>102.203</c:v>
                </c:pt>
                <c:pt idx="1182">
                  <c:v>102.17700000000001</c:v>
                </c:pt>
                <c:pt idx="1183">
                  <c:v>102.248</c:v>
                </c:pt>
                <c:pt idx="1184">
                  <c:v>102.45399999999999</c:v>
                </c:pt>
                <c:pt idx="1185">
                  <c:v>102.542</c:v>
                </c:pt>
                <c:pt idx="1186">
                  <c:v>102.765</c:v>
                </c:pt>
                <c:pt idx="1187">
                  <c:v>102.622</c:v>
                </c:pt>
                <c:pt idx="1188">
                  <c:v>102.724</c:v>
                </c:pt>
                <c:pt idx="1189">
                  <c:v>102.776</c:v>
                </c:pt>
                <c:pt idx="1190">
                  <c:v>102.664</c:v>
                </c:pt>
                <c:pt idx="1191">
                  <c:v>102.864</c:v>
                </c:pt>
                <c:pt idx="1192">
                  <c:v>102.90600000000001</c:v>
                </c:pt>
                <c:pt idx="1193">
                  <c:v>102.96899999999999</c:v>
                </c:pt>
                <c:pt idx="1194">
                  <c:v>102.958</c:v>
                </c:pt>
                <c:pt idx="1195">
                  <c:v>103.18300000000001</c:v>
                </c:pt>
                <c:pt idx="1196">
                  <c:v>103.09699999999999</c:v>
                </c:pt>
                <c:pt idx="1197">
                  <c:v>103.224</c:v>
                </c:pt>
                <c:pt idx="1198">
                  <c:v>103.49299999999999</c:v>
                </c:pt>
                <c:pt idx="1199">
                  <c:v>103.39700000000001</c:v>
                </c:pt>
                <c:pt idx="1200">
                  <c:v>103.41500000000001</c:v>
                </c:pt>
                <c:pt idx="1201">
                  <c:v>103.526</c:v>
                </c:pt>
                <c:pt idx="1202">
                  <c:v>103.48099999999999</c:v>
                </c:pt>
                <c:pt idx="1203">
                  <c:v>103.72199999999999</c:v>
                </c:pt>
                <c:pt idx="1204">
                  <c:v>103.66</c:v>
                </c:pt>
                <c:pt idx="1205">
                  <c:v>103.517</c:v>
                </c:pt>
                <c:pt idx="1206">
                  <c:v>103.694</c:v>
                </c:pt>
                <c:pt idx="1207">
                  <c:v>103.636</c:v>
                </c:pt>
                <c:pt idx="1208">
                  <c:v>103.816</c:v>
                </c:pt>
                <c:pt idx="1209">
                  <c:v>103.815</c:v>
                </c:pt>
                <c:pt idx="1210">
                  <c:v>103.81699999999999</c:v>
                </c:pt>
                <c:pt idx="1211">
                  <c:v>103.77</c:v>
                </c:pt>
                <c:pt idx="1212">
                  <c:v>104.001</c:v>
                </c:pt>
                <c:pt idx="1213">
                  <c:v>103.898</c:v>
                </c:pt>
                <c:pt idx="1214">
                  <c:v>103.914</c:v>
                </c:pt>
                <c:pt idx="1215">
                  <c:v>104.05</c:v>
                </c:pt>
                <c:pt idx="1216">
                  <c:v>104.19199999999999</c:v>
                </c:pt>
                <c:pt idx="1217">
                  <c:v>104.157</c:v>
                </c:pt>
                <c:pt idx="1218">
                  <c:v>104.20399999999999</c:v>
                </c:pt>
                <c:pt idx="1219">
                  <c:v>104.23099999999999</c:v>
                </c:pt>
                <c:pt idx="1220">
                  <c:v>104.27500000000001</c:v>
                </c:pt>
                <c:pt idx="1221">
                  <c:v>104.191</c:v>
                </c:pt>
                <c:pt idx="1222">
                  <c:v>104.376</c:v>
                </c:pt>
                <c:pt idx="1223">
                  <c:v>104.325</c:v>
                </c:pt>
                <c:pt idx="1224">
                  <c:v>104.428</c:v>
                </c:pt>
                <c:pt idx="1225">
                  <c:v>104.35599999999999</c:v>
                </c:pt>
                <c:pt idx="1226">
                  <c:v>104.428</c:v>
                </c:pt>
                <c:pt idx="1227">
                  <c:v>104.3</c:v>
                </c:pt>
                <c:pt idx="1228">
                  <c:v>104.304</c:v>
                </c:pt>
                <c:pt idx="1229">
                  <c:v>104.426</c:v>
                </c:pt>
                <c:pt idx="1230">
                  <c:v>104.53100000000001</c:v>
                </c:pt>
                <c:pt idx="1231">
                  <c:v>104.627</c:v>
                </c:pt>
                <c:pt idx="1232">
                  <c:v>104.877</c:v>
                </c:pt>
                <c:pt idx="1233">
                  <c:v>104.828</c:v>
                </c:pt>
                <c:pt idx="1234">
                  <c:v>104.84699999999999</c:v>
                </c:pt>
                <c:pt idx="1235">
                  <c:v>105.05</c:v>
                </c:pt>
                <c:pt idx="1236">
                  <c:v>104.93300000000001</c:v>
                </c:pt>
                <c:pt idx="1237">
                  <c:v>105.014</c:v>
                </c:pt>
                <c:pt idx="1238">
                  <c:v>105.387</c:v>
                </c:pt>
                <c:pt idx="1239">
                  <c:v>105.292</c:v>
                </c:pt>
                <c:pt idx="1240">
                  <c:v>105.30500000000001</c:v>
                </c:pt>
                <c:pt idx="1241">
                  <c:v>105.408</c:v>
                </c:pt>
                <c:pt idx="1242">
                  <c:v>105.44199999999999</c:v>
                </c:pt>
                <c:pt idx="1243">
                  <c:v>105.523</c:v>
                </c:pt>
                <c:pt idx="1244">
                  <c:v>105.48099999999999</c:v>
                </c:pt>
                <c:pt idx="1245">
                  <c:v>105.48099999999999</c:v>
                </c:pt>
                <c:pt idx="1246">
                  <c:v>105.55200000000001</c:v>
                </c:pt>
                <c:pt idx="1247">
                  <c:v>105.642</c:v>
                </c:pt>
                <c:pt idx="1248">
                  <c:v>105.496</c:v>
                </c:pt>
                <c:pt idx="1249">
                  <c:v>105.765</c:v>
                </c:pt>
                <c:pt idx="1250">
                  <c:v>105.806</c:v>
                </c:pt>
                <c:pt idx="1251">
                  <c:v>105.83499999999999</c:v>
                </c:pt>
                <c:pt idx="1252">
                  <c:v>105.676</c:v>
                </c:pt>
                <c:pt idx="1253">
                  <c:v>105.994</c:v>
                </c:pt>
                <c:pt idx="1254">
                  <c:v>105.81</c:v>
                </c:pt>
                <c:pt idx="1255">
                  <c:v>105.73</c:v>
                </c:pt>
                <c:pt idx="1256">
                  <c:v>105.82299999999999</c:v>
                </c:pt>
                <c:pt idx="1257">
                  <c:v>105.87</c:v>
                </c:pt>
                <c:pt idx="1258">
                  <c:v>105.73399999999999</c:v>
                </c:pt>
                <c:pt idx="1259">
                  <c:v>105.792</c:v>
                </c:pt>
                <c:pt idx="1260">
                  <c:v>105.73699999999999</c:v>
                </c:pt>
                <c:pt idx="1261">
                  <c:v>105.68600000000001</c:v>
                </c:pt>
                <c:pt idx="1262">
                  <c:v>105.807</c:v>
                </c:pt>
                <c:pt idx="1263">
                  <c:v>105.825</c:v>
                </c:pt>
                <c:pt idx="1264">
                  <c:v>105.79600000000001</c:v>
                </c:pt>
                <c:pt idx="1265">
                  <c:v>105.709</c:v>
                </c:pt>
                <c:pt idx="1266">
                  <c:v>105.952</c:v>
                </c:pt>
                <c:pt idx="1267">
                  <c:v>105.61199999999999</c:v>
                </c:pt>
                <c:pt idx="1268">
                  <c:v>105.755</c:v>
                </c:pt>
                <c:pt idx="1269">
                  <c:v>105.753</c:v>
                </c:pt>
                <c:pt idx="1270">
                  <c:v>105.636</c:v>
                </c:pt>
                <c:pt idx="1271">
                  <c:v>105.72499999999999</c:v>
                </c:pt>
                <c:pt idx="1272">
                  <c:v>105.684</c:v>
                </c:pt>
                <c:pt idx="1273">
                  <c:v>105.884</c:v>
                </c:pt>
                <c:pt idx="1274">
                  <c:v>105.65900000000001</c:v>
                </c:pt>
                <c:pt idx="1275">
                  <c:v>105.84399999999999</c:v>
                </c:pt>
                <c:pt idx="1276">
                  <c:v>105.44199999999999</c:v>
                </c:pt>
                <c:pt idx="1277">
                  <c:v>105.19</c:v>
                </c:pt>
                <c:pt idx="1278">
                  <c:v>105.39400000000001</c:v>
                </c:pt>
                <c:pt idx="1279">
                  <c:v>105.477</c:v>
                </c:pt>
                <c:pt idx="1280">
                  <c:v>105.509</c:v>
                </c:pt>
                <c:pt idx="1281">
                  <c:v>105.45399999999999</c:v>
                </c:pt>
                <c:pt idx="1282">
                  <c:v>105.206</c:v>
                </c:pt>
                <c:pt idx="1283">
                  <c:v>105.342</c:v>
                </c:pt>
                <c:pt idx="1284">
                  <c:v>105.089</c:v>
                </c:pt>
                <c:pt idx="1285">
                  <c:v>105.244</c:v>
                </c:pt>
                <c:pt idx="1286">
                  <c:v>105.01300000000001</c:v>
                </c:pt>
                <c:pt idx="1287">
                  <c:v>105.027</c:v>
                </c:pt>
                <c:pt idx="1288">
                  <c:v>104.989</c:v>
                </c:pt>
                <c:pt idx="1289">
                  <c:v>104.91200000000001</c:v>
                </c:pt>
                <c:pt idx="1290">
                  <c:v>104.901</c:v>
                </c:pt>
                <c:pt idx="1291">
                  <c:v>104.571</c:v>
                </c:pt>
                <c:pt idx="1292">
                  <c:v>104.65</c:v>
                </c:pt>
                <c:pt idx="1293">
                  <c:v>104.93600000000001</c:v>
                </c:pt>
                <c:pt idx="1294">
                  <c:v>104.767</c:v>
                </c:pt>
                <c:pt idx="1295">
                  <c:v>104.84</c:v>
                </c:pt>
                <c:pt idx="1296">
                  <c:v>104.726</c:v>
                </c:pt>
                <c:pt idx="1297">
                  <c:v>104.627</c:v>
                </c:pt>
                <c:pt idx="1298">
                  <c:v>104.48</c:v>
                </c:pt>
                <c:pt idx="1299">
                  <c:v>104.628</c:v>
                </c:pt>
                <c:pt idx="1300">
                  <c:v>104.521</c:v>
                </c:pt>
                <c:pt idx="1301">
                  <c:v>104.532</c:v>
                </c:pt>
                <c:pt idx="1302">
                  <c:v>104.455</c:v>
                </c:pt>
                <c:pt idx="1303">
                  <c:v>104.426</c:v>
                </c:pt>
                <c:pt idx="1304">
                  <c:v>104.18300000000001</c:v>
                </c:pt>
                <c:pt idx="1305">
                  <c:v>104.249</c:v>
                </c:pt>
                <c:pt idx="1306">
                  <c:v>104.24</c:v>
                </c:pt>
                <c:pt idx="1307">
                  <c:v>104.071</c:v>
                </c:pt>
                <c:pt idx="1308">
                  <c:v>104.251</c:v>
                </c:pt>
                <c:pt idx="1309">
                  <c:v>104.242</c:v>
                </c:pt>
                <c:pt idx="1310">
                  <c:v>104.095</c:v>
                </c:pt>
                <c:pt idx="1311">
                  <c:v>103.949</c:v>
                </c:pt>
                <c:pt idx="1312">
                  <c:v>104.077</c:v>
                </c:pt>
                <c:pt idx="1313">
                  <c:v>103.77800000000001</c:v>
                </c:pt>
                <c:pt idx="1314">
                  <c:v>103.946</c:v>
                </c:pt>
                <c:pt idx="1315">
                  <c:v>104.023</c:v>
                </c:pt>
                <c:pt idx="1316">
                  <c:v>103.996</c:v>
                </c:pt>
                <c:pt idx="1317">
                  <c:v>103.633</c:v>
                </c:pt>
                <c:pt idx="1318">
                  <c:v>103.968</c:v>
                </c:pt>
                <c:pt idx="1319">
                  <c:v>103.64400000000001</c:v>
                </c:pt>
                <c:pt idx="1320">
                  <c:v>66.1935</c:v>
                </c:pt>
                <c:pt idx="1321">
                  <c:v>57.322200000000002</c:v>
                </c:pt>
                <c:pt idx="1322">
                  <c:v>51.173400000000001</c:v>
                </c:pt>
                <c:pt idx="1323">
                  <c:v>46.367199999999997</c:v>
                </c:pt>
                <c:pt idx="1324">
                  <c:v>42.608400000000003</c:v>
                </c:pt>
                <c:pt idx="1325">
                  <c:v>39.482500000000002</c:v>
                </c:pt>
                <c:pt idx="1326">
                  <c:v>36.895200000000003</c:v>
                </c:pt>
                <c:pt idx="1327">
                  <c:v>34.728900000000003</c:v>
                </c:pt>
                <c:pt idx="1328">
                  <c:v>32.915199999999999</c:v>
                </c:pt>
                <c:pt idx="1329">
                  <c:v>31.724299999999999</c:v>
                </c:pt>
                <c:pt idx="1330">
                  <c:v>30.382300000000001</c:v>
                </c:pt>
                <c:pt idx="1331">
                  <c:v>29.3033</c:v>
                </c:pt>
                <c:pt idx="1332">
                  <c:v>28.4681</c:v>
                </c:pt>
                <c:pt idx="1333">
                  <c:v>27.578299999999999</c:v>
                </c:pt>
                <c:pt idx="1334">
                  <c:v>26.691400000000002</c:v>
                </c:pt>
                <c:pt idx="1335">
                  <c:v>26.426200000000001</c:v>
                </c:pt>
                <c:pt idx="1336">
                  <c:v>25.3323</c:v>
                </c:pt>
                <c:pt idx="1337">
                  <c:v>25.142900000000001</c:v>
                </c:pt>
                <c:pt idx="1338">
                  <c:v>24.701000000000001</c:v>
                </c:pt>
                <c:pt idx="1339">
                  <c:v>23.928999999999998</c:v>
                </c:pt>
                <c:pt idx="1340">
                  <c:v>23.4968</c:v>
                </c:pt>
                <c:pt idx="1341">
                  <c:v>23.2346</c:v>
                </c:pt>
                <c:pt idx="1342">
                  <c:v>23.2075</c:v>
                </c:pt>
                <c:pt idx="1343">
                  <c:v>23.061699999999998</c:v>
                </c:pt>
                <c:pt idx="1344">
                  <c:v>23.3751</c:v>
                </c:pt>
                <c:pt idx="1345">
                  <c:v>22.992799999999999</c:v>
                </c:pt>
                <c:pt idx="1346">
                  <c:v>22.4129</c:v>
                </c:pt>
                <c:pt idx="1347">
                  <c:v>21.8721</c:v>
                </c:pt>
                <c:pt idx="1348">
                  <c:v>21.758500000000002</c:v>
                </c:pt>
                <c:pt idx="1349">
                  <c:v>21.819800000000001</c:v>
                </c:pt>
                <c:pt idx="1350">
                  <c:v>21.824100000000001</c:v>
                </c:pt>
                <c:pt idx="1351">
                  <c:v>21.2315</c:v>
                </c:pt>
                <c:pt idx="1352">
                  <c:v>21.144100000000002</c:v>
                </c:pt>
                <c:pt idx="1353">
                  <c:v>20.842099999999999</c:v>
                </c:pt>
                <c:pt idx="1354">
                  <c:v>20.520099999999999</c:v>
                </c:pt>
                <c:pt idx="1355">
                  <c:v>20.394400000000001</c:v>
                </c:pt>
                <c:pt idx="1356">
                  <c:v>20.246099999999998</c:v>
                </c:pt>
                <c:pt idx="1357">
                  <c:v>19.944900000000001</c:v>
                </c:pt>
                <c:pt idx="1358">
                  <c:v>19.840900000000001</c:v>
                </c:pt>
                <c:pt idx="1359">
                  <c:v>19.561199999999999</c:v>
                </c:pt>
                <c:pt idx="1360">
                  <c:v>19.5928</c:v>
                </c:pt>
                <c:pt idx="1361">
                  <c:v>19.549499999999998</c:v>
                </c:pt>
                <c:pt idx="1362">
                  <c:v>18.914200000000001</c:v>
                </c:pt>
                <c:pt idx="1363">
                  <c:v>19.128599999999999</c:v>
                </c:pt>
                <c:pt idx="1364">
                  <c:v>18.793700000000001</c:v>
                </c:pt>
                <c:pt idx="1365">
                  <c:v>18.8217</c:v>
                </c:pt>
                <c:pt idx="1366">
                  <c:v>18.389299999999999</c:v>
                </c:pt>
                <c:pt idx="1367">
                  <c:v>18.273700000000002</c:v>
                </c:pt>
                <c:pt idx="1368">
                  <c:v>18.176200000000001</c:v>
                </c:pt>
                <c:pt idx="1369">
                  <c:v>18.097300000000001</c:v>
                </c:pt>
                <c:pt idx="1370">
                  <c:v>17.869800000000001</c:v>
                </c:pt>
                <c:pt idx="1371">
                  <c:v>18.063199999999998</c:v>
                </c:pt>
                <c:pt idx="1372">
                  <c:v>17.982099999999999</c:v>
                </c:pt>
                <c:pt idx="1373">
                  <c:v>17.610800000000001</c:v>
                </c:pt>
                <c:pt idx="1374">
                  <c:v>17.7258</c:v>
                </c:pt>
                <c:pt idx="1375">
                  <c:v>17.825399999999998</c:v>
                </c:pt>
                <c:pt idx="1376">
                  <c:v>17.621700000000001</c:v>
                </c:pt>
                <c:pt idx="1377">
                  <c:v>17.561800000000002</c:v>
                </c:pt>
                <c:pt idx="1378">
                  <c:v>17.3856</c:v>
                </c:pt>
                <c:pt idx="1379">
                  <c:v>17.273</c:v>
                </c:pt>
                <c:pt idx="1380">
                  <c:v>17.104299999999999</c:v>
                </c:pt>
                <c:pt idx="1381">
                  <c:v>17.406199999999998</c:v>
                </c:pt>
                <c:pt idx="1382">
                  <c:v>17.164899999999999</c:v>
                </c:pt>
                <c:pt idx="1383">
                  <c:v>16.9438</c:v>
                </c:pt>
                <c:pt idx="1384">
                  <c:v>17.059000000000001</c:v>
                </c:pt>
                <c:pt idx="1385">
                  <c:v>16.744800000000001</c:v>
                </c:pt>
                <c:pt idx="1386">
                  <c:v>16.876899999999999</c:v>
                </c:pt>
                <c:pt idx="1387">
                  <c:v>16.904299999999999</c:v>
                </c:pt>
                <c:pt idx="1388">
                  <c:v>16.7197</c:v>
                </c:pt>
                <c:pt idx="1389">
                  <c:v>16.655000000000001</c:v>
                </c:pt>
                <c:pt idx="1390">
                  <c:v>16.606400000000001</c:v>
                </c:pt>
                <c:pt idx="1391">
                  <c:v>16.499600000000001</c:v>
                </c:pt>
                <c:pt idx="1392">
                  <c:v>16.586099999999998</c:v>
                </c:pt>
                <c:pt idx="1393">
                  <c:v>16.2395</c:v>
                </c:pt>
                <c:pt idx="1394">
                  <c:v>16.265499999999999</c:v>
                </c:pt>
                <c:pt idx="1395">
                  <c:v>16.1492</c:v>
                </c:pt>
                <c:pt idx="1396">
                  <c:v>16.3794</c:v>
                </c:pt>
                <c:pt idx="1397">
                  <c:v>16.235800000000001</c:v>
                </c:pt>
                <c:pt idx="1398">
                  <c:v>16.1479</c:v>
                </c:pt>
                <c:pt idx="1399">
                  <c:v>16.1587</c:v>
                </c:pt>
                <c:pt idx="1400">
                  <c:v>16.090699999999998</c:v>
                </c:pt>
                <c:pt idx="1401">
                  <c:v>15.84</c:v>
                </c:pt>
                <c:pt idx="1402">
                  <c:v>15.7577</c:v>
                </c:pt>
                <c:pt idx="1403">
                  <c:v>15.879899999999999</c:v>
                </c:pt>
                <c:pt idx="1404">
                  <c:v>15.680300000000001</c:v>
                </c:pt>
                <c:pt idx="1405">
                  <c:v>15.838699999999999</c:v>
                </c:pt>
                <c:pt idx="1406">
                  <c:v>15.892799999999999</c:v>
                </c:pt>
                <c:pt idx="1407">
                  <c:v>15.7364</c:v>
                </c:pt>
                <c:pt idx="1408">
                  <c:v>15.722099999999999</c:v>
                </c:pt>
                <c:pt idx="1409">
                  <c:v>15.817299999999999</c:v>
                </c:pt>
                <c:pt idx="1410">
                  <c:v>15.7012</c:v>
                </c:pt>
                <c:pt idx="1411">
                  <c:v>15.4278</c:v>
                </c:pt>
                <c:pt idx="1412">
                  <c:v>15.8316</c:v>
                </c:pt>
                <c:pt idx="1413">
                  <c:v>15.820600000000001</c:v>
                </c:pt>
                <c:pt idx="1414">
                  <c:v>15.7582</c:v>
                </c:pt>
                <c:pt idx="1415">
                  <c:v>16.002700000000001</c:v>
                </c:pt>
                <c:pt idx="1416">
                  <c:v>15.5951</c:v>
                </c:pt>
                <c:pt idx="1417">
                  <c:v>15.8026</c:v>
                </c:pt>
                <c:pt idx="1418">
                  <c:v>15.952500000000001</c:v>
                </c:pt>
                <c:pt idx="1419">
                  <c:v>15.5555</c:v>
                </c:pt>
                <c:pt idx="1420">
                  <c:v>15.574400000000001</c:v>
                </c:pt>
                <c:pt idx="1421">
                  <c:v>15.971500000000001</c:v>
                </c:pt>
                <c:pt idx="1422">
                  <c:v>15.5496</c:v>
                </c:pt>
                <c:pt idx="1423">
                  <c:v>15.7049</c:v>
                </c:pt>
                <c:pt idx="1424">
                  <c:v>15.6914</c:v>
                </c:pt>
                <c:pt idx="1425">
                  <c:v>15.639099999999999</c:v>
                </c:pt>
                <c:pt idx="1426">
                  <c:v>15.6035</c:v>
                </c:pt>
                <c:pt idx="1427">
                  <c:v>15.4994</c:v>
                </c:pt>
                <c:pt idx="1428">
                  <c:v>15.466799999999999</c:v>
                </c:pt>
                <c:pt idx="1429">
                  <c:v>15.3171</c:v>
                </c:pt>
                <c:pt idx="1430">
                  <c:v>15.8781</c:v>
                </c:pt>
                <c:pt idx="1431">
                  <c:v>15.627599999999999</c:v>
                </c:pt>
                <c:pt idx="1432">
                  <c:v>15.5832</c:v>
                </c:pt>
                <c:pt idx="1433">
                  <c:v>15.319000000000001</c:v>
                </c:pt>
                <c:pt idx="1434">
                  <c:v>15.4156</c:v>
                </c:pt>
                <c:pt idx="1435">
                  <c:v>15.001099999999999</c:v>
                </c:pt>
                <c:pt idx="1436">
                  <c:v>15.2712</c:v>
                </c:pt>
                <c:pt idx="1437">
                  <c:v>15.165900000000001</c:v>
                </c:pt>
                <c:pt idx="1438">
                  <c:v>15.173</c:v>
                </c:pt>
                <c:pt idx="1439">
                  <c:v>15.0914</c:v>
                </c:pt>
                <c:pt idx="1440">
                  <c:v>14.9924</c:v>
                </c:pt>
                <c:pt idx="1441">
                  <c:v>15.040699999999999</c:v>
                </c:pt>
                <c:pt idx="1442">
                  <c:v>15.0579</c:v>
                </c:pt>
                <c:pt idx="1443">
                  <c:v>15.080500000000001</c:v>
                </c:pt>
                <c:pt idx="1444">
                  <c:v>14.868399999999999</c:v>
                </c:pt>
                <c:pt idx="1445">
                  <c:v>14.8972</c:v>
                </c:pt>
                <c:pt idx="1446">
                  <c:v>15.046900000000001</c:v>
                </c:pt>
                <c:pt idx="1447">
                  <c:v>15.085599999999999</c:v>
                </c:pt>
                <c:pt idx="1448">
                  <c:v>14.8986</c:v>
                </c:pt>
                <c:pt idx="1449">
                  <c:v>15.0467</c:v>
                </c:pt>
                <c:pt idx="1450">
                  <c:v>14.963900000000001</c:v>
                </c:pt>
                <c:pt idx="1451">
                  <c:v>15.060499999999999</c:v>
                </c:pt>
                <c:pt idx="1452">
                  <c:v>15.0783</c:v>
                </c:pt>
                <c:pt idx="1453">
                  <c:v>14.853</c:v>
                </c:pt>
                <c:pt idx="1454">
                  <c:v>14.931900000000001</c:v>
                </c:pt>
                <c:pt idx="1455">
                  <c:v>15.029299999999999</c:v>
                </c:pt>
                <c:pt idx="1456">
                  <c:v>14.99</c:v>
                </c:pt>
                <c:pt idx="1457">
                  <c:v>15.066599999999999</c:v>
                </c:pt>
                <c:pt idx="1458">
                  <c:v>15.1439</c:v>
                </c:pt>
                <c:pt idx="1459">
                  <c:v>15.0282</c:v>
                </c:pt>
                <c:pt idx="1460">
                  <c:v>14.8855</c:v>
                </c:pt>
                <c:pt idx="1461">
                  <c:v>15.004</c:v>
                </c:pt>
                <c:pt idx="1462">
                  <c:v>14.750400000000001</c:v>
                </c:pt>
                <c:pt idx="1463">
                  <c:v>14.668900000000001</c:v>
                </c:pt>
                <c:pt idx="1464">
                  <c:v>14.885400000000001</c:v>
                </c:pt>
                <c:pt idx="1465">
                  <c:v>14.9087</c:v>
                </c:pt>
                <c:pt idx="1466">
                  <c:v>15.182700000000001</c:v>
                </c:pt>
                <c:pt idx="1467">
                  <c:v>15.0609</c:v>
                </c:pt>
                <c:pt idx="1468">
                  <c:v>14.8728</c:v>
                </c:pt>
                <c:pt idx="1469">
                  <c:v>14.825900000000001</c:v>
                </c:pt>
                <c:pt idx="1470">
                  <c:v>15.133599999999999</c:v>
                </c:pt>
                <c:pt idx="1471">
                  <c:v>14.967700000000001</c:v>
                </c:pt>
                <c:pt idx="1472">
                  <c:v>15.0228</c:v>
                </c:pt>
                <c:pt idx="1473">
                  <c:v>14.950100000000001</c:v>
                </c:pt>
                <c:pt idx="1474">
                  <c:v>14.8231</c:v>
                </c:pt>
                <c:pt idx="1475">
                  <c:v>14.798400000000001</c:v>
                </c:pt>
                <c:pt idx="1476">
                  <c:v>14.745699999999999</c:v>
                </c:pt>
                <c:pt idx="1477">
                  <c:v>14.758900000000001</c:v>
                </c:pt>
                <c:pt idx="1478">
                  <c:v>14.8643</c:v>
                </c:pt>
                <c:pt idx="1479">
                  <c:v>14.694800000000001</c:v>
                </c:pt>
                <c:pt idx="1480">
                  <c:v>14.808</c:v>
                </c:pt>
                <c:pt idx="1481">
                  <c:v>14.633699999999999</c:v>
                </c:pt>
                <c:pt idx="1482">
                  <c:v>14.774800000000001</c:v>
                </c:pt>
                <c:pt idx="1483">
                  <c:v>14.818199999999999</c:v>
                </c:pt>
                <c:pt idx="1484">
                  <c:v>14.482100000000001</c:v>
                </c:pt>
                <c:pt idx="1485">
                  <c:v>14.625999999999999</c:v>
                </c:pt>
                <c:pt idx="1486">
                  <c:v>14.663500000000001</c:v>
                </c:pt>
                <c:pt idx="1487">
                  <c:v>14.5985</c:v>
                </c:pt>
                <c:pt idx="1488">
                  <c:v>14.6678</c:v>
                </c:pt>
                <c:pt idx="1489">
                  <c:v>14.767300000000001</c:v>
                </c:pt>
                <c:pt idx="1490">
                  <c:v>14.751300000000001</c:v>
                </c:pt>
                <c:pt idx="1491">
                  <c:v>14.9192</c:v>
                </c:pt>
                <c:pt idx="1492">
                  <c:v>15.1569</c:v>
                </c:pt>
                <c:pt idx="1493">
                  <c:v>14.731999999999999</c:v>
                </c:pt>
                <c:pt idx="1494">
                  <c:v>14.514900000000001</c:v>
                </c:pt>
                <c:pt idx="1495">
                  <c:v>14.5494</c:v>
                </c:pt>
                <c:pt idx="1496">
                  <c:v>14.2723</c:v>
                </c:pt>
                <c:pt idx="1497">
                  <c:v>14.436</c:v>
                </c:pt>
                <c:pt idx="1498">
                  <c:v>14.3985</c:v>
                </c:pt>
                <c:pt idx="1499">
                  <c:v>14.221299999999999</c:v>
                </c:pt>
                <c:pt idx="1500">
                  <c:v>11.5633</c:v>
                </c:pt>
                <c:pt idx="1501">
                  <c:v>9.5676100000000002</c:v>
                </c:pt>
                <c:pt idx="1502">
                  <c:v>8.7558399999999992</c:v>
                </c:pt>
                <c:pt idx="1503">
                  <c:v>11.360200000000001</c:v>
                </c:pt>
                <c:pt idx="1504">
                  <c:v>12.7315</c:v>
                </c:pt>
                <c:pt idx="1505">
                  <c:v>55.056800000000003</c:v>
                </c:pt>
                <c:pt idx="1506">
                  <c:v>112.494</c:v>
                </c:pt>
                <c:pt idx="1507">
                  <c:v>124.95399999999999</c:v>
                </c:pt>
                <c:pt idx="1508">
                  <c:v>129.02000000000001</c:v>
                </c:pt>
                <c:pt idx="1509">
                  <c:v>131.28299999999999</c:v>
                </c:pt>
                <c:pt idx="1510">
                  <c:v>132.75399999999999</c:v>
                </c:pt>
                <c:pt idx="1511">
                  <c:v>133.82499999999999</c:v>
                </c:pt>
                <c:pt idx="1512">
                  <c:v>134.25399999999999</c:v>
                </c:pt>
                <c:pt idx="1513">
                  <c:v>134.923</c:v>
                </c:pt>
                <c:pt idx="1514">
                  <c:v>135.14400000000001</c:v>
                </c:pt>
                <c:pt idx="1515">
                  <c:v>135.51499999999999</c:v>
                </c:pt>
                <c:pt idx="1516">
                  <c:v>136.00700000000001</c:v>
                </c:pt>
                <c:pt idx="1517">
                  <c:v>135.886</c:v>
                </c:pt>
                <c:pt idx="1518">
                  <c:v>135.95500000000001</c:v>
                </c:pt>
                <c:pt idx="1519">
                  <c:v>136.471</c:v>
                </c:pt>
                <c:pt idx="1520">
                  <c:v>136.52600000000001</c:v>
                </c:pt>
                <c:pt idx="1521">
                  <c:v>136.38800000000001</c:v>
                </c:pt>
                <c:pt idx="1522">
                  <c:v>136.59</c:v>
                </c:pt>
                <c:pt idx="1523">
                  <c:v>136.459</c:v>
                </c:pt>
                <c:pt idx="1524">
                  <c:v>136.76</c:v>
                </c:pt>
                <c:pt idx="1525">
                  <c:v>136.80799999999999</c:v>
                </c:pt>
                <c:pt idx="1526">
                  <c:v>136.762</c:v>
                </c:pt>
                <c:pt idx="1527">
                  <c:v>136.73500000000001</c:v>
                </c:pt>
                <c:pt idx="1528">
                  <c:v>137.16200000000001</c:v>
                </c:pt>
                <c:pt idx="1529">
                  <c:v>137.12799999999999</c:v>
                </c:pt>
                <c:pt idx="1530">
                  <c:v>137.22499999999999</c:v>
                </c:pt>
                <c:pt idx="1531">
                  <c:v>137.38</c:v>
                </c:pt>
                <c:pt idx="1532">
                  <c:v>137.34200000000001</c:v>
                </c:pt>
                <c:pt idx="1533">
                  <c:v>137.239</c:v>
                </c:pt>
                <c:pt idx="1534">
                  <c:v>137.44</c:v>
                </c:pt>
                <c:pt idx="1535">
                  <c:v>137.25299999999999</c:v>
                </c:pt>
                <c:pt idx="1536">
                  <c:v>137.292</c:v>
                </c:pt>
                <c:pt idx="1537">
                  <c:v>137.58799999999999</c:v>
                </c:pt>
                <c:pt idx="1538">
                  <c:v>137.39500000000001</c:v>
                </c:pt>
                <c:pt idx="1539">
                  <c:v>137.49199999999999</c:v>
                </c:pt>
                <c:pt idx="1540">
                  <c:v>137.56200000000001</c:v>
                </c:pt>
                <c:pt idx="1541">
                  <c:v>137.345</c:v>
                </c:pt>
                <c:pt idx="1542">
                  <c:v>137.53299999999999</c:v>
                </c:pt>
                <c:pt idx="1543">
                  <c:v>137.839</c:v>
                </c:pt>
                <c:pt idx="1544">
                  <c:v>137.88300000000001</c:v>
                </c:pt>
                <c:pt idx="1545">
                  <c:v>138.16499999999999</c:v>
                </c:pt>
                <c:pt idx="1546">
                  <c:v>138.102</c:v>
                </c:pt>
                <c:pt idx="1547">
                  <c:v>138.23599999999999</c:v>
                </c:pt>
                <c:pt idx="1548">
                  <c:v>138.203</c:v>
                </c:pt>
                <c:pt idx="1549">
                  <c:v>138.285</c:v>
                </c:pt>
                <c:pt idx="1550">
                  <c:v>138.33600000000001</c:v>
                </c:pt>
                <c:pt idx="1551">
                  <c:v>138.43</c:v>
                </c:pt>
                <c:pt idx="1552">
                  <c:v>138.54</c:v>
                </c:pt>
                <c:pt idx="1553">
                  <c:v>138.58799999999999</c:v>
                </c:pt>
                <c:pt idx="1554">
                  <c:v>138.40799999999999</c:v>
                </c:pt>
                <c:pt idx="1555">
                  <c:v>138.66999999999999</c:v>
                </c:pt>
                <c:pt idx="1556">
                  <c:v>138.78899999999999</c:v>
                </c:pt>
                <c:pt idx="1557">
                  <c:v>138.761</c:v>
                </c:pt>
                <c:pt idx="1558">
                  <c:v>138.834</c:v>
                </c:pt>
                <c:pt idx="1559">
                  <c:v>139.12100000000001</c:v>
                </c:pt>
                <c:pt idx="1560">
                  <c:v>139.059</c:v>
                </c:pt>
                <c:pt idx="1561">
                  <c:v>139.214</c:v>
                </c:pt>
                <c:pt idx="1562">
                  <c:v>139.29499999999999</c:v>
                </c:pt>
                <c:pt idx="1563">
                  <c:v>139.30699999999999</c:v>
                </c:pt>
                <c:pt idx="1564">
                  <c:v>139.184</c:v>
                </c:pt>
                <c:pt idx="1565">
                  <c:v>139.27799999999999</c:v>
                </c:pt>
                <c:pt idx="1566">
                  <c:v>139.45099999999999</c:v>
                </c:pt>
                <c:pt idx="1567">
                  <c:v>139.548</c:v>
                </c:pt>
                <c:pt idx="1568">
                  <c:v>139.911</c:v>
                </c:pt>
                <c:pt idx="1569">
                  <c:v>139.637</c:v>
                </c:pt>
                <c:pt idx="1570">
                  <c:v>139.63200000000001</c:v>
                </c:pt>
                <c:pt idx="1571">
                  <c:v>139.71600000000001</c:v>
                </c:pt>
                <c:pt idx="1572">
                  <c:v>139.732</c:v>
                </c:pt>
                <c:pt idx="1573">
                  <c:v>139.80099999999999</c:v>
                </c:pt>
                <c:pt idx="1574">
                  <c:v>139.935</c:v>
                </c:pt>
                <c:pt idx="1575">
                  <c:v>139.846</c:v>
                </c:pt>
                <c:pt idx="1576">
                  <c:v>139.71899999999999</c:v>
                </c:pt>
                <c:pt idx="1577">
                  <c:v>139.97900000000001</c:v>
                </c:pt>
                <c:pt idx="1578">
                  <c:v>139.88399999999999</c:v>
                </c:pt>
                <c:pt idx="1579">
                  <c:v>140.03299999999999</c:v>
                </c:pt>
                <c:pt idx="1580">
                  <c:v>140.19</c:v>
                </c:pt>
                <c:pt idx="1581">
                  <c:v>140.30699999999999</c:v>
                </c:pt>
                <c:pt idx="1582">
                  <c:v>140.18199999999999</c:v>
                </c:pt>
                <c:pt idx="1583">
                  <c:v>140.57</c:v>
                </c:pt>
                <c:pt idx="1584">
                  <c:v>140.41300000000001</c:v>
                </c:pt>
                <c:pt idx="1585">
                  <c:v>140.41300000000001</c:v>
                </c:pt>
                <c:pt idx="1586">
                  <c:v>140.50800000000001</c:v>
                </c:pt>
                <c:pt idx="1587">
                  <c:v>140.494</c:v>
                </c:pt>
                <c:pt idx="1588">
                  <c:v>140.45099999999999</c:v>
                </c:pt>
                <c:pt idx="1589">
                  <c:v>140.47499999999999</c:v>
                </c:pt>
                <c:pt idx="1590">
                  <c:v>140.595</c:v>
                </c:pt>
                <c:pt idx="1591">
                  <c:v>140.541</c:v>
                </c:pt>
                <c:pt idx="1592">
                  <c:v>140.524</c:v>
                </c:pt>
                <c:pt idx="1593">
                  <c:v>140.63300000000001</c:v>
                </c:pt>
                <c:pt idx="1594">
                  <c:v>140.517</c:v>
                </c:pt>
                <c:pt idx="1595">
                  <c:v>140.65</c:v>
                </c:pt>
                <c:pt idx="1596">
                  <c:v>140.94999999999999</c:v>
                </c:pt>
                <c:pt idx="1597">
                  <c:v>141.26</c:v>
                </c:pt>
                <c:pt idx="1598">
                  <c:v>141.273</c:v>
                </c:pt>
                <c:pt idx="1599">
                  <c:v>141.32400000000001</c:v>
                </c:pt>
                <c:pt idx="1600">
                  <c:v>141.38800000000001</c:v>
                </c:pt>
                <c:pt idx="1601">
                  <c:v>141.49100000000001</c:v>
                </c:pt>
                <c:pt idx="1602">
                  <c:v>142.09</c:v>
                </c:pt>
                <c:pt idx="1603">
                  <c:v>141.66499999999999</c:v>
                </c:pt>
                <c:pt idx="1604">
                  <c:v>141.99700000000001</c:v>
                </c:pt>
                <c:pt idx="1605">
                  <c:v>142.20599999999999</c:v>
                </c:pt>
                <c:pt idx="1606">
                  <c:v>142.364</c:v>
                </c:pt>
                <c:pt idx="1607">
                  <c:v>142.584</c:v>
                </c:pt>
                <c:pt idx="1608">
                  <c:v>142.76599999999999</c:v>
                </c:pt>
                <c:pt idx="1609">
                  <c:v>142.756</c:v>
                </c:pt>
                <c:pt idx="1610">
                  <c:v>142.893</c:v>
                </c:pt>
                <c:pt idx="1611">
                  <c:v>142.97800000000001</c:v>
                </c:pt>
                <c:pt idx="1612">
                  <c:v>143.12700000000001</c:v>
                </c:pt>
                <c:pt idx="1613">
                  <c:v>143.06399999999999</c:v>
                </c:pt>
                <c:pt idx="1614">
                  <c:v>143.23699999999999</c:v>
                </c:pt>
                <c:pt idx="1615">
                  <c:v>143.14599999999999</c:v>
                </c:pt>
                <c:pt idx="1616">
                  <c:v>143.148</c:v>
                </c:pt>
                <c:pt idx="1617">
                  <c:v>143.25700000000001</c:v>
                </c:pt>
                <c:pt idx="1618">
                  <c:v>143.13900000000001</c:v>
                </c:pt>
                <c:pt idx="1619">
                  <c:v>143.30500000000001</c:v>
                </c:pt>
                <c:pt idx="1620">
                  <c:v>143.309</c:v>
                </c:pt>
                <c:pt idx="1621">
                  <c:v>143.25399999999999</c:v>
                </c:pt>
                <c:pt idx="1622">
                  <c:v>143.26400000000001</c:v>
                </c:pt>
                <c:pt idx="1623">
                  <c:v>143.21600000000001</c:v>
                </c:pt>
                <c:pt idx="1624">
                  <c:v>143.16499999999999</c:v>
                </c:pt>
                <c:pt idx="1625">
                  <c:v>143.06899999999999</c:v>
                </c:pt>
                <c:pt idx="1626">
                  <c:v>142.97900000000001</c:v>
                </c:pt>
                <c:pt idx="1627">
                  <c:v>142.85</c:v>
                </c:pt>
                <c:pt idx="1628">
                  <c:v>142.90100000000001</c:v>
                </c:pt>
                <c:pt idx="1629">
                  <c:v>142.85300000000001</c:v>
                </c:pt>
                <c:pt idx="1630">
                  <c:v>142.678</c:v>
                </c:pt>
                <c:pt idx="1631">
                  <c:v>142.84200000000001</c:v>
                </c:pt>
                <c:pt idx="1632">
                  <c:v>142.67400000000001</c:v>
                </c:pt>
                <c:pt idx="1633">
                  <c:v>142.68100000000001</c:v>
                </c:pt>
                <c:pt idx="1634">
                  <c:v>142.76300000000001</c:v>
                </c:pt>
                <c:pt idx="1635">
                  <c:v>142.54</c:v>
                </c:pt>
                <c:pt idx="1636">
                  <c:v>142.43</c:v>
                </c:pt>
                <c:pt idx="1637">
                  <c:v>142.47999999999999</c:v>
                </c:pt>
                <c:pt idx="1638">
                  <c:v>142.39500000000001</c:v>
                </c:pt>
                <c:pt idx="1639">
                  <c:v>142.441</c:v>
                </c:pt>
                <c:pt idx="1640">
                  <c:v>142.363</c:v>
                </c:pt>
                <c:pt idx="1641">
                  <c:v>142.24799999999999</c:v>
                </c:pt>
                <c:pt idx="1642">
                  <c:v>142.435</c:v>
                </c:pt>
                <c:pt idx="1643">
                  <c:v>142.274</c:v>
                </c:pt>
                <c:pt idx="1644">
                  <c:v>142.35400000000001</c:v>
                </c:pt>
                <c:pt idx="1645">
                  <c:v>142.44499999999999</c:v>
                </c:pt>
                <c:pt idx="1646">
                  <c:v>142.113</c:v>
                </c:pt>
                <c:pt idx="1647">
                  <c:v>142.185</c:v>
                </c:pt>
                <c:pt idx="1648">
                  <c:v>142.251</c:v>
                </c:pt>
                <c:pt idx="1649">
                  <c:v>142.18600000000001</c:v>
                </c:pt>
                <c:pt idx="1650">
                  <c:v>142.18899999999999</c:v>
                </c:pt>
                <c:pt idx="1651">
                  <c:v>142.33500000000001</c:v>
                </c:pt>
                <c:pt idx="1652">
                  <c:v>142.12899999999999</c:v>
                </c:pt>
                <c:pt idx="1653">
                  <c:v>142.143</c:v>
                </c:pt>
                <c:pt idx="1654">
                  <c:v>142.19900000000001</c:v>
                </c:pt>
                <c:pt idx="1655">
                  <c:v>142.03899999999999</c:v>
                </c:pt>
                <c:pt idx="1656">
                  <c:v>142.07599999999999</c:v>
                </c:pt>
                <c:pt idx="1657">
                  <c:v>142.06299999999999</c:v>
                </c:pt>
                <c:pt idx="1658">
                  <c:v>142.114</c:v>
                </c:pt>
                <c:pt idx="1659">
                  <c:v>141.96199999999999</c:v>
                </c:pt>
                <c:pt idx="1660">
                  <c:v>141.87899999999999</c:v>
                </c:pt>
                <c:pt idx="1661">
                  <c:v>142.017</c:v>
                </c:pt>
                <c:pt idx="1662">
                  <c:v>141.911</c:v>
                </c:pt>
                <c:pt idx="1663">
                  <c:v>141.816</c:v>
                </c:pt>
                <c:pt idx="1664">
                  <c:v>141.88300000000001</c:v>
                </c:pt>
                <c:pt idx="1665">
                  <c:v>141.93600000000001</c:v>
                </c:pt>
                <c:pt idx="1666">
                  <c:v>141.899</c:v>
                </c:pt>
                <c:pt idx="1667">
                  <c:v>141.911</c:v>
                </c:pt>
                <c:pt idx="1668">
                  <c:v>142.00700000000001</c:v>
                </c:pt>
                <c:pt idx="1669">
                  <c:v>141.76</c:v>
                </c:pt>
                <c:pt idx="1670">
                  <c:v>141.81399999999999</c:v>
                </c:pt>
                <c:pt idx="1671">
                  <c:v>141.733</c:v>
                </c:pt>
                <c:pt idx="1672">
                  <c:v>141.56100000000001</c:v>
                </c:pt>
                <c:pt idx="1673">
                  <c:v>141.45099999999999</c:v>
                </c:pt>
                <c:pt idx="1674">
                  <c:v>141.26300000000001</c:v>
                </c:pt>
                <c:pt idx="1675">
                  <c:v>141.41900000000001</c:v>
                </c:pt>
                <c:pt idx="1676">
                  <c:v>141.34100000000001</c:v>
                </c:pt>
                <c:pt idx="1677">
                  <c:v>141.102</c:v>
                </c:pt>
                <c:pt idx="1678">
                  <c:v>141.30199999999999</c:v>
                </c:pt>
                <c:pt idx="1679">
                  <c:v>141.31100000000001</c:v>
                </c:pt>
                <c:pt idx="1680">
                  <c:v>60.497999999999998</c:v>
                </c:pt>
                <c:pt idx="1681">
                  <c:v>54.888399999999997</c:v>
                </c:pt>
                <c:pt idx="1682">
                  <c:v>50.434100000000001</c:v>
                </c:pt>
                <c:pt idx="1683">
                  <c:v>46.908299999999997</c:v>
                </c:pt>
                <c:pt idx="1684">
                  <c:v>43.456400000000002</c:v>
                </c:pt>
                <c:pt idx="1685">
                  <c:v>40.822000000000003</c:v>
                </c:pt>
                <c:pt idx="1686">
                  <c:v>38.721200000000003</c:v>
                </c:pt>
                <c:pt idx="1687">
                  <c:v>36.822800000000001</c:v>
                </c:pt>
                <c:pt idx="1688">
                  <c:v>35.334299999999999</c:v>
                </c:pt>
                <c:pt idx="1689">
                  <c:v>33.844299999999997</c:v>
                </c:pt>
                <c:pt idx="1690">
                  <c:v>32.788699999999999</c:v>
                </c:pt>
                <c:pt idx="1691">
                  <c:v>31.846900000000002</c:v>
                </c:pt>
                <c:pt idx="1692">
                  <c:v>30.605799999999999</c:v>
                </c:pt>
                <c:pt idx="1693">
                  <c:v>29.769600000000001</c:v>
                </c:pt>
                <c:pt idx="1694">
                  <c:v>28.755800000000001</c:v>
                </c:pt>
                <c:pt idx="1695">
                  <c:v>28.0242</c:v>
                </c:pt>
                <c:pt idx="1696">
                  <c:v>27.463999999999999</c:v>
                </c:pt>
                <c:pt idx="1697">
                  <c:v>26.629899999999999</c:v>
                </c:pt>
                <c:pt idx="1698">
                  <c:v>26.157599999999999</c:v>
                </c:pt>
                <c:pt idx="1699">
                  <c:v>25.744399999999999</c:v>
                </c:pt>
                <c:pt idx="1700">
                  <c:v>25.082699999999999</c:v>
                </c:pt>
                <c:pt idx="1701">
                  <c:v>24.7502</c:v>
                </c:pt>
                <c:pt idx="1702">
                  <c:v>24.513400000000001</c:v>
                </c:pt>
                <c:pt idx="1703">
                  <c:v>23.671099999999999</c:v>
                </c:pt>
                <c:pt idx="1704">
                  <c:v>23.425599999999999</c:v>
                </c:pt>
                <c:pt idx="1705">
                  <c:v>23.0655</c:v>
                </c:pt>
                <c:pt idx="1706">
                  <c:v>22.0427</c:v>
                </c:pt>
                <c:pt idx="1707">
                  <c:v>21.864000000000001</c:v>
                </c:pt>
                <c:pt idx="1708">
                  <c:v>21.7652</c:v>
                </c:pt>
                <c:pt idx="1709">
                  <c:v>21.442599999999999</c:v>
                </c:pt>
                <c:pt idx="1710">
                  <c:v>21.052700000000002</c:v>
                </c:pt>
                <c:pt idx="1711">
                  <c:v>20.938800000000001</c:v>
                </c:pt>
                <c:pt idx="1712">
                  <c:v>20.6082</c:v>
                </c:pt>
                <c:pt idx="1713">
                  <c:v>20.4999</c:v>
                </c:pt>
                <c:pt idx="1714">
                  <c:v>20.421900000000001</c:v>
                </c:pt>
                <c:pt idx="1715">
                  <c:v>19.8978</c:v>
                </c:pt>
                <c:pt idx="1716">
                  <c:v>19.71</c:v>
                </c:pt>
                <c:pt idx="1717">
                  <c:v>19.923400000000001</c:v>
                </c:pt>
                <c:pt idx="1718">
                  <c:v>19.63</c:v>
                </c:pt>
                <c:pt idx="1719">
                  <c:v>19.482600000000001</c:v>
                </c:pt>
                <c:pt idx="1720">
                  <c:v>19.565799999999999</c:v>
                </c:pt>
                <c:pt idx="1721">
                  <c:v>19.176300000000001</c:v>
                </c:pt>
                <c:pt idx="1722">
                  <c:v>19.045200000000001</c:v>
                </c:pt>
                <c:pt idx="1723">
                  <c:v>18.795100000000001</c:v>
                </c:pt>
                <c:pt idx="1724">
                  <c:v>18.639600000000002</c:v>
                </c:pt>
                <c:pt idx="1725">
                  <c:v>18.729600000000001</c:v>
                </c:pt>
                <c:pt idx="1726">
                  <c:v>18.490400000000001</c:v>
                </c:pt>
                <c:pt idx="1727">
                  <c:v>18.3231</c:v>
                </c:pt>
                <c:pt idx="1728">
                  <c:v>18.098400000000002</c:v>
                </c:pt>
                <c:pt idx="1729">
                  <c:v>17.988499999999998</c:v>
                </c:pt>
                <c:pt idx="1730">
                  <c:v>18.2087</c:v>
                </c:pt>
                <c:pt idx="1731">
                  <c:v>17.9055</c:v>
                </c:pt>
                <c:pt idx="1732">
                  <c:v>18.146000000000001</c:v>
                </c:pt>
                <c:pt idx="1733">
                  <c:v>18.096900000000002</c:v>
                </c:pt>
                <c:pt idx="1734">
                  <c:v>18.019400000000001</c:v>
                </c:pt>
                <c:pt idx="1735">
                  <c:v>18.101099999999999</c:v>
                </c:pt>
                <c:pt idx="1736">
                  <c:v>18.142600000000002</c:v>
                </c:pt>
                <c:pt idx="1737">
                  <c:v>17.8446</c:v>
                </c:pt>
                <c:pt idx="1738">
                  <c:v>17.7012</c:v>
                </c:pt>
                <c:pt idx="1739">
                  <c:v>17.854600000000001</c:v>
                </c:pt>
                <c:pt idx="1740">
                  <c:v>17.7593</c:v>
                </c:pt>
                <c:pt idx="1741">
                  <c:v>17.705300000000001</c:v>
                </c:pt>
                <c:pt idx="1742">
                  <c:v>17.742799999999999</c:v>
                </c:pt>
                <c:pt idx="1743">
                  <c:v>17.603899999999999</c:v>
                </c:pt>
                <c:pt idx="1744">
                  <c:v>17.524000000000001</c:v>
                </c:pt>
                <c:pt idx="1745">
                  <c:v>17.6433</c:v>
                </c:pt>
                <c:pt idx="1746">
                  <c:v>17.5105</c:v>
                </c:pt>
                <c:pt idx="1747">
                  <c:v>17.4375</c:v>
                </c:pt>
                <c:pt idx="1748">
                  <c:v>17.4528</c:v>
                </c:pt>
                <c:pt idx="1749">
                  <c:v>17.317799999999998</c:v>
                </c:pt>
                <c:pt idx="1750">
                  <c:v>17.592600000000001</c:v>
                </c:pt>
                <c:pt idx="1751">
                  <c:v>17.3796</c:v>
                </c:pt>
                <c:pt idx="1752">
                  <c:v>17.166899999999998</c:v>
                </c:pt>
                <c:pt idx="1753">
                  <c:v>17.054099999999998</c:v>
                </c:pt>
                <c:pt idx="1754">
                  <c:v>17.196000000000002</c:v>
                </c:pt>
                <c:pt idx="1755">
                  <c:v>17.105799999999999</c:v>
                </c:pt>
                <c:pt idx="1756">
                  <c:v>17.1128</c:v>
                </c:pt>
                <c:pt idx="1757">
                  <c:v>17.186299999999999</c:v>
                </c:pt>
                <c:pt idx="1758">
                  <c:v>17.037199999999999</c:v>
                </c:pt>
                <c:pt idx="1759">
                  <c:v>17.0901</c:v>
                </c:pt>
                <c:pt idx="1760">
                  <c:v>17.1172</c:v>
                </c:pt>
                <c:pt idx="1761">
                  <c:v>17.13</c:v>
                </c:pt>
                <c:pt idx="1762">
                  <c:v>17.0122</c:v>
                </c:pt>
                <c:pt idx="1763">
                  <c:v>16.717500000000001</c:v>
                </c:pt>
                <c:pt idx="1764">
                  <c:v>16.864599999999999</c:v>
                </c:pt>
                <c:pt idx="1765">
                  <c:v>16.970099999999999</c:v>
                </c:pt>
                <c:pt idx="1766">
                  <c:v>16.565999999999999</c:v>
                </c:pt>
                <c:pt idx="1767">
                  <c:v>16.291399999999999</c:v>
                </c:pt>
                <c:pt idx="1768">
                  <c:v>16.4285</c:v>
                </c:pt>
                <c:pt idx="1769">
                  <c:v>16.289400000000001</c:v>
                </c:pt>
                <c:pt idx="1770">
                  <c:v>16.390699999999999</c:v>
                </c:pt>
                <c:pt idx="1771">
                  <c:v>16.593</c:v>
                </c:pt>
                <c:pt idx="1772">
                  <c:v>16.466699999999999</c:v>
                </c:pt>
                <c:pt idx="1773">
                  <c:v>16.4191</c:v>
                </c:pt>
                <c:pt idx="1774">
                  <c:v>16.309200000000001</c:v>
                </c:pt>
                <c:pt idx="1775">
                  <c:v>16.185400000000001</c:v>
                </c:pt>
                <c:pt idx="1776">
                  <c:v>16.117599999999999</c:v>
                </c:pt>
                <c:pt idx="1777">
                  <c:v>16.027100000000001</c:v>
                </c:pt>
                <c:pt idx="1778">
                  <c:v>16.024000000000001</c:v>
                </c:pt>
                <c:pt idx="1779">
                  <c:v>16.0244</c:v>
                </c:pt>
                <c:pt idx="1780">
                  <c:v>15.770300000000001</c:v>
                </c:pt>
                <c:pt idx="1781">
                  <c:v>16.024999999999999</c:v>
                </c:pt>
                <c:pt idx="1782">
                  <c:v>15.984400000000001</c:v>
                </c:pt>
                <c:pt idx="1783">
                  <c:v>15.9537</c:v>
                </c:pt>
                <c:pt idx="1784">
                  <c:v>15.926600000000001</c:v>
                </c:pt>
                <c:pt idx="1785">
                  <c:v>16.115500000000001</c:v>
                </c:pt>
                <c:pt idx="1786">
                  <c:v>15.903</c:v>
                </c:pt>
                <c:pt idx="1787">
                  <c:v>15.9335</c:v>
                </c:pt>
                <c:pt idx="1788">
                  <c:v>15.879899999999999</c:v>
                </c:pt>
                <c:pt idx="1789">
                  <c:v>15.965</c:v>
                </c:pt>
                <c:pt idx="1790">
                  <c:v>15.9918</c:v>
                </c:pt>
                <c:pt idx="1791">
                  <c:v>15.968299999999999</c:v>
                </c:pt>
                <c:pt idx="1792">
                  <c:v>16.066400000000002</c:v>
                </c:pt>
                <c:pt idx="1793">
                  <c:v>16.079499999999999</c:v>
                </c:pt>
                <c:pt idx="1794">
                  <c:v>16.026499999999999</c:v>
                </c:pt>
                <c:pt idx="1795">
                  <c:v>15.8752</c:v>
                </c:pt>
                <c:pt idx="1796">
                  <c:v>16.042899999999999</c:v>
                </c:pt>
                <c:pt idx="1797">
                  <c:v>15.8703</c:v>
                </c:pt>
                <c:pt idx="1798">
                  <c:v>15.8569</c:v>
                </c:pt>
                <c:pt idx="1799">
                  <c:v>15.8765</c:v>
                </c:pt>
                <c:pt idx="1800">
                  <c:v>15.888999999999999</c:v>
                </c:pt>
                <c:pt idx="1801">
                  <c:v>15.824299999999999</c:v>
                </c:pt>
                <c:pt idx="1802">
                  <c:v>16.000900000000001</c:v>
                </c:pt>
                <c:pt idx="1803">
                  <c:v>15.920400000000001</c:v>
                </c:pt>
                <c:pt idx="1804">
                  <c:v>15.7456</c:v>
                </c:pt>
                <c:pt idx="1805">
                  <c:v>15.555</c:v>
                </c:pt>
                <c:pt idx="1806">
                  <c:v>15.562900000000001</c:v>
                </c:pt>
                <c:pt idx="1807">
                  <c:v>15.613300000000001</c:v>
                </c:pt>
                <c:pt idx="1808">
                  <c:v>15.790900000000001</c:v>
                </c:pt>
                <c:pt idx="1809">
                  <c:v>15.6525</c:v>
                </c:pt>
                <c:pt idx="1810">
                  <c:v>15.8447</c:v>
                </c:pt>
                <c:pt idx="1811">
                  <c:v>15.8285</c:v>
                </c:pt>
                <c:pt idx="1812">
                  <c:v>15.934100000000001</c:v>
                </c:pt>
                <c:pt idx="1813">
                  <c:v>15.960900000000001</c:v>
                </c:pt>
                <c:pt idx="1814">
                  <c:v>15.6829</c:v>
                </c:pt>
                <c:pt idx="1815">
                  <c:v>15.666600000000001</c:v>
                </c:pt>
                <c:pt idx="1816">
                  <c:v>15.7325</c:v>
                </c:pt>
                <c:pt idx="1817">
                  <c:v>15.59</c:v>
                </c:pt>
                <c:pt idx="1818">
                  <c:v>15.6701</c:v>
                </c:pt>
                <c:pt idx="1819">
                  <c:v>15.536899999999999</c:v>
                </c:pt>
                <c:pt idx="1820">
                  <c:v>15.587300000000001</c:v>
                </c:pt>
                <c:pt idx="1821">
                  <c:v>15.4992</c:v>
                </c:pt>
                <c:pt idx="1822">
                  <c:v>15.574199999999999</c:v>
                </c:pt>
                <c:pt idx="1823">
                  <c:v>15.491099999999999</c:v>
                </c:pt>
                <c:pt idx="1824">
                  <c:v>15.604100000000001</c:v>
                </c:pt>
                <c:pt idx="1825">
                  <c:v>15.6858</c:v>
                </c:pt>
                <c:pt idx="1826">
                  <c:v>15.388299999999999</c:v>
                </c:pt>
                <c:pt idx="1827">
                  <c:v>15.4475</c:v>
                </c:pt>
                <c:pt idx="1828">
                  <c:v>15.6708</c:v>
                </c:pt>
                <c:pt idx="1829">
                  <c:v>15.586499999999999</c:v>
                </c:pt>
                <c:pt idx="1830">
                  <c:v>15.5076</c:v>
                </c:pt>
                <c:pt idx="1831">
                  <c:v>15.185600000000001</c:v>
                </c:pt>
                <c:pt idx="1832">
                  <c:v>15.212</c:v>
                </c:pt>
                <c:pt idx="1833">
                  <c:v>15.2936</c:v>
                </c:pt>
                <c:pt idx="1834">
                  <c:v>15.0962</c:v>
                </c:pt>
                <c:pt idx="1835">
                  <c:v>15.1676</c:v>
                </c:pt>
                <c:pt idx="1836">
                  <c:v>15.1351</c:v>
                </c:pt>
                <c:pt idx="1837">
                  <c:v>14.972300000000001</c:v>
                </c:pt>
                <c:pt idx="1838">
                  <c:v>15.176299999999999</c:v>
                </c:pt>
                <c:pt idx="1839">
                  <c:v>15.072100000000001</c:v>
                </c:pt>
                <c:pt idx="1840">
                  <c:v>15.004099999999999</c:v>
                </c:pt>
                <c:pt idx="1841">
                  <c:v>15.0716</c:v>
                </c:pt>
                <c:pt idx="1842">
                  <c:v>15.1541</c:v>
                </c:pt>
                <c:pt idx="1843">
                  <c:v>14.912000000000001</c:v>
                </c:pt>
                <c:pt idx="1844">
                  <c:v>15.019399999999999</c:v>
                </c:pt>
                <c:pt idx="1845">
                  <c:v>14.9314</c:v>
                </c:pt>
                <c:pt idx="1846">
                  <c:v>14.8462</c:v>
                </c:pt>
                <c:pt idx="1847">
                  <c:v>14.8446</c:v>
                </c:pt>
                <c:pt idx="1848">
                  <c:v>14.795299999999999</c:v>
                </c:pt>
                <c:pt idx="1849">
                  <c:v>14.6778</c:v>
                </c:pt>
                <c:pt idx="1850">
                  <c:v>14.747299999999999</c:v>
                </c:pt>
                <c:pt idx="1851">
                  <c:v>14.536300000000001</c:v>
                </c:pt>
                <c:pt idx="1852">
                  <c:v>14.642200000000001</c:v>
                </c:pt>
                <c:pt idx="1853">
                  <c:v>14.518700000000001</c:v>
                </c:pt>
                <c:pt idx="1854">
                  <c:v>14.2278</c:v>
                </c:pt>
                <c:pt idx="1855">
                  <c:v>14.391999999999999</c:v>
                </c:pt>
                <c:pt idx="1856">
                  <c:v>14.4764</c:v>
                </c:pt>
                <c:pt idx="1857">
                  <c:v>14.5297</c:v>
                </c:pt>
                <c:pt idx="1858">
                  <c:v>14.497299999999999</c:v>
                </c:pt>
                <c:pt idx="1859">
                  <c:v>14.5366</c:v>
                </c:pt>
                <c:pt idx="1860">
                  <c:v>14.4511</c:v>
                </c:pt>
                <c:pt idx="1861">
                  <c:v>14.234400000000001</c:v>
                </c:pt>
                <c:pt idx="1862">
                  <c:v>14.194800000000001</c:v>
                </c:pt>
                <c:pt idx="1863">
                  <c:v>14.111000000000001</c:v>
                </c:pt>
                <c:pt idx="1864">
                  <c:v>14.0899</c:v>
                </c:pt>
                <c:pt idx="1865">
                  <c:v>14.2597</c:v>
                </c:pt>
                <c:pt idx="1866">
                  <c:v>14.075900000000001</c:v>
                </c:pt>
                <c:pt idx="1867">
                  <c:v>14.2011</c:v>
                </c:pt>
                <c:pt idx="1868">
                  <c:v>14.1645</c:v>
                </c:pt>
                <c:pt idx="1869">
                  <c:v>14.04</c:v>
                </c:pt>
                <c:pt idx="1870">
                  <c:v>13.8253</c:v>
                </c:pt>
                <c:pt idx="1871">
                  <c:v>14.103899999999999</c:v>
                </c:pt>
                <c:pt idx="1872">
                  <c:v>14.040800000000001</c:v>
                </c:pt>
                <c:pt idx="1873">
                  <c:v>14.0357</c:v>
                </c:pt>
                <c:pt idx="1874">
                  <c:v>13.8835</c:v>
                </c:pt>
                <c:pt idx="1875">
                  <c:v>13.8528</c:v>
                </c:pt>
                <c:pt idx="1876">
                  <c:v>13.9061</c:v>
                </c:pt>
                <c:pt idx="1877">
                  <c:v>13.722799999999999</c:v>
                </c:pt>
                <c:pt idx="1878">
                  <c:v>13.8284</c:v>
                </c:pt>
                <c:pt idx="1879">
                  <c:v>13.9902</c:v>
                </c:pt>
                <c:pt idx="1880">
                  <c:v>13.835900000000001</c:v>
                </c:pt>
                <c:pt idx="1881">
                  <c:v>13.8772</c:v>
                </c:pt>
                <c:pt idx="1882">
                  <c:v>13.7506</c:v>
                </c:pt>
                <c:pt idx="1883">
                  <c:v>13.7288</c:v>
                </c:pt>
                <c:pt idx="1884">
                  <c:v>13.7911</c:v>
                </c:pt>
                <c:pt idx="1885">
                  <c:v>13.7174</c:v>
                </c:pt>
                <c:pt idx="1886">
                  <c:v>13.521699999999999</c:v>
                </c:pt>
                <c:pt idx="1887">
                  <c:v>13.632300000000001</c:v>
                </c:pt>
                <c:pt idx="1888">
                  <c:v>13.422700000000001</c:v>
                </c:pt>
                <c:pt idx="1889">
                  <c:v>13.5297</c:v>
                </c:pt>
                <c:pt idx="1890">
                  <c:v>13.642300000000001</c:v>
                </c:pt>
                <c:pt idx="1891">
                  <c:v>13.275600000000001</c:v>
                </c:pt>
                <c:pt idx="1892">
                  <c:v>13.470499999999999</c:v>
                </c:pt>
                <c:pt idx="1893">
                  <c:v>13.5905</c:v>
                </c:pt>
                <c:pt idx="1894">
                  <c:v>13.4373</c:v>
                </c:pt>
                <c:pt idx="1895">
                  <c:v>13.4808</c:v>
                </c:pt>
                <c:pt idx="1896">
                  <c:v>13.533300000000001</c:v>
                </c:pt>
                <c:pt idx="1897">
                  <c:v>13.303599999999999</c:v>
                </c:pt>
                <c:pt idx="1898">
                  <c:v>13.388999999999999</c:v>
                </c:pt>
                <c:pt idx="1899">
                  <c:v>13.4871</c:v>
                </c:pt>
                <c:pt idx="1900">
                  <c:v>13.510400000000001</c:v>
                </c:pt>
                <c:pt idx="1901">
                  <c:v>13.3748</c:v>
                </c:pt>
                <c:pt idx="1902">
                  <c:v>13.4237</c:v>
                </c:pt>
                <c:pt idx="1903">
                  <c:v>13.369199999999999</c:v>
                </c:pt>
                <c:pt idx="1904">
                  <c:v>13.391500000000001</c:v>
                </c:pt>
                <c:pt idx="1905">
                  <c:v>13.441700000000001</c:v>
                </c:pt>
                <c:pt idx="1906">
                  <c:v>13.3972</c:v>
                </c:pt>
                <c:pt idx="1907">
                  <c:v>13.3766</c:v>
                </c:pt>
                <c:pt idx="1908">
                  <c:v>13.295500000000001</c:v>
                </c:pt>
                <c:pt idx="1909">
                  <c:v>13.537699999999999</c:v>
                </c:pt>
                <c:pt idx="1910">
                  <c:v>13.4109</c:v>
                </c:pt>
                <c:pt idx="1911">
                  <c:v>13.020899999999999</c:v>
                </c:pt>
                <c:pt idx="1912">
                  <c:v>13.102</c:v>
                </c:pt>
                <c:pt idx="1913">
                  <c:v>13.0397</c:v>
                </c:pt>
                <c:pt idx="1914">
                  <c:v>13.2582</c:v>
                </c:pt>
                <c:pt idx="1915">
                  <c:v>13.025700000000001</c:v>
                </c:pt>
                <c:pt idx="1916">
                  <c:v>13.180400000000001</c:v>
                </c:pt>
                <c:pt idx="1917">
                  <c:v>12.966699999999999</c:v>
                </c:pt>
                <c:pt idx="1918">
                  <c:v>13.082100000000001</c:v>
                </c:pt>
                <c:pt idx="1919">
                  <c:v>13.0578</c:v>
                </c:pt>
                <c:pt idx="1920">
                  <c:v>13.0038</c:v>
                </c:pt>
                <c:pt idx="1921">
                  <c:v>13.257</c:v>
                </c:pt>
                <c:pt idx="1922">
                  <c:v>13.1053</c:v>
                </c:pt>
                <c:pt idx="1923">
                  <c:v>13.172000000000001</c:v>
                </c:pt>
                <c:pt idx="1924">
                  <c:v>13.1256</c:v>
                </c:pt>
                <c:pt idx="1925">
                  <c:v>12.9384</c:v>
                </c:pt>
                <c:pt idx="1926">
                  <c:v>13.0311</c:v>
                </c:pt>
                <c:pt idx="1927">
                  <c:v>13.276400000000001</c:v>
                </c:pt>
                <c:pt idx="1928">
                  <c:v>13.010199999999999</c:v>
                </c:pt>
                <c:pt idx="1929">
                  <c:v>12.793699999999999</c:v>
                </c:pt>
                <c:pt idx="1930">
                  <c:v>13.175800000000001</c:v>
                </c:pt>
                <c:pt idx="1931">
                  <c:v>12.9725</c:v>
                </c:pt>
                <c:pt idx="1932">
                  <c:v>12.97</c:v>
                </c:pt>
                <c:pt idx="1933">
                  <c:v>12.887499999999999</c:v>
                </c:pt>
                <c:pt idx="1934">
                  <c:v>12.905900000000001</c:v>
                </c:pt>
                <c:pt idx="1935">
                  <c:v>12.861499999999999</c:v>
                </c:pt>
                <c:pt idx="1936">
                  <c:v>12.962300000000001</c:v>
                </c:pt>
                <c:pt idx="1937">
                  <c:v>12.644399999999999</c:v>
                </c:pt>
                <c:pt idx="1938">
                  <c:v>12.8498</c:v>
                </c:pt>
                <c:pt idx="1939">
                  <c:v>12.880599999999999</c:v>
                </c:pt>
                <c:pt idx="1940">
                  <c:v>12.934200000000001</c:v>
                </c:pt>
                <c:pt idx="1941">
                  <c:v>12.8149</c:v>
                </c:pt>
                <c:pt idx="1942">
                  <c:v>12.829000000000001</c:v>
                </c:pt>
                <c:pt idx="1943">
                  <c:v>12.748100000000001</c:v>
                </c:pt>
                <c:pt idx="1944">
                  <c:v>12.7613</c:v>
                </c:pt>
                <c:pt idx="1945">
                  <c:v>12.7257</c:v>
                </c:pt>
                <c:pt idx="1946">
                  <c:v>12.775499999999999</c:v>
                </c:pt>
                <c:pt idx="1947">
                  <c:v>12.9389</c:v>
                </c:pt>
                <c:pt idx="1948">
                  <c:v>12.9498</c:v>
                </c:pt>
                <c:pt idx="1949">
                  <c:v>12.901999999999999</c:v>
                </c:pt>
                <c:pt idx="1950">
                  <c:v>12.892899999999999</c:v>
                </c:pt>
                <c:pt idx="1951">
                  <c:v>12.6668</c:v>
                </c:pt>
                <c:pt idx="1952">
                  <c:v>12.768800000000001</c:v>
                </c:pt>
                <c:pt idx="1953">
                  <c:v>12.889099999999999</c:v>
                </c:pt>
                <c:pt idx="1954">
                  <c:v>12.702299999999999</c:v>
                </c:pt>
                <c:pt idx="1955">
                  <c:v>12.873100000000001</c:v>
                </c:pt>
                <c:pt idx="1956">
                  <c:v>12.814500000000001</c:v>
                </c:pt>
                <c:pt idx="1957">
                  <c:v>12.7272</c:v>
                </c:pt>
                <c:pt idx="1958">
                  <c:v>12.7209</c:v>
                </c:pt>
                <c:pt idx="1959">
                  <c:v>12.5168</c:v>
                </c:pt>
                <c:pt idx="1960">
                  <c:v>12.6609</c:v>
                </c:pt>
                <c:pt idx="1961">
                  <c:v>12.72</c:v>
                </c:pt>
                <c:pt idx="1962">
                  <c:v>12.4956</c:v>
                </c:pt>
                <c:pt idx="1963">
                  <c:v>12.6616</c:v>
                </c:pt>
                <c:pt idx="1964">
                  <c:v>12.636100000000001</c:v>
                </c:pt>
                <c:pt idx="1965">
                  <c:v>12.6622</c:v>
                </c:pt>
                <c:pt idx="1966">
                  <c:v>12.672800000000001</c:v>
                </c:pt>
                <c:pt idx="1967">
                  <c:v>12.726100000000001</c:v>
                </c:pt>
                <c:pt idx="1968">
                  <c:v>12.560600000000001</c:v>
                </c:pt>
                <c:pt idx="1969">
                  <c:v>12.5238</c:v>
                </c:pt>
                <c:pt idx="1970">
                  <c:v>12.658799999999999</c:v>
                </c:pt>
                <c:pt idx="1971">
                  <c:v>12.585900000000001</c:v>
                </c:pt>
                <c:pt idx="1972">
                  <c:v>12.457800000000001</c:v>
                </c:pt>
                <c:pt idx="1973">
                  <c:v>12.387</c:v>
                </c:pt>
                <c:pt idx="1974">
                  <c:v>12.212300000000001</c:v>
                </c:pt>
                <c:pt idx="1975">
                  <c:v>12.3964</c:v>
                </c:pt>
                <c:pt idx="1976">
                  <c:v>12.5421</c:v>
                </c:pt>
                <c:pt idx="1977">
                  <c:v>12.4773</c:v>
                </c:pt>
                <c:pt idx="1978">
                  <c:v>12.4999</c:v>
                </c:pt>
                <c:pt idx="1979">
                  <c:v>12.3232</c:v>
                </c:pt>
                <c:pt idx="1980">
                  <c:v>12.2858</c:v>
                </c:pt>
                <c:pt idx="1981">
                  <c:v>12.4102</c:v>
                </c:pt>
                <c:pt idx="1982">
                  <c:v>12.5099</c:v>
                </c:pt>
                <c:pt idx="1983">
                  <c:v>12.457000000000001</c:v>
                </c:pt>
                <c:pt idx="1984">
                  <c:v>12.440099999999999</c:v>
                </c:pt>
                <c:pt idx="1985">
                  <c:v>12.268800000000001</c:v>
                </c:pt>
                <c:pt idx="1986">
                  <c:v>12.118399999999999</c:v>
                </c:pt>
                <c:pt idx="1987">
                  <c:v>12.241400000000001</c:v>
                </c:pt>
                <c:pt idx="1988">
                  <c:v>12.3094</c:v>
                </c:pt>
                <c:pt idx="1989">
                  <c:v>12.1213</c:v>
                </c:pt>
                <c:pt idx="1990">
                  <c:v>12.1722</c:v>
                </c:pt>
                <c:pt idx="1991">
                  <c:v>12.1755</c:v>
                </c:pt>
                <c:pt idx="1992">
                  <c:v>12.272</c:v>
                </c:pt>
                <c:pt idx="1993">
                  <c:v>12.149900000000001</c:v>
                </c:pt>
                <c:pt idx="1994">
                  <c:v>12.027100000000001</c:v>
                </c:pt>
                <c:pt idx="1995">
                  <c:v>11.9863</c:v>
                </c:pt>
                <c:pt idx="1996">
                  <c:v>12.132300000000001</c:v>
                </c:pt>
                <c:pt idx="1997">
                  <c:v>12.0754</c:v>
                </c:pt>
                <c:pt idx="1998">
                  <c:v>12.2334</c:v>
                </c:pt>
                <c:pt idx="1999">
                  <c:v>12.081300000000001</c:v>
                </c:pt>
                <c:pt idx="2000">
                  <c:v>12.025499999999999</c:v>
                </c:pt>
                <c:pt idx="2001">
                  <c:v>12.1904</c:v>
                </c:pt>
                <c:pt idx="2002">
                  <c:v>11.911300000000001</c:v>
                </c:pt>
                <c:pt idx="2003">
                  <c:v>11.9358</c:v>
                </c:pt>
                <c:pt idx="2004">
                  <c:v>11.9176</c:v>
                </c:pt>
                <c:pt idx="2005">
                  <c:v>11.8223</c:v>
                </c:pt>
                <c:pt idx="2006">
                  <c:v>11.9998</c:v>
                </c:pt>
                <c:pt idx="2007">
                  <c:v>11.9373</c:v>
                </c:pt>
                <c:pt idx="2008">
                  <c:v>11.8567</c:v>
                </c:pt>
                <c:pt idx="2009">
                  <c:v>11.8447</c:v>
                </c:pt>
                <c:pt idx="2010">
                  <c:v>12.0288</c:v>
                </c:pt>
                <c:pt idx="2011">
                  <c:v>11.832599999999999</c:v>
                </c:pt>
                <c:pt idx="2012">
                  <c:v>11.961399999999999</c:v>
                </c:pt>
                <c:pt idx="2013">
                  <c:v>12.2575</c:v>
                </c:pt>
                <c:pt idx="2014">
                  <c:v>11.9983</c:v>
                </c:pt>
                <c:pt idx="2015">
                  <c:v>12.111700000000001</c:v>
                </c:pt>
                <c:pt idx="2016">
                  <c:v>12.0276</c:v>
                </c:pt>
                <c:pt idx="2017">
                  <c:v>11.7919</c:v>
                </c:pt>
                <c:pt idx="2018">
                  <c:v>11.886200000000001</c:v>
                </c:pt>
                <c:pt idx="2019">
                  <c:v>11.993</c:v>
                </c:pt>
                <c:pt idx="2020">
                  <c:v>11.811400000000001</c:v>
                </c:pt>
                <c:pt idx="2021">
                  <c:v>11.7766</c:v>
                </c:pt>
                <c:pt idx="2022">
                  <c:v>11.773999999999999</c:v>
                </c:pt>
                <c:pt idx="2023">
                  <c:v>11.676399999999999</c:v>
                </c:pt>
                <c:pt idx="2024">
                  <c:v>11.725</c:v>
                </c:pt>
                <c:pt idx="2025">
                  <c:v>11.8598</c:v>
                </c:pt>
                <c:pt idx="2026">
                  <c:v>11.6608</c:v>
                </c:pt>
                <c:pt idx="2027">
                  <c:v>11.636900000000001</c:v>
                </c:pt>
                <c:pt idx="2028">
                  <c:v>11.5543</c:v>
                </c:pt>
                <c:pt idx="2029">
                  <c:v>11.6654</c:v>
                </c:pt>
                <c:pt idx="2030">
                  <c:v>11.7273</c:v>
                </c:pt>
                <c:pt idx="2031">
                  <c:v>11.7104</c:v>
                </c:pt>
                <c:pt idx="2032">
                  <c:v>11.635</c:v>
                </c:pt>
                <c:pt idx="2033">
                  <c:v>11.6106</c:v>
                </c:pt>
                <c:pt idx="2034">
                  <c:v>11.788399999999999</c:v>
                </c:pt>
                <c:pt idx="2035">
                  <c:v>11.660500000000001</c:v>
                </c:pt>
                <c:pt idx="2036">
                  <c:v>11.6594</c:v>
                </c:pt>
                <c:pt idx="2037">
                  <c:v>11.6844</c:v>
                </c:pt>
                <c:pt idx="2038">
                  <c:v>11.662599999999999</c:v>
                </c:pt>
                <c:pt idx="2039">
                  <c:v>11.451700000000001</c:v>
                </c:pt>
                <c:pt idx="2040">
                  <c:v>11.3832</c:v>
                </c:pt>
                <c:pt idx="2041">
                  <c:v>11.606999999999999</c:v>
                </c:pt>
                <c:pt idx="2042">
                  <c:v>11.5268</c:v>
                </c:pt>
                <c:pt idx="2043">
                  <c:v>11.4221</c:v>
                </c:pt>
                <c:pt idx="2044">
                  <c:v>11.5299</c:v>
                </c:pt>
                <c:pt idx="2045">
                  <c:v>11.364800000000001</c:v>
                </c:pt>
                <c:pt idx="2046">
                  <c:v>11.644399999999999</c:v>
                </c:pt>
                <c:pt idx="2047">
                  <c:v>11.6286</c:v>
                </c:pt>
                <c:pt idx="2048">
                  <c:v>11.416600000000001</c:v>
                </c:pt>
                <c:pt idx="2049">
                  <c:v>11.595499999999999</c:v>
                </c:pt>
                <c:pt idx="2050">
                  <c:v>11.8582</c:v>
                </c:pt>
                <c:pt idx="2051">
                  <c:v>11.5412</c:v>
                </c:pt>
                <c:pt idx="2052">
                  <c:v>11.4208</c:v>
                </c:pt>
                <c:pt idx="2053">
                  <c:v>11.545999999999999</c:v>
                </c:pt>
                <c:pt idx="2054">
                  <c:v>11.4132</c:v>
                </c:pt>
                <c:pt idx="2055">
                  <c:v>11.3653</c:v>
                </c:pt>
                <c:pt idx="2056">
                  <c:v>11.53</c:v>
                </c:pt>
                <c:pt idx="2057">
                  <c:v>11.434799999999999</c:v>
                </c:pt>
                <c:pt idx="2058">
                  <c:v>11.226699999999999</c:v>
                </c:pt>
                <c:pt idx="2059">
                  <c:v>11.488899999999999</c:v>
                </c:pt>
                <c:pt idx="2060">
                  <c:v>11.423400000000001</c:v>
                </c:pt>
                <c:pt idx="2061">
                  <c:v>11.4283</c:v>
                </c:pt>
                <c:pt idx="2062">
                  <c:v>11.4724</c:v>
                </c:pt>
                <c:pt idx="2063">
                  <c:v>11.370799999999999</c:v>
                </c:pt>
                <c:pt idx="2064">
                  <c:v>11.366899999999999</c:v>
                </c:pt>
                <c:pt idx="2065">
                  <c:v>11.403600000000001</c:v>
                </c:pt>
                <c:pt idx="2066">
                  <c:v>11.340999999999999</c:v>
                </c:pt>
                <c:pt idx="2067">
                  <c:v>11.2692</c:v>
                </c:pt>
                <c:pt idx="2068">
                  <c:v>11.3025</c:v>
                </c:pt>
                <c:pt idx="2069">
                  <c:v>11.228999999999999</c:v>
                </c:pt>
                <c:pt idx="2070">
                  <c:v>11.2723</c:v>
                </c:pt>
                <c:pt idx="2071">
                  <c:v>11.264799999999999</c:v>
                </c:pt>
                <c:pt idx="2072">
                  <c:v>11.050800000000001</c:v>
                </c:pt>
                <c:pt idx="2073">
                  <c:v>11.085699999999999</c:v>
                </c:pt>
                <c:pt idx="2074">
                  <c:v>11.017200000000001</c:v>
                </c:pt>
                <c:pt idx="2075">
                  <c:v>11.2317</c:v>
                </c:pt>
                <c:pt idx="2076">
                  <c:v>11.079599999999999</c:v>
                </c:pt>
                <c:pt idx="2077">
                  <c:v>11.134</c:v>
                </c:pt>
                <c:pt idx="2078">
                  <c:v>11.040800000000001</c:v>
                </c:pt>
                <c:pt idx="2079">
                  <c:v>11.0937</c:v>
                </c:pt>
                <c:pt idx="2080">
                  <c:v>10.9732</c:v>
                </c:pt>
                <c:pt idx="2081">
                  <c:v>10.9587</c:v>
                </c:pt>
                <c:pt idx="2082">
                  <c:v>10.760999999999999</c:v>
                </c:pt>
                <c:pt idx="2083">
                  <c:v>10.723000000000001</c:v>
                </c:pt>
                <c:pt idx="2084">
                  <c:v>10.9001</c:v>
                </c:pt>
                <c:pt idx="2085">
                  <c:v>10.8195</c:v>
                </c:pt>
                <c:pt idx="2086">
                  <c:v>10.8634</c:v>
                </c:pt>
                <c:pt idx="2087">
                  <c:v>10.711600000000001</c:v>
                </c:pt>
                <c:pt idx="2088">
                  <c:v>10.689299999999999</c:v>
                </c:pt>
                <c:pt idx="2089">
                  <c:v>10.560600000000001</c:v>
                </c:pt>
                <c:pt idx="2090">
                  <c:v>10.664400000000001</c:v>
                </c:pt>
                <c:pt idx="2091">
                  <c:v>10.497199999999999</c:v>
                </c:pt>
                <c:pt idx="2092">
                  <c:v>10.514099999999999</c:v>
                </c:pt>
                <c:pt idx="2093">
                  <c:v>10.5915</c:v>
                </c:pt>
                <c:pt idx="2094">
                  <c:v>10.463900000000001</c:v>
                </c:pt>
                <c:pt idx="2095">
                  <c:v>10.505699999999999</c:v>
                </c:pt>
                <c:pt idx="2096">
                  <c:v>10.3459</c:v>
                </c:pt>
                <c:pt idx="2097">
                  <c:v>10.5092</c:v>
                </c:pt>
                <c:pt idx="2098">
                  <c:v>10.5937</c:v>
                </c:pt>
                <c:pt idx="2099">
                  <c:v>10.4742</c:v>
                </c:pt>
                <c:pt idx="2100">
                  <c:v>10.587999999999999</c:v>
                </c:pt>
                <c:pt idx="2101">
                  <c:v>10.6564</c:v>
                </c:pt>
                <c:pt idx="2102">
                  <c:v>10.363799999999999</c:v>
                </c:pt>
                <c:pt idx="2103">
                  <c:v>10.403</c:v>
                </c:pt>
                <c:pt idx="2104">
                  <c:v>10.4648</c:v>
                </c:pt>
                <c:pt idx="2105">
                  <c:v>10.247999999999999</c:v>
                </c:pt>
                <c:pt idx="2106">
                  <c:v>10.315899999999999</c:v>
                </c:pt>
                <c:pt idx="2107">
                  <c:v>10.146800000000001</c:v>
                </c:pt>
                <c:pt idx="2108">
                  <c:v>10.083600000000001</c:v>
                </c:pt>
                <c:pt idx="2109">
                  <c:v>10.136100000000001</c:v>
                </c:pt>
                <c:pt idx="2110">
                  <c:v>10.031700000000001</c:v>
                </c:pt>
                <c:pt idx="2111">
                  <c:v>10.0374</c:v>
                </c:pt>
                <c:pt idx="2112">
                  <c:v>10.238899999999999</c:v>
                </c:pt>
                <c:pt idx="2113">
                  <c:v>10.1311</c:v>
                </c:pt>
                <c:pt idx="2114">
                  <c:v>10.0228</c:v>
                </c:pt>
                <c:pt idx="2115">
                  <c:v>10.0383</c:v>
                </c:pt>
                <c:pt idx="2116">
                  <c:v>10.044</c:v>
                </c:pt>
                <c:pt idx="2117">
                  <c:v>9.9427699999999994</c:v>
                </c:pt>
                <c:pt idx="2118">
                  <c:v>10.0314</c:v>
                </c:pt>
                <c:pt idx="2119">
                  <c:v>9.9371500000000008</c:v>
                </c:pt>
                <c:pt idx="2120">
                  <c:v>9.90611</c:v>
                </c:pt>
                <c:pt idx="2121">
                  <c:v>10.147399999999999</c:v>
                </c:pt>
                <c:pt idx="2122">
                  <c:v>9.8072999999999997</c:v>
                </c:pt>
                <c:pt idx="2123">
                  <c:v>9.9683299999999999</c:v>
                </c:pt>
                <c:pt idx="2124">
                  <c:v>9.99681</c:v>
                </c:pt>
                <c:pt idx="2125">
                  <c:v>9.8469899999999999</c:v>
                </c:pt>
                <c:pt idx="2126">
                  <c:v>11.224600000000001</c:v>
                </c:pt>
                <c:pt idx="2127">
                  <c:v>11.9961</c:v>
                </c:pt>
                <c:pt idx="2128">
                  <c:v>12.1617</c:v>
                </c:pt>
                <c:pt idx="2129">
                  <c:v>12.2468</c:v>
                </c:pt>
                <c:pt idx="2130">
                  <c:v>12.3569</c:v>
                </c:pt>
                <c:pt idx="2131">
                  <c:v>12.351800000000001</c:v>
                </c:pt>
                <c:pt idx="2132">
                  <c:v>12.4549</c:v>
                </c:pt>
                <c:pt idx="2133">
                  <c:v>12.3955</c:v>
                </c:pt>
                <c:pt idx="2134">
                  <c:v>12.2675</c:v>
                </c:pt>
                <c:pt idx="2135">
                  <c:v>12.3055</c:v>
                </c:pt>
                <c:pt idx="2136">
                  <c:v>12.247999999999999</c:v>
                </c:pt>
                <c:pt idx="2137">
                  <c:v>12.2851</c:v>
                </c:pt>
                <c:pt idx="2138">
                  <c:v>12.481299999999999</c:v>
                </c:pt>
                <c:pt idx="2139">
                  <c:v>12.3942</c:v>
                </c:pt>
                <c:pt idx="2140">
                  <c:v>12.266999999999999</c:v>
                </c:pt>
                <c:pt idx="2141">
                  <c:v>12.439</c:v>
                </c:pt>
                <c:pt idx="2142">
                  <c:v>12.417400000000001</c:v>
                </c:pt>
                <c:pt idx="2143">
                  <c:v>12.692600000000001</c:v>
                </c:pt>
                <c:pt idx="2144">
                  <c:v>12.4222</c:v>
                </c:pt>
                <c:pt idx="2145">
                  <c:v>12.289400000000001</c:v>
                </c:pt>
                <c:pt idx="2146">
                  <c:v>12.33</c:v>
                </c:pt>
                <c:pt idx="2147">
                  <c:v>12.2113</c:v>
                </c:pt>
                <c:pt idx="2148">
                  <c:v>12.2613</c:v>
                </c:pt>
                <c:pt idx="2149">
                  <c:v>12.2295</c:v>
                </c:pt>
                <c:pt idx="2150">
                  <c:v>12.1732</c:v>
                </c:pt>
                <c:pt idx="2151">
                  <c:v>12.033300000000001</c:v>
                </c:pt>
                <c:pt idx="2152">
                  <c:v>12.1157</c:v>
                </c:pt>
                <c:pt idx="2153">
                  <c:v>12.0662</c:v>
                </c:pt>
                <c:pt idx="2154">
                  <c:v>12.271100000000001</c:v>
                </c:pt>
                <c:pt idx="2155">
                  <c:v>12.0337</c:v>
                </c:pt>
                <c:pt idx="2156">
                  <c:v>11.729100000000001</c:v>
                </c:pt>
                <c:pt idx="2157">
                  <c:v>11.9701</c:v>
                </c:pt>
                <c:pt idx="2158">
                  <c:v>12.014699999999999</c:v>
                </c:pt>
                <c:pt idx="2159">
                  <c:v>11.9656</c:v>
                </c:pt>
                <c:pt idx="2160">
                  <c:v>12.0237</c:v>
                </c:pt>
                <c:pt idx="2161">
                  <c:v>12.0425</c:v>
                </c:pt>
                <c:pt idx="2162">
                  <c:v>12.159000000000001</c:v>
                </c:pt>
                <c:pt idx="2163">
                  <c:v>12.1972</c:v>
                </c:pt>
                <c:pt idx="2164">
                  <c:v>12.078900000000001</c:v>
                </c:pt>
                <c:pt idx="2165">
                  <c:v>12.046799999999999</c:v>
                </c:pt>
                <c:pt idx="2166">
                  <c:v>11.9339</c:v>
                </c:pt>
                <c:pt idx="2167">
                  <c:v>11.948</c:v>
                </c:pt>
                <c:pt idx="2168">
                  <c:v>11.9648</c:v>
                </c:pt>
                <c:pt idx="2169">
                  <c:v>12.059900000000001</c:v>
                </c:pt>
                <c:pt idx="2170">
                  <c:v>12.0411</c:v>
                </c:pt>
                <c:pt idx="2171">
                  <c:v>11.836499999999999</c:v>
                </c:pt>
                <c:pt idx="2172">
                  <c:v>12.0299</c:v>
                </c:pt>
                <c:pt idx="2173">
                  <c:v>11.9864</c:v>
                </c:pt>
                <c:pt idx="2174">
                  <c:v>11.9825</c:v>
                </c:pt>
                <c:pt idx="2175">
                  <c:v>12.068099999999999</c:v>
                </c:pt>
                <c:pt idx="2176">
                  <c:v>12.118499999999999</c:v>
                </c:pt>
                <c:pt idx="2177">
                  <c:v>11.9749</c:v>
                </c:pt>
                <c:pt idx="2178">
                  <c:v>12.3194</c:v>
                </c:pt>
                <c:pt idx="2179">
                  <c:v>12.1822</c:v>
                </c:pt>
                <c:pt idx="2180">
                  <c:v>12.0482</c:v>
                </c:pt>
                <c:pt idx="2181">
                  <c:v>12.250299999999999</c:v>
                </c:pt>
                <c:pt idx="2182">
                  <c:v>12.067</c:v>
                </c:pt>
                <c:pt idx="2183">
                  <c:v>11.993600000000001</c:v>
                </c:pt>
                <c:pt idx="2184">
                  <c:v>12.103400000000001</c:v>
                </c:pt>
                <c:pt idx="2185">
                  <c:v>12.269</c:v>
                </c:pt>
                <c:pt idx="2186">
                  <c:v>11.892099999999999</c:v>
                </c:pt>
                <c:pt idx="2187">
                  <c:v>12.033200000000001</c:v>
                </c:pt>
                <c:pt idx="2188">
                  <c:v>11.998799999999999</c:v>
                </c:pt>
                <c:pt idx="2189">
                  <c:v>11.952999999999999</c:v>
                </c:pt>
                <c:pt idx="2190">
                  <c:v>12.010199999999999</c:v>
                </c:pt>
                <c:pt idx="2191">
                  <c:v>12.045400000000001</c:v>
                </c:pt>
                <c:pt idx="2192">
                  <c:v>11.801500000000001</c:v>
                </c:pt>
                <c:pt idx="2193">
                  <c:v>11.886799999999999</c:v>
                </c:pt>
                <c:pt idx="2194">
                  <c:v>11.763199999999999</c:v>
                </c:pt>
                <c:pt idx="2195">
                  <c:v>11.935700000000001</c:v>
                </c:pt>
                <c:pt idx="2196">
                  <c:v>11.8812</c:v>
                </c:pt>
                <c:pt idx="2197">
                  <c:v>11.962199999999999</c:v>
                </c:pt>
                <c:pt idx="2198">
                  <c:v>11.950100000000001</c:v>
                </c:pt>
                <c:pt idx="2199">
                  <c:v>11.910399999999999</c:v>
                </c:pt>
                <c:pt idx="2200">
                  <c:v>12.2536</c:v>
                </c:pt>
                <c:pt idx="2201">
                  <c:v>12.107799999999999</c:v>
                </c:pt>
                <c:pt idx="2202">
                  <c:v>12.0501</c:v>
                </c:pt>
                <c:pt idx="2203">
                  <c:v>11.942399999999999</c:v>
                </c:pt>
                <c:pt idx="2204">
                  <c:v>12.1296</c:v>
                </c:pt>
                <c:pt idx="2205">
                  <c:v>12.065799999999999</c:v>
                </c:pt>
                <c:pt idx="2206">
                  <c:v>11.9941</c:v>
                </c:pt>
                <c:pt idx="2207">
                  <c:v>11.8864</c:v>
                </c:pt>
                <c:pt idx="2208">
                  <c:v>11.9192</c:v>
                </c:pt>
                <c:pt idx="2209">
                  <c:v>11.9025</c:v>
                </c:pt>
                <c:pt idx="2210">
                  <c:v>11.658300000000001</c:v>
                </c:pt>
                <c:pt idx="2211">
                  <c:v>11.819100000000001</c:v>
                </c:pt>
                <c:pt idx="2212">
                  <c:v>11.995100000000001</c:v>
                </c:pt>
                <c:pt idx="2213">
                  <c:v>11.8422</c:v>
                </c:pt>
                <c:pt idx="2214">
                  <c:v>11.748200000000001</c:v>
                </c:pt>
                <c:pt idx="2215">
                  <c:v>11.8119</c:v>
                </c:pt>
                <c:pt idx="2216">
                  <c:v>11.891999999999999</c:v>
                </c:pt>
                <c:pt idx="2217">
                  <c:v>11.812799999999999</c:v>
                </c:pt>
                <c:pt idx="2218">
                  <c:v>11.579800000000001</c:v>
                </c:pt>
                <c:pt idx="2219">
                  <c:v>11.582000000000001</c:v>
                </c:pt>
                <c:pt idx="2220">
                  <c:v>11.859</c:v>
                </c:pt>
                <c:pt idx="2221">
                  <c:v>11.746700000000001</c:v>
                </c:pt>
                <c:pt idx="2222">
                  <c:v>11.807399999999999</c:v>
                </c:pt>
                <c:pt idx="2223">
                  <c:v>12.045</c:v>
                </c:pt>
                <c:pt idx="2224">
                  <c:v>11.893800000000001</c:v>
                </c:pt>
                <c:pt idx="2225">
                  <c:v>11.7669</c:v>
                </c:pt>
                <c:pt idx="2226">
                  <c:v>11.7376</c:v>
                </c:pt>
                <c:pt idx="2227">
                  <c:v>11.565</c:v>
                </c:pt>
                <c:pt idx="2228">
                  <c:v>11.837999999999999</c:v>
                </c:pt>
                <c:pt idx="2229">
                  <c:v>11.708399999999999</c:v>
                </c:pt>
                <c:pt idx="2230">
                  <c:v>11.6091</c:v>
                </c:pt>
                <c:pt idx="2231">
                  <c:v>11.5999</c:v>
                </c:pt>
                <c:pt idx="2232">
                  <c:v>11.6424</c:v>
                </c:pt>
                <c:pt idx="2233">
                  <c:v>11.459</c:v>
                </c:pt>
                <c:pt idx="2234">
                  <c:v>11.6744</c:v>
                </c:pt>
                <c:pt idx="2235">
                  <c:v>11.8538</c:v>
                </c:pt>
                <c:pt idx="2236">
                  <c:v>11.9137</c:v>
                </c:pt>
                <c:pt idx="2237">
                  <c:v>11.7403</c:v>
                </c:pt>
                <c:pt idx="2238">
                  <c:v>11.777100000000001</c:v>
                </c:pt>
                <c:pt idx="2239">
                  <c:v>11.936299999999999</c:v>
                </c:pt>
                <c:pt idx="2240">
                  <c:v>11.7034</c:v>
                </c:pt>
                <c:pt idx="2241">
                  <c:v>11.698499999999999</c:v>
                </c:pt>
                <c:pt idx="2242">
                  <c:v>11.749599999999999</c:v>
                </c:pt>
                <c:pt idx="2243">
                  <c:v>11.8804</c:v>
                </c:pt>
                <c:pt idx="2244">
                  <c:v>11.866300000000001</c:v>
                </c:pt>
                <c:pt idx="2245">
                  <c:v>11.8643</c:v>
                </c:pt>
                <c:pt idx="2246">
                  <c:v>11.786199999999999</c:v>
                </c:pt>
                <c:pt idx="2247">
                  <c:v>11.7905</c:v>
                </c:pt>
                <c:pt idx="2248">
                  <c:v>11.804399999999999</c:v>
                </c:pt>
                <c:pt idx="2249">
                  <c:v>11.7941</c:v>
                </c:pt>
                <c:pt idx="2250">
                  <c:v>11.773199999999999</c:v>
                </c:pt>
                <c:pt idx="2251">
                  <c:v>11.7578</c:v>
                </c:pt>
                <c:pt idx="2252">
                  <c:v>11.786899999999999</c:v>
                </c:pt>
                <c:pt idx="2253">
                  <c:v>12.0404</c:v>
                </c:pt>
                <c:pt idx="2254">
                  <c:v>11.621</c:v>
                </c:pt>
                <c:pt idx="2255">
                  <c:v>11.736000000000001</c:v>
                </c:pt>
                <c:pt idx="2256">
                  <c:v>11.7094</c:v>
                </c:pt>
                <c:pt idx="2257">
                  <c:v>11.6356</c:v>
                </c:pt>
                <c:pt idx="2258">
                  <c:v>11.4724</c:v>
                </c:pt>
                <c:pt idx="2259">
                  <c:v>11.6517</c:v>
                </c:pt>
                <c:pt idx="2260">
                  <c:v>11.8155</c:v>
                </c:pt>
                <c:pt idx="2261">
                  <c:v>11.487299999999999</c:v>
                </c:pt>
                <c:pt idx="2262">
                  <c:v>11.5641</c:v>
                </c:pt>
                <c:pt idx="2263">
                  <c:v>11.770200000000001</c:v>
                </c:pt>
                <c:pt idx="2264">
                  <c:v>11.6915</c:v>
                </c:pt>
                <c:pt idx="2265">
                  <c:v>11.7379</c:v>
                </c:pt>
                <c:pt idx="2266">
                  <c:v>11.808199999999999</c:v>
                </c:pt>
                <c:pt idx="2267">
                  <c:v>11.5044</c:v>
                </c:pt>
                <c:pt idx="2268">
                  <c:v>11.6686</c:v>
                </c:pt>
                <c:pt idx="2269">
                  <c:v>11.516299999999999</c:v>
                </c:pt>
                <c:pt idx="2270">
                  <c:v>11.7315</c:v>
                </c:pt>
                <c:pt idx="2271">
                  <c:v>11.8384</c:v>
                </c:pt>
                <c:pt idx="2272">
                  <c:v>11.7157</c:v>
                </c:pt>
                <c:pt idx="2273">
                  <c:v>11.643599999999999</c:v>
                </c:pt>
                <c:pt idx="2274">
                  <c:v>11.811500000000001</c:v>
                </c:pt>
              </c:numCache>
            </c:numRef>
          </c:yVal>
          <c:smooth val="1"/>
          <c:extLst>
            <c:ext xmlns:c16="http://schemas.microsoft.com/office/drawing/2014/chart" uri="{C3380CC4-5D6E-409C-BE32-E72D297353CC}">
              <c16:uniqueId val="{00000002-4FEC-5446-9E91-B86F05BC95D0}"/>
            </c:ext>
          </c:extLst>
        </c:ser>
        <c:ser>
          <c:idx val="3"/>
          <c:order val="3"/>
          <c:tx>
            <c:v>4: Whole Ab on C1</c:v>
          </c:tx>
          <c:spPr>
            <a:ln>
              <a:solidFill>
                <a:srgbClr val="FF00FF"/>
              </a:solidFill>
            </a:ln>
          </c:spPr>
          <c:marker>
            <c:symbol val="none"/>
          </c:marker>
          <c:xVal>
            <c:numRef>
              <c:f>Sheet1!$M$2:$M$2296</c:f>
              <c:numCache>
                <c:formatCode>General</c:formatCode>
                <c:ptCount val="2295"/>
                <c:pt idx="0">
                  <c:v>-60.4</c:v>
                </c:pt>
                <c:pt idx="1">
                  <c:v>-59.4</c:v>
                </c:pt>
                <c:pt idx="2">
                  <c:v>-58.4</c:v>
                </c:pt>
                <c:pt idx="3">
                  <c:v>-57.4</c:v>
                </c:pt>
                <c:pt idx="4">
                  <c:v>-56.4</c:v>
                </c:pt>
                <c:pt idx="5">
                  <c:v>-55.4</c:v>
                </c:pt>
                <c:pt idx="6">
                  <c:v>-54.4</c:v>
                </c:pt>
                <c:pt idx="7">
                  <c:v>-53.4</c:v>
                </c:pt>
                <c:pt idx="8">
                  <c:v>-52.4</c:v>
                </c:pt>
                <c:pt idx="9">
                  <c:v>-51.4</c:v>
                </c:pt>
                <c:pt idx="10">
                  <c:v>-50.4</c:v>
                </c:pt>
                <c:pt idx="11">
                  <c:v>-49.4</c:v>
                </c:pt>
                <c:pt idx="12">
                  <c:v>-48.4</c:v>
                </c:pt>
                <c:pt idx="13">
                  <c:v>-47.4</c:v>
                </c:pt>
                <c:pt idx="14">
                  <c:v>-46.4</c:v>
                </c:pt>
                <c:pt idx="15">
                  <c:v>-45.4</c:v>
                </c:pt>
                <c:pt idx="16">
                  <c:v>-44.4</c:v>
                </c:pt>
                <c:pt idx="17">
                  <c:v>-43.4</c:v>
                </c:pt>
                <c:pt idx="18">
                  <c:v>-42.4</c:v>
                </c:pt>
                <c:pt idx="19">
                  <c:v>-41.4</c:v>
                </c:pt>
                <c:pt idx="20">
                  <c:v>-40.4</c:v>
                </c:pt>
                <c:pt idx="21">
                  <c:v>-39.4</c:v>
                </c:pt>
                <c:pt idx="22">
                  <c:v>-38.4</c:v>
                </c:pt>
                <c:pt idx="23">
                  <c:v>-37.4</c:v>
                </c:pt>
                <c:pt idx="24">
                  <c:v>-36.4</c:v>
                </c:pt>
                <c:pt idx="25">
                  <c:v>-35.4</c:v>
                </c:pt>
                <c:pt idx="26">
                  <c:v>-34.4</c:v>
                </c:pt>
                <c:pt idx="27">
                  <c:v>-33.4</c:v>
                </c:pt>
                <c:pt idx="28">
                  <c:v>-32.4</c:v>
                </c:pt>
                <c:pt idx="29">
                  <c:v>-31.4</c:v>
                </c:pt>
                <c:pt idx="30">
                  <c:v>-30.4</c:v>
                </c:pt>
                <c:pt idx="31">
                  <c:v>-29.4</c:v>
                </c:pt>
                <c:pt idx="32">
                  <c:v>-28.4</c:v>
                </c:pt>
                <c:pt idx="33">
                  <c:v>-27.4</c:v>
                </c:pt>
                <c:pt idx="34">
                  <c:v>-26.4</c:v>
                </c:pt>
                <c:pt idx="35">
                  <c:v>-25.4</c:v>
                </c:pt>
                <c:pt idx="36">
                  <c:v>-24.4</c:v>
                </c:pt>
                <c:pt idx="37">
                  <c:v>-23.4</c:v>
                </c:pt>
                <c:pt idx="38">
                  <c:v>-22.4</c:v>
                </c:pt>
                <c:pt idx="39">
                  <c:v>-21.4</c:v>
                </c:pt>
                <c:pt idx="40">
                  <c:v>-20.399999999999999</c:v>
                </c:pt>
                <c:pt idx="41">
                  <c:v>-19.399999999999999</c:v>
                </c:pt>
                <c:pt idx="42">
                  <c:v>-18.399999999999999</c:v>
                </c:pt>
                <c:pt idx="43">
                  <c:v>-17.399999999999999</c:v>
                </c:pt>
                <c:pt idx="44">
                  <c:v>-16.399999999999999</c:v>
                </c:pt>
                <c:pt idx="45">
                  <c:v>-15.4</c:v>
                </c:pt>
                <c:pt idx="46">
                  <c:v>-14.4</c:v>
                </c:pt>
                <c:pt idx="47">
                  <c:v>-13.4</c:v>
                </c:pt>
                <c:pt idx="48">
                  <c:v>-12.4</c:v>
                </c:pt>
                <c:pt idx="49">
                  <c:v>-11.4</c:v>
                </c:pt>
                <c:pt idx="50">
                  <c:v>-10.4</c:v>
                </c:pt>
                <c:pt idx="51">
                  <c:v>-9.40001</c:v>
                </c:pt>
                <c:pt idx="52">
                  <c:v>-8.40001</c:v>
                </c:pt>
                <c:pt idx="53">
                  <c:v>-7.40001</c:v>
                </c:pt>
                <c:pt idx="54">
                  <c:v>-6.40001</c:v>
                </c:pt>
                <c:pt idx="55">
                  <c:v>-5.40001</c:v>
                </c:pt>
                <c:pt idx="56">
                  <c:v>-4.40001</c:v>
                </c:pt>
                <c:pt idx="57">
                  <c:v>-3.40001</c:v>
                </c:pt>
                <c:pt idx="58">
                  <c:v>-2.40001</c:v>
                </c:pt>
                <c:pt idx="59">
                  <c:v>-1.40001</c:v>
                </c:pt>
                <c:pt idx="60">
                  <c:v>-0.400009</c:v>
                </c:pt>
                <c:pt idx="61">
                  <c:v>0.59999100000000005</c:v>
                </c:pt>
                <c:pt idx="62">
                  <c:v>1.59999</c:v>
                </c:pt>
                <c:pt idx="63">
                  <c:v>2.59999</c:v>
                </c:pt>
                <c:pt idx="64">
                  <c:v>3.59999</c:v>
                </c:pt>
                <c:pt idx="65">
                  <c:v>4.59999</c:v>
                </c:pt>
                <c:pt idx="66">
                  <c:v>5.59999</c:v>
                </c:pt>
                <c:pt idx="67">
                  <c:v>6.59999</c:v>
                </c:pt>
                <c:pt idx="68">
                  <c:v>7.59999</c:v>
                </c:pt>
                <c:pt idx="69">
                  <c:v>8.59999</c:v>
                </c:pt>
                <c:pt idx="70">
                  <c:v>9.59999</c:v>
                </c:pt>
                <c:pt idx="71">
                  <c:v>10.6</c:v>
                </c:pt>
                <c:pt idx="72">
                  <c:v>11.6</c:v>
                </c:pt>
                <c:pt idx="73">
                  <c:v>12.6</c:v>
                </c:pt>
                <c:pt idx="74">
                  <c:v>13.6</c:v>
                </c:pt>
                <c:pt idx="75">
                  <c:v>14.6</c:v>
                </c:pt>
                <c:pt idx="76">
                  <c:v>15.6</c:v>
                </c:pt>
                <c:pt idx="77">
                  <c:v>16.600000000000001</c:v>
                </c:pt>
                <c:pt idx="78">
                  <c:v>17.600000000000001</c:v>
                </c:pt>
                <c:pt idx="79">
                  <c:v>18.600000000000001</c:v>
                </c:pt>
                <c:pt idx="80">
                  <c:v>19.600000000000001</c:v>
                </c:pt>
                <c:pt idx="81">
                  <c:v>20.6</c:v>
                </c:pt>
                <c:pt idx="82">
                  <c:v>21.6</c:v>
                </c:pt>
                <c:pt idx="83">
                  <c:v>22.6</c:v>
                </c:pt>
                <c:pt idx="84">
                  <c:v>23.6</c:v>
                </c:pt>
                <c:pt idx="85">
                  <c:v>24.6</c:v>
                </c:pt>
                <c:pt idx="86">
                  <c:v>25.6</c:v>
                </c:pt>
                <c:pt idx="87">
                  <c:v>26.6</c:v>
                </c:pt>
                <c:pt idx="88">
                  <c:v>27.6</c:v>
                </c:pt>
                <c:pt idx="89">
                  <c:v>28.6</c:v>
                </c:pt>
                <c:pt idx="90">
                  <c:v>29.6</c:v>
                </c:pt>
                <c:pt idx="91">
                  <c:v>30.6</c:v>
                </c:pt>
                <c:pt idx="92">
                  <c:v>31.6</c:v>
                </c:pt>
                <c:pt idx="93">
                  <c:v>32.6</c:v>
                </c:pt>
                <c:pt idx="94">
                  <c:v>33.6</c:v>
                </c:pt>
                <c:pt idx="95">
                  <c:v>34.6</c:v>
                </c:pt>
                <c:pt idx="96">
                  <c:v>35.6</c:v>
                </c:pt>
                <c:pt idx="97">
                  <c:v>36.6</c:v>
                </c:pt>
                <c:pt idx="98">
                  <c:v>37.6</c:v>
                </c:pt>
                <c:pt idx="99">
                  <c:v>38.6</c:v>
                </c:pt>
                <c:pt idx="100">
                  <c:v>39.6</c:v>
                </c:pt>
                <c:pt idx="101">
                  <c:v>40.6</c:v>
                </c:pt>
                <c:pt idx="102">
                  <c:v>41.6</c:v>
                </c:pt>
                <c:pt idx="103">
                  <c:v>42.6</c:v>
                </c:pt>
                <c:pt idx="104">
                  <c:v>43.6</c:v>
                </c:pt>
                <c:pt idx="105">
                  <c:v>44.6</c:v>
                </c:pt>
                <c:pt idx="106">
                  <c:v>45.6</c:v>
                </c:pt>
                <c:pt idx="107">
                  <c:v>46.6</c:v>
                </c:pt>
                <c:pt idx="108">
                  <c:v>47.6</c:v>
                </c:pt>
                <c:pt idx="109">
                  <c:v>48.6</c:v>
                </c:pt>
                <c:pt idx="110">
                  <c:v>49.6</c:v>
                </c:pt>
                <c:pt idx="111">
                  <c:v>50.6</c:v>
                </c:pt>
                <c:pt idx="112">
                  <c:v>51.6</c:v>
                </c:pt>
                <c:pt idx="113">
                  <c:v>52.6</c:v>
                </c:pt>
                <c:pt idx="114">
                  <c:v>53.6</c:v>
                </c:pt>
                <c:pt idx="115">
                  <c:v>54.6</c:v>
                </c:pt>
                <c:pt idx="116">
                  <c:v>55.6</c:v>
                </c:pt>
                <c:pt idx="117">
                  <c:v>56.6</c:v>
                </c:pt>
                <c:pt idx="118">
                  <c:v>57.6</c:v>
                </c:pt>
                <c:pt idx="119">
                  <c:v>58.6</c:v>
                </c:pt>
                <c:pt idx="120">
                  <c:v>59.6</c:v>
                </c:pt>
                <c:pt idx="121">
                  <c:v>60.6</c:v>
                </c:pt>
                <c:pt idx="122">
                  <c:v>61.6</c:v>
                </c:pt>
                <c:pt idx="123">
                  <c:v>62.6</c:v>
                </c:pt>
                <c:pt idx="124">
                  <c:v>63.6</c:v>
                </c:pt>
                <c:pt idx="125">
                  <c:v>64.599999999999994</c:v>
                </c:pt>
                <c:pt idx="126">
                  <c:v>65.599999999999994</c:v>
                </c:pt>
                <c:pt idx="127">
                  <c:v>66.599999999999994</c:v>
                </c:pt>
                <c:pt idx="128">
                  <c:v>67.599999999999994</c:v>
                </c:pt>
                <c:pt idx="129">
                  <c:v>68.599999999999994</c:v>
                </c:pt>
                <c:pt idx="130">
                  <c:v>69.599999999999994</c:v>
                </c:pt>
                <c:pt idx="131">
                  <c:v>70.599999999999994</c:v>
                </c:pt>
                <c:pt idx="132">
                  <c:v>71.599999999999994</c:v>
                </c:pt>
                <c:pt idx="133">
                  <c:v>72.599999999999994</c:v>
                </c:pt>
                <c:pt idx="134">
                  <c:v>73.599999999999994</c:v>
                </c:pt>
                <c:pt idx="135">
                  <c:v>74.599999999999994</c:v>
                </c:pt>
                <c:pt idx="136">
                  <c:v>75.599999999999994</c:v>
                </c:pt>
                <c:pt idx="137">
                  <c:v>76.599999999999994</c:v>
                </c:pt>
                <c:pt idx="138">
                  <c:v>77.599999999999994</c:v>
                </c:pt>
                <c:pt idx="139">
                  <c:v>78.599999999999994</c:v>
                </c:pt>
                <c:pt idx="140">
                  <c:v>79.599999999999994</c:v>
                </c:pt>
                <c:pt idx="141">
                  <c:v>80.599999999999994</c:v>
                </c:pt>
                <c:pt idx="142">
                  <c:v>81.599999999999994</c:v>
                </c:pt>
                <c:pt idx="143">
                  <c:v>82.6</c:v>
                </c:pt>
                <c:pt idx="144">
                  <c:v>83.6</c:v>
                </c:pt>
                <c:pt idx="145">
                  <c:v>84.6</c:v>
                </c:pt>
                <c:pt idx="146">
                  <c:v>85.6</c:v>
                </c:pt>
                <c:pt idx="147">
                  <c:v>86.6</c:v>
                </c:pt>
                <c:pt idx="148">
                  <c:v>87.6</c:v>
                </c:pt>
                <c:pt idx="149">
                  <c:v>88.6</c:v>
                </c:pt>
                <c:pt idx="150">
                  <c:v>89.6</c:v>
                </c:pt>
                <c:pt idx="151">
                  <c:v>90.6</c:v>
                </c:pt>
                <c:pt idx="152">
                  <c:v>91.6</c:v>
                </c:pt>
                <c:pt idx="153">
                  <c:v>92.6</c:v>
                </c:pt>
                <c:pt idx="154">
                  <c:v>93.6</c:v>
                </c:pt>
                <c:pt idx="155">
                  <c:v>94.6</c:v>
                </c:pt>
                <c:pt idx="156">
                  <c:v>95.6</c:v>
                </c:pt>
                <c:pt idx="157">
                  <c:v>96.6</c:v>
                </c:pt>
                <c:pt idx="158">
                  <c:v>97.6</c:v>
                </c:pt>
                <c:pt idx="159">
                  <c:v>98.6</c:v>
                </c:pt>
                <c:pt idx="160">
                  <c:v>99.6</c:v>
                </c:pt>
                <c:pt idx="161">
                  <c:v>100.6</c:v>
                </c:pt>
                <c:pt idx="162">
                  <c:v>101.6</c:v>
                </c:pt>
                <c:pt idx="163">
                  <c:v>102.6</c:v>
                </c:pt>
                <c:pt idx="164">
                  <c:v>103.6</c:v>
                </c:pt>
                <c:pt idx="165">
                  <c:v>104.6</c:v>
                </c:pt>
                <c:pt idx="166">
                  <c:v>105.6</c:v>
                </c:pt>
                <c:pt idx="167">
                  <c:v>106.6</c:v>
                </c:pt>
                <c:pt idx="168">
                  <c:v>107.6</c:v>
                </c:pt>
                <c:pt idx="169">
                  <c:v>108.6</c:v>
                </c:pt>
                <c:pt idx="170">
                  <c:v>109.6</c:v>
                </c:pt>
                <c:pt idx="171">
                  <c:v>110.6</c:v>
                </c:pt>
                <c:pt idx="172">
                  <c:v>111.6</c:v>
                </c:pt>
                <c:pt idx="173">
                  <c:v>112.6</c:v>
                </c:pt>
                <c:pt idx="174">
                  <c:v>113.6</c:v>
                </c:pt>
                <c:pt idx="175">
                  <c:v>114.6</c:v>
                </c:pt>
                <c:pt idx="176">
                  <c:v>115.6</c:v>
                </c:pt>
                <c:pt idx="177">
                  <c:v>116.6</c:v>
                </c:pt>
                <c:pt idx="178">
                  <c:v>117.6</c:v>
                </c:pt>
                <c:pt idx="179">
                  <c:v>118.6</c:v>
                </c:pt>
                <c:pt idx="180">
                  <c:v>119.6</c:v>
                </c:pt>
                <c:pt idx="181">
                  <c:v>120.6</c:v>
                </c:pt>
                <c:pt idx="182">
                  <c:v>121.6</c:v>
                </c:pt>
                <c:pt idx="183">
                  <c:v>122.6</c:v>
                </c:pt>
                <c:pt idx="184">
                  <c:v>123.6</c:v>
                </c:pt>
                <c:pt idx="185">
                  <c:v>124.6</c:v>
                </c:pt>
                <c:pt idx="186">
                  <c:v>125.6</c:v>
                </c:pt>
                <c:pt idx="187">
                  <c:v>126.6</c:v>
                </c:pt>
                <c:pt idx="188">
                  <c:v>127.6</c:v>
                </c:pt>
                <c:pt idx="189">
                  <c:v>128.6</c:v>
                </c:pt>
                <c:pt idx="190">
                  <c:v>129.6</c:v>
                </c:pt>
                <c:pt idx="191">
                  <c:v>130.6</c:v>
                </c:pt>
                <c:pt idx="192">
                  <c:v>131.6</c:v>
                </c:pt>
                <c:pt idx="193">
                  <c:v>132.6</c:v>
                </c:pt>
                <c:pt idx="194">
                  <c:v>133.6</c:v>
                </c:pt>
                <c:pt idx="195">
                  <c:v>134.6</c:v>
                </c:pt>
                <c:pt idx="196">
                  <c:v>135.6</c:v>
                </c:pt>
                <c:pt idx="197">
                  <c:v>136.6</c:v>
                </c:pt>
                <c:pt idx="198">
                  <c:v>137.6</c:v>
                </c:pt>
                <c:pt idx="199">
                  <c:v>138.6</c:v>
                </c:pt>
                <c:pt idx="200">
                  <c:v>139.6</c:v>
                </c:pt>
                <c:pt idx="201">
                  <c:v>140.6</c:v>
                </c:pt>
                <c:pt idx="202">
                  <c:v>141.6</c:v>
                </c:pt>
                <c:pt idx="203">
                  <c:v>142.6</c:v>
                </c:pt>
                <c:pt idx="204">
                  <c:v>143.6</c:v>
                </c:pt>
                <c:pt idx="205">
                  <c:v>144.6</c:v>
                </c:pt>
                <c:pt idx="206">
                  <c:v>145.6</c:v>
                </c:pt>
                <c:pt idx="207">
                  <c:v>146.6</c:v>
                </c:pt>
                <c:pt idx="208">
                  <c:v>147.6</c:v>
                </c:pt>
                <c:pt idx="209">
                  <c:v>148.6</c:v>
                </c:pt>
                <c:pt idx="210">
                  <c:v>149.6</c:v>
                </c:pt>
                <c:pt idx="211">
                  <c:v>150.6</c:v>
                </c:pt>
                <c:pt idx="212">
                  <c:v>151.6</c:v>
                </c:pt>
                <c:pt idx="213">
                  <c:v>152.6</c:v>
                </c:pt>
                <c:pt idx="214">
                  <c:v>153.6</c:v>
                </c:pt>
                <c:pt idx="215">
                  <c:v>154.6</c:v>
                </c:pt>
                <c:pt idx="216">
                  <c:v>155.6</c:v>
                </c:pt>
                <c:pt idx="217">
                  <c:v>156.6</c:v>
                </c:pt>
                <c:pt idx="218">
                  <c:v>157.6</c:v>
                </c:pt>
                <c:pt idx="219">
                  <c:v>158.6</c:v>
                </c:pt>
                <c:pt idx="220">
                  <c:v>159.6</c:v>
                </c:pt>
                <c:pt idx="221">
                  <c:v>160.6</c:v>
                </c:pt>
                <c:pt idx="222">
                  <c:v>161.6</c:v>
                </c:pt>
                <c:pt idx="223">
                  <c:v>162.6</c:v>
                </c:pt>
                <c:pt idx="224">
                  <c:v>163.6</c:v>
                </c:pt>
                <c:pt idx="225">
                  <c:v>164.6</c:v>
                </c:pt>
                <c:pt idx="226">
                  <c:v>165.6</c:v>
                </c:pt>
                <c:pt idx="227">
                  <c:v>166.6</c:v>
                </c:pt>
                <c:pt idx="228">
                  <c:v>167.6</c:v>
                </c:pt>
                <c:pt idx="229">
                  <c:v>168.6</c:v>
                </c:pt>
                <c:pt idx="230">
                  <c:v>169.6</c:v>
                </c:pt>
                <c:pt idx="231">
                  <c:v>170.6</c:v>
                </c:pt>
                <c:pt idx="232">
                  <c:v>171.6</c:v>
                </c:pt>
                <c:pt idx="233">
                  <c:v>172.6</c:v>
                </c:pt>
                <c:pt idx="234">
                  <c:v>173.6</c:v>
                </c:pt>
                <c:pt idx="235">
                  <c:v>174.6</c:v>
                </c:pt>
                <c:pt idx="236">
                  <c:v>175.6</c:v>
                </c:pt>
                <c:pt idx="237">
                  <c:v>176.6</c:v>
                </c:pt>
                <c:pt idx="238">
                  <c:v>177.6</c:v>
                </c:pt>
                <c:pt idx="239">
                  <c:v>178.6</c:v>
                </c:pt>
                <c:pt idx="240">
                  <c:v>179.6</c:v>
                </c:pt>
                <c:pt idx="241">
                  <c:v>180.6</c:v>
                </c:pt>
                <c:pt idx="242">
                  <c:v>181.6</c:v>
                </c:pt>
                <c:pt idx="243">
                  <c:v>182.6</c:v>
                </c:pt>
                <c:pt idx="244">
                  <c:v>183.6</c:v>
                </c:pt>
                <c:pt idx="245">
                  <c:v>184.6</c:v>
                </c:pt>
                <c:pt idx="246">
                  <c:v>185.6</c:v>
                </c:pt>
                <c:pt idx="247">
                  <c:v>186.6</c:v>
                </c:pt>
                <c:pt idx="248">
                  <c:v>187.6</c:v>
                </c:pt>
                <c:pt idx="249">
                  <c:v>188.6</c:v>
                </c:pt>
                <c:pt idx="250">
                  <c:v>189.6</c:v>
                </c:pt>
                <c:pt idx="251">
                  <c:v>190.6</c:v>
                </c:pt>
                <c:pt idx="252">
                  <c:v>191.6</c:v>
                </c:pt>
                <c:pt idx="253">
                  <c:v>192.6</c:v>
                </c:pt>
                <c:pt idx="254">
                  <c:v>193.6</c:v>
                </c:pt>
                <c:pt idx="255">
                  <c:v>194.6</c:v>
                </c:pt>
                <c:pt idx="256">
                  <c:v>195.6</c:v>
                </c:pt>
                <c:pt idx="257">
                  <c:v>196.6</c:v>
                </c:pt>
                <c:pt idx="258">
                  <c:v>197.6</c:v>
                </c:pt>
                <c:pt idx="259">
                  <c:v>198.6</c:v>
                </c:pt>
                <c:pt idx="260">
                  <c:v>199.6</c:v>
                </c:pt>
                <c:pt idx="261">
                  <c:v>200.6</c:v>
                </c:pt>
                <c:pt idx="262">
                  <c:v>201.6</c:v>
                </c:pt>
                <c:pt idx="263">
                  <c:v>202.6</c:v>
                </c:pt>
                <c:pt idx="264">
                  <c:v>203.6</c:v>
                </c:pt>
                <c:pt idx="265">
                  <c:v>204.6</c:v>
                </c:pt>
                <c:pt idx="266">
                  <c:v>205.6</c:v>
                </c:pt>
                <c:pt idx="267">
                  <c:v>206.6</c:v>
                </c:pt>
                <c:pt idx="268">
                  <c:v>207.6</c:v>
                </c:pt>
                <c:pt idx="269">
                  <c:v>208.6</c:v>
                </c:pt>
                <c:pt idx="270">
                  <c:v>209.6</c:v>
                </c:pt>
                <c:pt idx="271">
                  <c:v>210.6</c:v>
                </c:pt>
                <c:pt idx="272">
                  <c:v>211.6</c:v>
                </c:pt>
                <c:pt idx="273">
                  <c:v>212.6</c:v>
                </c:pt>
                <c:pt idx="274">
                  <c:v>213.6</c:v>
                </c:pt>
                <c:pt idx="275">
                  <c:v>214.6</c:v>
                </c:pt>
                <c:pt idx="276">
                  <c:v>215.6</c:v>
                </c:pt>
                <c:pt idx="277">
                  <c:v>216.6</c:v>
                </c:pt>
                <c:pt idx="278">
                  <c:v>217.6</c:v>
                </c:pt>
                <c:pt idx="279">
                  <c:v>218.6</c:v>
                </c:pt>
                <c:pt idx="280">
                  <c:v>219.6</c:v>
                </c:pt>
                <c:pt idx="281">
                  <c:v>220.6</c:v>
                </c:pt>
                <c:pt idx="282">
                  <c:v>221.6</c:v>
                </c:pt>
                <c:pt idx="283">
                  <c:v>222.6</c:v>
                </c:pt>
                <c:pt idx="284">
                  <c:v>223.6</c:v>
                </c:pt>
                <c:pt idx="285">
                  <c:v>224.6</c:v>
                </c:pt>
                <c:pt idx="286">
                  <c:v>225.6</c:v>
                </c:pt>
                <c:pt idx="287">
                  <c:v>226.6</c:v>
                </c:pt>
                <c:pt idx="288">
                  <c:v>227.6</c:v>
                </c:pt>
                <c:pt idx="289">
                  <c:v>228.6</c:v>
                </c:pt>
                <c:pt idx="290">
                  <c:v>229.6</c:v>
                </c:pt>
                <c:pt idx="291">
                  <c:v>230.6</c:v>
                </c:pt>
                <c:pt idx="292">
                  <c:v>231.6</c:v>
                </c:pt>
                <c:pt idx="293">
                  <c:v>232.6</c:v>
                </c:pt>
                <c:pt idx="294">
                  <c:v>233.6</c:v>
                </c:pt>
                <c:pt idx="295">
                  <c:v>234.6</c:v>
                </c:pt>
                <c:pt idx="296">
                  <c:v>235.6</c:v>
                </c:pt>
                <c:pt idx="297">
                  <c:v>236.6</c:v>
                </c:pt>
                <c:pt idx="298">
                  <c:v>237.6</c:v>
                </c:pt>
                <c:pt idx="299">
                  <c:v>238.6</c:v>
                </c:pt>
                <c:pt idx="300">
                  <c:v>239.6</c:v>
                </c:pt>
                <c:pt idx="301">
                  <c:v>240.6</c:v>
                </c:pt>
                <c:pt idx="302">
                  <c:v>241.6</c:v>
                </c:pt>
                <c:pt idx="303">
                  <c:v>242.6</c:v>
                </c:pt>
                <c:pt idx="304">
                  <c:v>243.6</c:v>
                </c:pt>
                <c:pt idx="305">
                  <c:v>244.6</c:v>
                </c:pt>
                <c:pt idx="306">
                  <c:v>245.6</c:v>
                </c:pt>
                <c:pt idx="307">
                  <c:v>246.6</c:v>
                </c:pt>
                <c:pt idx="308">
                  <c:v>247.6</c:v>
                </c:pt>
                <c:pt idx="309">
                  <c:v>248.6</c:v>
                </c:pt>
                <c:pt idx="310">
                  <c:v>249.6</c:v>
                </c:pt>
                <c:pt idx="311">
                  <c:v>250.6</c:v>
                </c:pt>
                <c:pt idx="312">
                  <c:v>251.6</c:v>
                </c:pt>
                <c:pt idx="313">
                  <c:v>252.6</c:v>
                </c:pt>
                <c:pt idx="314">
                  <c:v>253.6</c:v>
                </c:pt>
                <c:pt idx="315">
                  <c:v>254.6</c:v>
                </c:pt>
                <c:pt idx="316">
                  <c:v>255.6</c:v>
                </c:pt>
                <c:pt idx="317">
                  <c:v>256.60000000000002</c:v>
                </c:pt>
                <c:pt idx="318">
                  <c:v>257.60000000000002</c:v>
                </c:pt>
                <c:pt idx="319">
                  <c:v>258.60000000000002</c:v>
                </c:pt>
                <c:pt idx="320">
                  <c:v>259.60000000000002</c:v>
                </c:pt>
                <c:pt idx="321">
                  <c:v>260.60000000000002</c:v>
                </c:pt>
                <c:pt idx="322">
                  <c:v>261.60000000000002</c:v>
                </c:pt>
                <c:pt idx="323">
                  <c:v>262.60000000000002</c:v>
                </c:pt>
                <c:pt idx="324">
                  <c:v>263.60000000000002</c:v>
                </c:pt>
                <c:pt idx="325">
                  <c:v>264.60000000000002</c:v>
                </c:pt>
                <c:pt idx="326">
                  <c:v>265.60000000000002</c:v>
                </c:pt>
                <c:pt idx="327">
                  <c:v>266.60000000000002</c:v>
                </c:pt>
                <c:pt idx="328">
                  <c:v>267.60000000000002</c:v>
                </c:pt>
                <c:pt idx="329">
                  <c:v>268.60000000000002</c:v>
                </c:pt>
                <c:pt idx="330">
                  <c:v>269.60000000000002</c:v>
                </c:pt>
                <c:pt idx="331">
                  <c:v>270.60000000000002</c:v>
                </c:pt>
                <c:pt idx="332">
                  <c:v>271.60000000000002</c:v>
                </c:pt>
                <c:pt idx="333">
                  <c:v>272.60000000000002</c:v>
                </c:pt>
                <c:pt idx="334">
                  <c:v>273.60000000000002</c:v>
                </c:pt>
                <c:pt idx="335">
                  <c:v>274.60000000000002</c:v>
                </c:pt>
                <c:pt idx="336">
                  <c:v>275.60000000000002</c:v>
                </c:pt>
                <c:pt idx="337">
                  <c:v>276.60000000000002</c:v>
                </c:pt>
                <c:pt idx="338">
                  <c:v>277.60000000000002</c:v>
                </c:pt>
                <c:pt idx="339">
                  <c:v>278.60000000000002</c:v>
                </c:pt>
                <c:pt idx="340">
                  <c:v>279.60000000000002</c:v>
                </c:pt>
                <c:pt idx="341">
                  <c:v>280.60000000000002</c:v>
                </c:pt>
                <c:pt idx="342">
                  <c:v>281.60000000000002</c:v>
                </c:pt>
                <c:pt idx="343">
                  <c:v>282.60000000000002</c:v>
                </c:pt>
                <c:pt idx="344">
                  <c:v>283.60000000000002</c:v>
                </c:pt>
                <c:pt idx="345">
                  <c:v>284.60000000000002</c:v>
                </c:pt>
                <c:pt idx="346">
                  <c:v>285.60000000000002</c:v>
                </c:pt>
                <c:pt idx="347">
                  <c:v>286.60000000000002</c:v>
                </c:pt>
                <c:pt idx="348">
                  <c:v>287.60000000000002</c:v>
                </c:pt>
                <c:pt idx="349">
                  <c:v>288.60000000000002</c:v>
                </c:pt>
                <c:pt idx="350">
                  <c:v>289.60000000000002</c:v>
                </c:pt>
                <c:pt idx="351">
                  <c:v>290.60000000000002</c:v>
                </c:pt>
                <c:pt idx="352">
                  <c:v>291.60000000000002</c:v>
                </c:pt>
                <c:pt idx="353">
                  <c:v>292.60000000000002</c:v>
                </c:pt>
                <c:pt idx="354">
                  <c:v>293.60000000000002</c:v>
                </c:pt>
                <c:pt idx="355">
                  <c:v>294.60000000000002</c:v>
                </c:pt>
                <c:pt idx="356">
                  <c:v>295.60000000000002</c:v>
                </c:pt>
                <c:pt idx="357">
                  <c:v>296.60000000000002</c:v>
                </c:pt>
                <c:pt idx="358">
                  <c:v>297.60000000000002</c:v>
                </c:pt>
                <c:pt idx="359">
                  <c:v>298.60000000000002</c:v>
                </c:pt>
                <c:pt idx="360">
                  <c:v>299.60000000000002</c:v>
                </c:pt>
                <c:pt idx="361">
                  <c:v>300.60000000000002</c:v>
                </c:pt>
                <c:pt idx="362">
                  <c:v>301.60000000000002</c:v>
                </c:pt>
                <c:pt idx="363">
                  <c:v>302.60000000000002</c:v>
                </c:pt>
                <c:pt idx="364">
                  <c:v>303.60000000000002</c:v>
                </c:pt>
                <c:pt idx="365">
                  <c:v>304.60000000000002</c:v>
                </c:pt>
                <c:pt idx="366">
                  <c:v>305.60000000000002</c:v>
                </c:pt>
                <c:pt idx="367">
                  <c:v>306.60000000000002</c:v>
                </c:pt>
                <c:pt idx="368">
                  <c:v>307.60000000000002</c:v>
                </c:pt>
                <c:pt idx="369">
                  <c:v>308.60000000000002</c:v>
                </c:pt>
                <c:pt idx="370">
                  <c:v>309.60000000000002</c:v>
                </c:pt>
                <c:pt idx="371">
                  <c:v>310.60000000000002</c:v>
                </c:pt>
                <c:pt idx="372">
                  <c:v>311.60000000000002</c:v>
                </c:pt>
                <c:pt idx="373">
                  <c:v>312.60000000000002</c:v>
                </c:pt>
                <c:pt idx="374">
                  <c:v>313.60000000000002</c:v>
                </c:pt>
                <c:pt idx="375">
                  <c:v>314.60000000000002</c:v>
                </c:pt>
                <c:pt idx="376">
                  <c:v>315.60000000000002</c:v>
                </c:pt>
                <c:pt idx="377">
                  <c:v>316.60000000000002</c:v>
                </c:pt>
                <c:pt idx="378">
                  <c:v>317.60000000000002</c:v>
                </c:pt>
                <c:pt idx="379">
                  <c:v>318.60000000000002</c:v>
                </c:pt>
                <c:pt idx="380">
                  <c:v>319.60000000000002</c:v>
                </c:pt>
                <c:pt idx="381">
                  <c:v>320.60000000000002</c:v>
                </c:pt>
                <c:pt idx="382">
                  <c:v>321.60000000000002</c:v>
                </c:pt>
                <c:pt idx="383">
                  <c:v>322.60000000000002</c:v>
                </c:pt>
                <c:pt idx="384">
                  <c:v>323.60000000000002</c:v>
                </c:pt>
                <c:pt idx="385">
                  <c:v>324.60000000000002</c:v>
                </c:pt>
                <c:pt idx="386">
                  <c:v>325.60000000000002</c:v>
                </c:pt>
                <c:pt idx="387">
                  <c:v>326.60000000000002</c:v>
                </c:pt>
                <c:pt idx="388">
                  <c:v>327.60000000000002</c:v>
                </c:pt>
                <c:pt idx="389">
                  <c:v>328.6</c:v>
                </c:pt>
                <c:pt idx="390">
                  <c:v>329.6</c:v>
                </c:pt>
                <c:pt idx="391">
                  <c:v>330.6</c:v>
                </c:pt>
                <c:pt idx="392">
                  <c:v>331.6</c:v>
                </c:pt>
                <c:pt idx="393">
                  <c:v>332.6</c:v>
                </c:pt>
                <c:pt idx="394">
                  <c:v>333.6</c:v>
                </c:pt>
                <c:pt idx="395">
                  <c:v>334.6</c:v>
                </c:pt>
                <c:pt idx="396">
                  <c:v>335.6</c:v>
                </c:pt>
                <c:pt idx="397">
                  <c:v>336.6</c:v>
                </c:pt>
                <c:pt idx="398">
                  <c:v>337.6</c:v>
                </c:pt>
                <c:pt idx="399">
                  <c:v>338.6</c:v>
                </c:pt>
                <c:pt idx="400">
                  <c:v>339.6</c:v>
                </c:pt>
                <c:pt idx="401">
                  <c:v>340.6</c:v>
                </c:pt>
                <c:pt idx="402">
                  <c:v>341.6</c:v>
                </c:pt>
                <c:pt idx="403">
                  <c:v>342.6</c:v>
                </c:pt>
                <c:pt idx="404">
                  <c:v>343.6</c:v>
                </c:pt>
                <c:pt idx="405">
                  <c:v>344.6</c:v>
                </c:pt>
                <c:pt idx="406">
                  <c:v>345.6</c:v>
                </c:pt>
                <c:pt idx="407">
                  <c:v>346.6</c:v>
                </c:pt>
                <c:pt idx="408">
                  <c:v>347.6</c:v>
                </c:pt>
                <c:pt idx="409">
                  <c:v>348.6</c:v>
                </c:pt>
                <c:pt idx="410">
                  <c:v>349.6</c:v>
                </c:pt>
                <c:pt idx="411">
                  <c:v>350.6</c:v>
                </c:pt>
                <c:pt idx="412">
                  <c:v>351.6</c:v>
                </c:pt>
                <c:pt idx="413">
                  <c:v>352.6</c:v>
                </c:pt>
                <c:pt idx="414">
                  <c:v>353.6</c:v>
                </c:pt>
                <c:pt idx="415">
                  <c:v>354.6</c:v>
                </c:pt>
                <c:pt idx="416">
                  <c:v>355.6</c:v>
                </c:pt>
                <c:pt idx="417">
                  <c:v>356.6</c:v>
                </c:pt>
                <c:pt idx="418">
                  <c:v>357.6</c:v>
                </c:pt>
                <c:pt idx="419">
                  <c:v>358.6</c:v>
                </c:pt>
                <c:pt idx="420">
                  <c:v>359.6</c:v>
                </c:pt>
                <c:pt idx="421">
                  <c:v>360.6</c:v>
                </c:pt>
                <c:pt idx="422">
                  <c:v>361.6</c:v>
                </c:pt>
                <c:pt idx="423">
                  <c:v>362.6</c:v>
                </c:pt>
                <c:pt idx="424">
                  <c:v>363.6</c:v>
                </c:pt>
                <c:pt idx="425">
                  <c:v>364.6</c:v>
                </c:pt>
                <c:pt idx="426">
                  <c:v>365.6</c:v>
                </c:pt>
                <c:pt idx="427">
                  <c:v>366.6</c:v>
                </c:pt>
                <c:pt idx="428">
                  <c:v>367.6</c:v>
                </c:pt>
                <c:pt idx="429">
                  <c:v>368.6</c:v>
                </c:pt>
                <c:pt idx="430">
                  <c:v>369.6</c:v>
                </c:pt>
                <c:pt idx="431">
                  <c:v>370.6</c:v>
                </c:pt>
                <c:pt idx="432">
                  <c:v>371.6</c:v>
                </c:pt>
                <c:pt idx="433">
                  <c:v>372.6</c:v>
                </c:pt>
                <c:pt idx="434">
                  <c:v>373.6</c:v>
                </c:pt>
                <c:pt idx="435">
                  <c:v>374.6</c:v>
                </c:pt>
                <c:pt idx="436">
                  <c:v>375.6</c:v>
                </c:pt>
                <c:pt idx="437">
                  <c:v>376.6</c:v>
                </c:pt>
                <c:pt idx="438">
                  <c:v>377.6</c:v>
                </c:pt>
                <c:pt idx="439">
                  <c:v>378.6</c:v>
                </c:pt>
                <c:pt idx="440">
                  <c:v>379.6</c:v>
                </c:pt>
                <c:pt idx="441">
                  <c:v>380.6</c:v>
                </c:pt>
                <c:pt idx="442">
                  <c:v>381.6</c:v>
                </c:pt>
                <c:pt idx="443">
                  <c:v>382.6</c:v>
                </c:pt>
                <c:pt idx="444">
                  <c:v>383.6</c:v>
                </c:pt>
                <c:pt idx="445">
                  <c:v>384.6</c:v>
                </c:pt>
                <c:pt idx="446">
                  <c:v>385.6</c:v>
                </c:pt>
                <c:pt idx="447">
                  <c:v>386.6</c:v>
                </c:pt>
                <c:pt idx="448">
                  <c:v>387.6</c:v>
                </c:pt>
                <c:pt idx="449">
                  <c:v>388.6</c:v>
                </c:pt>
                <c:pt idx="450">
                  <c:v>389.6</c:v>
                </c:pt>
                <c:pt idx="451">
                  <c:v>390.6</c:v>
                </c:pt>
                <c:pt idx="452">
                  <c:v>391.6</c:v>
                </c:pt>
                <c:pt idx="453">
                  <c:v>392.6</c:v>
                </c:pt>
                <c:pt idx="454">
                  <c:v>393.6</c:v>
                </c:pt>
                <c:pt idx="455">
                  <c:v>394.6</c:v>
                </c:pt>
                <c:pt idx="456">
                  <c:v>395.6</c:v>
                </c:pt>
                <c:pt idx="457">
                  <c:v>396.6</c:v>
                </c:pt>
                <c:pt idx="458">
                  <c:v>397.6</c:v>
                </c:pt>
                <c:pt idx="459">
                  <c:v>398.6</c:v>
                </c:pt>
                <c:pt idx="460">
                  <c:v>399.6</c:v>
                </c:pt>
                <c:pt idx="461">
                  <c:v>400.6</c:v>
                </c:pt>
                <c:pt idx="462">
                  <c:v>401.6</c:v>
                </c:pt>
                <c:pt idx="463">
                  <c:v>402.6</c:v>
                </c:pt>
                <c:pt idx="464">
                  <c:v>403.6</c:v>
                </c:pt>
                <c:pt idx="465">
                  <c:v>404.6</c:v>
                </c:pt>
                <c:pt idx="466">
                  <c:v>405.6</c:v>
                </c:pt>
                <c:pt idx="467">
                  <c:v>406.6</c:v>
                </c:pt>
                <c:pt idx="468">
                  <c:v>407.6</c:v>
                </c:pt>
                <c:pt idx="469">
                  <c:v>408.6</c:v>
                </c:pt>
                <c:pt idx="470">
                  <c:v>409.6</c:v>
                </c:pt>
                <c:pt idx="471">
                  <c:v>410.6</c:v>
                </c:pt>
                <c:pt idx="472">
                  <c:v>411.6</c:v>
                </c:pt>
                <c:pt idx="473">
                  <c:v>412.6</c:v>
                </c:pt>
                <c:pt idx="474">
                  <c:v>413.6</c:v>
                </c:pt>
                <c:pt idx="475">
                  <c:v>414.6</c:v>
                </c:pt>
                <c:pt idx="476">
                  <c:v>415.6</c:v>
                </c:pt>
                <c:pt idx="477">
                  <c:v>416.6</c:v>
                </c:pt>
                <c:pt idx="478">
                  <c:v>417.6</c:v>
                </c:pt>
                <c:pt idx="479">
                  <c:v>418.6</c:v>
                </c:pt>
                <c:pt idx="480">
                  <c:v>419.6</c:v>
                </c:pt>
                <c:pt idx="481">
                  <c:v>420.6</c:v>
                </c:pt>
                <c:pt idx="482">
                  <c:v>421.6</c:v>
                </c:pt>
                <c:pt idx="483">
                  <c:v>422.6</c:v>
                </c:pt>
                <c:pt idx="484">
                  <c:v>423.6</c:v>
                </c:pt>
                <c:pt idx="485">
                  <c:v>424.6</c:v>
                </c:pt>
                <c:pt idx="486">
                  <c:v>425.6</c:v>
                </c:pt>
                <c:pt idx="487">
                  <c:v>426.6</c:v>
                </c:pt>
                <c:pt idx="488">
                  <c:v>427.6</c:v>
                </c:pt>
                <c:pt idx="489">
                  <c:v>428.6</c:v>
                </c:pt>
                <c:pt idx="490">
                  <c:v>429.6</c:v>
                </c:pt>
                <c:pt idx="491">
                  <c:v>430.6</c:v>
                </c:pt>
                <c:pt idx="492">
                  <c:v>431.6</c:v>
                </c:pt>
                <c:pt idx="493">
                  <c:v>432.6</c:v>
                </c:pt>
                <c:pt idx="494">
                  <c:v>433.6</c:v>
                </c:pt>
                <c:pt idx="495">
                  <c:v>434.6</c:v>
                </c:pt>
                <c:pt idx="496">
                  <c:v>435.6</c:v>
                </c:pt>
                <c:pt idx="497">
                  <c:v>436.6</c:v>
                </c:pt>
                <c:pt idx="498">
                  <c:v>437.6</c:v>
                </c:pt>
                <c:pt idx="499">
                  <c:v>438.6</c:v>
                </c:pt>
                <c:pt idx="500">
                  <c:v>439.6</c:v>
                </c:pt>
                <c:pt idx="501">
                  <c:v>440.6</c:v>
                </c:pt>
                <c:pt idx="502">
                  <c:v>441.6</c:v>
                </c:pt>
                <c:pt idx="503">
                  <c:v>442.6</c:v>
                </c:pt>
                <c:pt idx="504">
                  <c:v>443.6</c:v>
                </c:pt>
                <c:pt idx="505">
                  <c:v>444.6</c:v>
                </c:pt>
                <c:pt idx="506">
                  <c:v>445.6</c:v>
                </c:pt>
                <c:pt idx="507">
                  <c:v>446.6</c:v>
                </c:pt>
                <c:pt idx="508">
                  <c:v>447.6</c:v>
                </c:pt>
                <c:pt idx="509">
                  <c:v>448.6</c:v>
                </c:pt>
                <c:pt idx="510">
                  <c:v>449.6</c:v>
                </c:pt>
                <c:pt idx="511">
                  <c:v>450.6</c:v>
                </c:pt>
                <c:pt idx="512">
                  <c:v>451.6</c:v>
                </c:pt>
                <c:pt idx="513">
                  <c:v>452.6</c:v>
                </c:pt>
                <c:pt idx="514">
                  <c:v>453.6</c:v>
                </c:pt>
                <c:pt idx="515">
                  <c:v>454.6</c:v>
                </c:pt>
                <c:pt idx="516">
                  <c:v>455.6</c:v>
                </c:pt>
                <c:pt idx="517">
                  <c:v>456.6</c:v>
                </c:pt>
                <c:pt idx="518">
                  <c:v>457.6</c:v>
                </c:pt>
                <c:pt idx="519">
                  <c:v>458.6</c:v>
                </c:pt>
                <c:pt idx="520">
                  <c:v>459.6</c:v>
                </c:pt>
                <c:pt idx="521">
                  <c:v>460.6</c:v>
                </c:pt>
                <c:pt idx="522">
                  <c:v>461.6</c:v>
                </c:pt>
                <c:pt idx="523">
                  <c:v>462.6</c:v>
                </c:pt>
                <c:pt idx="524">
                  <c:v>463.6</c:v>
                </c:pt>
                <c:pt idx="525">
                  <c:v>464.6</c:v>
                </c:pt>
                <c:pt idx="526">
                  <c:v>465.6</c:v>
                </c:pt>
                <c:pt idx="527">
                  <c:v>466.6</c:v>
                </c:pt>
                <c:pt idx="528">
                  <c:v>467.6</c:v>
                </c:pt>
                <c:pt idx="529">
                  <c:v>468.6</c:v>
                </c:pt>
                <c:pt idx="530">
                  <c:v>469.6</c:v>
                </c:pt>
                <c:pt idx="531">
                  <c:v>470.6</c:v>
                </c:pt>
                <c:pt idx="532">
                  <c:v>471.6</c:v>
                </c:pt>
                <c:pt idx="533">
                  <c:v>472.6</c:v>
                </c:pt>
                <c:pt idx="534">
                  <c:v>473.6</c:v>
                </c:pt>
                <c:pt idx="535">
                  <c:v>474.6</c:v>
                </c:pt>
                <c:pt idx="536">
                  <c:v>475.6</c:v>
                </c:pt>
                <c:pt idx="537">
                  <c:v>476.6</c:v>
                </c:pt>
                <c:pt idx="538">
                  <c:v>477.6</c:v>
                </c:pt>
                <c:pt idx="539">
                  <c:v>478.6</c:v>
                </c:pt>
                <c:pt idx="540">
                  <c:v>479.6</c:v>
                </c:pt>
                <c:pt idx="541">
                  <c:v>480.6</c:v>
                </c:pt>
                <c:pt idx="542">
                  <c:v>481.6</c:v>
                </c:pt>
                <c:pt idx="543">
                  <c:v>482.6</c:v>
                </c:pt>
                <c:pt idx="544">
                  <c:v>483.6</c:v>
                </c:pt>
                <c:pt idx="545">
                  <c:v>484.6</c:v>
                </c:pt>
                <c:pt idx="546">
                  <c:v>485.6</c:v>
                </c:pt>
                <c:pt idx="547">
                  <c:v>486.6</c:v>
                </c:pt>
                <c:pt idx="548">
                  <c:v>487.6</c:v>
                </c:pt>
                <c:pt idx="549">
                  <c:v>488.6</c:v>
                </c:pt>
                <c:pt idx="550">
                  <c:v>489.6</c:v>
                </c:pt>
                <c:pt idx="551">
                  <c:v>490.6</c:v>
                </c:pt>
                <c:pt idx="552">
                  <c:v>491.6</c:v>
                </c:pt>
                <c:pt idx="553">
                  <c:v>492.6</c:v>
                </c:pt>
                <c:pt idx="554">
                  <c:v>493.6</c:v>
                </c:pt>
                <c:pt idx="555">
                  <c:v>494.6</c:v>
                </c:pt>
                <c:pt idx="556">
                  <c:v>495.6</c:v>
                </c:pt>
                <c:pt idx="557">
                  <c:v>496.6</c:v>
                </c:pt>
                <c:pt idx="558">
                  <c:v>497.6</c:v>
                </c:pt>
                <c:pt idx="559">
                  <c:v>498.6</c:v>
                </c:pt>
                <c:pt idx="560">
                  <c:v>499.6</c:v>
                </c:pt>
                <c:pt idx="561">
                  <c:v>500.6</c:v>
                </c:pt>
                <c:pt idx="562">
                  <c:v>501.6</c:v>
                </c:pt>
                <c:pt idx="563">
                  <c:v>502.6</c:v>
                </c:pt>
                <c:pt idx="564">
                  <c:v>503.6</c:v>
                </c:pt>
                <c:pt idx="565">
                  <c:v>504.6</c:v>
                </c:pt>
                <c:pt idx="566">
                  <c:v>505.6</c:v>
                </c:pt>
                <c:pt idx="567">
                  <c:v>506.6</c:v>
                </c:pt>
                <c:pt idx="568">
                  <c:v>507.6</c:v>
                </c:pt>
                <c:pt idx="569">
                  <c:v>508.6</c:v>
                </c:pt>
                <c:pt idx="570">
                  <c:v>509.6</c:v>
                </c:pt>
                <c:pt idx="571">
                  <c:v>510.6</c:v>
                </c:pt>
                <c:pt idx="572">
                  <c:v>511.6</c:v>
                </c:pt>
                <c:pt idx="573">
                  <c:v>512.6</c:v>
                </c:pt>
                <c:pt idx="574">
                  <c:v>513.6</c:v>
                </c:pt>
                <c:pt idx="575">
                  <c:v>514.6</c:v>
                </c:pt>
                <c:pt idx="576">
                  <c:v>515.6</c:v>
                </c:pt>
                <c:pt idx="577">
                  <c:v>516.6</c:v>
                </c:pt>
                <c:pt idx="578">
                  <c:v>517.6</c:v>
                </c:pt>
                <c:pt idx="579">
                  <c:v>518.6</c:v>
                </c:pt>
                <c:pt idx="580">
                  <c:v>519.6</c:v>
                </c:pt>
                <c:pt idx="581">
                  <c:v>520.6</c:v>
                </c:pt>
                <c:pt idx="582">
                  <c:v>521.6</c:v>
                </c:pt>
                <c:pt idx="583">
                  <c:v>522.6</c:v>
                </c:pt>
                <c:pt idx="584">
                  <c:v>523.6</c:v>
                </c:pt>
                <c:pt idx="585">
                  <c:v>524.6</c:v>
                </c:pt>
                <c:pt idx="586">
                  <c:v>525.6</c:v>
                </c:pt>
                <c:pt idx="587">
                  <c:v>526.6</c:v>
                </c:pt>
                <c:pt idx="588">
                  <c:v>527.6</c:v>
                </c:pt>
                <c:pt idx="589">
                  <c:v>528.6</c:v>
                </c:pt>
                <c:pt idx="590">
                  <c:v>529.6</c:v>
                </c:pt>
                <c:pt idx="591">
                  <c:v>530.6</c:v>
                </c:pt>
                <c:pt idx="592">
                  <c:v>531.6</c:v>
                </c:pt>
                <c:pt idx="593">
                  <c:v>532.6</c:v>
                </c:pt>
                <c:pt idx="594">
                  <c:v>533.6</c:v>
                </c:pt>
                <c:pt idx="595">
                  <c:v>534.6</c:v>
                </c:pt>
                <c:pt idx="596">
                  <c:v>535.6</c:v>
                </c:pt>
                <c:pt idx="597">
                  <c:v>536.6</c:v>
                </c:pt>
                <c:pt idx="598">
                  <c:v>537.6</c:v>
                </c:pt>
                <c:pt idx="599">
                  <c:v>538.6</c:v>
                </c:pt>
                <c:pt idx="600">
                  <c:v>539.6</c:v>
                </c:pt>
                <c:pt idx="601">
                  <c:v>540.6</c:v>
                </c:pt>
                <c:pt idx="602">
                  <c:v>541.6</c:v>
                </c:pt>
                <c:pt idx="603">
                  <c:v>542.6</c:v>
                </c:pt>
                <c:pt idx="604">
                  <c:v>543.6</c:v>
                </c:pt>
                <c:pt idx="605">
                  <c:v>544.6</c:v>
                </c:pt>
                <c:pt idx="606">
                  <c:v>545.6</c:v>
                </c:pt>
                <c:pt idx="607">
                  <c:v>546.6</c:v>
                </c:pt>
                <c:pt idx="608">
                  <c:v>547.6</c:v>
                </c:pt>
                <c:pt idx="609">
                  <c:v>548.6</c:v>
                </c:pt>
                <c:pt idx="610">
                  <c:v>549.6</c:v>
                </c:pt>
                <c:pt idx="611">
                  <c:v>550.6</c:v>
                </c:pt>
                <c:pt idx="612">
                  <c:v>551.6</c:v>
                </c:pt>
                <c:pt idx="613">
                  <c:v>552.6</c:v>
                </c:pt>
                <c:pt idx="614">
                  <c:v>553.6</c:v>
                </c:pt>
                <c:pt idx="615">
                  <c:v>554.6</c:v>
                </c:pt>
                <c:pt idx="616">
                  <c:v>555.6</c:v>
                </c:pt>
                <c:pt idx="617">
                  <c:v>556.6</c:v>
                </c:pt>
                <c:pt idx="618">
                  <c:v>557.6</c:v>
                </c:pt>
                <c:pt idx="619">
                  <c:v>558.6</c:v>
                </c:pt>
                <c:pt idx="620">
                  <c:v>559.6</c:v>
                </c:pt>
                <c:pt idx="621">
                  <c:v>560.6</c:v>
                </c:pt>
                <c:pt idx="622">
                  <c:v>561.6</c:v>
                </c:pt>
                <c:pt idx="623">
                  <c:v>562.6</c:v>
                </c:pt>
                <c:pt idx="624">
                  <c:v>563.6</c:v>
                </c:pt>
                <c:pt idx="625">
                  <c:v>564.6</c:v>
                </c:pt>
                <c:pt idx="626">
                  <c:v>565.6</c:v>
                </c:pt>
                <c:pt idx="627">
                  <c:v>566.6</c:v>
                </c:pt>
                <c:pt idx="628">
                  <c:v>567.6</c:v>
                </c:pt>
                <c:pt idx="629">
                  <c:v>568.6</c:v>
                </c:pt>
                <c:pt idx="630">
                  <c:v>569.6</c:v>
                </c:pt>
                <c:pt idx="631">
                  <c:v>570.6</c:v>
                </c:pt>
                <c:pt idx="632">
                  <c:v>571.6</c:v>
                </c:pt>
                <c:pt idx="633">
                  <c:v>572.6</c:v>
                </c:pt>
                <c:pt idx="634">
                  <c:v>573.6</c:v>
                </c:pt>
                <c:pt idx="635">
                  <c:v>574.6</c:v>
                </c:pt>
                <c:pt idx="636">
                  <c:v>575.6</c:v>
                </c:pt>
                <c:pt idx="637">
                  <c:v>576.6</c:v>
                </c:pt>
                <c:pt idx="638">
                  <c:v>577.6</c:v>
                </c:pt>
                <c:pt idx="639">
                  <c:v>578.6</c:v>
                </c:pt>
                <c:pt idx="640">
                  <c:v>579.6</c:v>
                </c:pt>
                <c:pt idx="641">
                  <c:v>580.6</c:v>
                </c:pt>
                <c:pt idx="642">
                  <c:v>581.6</c:v>
                </c:pt>
                <c:pt idx="643">
                  <c:v>582.6</c:v>
                </c:pt>
                <c:pt idx="644">
                  <c:v>583.6</c:v>
                </c:pt>
                <c:pt idx="645">
                  <c:v>584.6</c:v>
                </c:pt>
                <c:pt idx="646">
                  <c:v>585.6</c:v>
                </c:pt>
                <c:pt idx="647">
                  <c:v>586.6</c:v>
                </c:pt>
                <c:pt idx="648">
                  <c:v>587.6</c:v>
                </c:pt>
                <c:pt idx="649">
                  <c:v>588.6</c:v>
                </c:pt>
                <c:pt idx="650">
                  <c:v>589.6</c:v>
                </c:pt>
                <c:pt idx="651">
                  <c:v>590.6</c:v>
                </c:pt>
                <c:pt idx="652">
                  <c:v>591.6</c:v>
                </c:pt>
                <c:pt idx="653">
                  <c:v>592.6</c:v>
                </c:pt>
                <c:pt idx="654">
                  <c:v>593.6</c:v>
                </c:pt>
                <c:pt idx="655">
                  <c:v>594.6</c:v>
                </c:pt>
                <c:pt idx="656">
                  <c:v>595.6</c:v>
                </c:pt>
                <c:pt idx="657">
                  <c:v>596.6</c:v>
                </c:pt>
                <c:pt idx="658">
                  <c:v>597.6</c:v>
                </c:pt>
                <c:pt idx="659">
                  <c:v>598.6</c:v>
                </c:pt>
                <c:pt idx="660">
                  <c:v>599.6</c:v>
                </c:pt>
                <c:pt idx="661">
                  <c:v>600.6</c:v>
                </c:pt>
                <c:pt idx="662">
                  <c:v>601.6</c:v>
                </c:pt>
                <c:pt idx="663">
                  <c:v>602.6</c:v>
                </c:pt>
                <c:pt idx="664">
                  <c:v>603.6</c:v>
                </c:pt>
                <c:pt idx="665">
                  <c:v>604.6</c:v>
                </c:pt>
                <c:pt idx="666">
                  <c:v>605.6</c:v>
                </c:pt>
                <c:pt idx="667">
                  <c:v>606.6</c:v>
                </c:pt>
                <c:pt idx="668">
                  <c:v>607.6</c:v>
                </c:pt>
                <c:pt idx="669">
                  <c:v>608.6</c:v>
                </c:pt>
                <c:pt idx="670">
                  <c:v>609.6</c:v>
                </c:pt>
                <c:pt idx="671">
                  <c:v>610.6</c:v>
                </c:pt>
                <c:pt idx="672">
                  <c:v>611.6</c:v>
                </c:pt>
                <c:pt idx="673">
                  <c:v>612.6</c:v>
                </c:pt>
                <c:pt idx="674">
                  <c:v>613.6</c:v>
                </c:pt>
                <c:pt idx="675">
                  <c:v>614.6</c:v>
                </c:pt>
                <c:pt idx="676">
                  <c:v>615.6</c:v>
                </c:pt>
                <c:pt idx="677">
                  <c:v>616.6</c:v>
                </c:pt>
                <c:pt idx="678">
                  <c:v>617.6</c:v>
                </c:pt>
                <c:pt idx="679">
                  <c:v>618.6</c:v>
                </c:pt>
                <c:pt idx="680">
                  <c:v>619.6</c:v>
                </c:pt>
                <c:pt idx="681">
                  <c:v>620.6</c:v>
                </c:pt>
                <c:pt idx="682">
                  <c:v>621.6</c:v>
                </c:pt>
                <c:pt idx="683">
                  <c:v>622.6</c:v>
                </c:pt>
                <c:pt idx="684">
                  <c:v>623.6</c:v>
                </c:pt>
                <c:pt idx="685">
                  <c:v>624.6</c:v>
                </c:pt>
                <c:pt idx="686">
                  <c:v>625.6</c:v>
                </c:pt>
                <c:pt idx="687">
                  <c:v>626.6</c:v>
                </c:pt>
                <c:pt idx="688">
                  <c:v>627.6</c:v>
                </c:pt>
                <c:pt idx="689">
                  <c:v>628.6</c:v>
                </c:pt>
                <c:pt idx="690">
                  <c:v>629.6</c:v>
                </c:pt>
                <c:pt idx="691">
                  <c:v>630.6</c:v>
                </c:pt>
                <c:pt idx="692">
                  <c:v>631.6</c:v>
                </c:pt>
                <c:pt idx="693">
                  <c:v>632.6</c:v>
                </c:pt>
                <c:pt idx="694">
                  <c:v>633.6</c:v>
                </c:pt>
                <c:pt idx="695">
                  <c:v>634.6</c:v>
                </c:pt>
                <c:pt idx="696">
                  <c:v>635.6</c:v>
                </c:pt>
                <c:pt idx="697">
                  <c:v>636.6</c:v>
                </c:pt>
                <c:pt idx="698">
                  <c:v>637.6</c:v>
                </c:pt>
                <c:pt idx="699">
                  <c:v>638.6</c:v>
                </c:pt>
                <c:pt idx="700">
                  <c:v>639.6</c:v>
                </c:pt>
                <c:pt idx="701">
                  <c:v>640.6</c:v>
                </c:pt>
                <c:pt idx="702">
                  <c:v>641.6</c:v>
                </c:pt>
                <c:pt idx="703">
                  <c:v>642.6</c:v>
                </c:pt>
                <c:pt idx="704">
                  <c:v>643.6</c:v>
                </c:pt>
                <c:pt idx="705">
                  <c:v>644.6</c:v>
                </c:pt>
                <c:pt idx="706">
                  <c:v>645.6</c:v>
                </c:pt>
                <c:pt idx="707">
                  <c:v>646.6</c:v>
                </c:pt>
                <c:pt idx="708">
                  <c:v>647.6</c:v>
                </c:pt>
                <c:pt idx="709">
                  <c:v>648.6</c:v>
                </c:pt>
                <c:pt idx="710">
                  <c:v>649.6</c:v>
                </c:pt>
                <c:pt idx="711">
                  <c:v>650.6</c:v>
                </c:pt>
                <c:pt idx="712">
                  <c:v>651.6</c:v>
                </c:pt>
                <c:pt idx="713">
                  <c:v>652.6</c:v>
                </c:pt>
                <c:pt idx="714">
                  <c:v>653.6</c:v>
                </c:pt>
                <c:pt idx="715">
                  <c:v>654.6</c:v>
                </c:pt>
                <c:pt idx="716">
                  <c:v>655.6</c:v>
                </c:pt>
                <c:pt idx="717">
                  <c:v>656.6</c:v>
                </c:pt>
                <c:pt idx="718">
                  <c:v>657.6</c:v>
                </c:pt>
                <c:pt idx="719">
                  <c:v>658.6</c:v>
                </c:pt>
                <c:pt idx="720">
                  <c:v>659.6</c:v>
                </c:pt>
                <c:pt idx="721">
                  <c:v>660.6</c:v>
                </c:pt>
                <c:pt idx="722">
                  <c:v>661.6</c:v>
                </c:pt>
                <c:pt idx="723">
                  <c:v>662.6</c:v>
                </c:pt>
                <c:pt idx="724">
                  <c:v>663.6</c:v>
                </c:pt>
                <c:pt idx="725">
                  <c:v>664.6</c:v>
                </c:pt>
                <c:pt idx="726">
                  <c:v>665.6</c:v>
                </c:pt>
                <c:pt idx="727">
                  <c:v>666.6</c:v>
                </c:pt>
                <c:pt idx="728">
                  <c:v>667.6</c:v>
                </c:pt>
                <c:pt idx="729">
                  <c:v>668.6</c:v>
                </c:pt>
                <c:pt idx="730">
                  <c:v>669.6</c:v>
                </c:pt>
                <c:pt idx="731">
                  <c:v>670.6</c:v>
                </c:pt>
                <c:pt idx="732">
                  <c:v>671.6</c:v>
                </c:pt>
                <c:pt idx="733">
                  <c:v>672.6</c:v>
                </c:pt>
                <c:pt idx="734">
                  <c:v>673.6</c:v>
                </c:pt>
                <c:pt idx="735">
                  <c:v>674.6</c:v>
                </c:pt>
                <c:pt idx="736">
                  <c:v>675.6</c:v>
                </c:pt>
                <c:pt idx="737">
                  <c:v>676.6</c:v>
                </c:pt>
                <c:pt idx="738">
                  <c:v>677.6</c:v>
                </c:pt>
                <c:pt idx="739">
                  <c:v>678.6</c:v>
                </c:pt>
                <c:pt idx="740">
                  <c:v>679.6</c:v>
                </c:pt>
                <c:pt idx="741">
                  <c:v>680.6</c:v>
                </c:pt>
                <c:pt idx="742">
                  <c:v>681.6</c:v>
                </c:pt>
                <c:pt idx="743">
                  <c:v>682.6</c:v>
                </c:pt>
                <c:pt idx="744">
                  <c:v>683.6</c:v>
                </c:pt>
                <c:pt idx="745">
                  <c:v>684.6</c:v>
                </c:pt>
                <c:pt idx="746">
                  <c:v>685.6</c:v>
                </c:pt>
                <c:pt idx="747">
                  <c:v>686.6</c:v>
                </c:pt>
                <c:pt idx="748">
                  <c:v>687.6</c:v>
                </c:pt>
                <c:pt idx="749">
                  <c:v>688.6</c:v>
                </c:pt>
                <c:pt idx="750">
                  <c:v>689.6</c:v>
                </c:pt>
                <c:pt idx="751">
                  <c:v>690.6</c:v>
                </c:pt>
                <c:pt idx="752">
                  <c:v>691.6</c:v>
                </c:pt>
                <c:pt idx="753">
                  <c:v>692.6</c:v>
                </c:pt>
                <c:pt idx="754">
                  <c:v>693.6</c:v>
                </c:pt>
                <c:pt idx="755">
                  <c:v>694.6</c:v>
                </c:pt>
                <c:pt idx="756">
                  <c:v>695.6</c:v>
                </c:pt>
                <c:pt idx="757">
                  <c:v>696.6</c:v>
                </c:pt>
                <c:pt idx="758">
                  <c:v>697.6</c:v>
                </c:pt>
                <c:pt idx="759">
                  <c:v>698.6</c:v>
                </c:pt>
                <c:pt idx="760">
                  <c:v>699.6</c:v>
                </c:pt>
                <c:pt idx="761">
                  <c:v>700.6</c:v>
                </c:pt>
                <c:pt idx="762">
                  <c:v>701.6</c:v>
                </c:pt>
                <c:pt idx="763">
                  <c:v>702.6</c:v>
                </c:pt>
                <c:pt idx="764">
                  <c:v>703.6</c:v>
                </c:pt>
                <c:pt idx="765">
                  <c:v>704.6</c:v>
                </c:pt>
                <c:pt idx="766">
                  <c:v>705.6</c:v>
                </c:pt>
                <c:pt idx="767">
                  <c:v>706.6</c:v>
                </c:pt>
                <c:pt idx="768">
                  <c:v>707.6</c:v>
                </c:pt>
                <c:pt idx="769">
                  <c:v>708.6</c:v>
                </c:pt>
                <c:pt idx="770">
                  <c:v>709.6</c:v>
                </c:pt>
                <c:pt idx="771">
                  <c:v>710.6</c:v>
                </c:pt>
                <c:pt idx="772">
                  <c:v>711.6</c:v>
                </c:pt>
                <c:pt idx="773">
                  <c:v>712.6</c:v>
                </c:pt>
                <c:pt idx="774">
                  <c:v>713.6</c:v>
                </c:pt>
                <c:pt idx="775">
                  <c:v>714.6</c:v>
                </c:pt>
                <c:pt idx="776">
                  <c:v>715.6</c:v>
                </c:pt>
                <c:pt idx="777">
                  <c:v>716.6</c:v>
                </c:pt>
                <c:pt idx="778">
                  <c:v>717.6</c:v>
                </c:pt>
                <c:pt idx="779">
                  <c:v>718.6</c:v>
                </c:pt>
                <c:pt idx="780">
                  <c:v>719.6</c:v>
                </c:pt>
                <c:pt idx="781">
                  <c:v>720.6</c:v>
                </c:pt>
                <c:pt idx="782">
                  <c:v>721.6</c:v>
                </c:pt>
                <c:pt idx="783">
                  <c:v>722.6</c:v>
                </c:pt>
                <c:pt idx="784">
                  <c:v>723.6</c:v>
                </c:pt>
                <c:pt idx="785">
                  <c:v>724.6</c:v>
                </c:pt>
                <c:pt idx="786">
                  <c:v>725.6</c:v>
                </c:pt>
                <c:pt idx="787">
                  <c:v>726.6</c:v>
                </c:pt>
                <c:pt idx="788">
                  <c:v>727.6</c:v>
                </c:pt>
                <c:pt idx="789">
                  <c:v>728.6</c:v>
                </c:pt>
                <c:pt idx="790">
                  <c:v>729.6</c:v>
                </c:pt>
                <c:pt idx="791">
                  <c:v>730.6</c:v>
                </c:pt>
                <c:pt idx="792">
                  <c:v>731.6</c:v>
                </c:pt>
                <c:pt idx="793">
                  <c:v>732.6</c:v>
                </c:pt>
                <c:pt idx="794">
                  <c:v>733.6</c:v>
                </c:pt>
                <c:pt idx="795">
                  <c:v>734.6</c:v>
                </c:pt>
                <c:pt idx="796">
                  <c:v>735.6</c:v>
                </c:pt>
                <c:pt idx="797">
                  <c:v>736.6</c:v>
                </c:pt>
                <c:pt idx="798">
                  <c:v>737.6</c:v>
                </c:pt>
                <c:pt idx="799">
                  <c:v>738.6</c:v>
                </c:pt>
                <c:pt idx="800">
                  <c:v>739.6</c:v>
                </c:pt>
                <c:pt idx="801">
                  <c:v>740.6</c:v>
                </c:pt>
                <c:pt idx="802">
                  <c:v>741.6</c:v>
                </c:pt>
                <c:pt idx="803">
                  <c:v>742.6</c:v>
                </c:pt>
                <c:pt idx="804">
                  <c:v>743.6</c:v>
                </c:pt>
                <c:pt idx="805">
                  <c:v>744.6</c:v>
                </c:pt>
                <c:pt idx="806">
                  <c:v>745.6</c:v>
                </c:pt>
                <c:pt idx="807">
                  <c:v>746.6</c:v>
                </c:pt>
                <c:pt idx="808">
                  <c:v>747.6</c:v>
                </c:pt>
                <c:pt idx="809">
                  <c:v>748.6</c:v>
                </c:pt>
                <c:pt idx="810">
                  <c:v>749.6</c:v>
                </c:pt>
                <c:pt idx="811">
                  <c:v>750.6</c:v>
                </c:pt>
                <c:pt idx="812">
                  <c:v>751.6</c:v>
                </c:pt>
                <c:pt idx="813">
                  <c:v>752.6</c:v>
                </c:pt>
                <c:pt idx="814">
                  <c:v>753.6</c:v>
                </c:pt>
                <c:pt idx="815">
                  <c:v>754.6</c:v>
                </c:pt>
                <c:pt idx="816">
                  <c:v>755.6</c:v>
                </c:pt>
                <c:pt idx="817">
                  <c:v>756.6</c:v>
                </c:pt>
                <c:pt idx="818">
                  <c:v>757.6</c:v>
                </c:pt>
                <c:pt idx="819">
                  <c:v>758.6</c:v>
                </c:pt>
                <c:pt idx="820">
                  <c:v>759.6</c:v>
                </c:pt>
                <c:pt idx="821">
                  <c:v>760.6</c:v>
                </c:pt>
                <c:pt idx="822">
                  <c:v>761.6</c:v>
                </c:pt>
                <c:pt idx="823">
                  <c:v>762.6</c:v>
                </c:pt>
                <c:pt idx="824">
                  <c:v>763.6</c:v>
                </c:pt>
                <c:pt idx="825">
                  <c:v>764.6</c:v>
                </c:pt>
                <c:pt idx="826">
                  <c:v>765.6</c:v>
                </c:pt>
                <c:pt idx="827">
                  <c:v>766.6</c:v>
                </c:pt>
                <c:pt idx="828">
                  <c:v>767.6</c:v>
                </c:pt>
                <c:pt idx="829">
                  <c:v>768.6</c:v>
                </c:pt>
                <c:pt idx="830">
                  <c:v>769.6</c:v>
                </c:pt>
                <c:pt idx="831">
                  <c:v>770.6</c:v>
                </c:pt>
                <c:pt idx="832">
                  <c:v>771.6</c:v>
                </c:pt>
                <c:pt idx="833">
                  <c:v>772.6</c:v>
                </c:pt>
                <c:pt idx="834">
                  <c:v>773.6</c:v>
                </c:pt>
                <c:pt idx="835">
                  <c:v>774.6</c:v>
                </c:pt>
                <c:pt idx="836">
                  <c:v>775.6</c:v>
                </c:pt>
                <c:pt idx="837">
                  <c:v>776.6</c:v>
                </c:pt>
                <c:pt idx="838">
                  <c:v>777.6</c:v>
                </c:pt>
                <c:pt idx="839">
                  <c:v>778.6</c:v>
                </c:pt>
                <c:pt idx="840">
                  <c:v>779.6</c:v>
                </c:pt>
                <c:pt idx="841">
                  <c:v>780.6</c:v>
                </c:pt>
                <c:pt idx="842">
                  <c:v>781.6</c:v>
                </c:pt>
                <c:pt idx="843">
                  <c:v>782.6</c:v>
                </c:pt>
                <c:pt idx="844">
                  <c:v>783.6</c:v>
                </c:pt>
                <c:pt idx="845">
                  <c:v>784.6</c:v>
                </c:pt>
                <c:pt idx="846">
                  <c:v>785.6</c:v>
                </c:pt>
                <c:pt idx="847">
                  <c:v>786.6</c:v>
                </c:pt>
                <c:pt idx="848">
                  <c:v>787.6</c:v>
                </c:pt>
                <c:pt idx="849">
                  <c:v>788.6</c:v>
                </c:pt>
                <c:pt idx="850">
                  <c:v>789.6</c:v>
                </c:pt>
                <c:pt idx="851">
                  <c:v>790.6</c:v>
                </c:pt>
                <c:pt idx="852">
                  <c:v>791.6</c:v>
                </c:pt>
                <c:pt idx="853">
                  <c:v>792.6</c:v>
                </c:pt>
                <c:pt idx="854">
                  <c:v>793.6</c:v>
                </c:pt>
                <c:pt idx="855">
                  <c:v>794.6</c:v>
                </c:pt>
                <c:pt idx="856">
                  <c:v>795.6</c:v>
                </c:pt>
                <c:pt idx="857">
                  <c:v>796.6</c:v>
                </c:pt>
                <c:pt idx="858">
                  <c:v>797.6</c:v>
                </c:pt>
                <c:pt idx="859">
                  <c:v>798.6</c:v>
                </c:pt>
                <c:pt idx="860">
                  <c:v>799.6</c:v>
                </c:pt>
                <c:pt idx="861">
                  <c:v>800.6</c:v>
                </c:pt>
                <c:pt idx="862">
                  <c:v>801.6</c:v>
                </c:pt>
                <c:pt idx="863">
                  <c:v>802.6</c:v>
                </c:pt>
                <c:pt idx="864">
                  <c:v>803.6</c:v>
                </c:pt>
                <c:pt idx="865">
                  <c:v>804.6</c:v>
                </c:pt>
                <c:pt idx="866">
                  <c:v>805.6</c:v>
                </c:pt>
                <c:pt idx="867">
                  <c:v>806.6</c:v>
                </c:pt>
                <c:pt idx="868">
                  <c:v>807.6</c:v>
                </c:pt>
                <c:pt idx="869">
                  <c:v>808.6</c:v>
                </c:pt>
                <c:pt idx="870">
                  <c:v>809.6</c:v>
                </c:pt>
                <c:pt idx="871">
                  <c:v>810.6</c:v>
                </c:pt>
                <c:pt idx="872">
                  <c:v>811.6</c:v>
                </c:pt>
                <c:pt idx="873">
                  <c:v>812.6</c:v>
                </c:pt>
                <c:pt idx="874">
                  <c:v>813.6</c:v>
                </c:pt>
                <c:pt idx="875">
                  <c:v>814.6</c:v>
                </c:pt>
                <c:pt idx="876">
                  <c:v>815.6</c:v>
                </c:pt>
                <c:pt idx="877">
                  <c:v>816.6</c:v>
                </c:pt>
                <c:pt idx="878">
                  <c:v>817.6</c:v>
                </c:pt>
                <c:pt idx="879">
                  <c:v>818.6</c:v>
                </c:pt>
                <c:pt idx="880">
                  <c:v>819.6</c:v>
                </c:pt>
                <c:pt idx="881">
                  <c:v>820.6</c:v>
                </c:pt>
                <c:pt idx="882">
                  <c:v>821.6</c:v>
                </c:pt>
                <c:pt idx="883">
                  <c:v>822.6</c:v>
                </c:pt>
                <c:pt idx="884">
                  <c:v>823.6</c:v>
                </c:pt>
                <c:pt idx="885">
                  <c:v>824.6</c:v>
                </c:pt>
                <c:pt idx="886">
                  <c:v>825.6</c:v>
                </c:pt>
                <c:pt idx="887">
                  <c:v>826.6</c:v>
                </c:pt>
                <c:pt idx="888">
                  <c:v>827.6</c:v>
                </c:pt>
                <c:pt idx="889">
                  <c:v>828.6</c:v>
                </c:pt>
                <c:pt idx="890">
                  <c:v>829.6</c:v>
                </c:pt>
                <c:pt idx="891">
                  <c:v>830.6</c:v>
                </c:pt>
                <c:pt idx="892">
                  <c:v>831.6</c:v>
                </c:pt>
                <c:pt idx="893">
                  <c:v>832.6</c:v>
                </c:pt>
                <c:pt idx="894">
                  <c:v>833.6</c:v>
                </c:pt>
                <c:pt idx="895">
                  <c:v>834.6</c:v>
                </c:pt>
                <c:pt idx="896">
                  <c:v>835.6</c:v>
                </c:pt>
                <c:pt idx="897">
                  <c:v>836.6</c:v>
                </c:pt>
                <c:pt idx="898">
                  <c:v>837.6</c:v>
                </c:pt>
                <c:pt idx="899">
                  <c:v>838.6</c:v>
                </c:pt>
                <c:pt idx="900">
                  <c:v>839.6</c:v>
                </c:pt>
                <c:pt idx="901">
                  <c:v>840.6</c:v>
                </c:pt>
                <c:pt idx="902">
                  <c:v>841.6</c:v>
                </c:pt>
                <c:pt idx="903">
                  <c:v>842.6</c:v>
                </c:pt>
                <c:pt idx="904">
                  <c:v>843.6</c:v>
                </c:pt>
                <c:pt idx="905">
                  <c:v>844.6</c:v>
                </c:pt>
                <c:pt idx="906">
                  <c:v>845.6</c:v>
                </c:pt>
                <c:pt idx="907">
                  <c:v>846.6</c:v>
                </c:pt>
                <c:pt idx="908">
                  <c:v>847.6</c:v>
                </c:pt>
                <c:pt idx="909">
                  <c:v>848.6</c:v>
                </c:pt>
                <c:pt idx="910">
                  <c:v>849.6</c:v>
                </c:pt>
                <c:pt idx="911">
                  <c:v>850.6</c:v>
                </c:pt>
                <c:pt idx="912">
                  <c:v>851.6</c:v>
                </c:pt>
                <c:pt idx="913">
                  <c:v>852.6</c:v>
                </c:pt>
                <c:pt idx="914">
                  <c:v>853.6</c:v>
                </c:pt>
                <c:pt idx="915">
                  <c:v>854.6</c:v>
                </c:pt>
                <c:pt idx="916">
                  <c:v>855.6</c:v>
                </c:pt>
                <c:pt idx="917">
                  <c:v>856.6</c:v>
                </c:pt>
                <c:pt idx="918">
                  <c:v>857.6</c:v>
                </c:pt>
                <c:pt idx="919">
                  <c:v>858.6</c:v>
                </c:pt>
                <c:pt idx="920">
                  <c:v>859.6</c:v>
                </c:pt>
                <c:pt idx="921">
                  <c:v>860.6</c:v>
                </c:pt>
                <c:pt idx="922">
                  <c:v>861.6</c:v>
                </c:pt>
                <c:pt idx="923">
                  <c:v>862.6</c:v>
                </c:pt>
                <c:pt idx="924">
                  <c:v>863.6</c:v>
                </c:pt>
                <c:pt idx="925">
                  <c:v>864.6</c:v>
                </c:pt>
                <c:pt idx="926">
                  <c:v>865.6</c:v>
                </c:pt>
                <c:pt idx="927">
                  <c:v>866.6</c:v>
                </c:pt>
                <c:pt idx="928">
                  <c:v>867.6</c:v>
                </c:pt>
                <c:pt idx="929">
                  <c:v>868.6</c:v>
                </c:pt>
                <c:pt idx="930">
                  <c:v>869.6</c:v>
                </c:pt>
                <c:pt idx="931">
                  <c:v>870.6</c:v>
                </c:pt>
                <c:pt idx="932">
                  <c:v>871.6</c:v>
                </c:pt>
                <c:pt idx="933">
                  <c:v>872.6</c:v>
                </c:pt>
                <c:pt idx="934">
                  <c:v>873.6</c:v>
                </c:pt>
                <c:pt idx="935">
                  <c:v>874.6</c:v>
                </c:pt>
                <c:pt idx="936">
                  <c:v>875.6</c:v>
                </c:pt>
                <c:pt idx="937">
                  <c:v>876.6</c:v>
                </c:pt>
                <c:pt idx="938">
                  <c:v>877.6</c:v>
                </c:pt>
                <c:pt idx="939">
                  <c:v>878.6</c:v>
                </c:pt>
                <c:pt idx="940">
                  <c:v>879.6</c:v>
                </c:pt>
                <c:pt idx="941">
                  <c:v>880.6</c:v>
                </c:pt>
                <c:pt idx="942">
                  <c:v>881.6</c:v>
                </c:pt>
                <c:pt idx="943">
                  <c:v>882.6</c:v>
                </c:pt>
                <c:pt idx="944">
                  <c:v>883.6</c:v>
                </c:pt>
                <c:pt idx="945">
                  <c:v>884.6</c:v>
                </c:pt>
                <c:pt idx="946">
                  <c:v>885.6</c:v>
                </c:pt>
                <c:pt idx="947">
                  <c:v>886.6</c:v>
                </c:pt>
                <c:pt idx="948">
                  <c:v>887.6</c:v>
                </c:pt>
                <c:pt idx="949">
                  <c:v>888.6</c:v>
                </c:pt>
                <c:pt idx="950">
                  <c:v>889.6</c:v>
                </c:pt>
                <c:pt idx="951">
                  <c:v>890.6</c:v>
                </c:pt>
                <c:pt idx="952">
                  <c:v>891.6</c:v>
                </c:pt>
                <c:pt idx="953">
                  <c:v>892.6</c:v>
                </c:pt>
                <c:pt idx="954">
                  <c:v>893.6</c:v>
                </c:pt>
                <c:pt idx="955">
                  <c:v>894.6</c:v>
                </c:pt>
                <c:pt idx="956">
                  <c:v>895.6</c:v>
                </c:pt>
                <c:pt idx="957">
                  <c:v>896.6</c:v>
                </c:pt>
                <c:pt idx="958">
                  <c:v>897.6</c:v>
                </c:pt>
                <c:pt idx="959">
                  <c:v>898.6</c:v>
                </c:pt>
                <c:pt idx="960">
                  <c:v>899.6</c:v>
                </c:pt>
                <c:pt idx="961">
                  <c:v>900.6</c:v>
                </c:pt>
                <c:pt idx="962">
                  <c:v>901.6</c:v>
                </c:pt>
                <c:pt idx="963">
                  <c:v>902.6</c:v>
                </c:pt>
                <c:pt idx="964">
                  <c:v>903.6</c:v>
                </c:pt>
                <c:pt idx="965">
                  <c:v>904.6</c:v>
                </c:pt>
                <c:pt idx="966">
                  <c:v>905.6</c:v>
                </c:pt>
                <c:pt idx="967">
                  <c:v>906.6</c:v>
                </c:pt>
                <c:pt idx="968">
                  <c:v>907.6</c:v>
                </c:pt>
                <c:pt idx="969">
                  <c:v>908.6</c:v>
                </c:pt>
                <c:pt idx="970">
                  <c:v>909.6</c:v>
                </c:pt>
                <c:pt idx="971">
                  <c:v>910.6</c:v>
                </c:pt>
                <c:pt idx="972">
                  <c:v>911.6</c:v>
                </c:pt>
                <c:pt idx="973">
                  <c:v>912.6</c:v>
                </c:pt>
                <c:pt idx="974">
                  <c:v>913.6</c:v>
                </c:pt>
                <c:pt idx="975">
                  <c:v>914.6</c:v>
                </c:pt>
                <c:pt idx="976">
                  <c:v>915.6</c:v>
                </c:pt>
                <c:pt idx="977">
                  <c:v>916.6</c:v>
                </c:pt>
                <c:pt idx="978">
                  <c:v>917.6</c:v>
                </c:pt>
                <c:pt idx="979">
                  <c:v>918.6</c:v>
                </c:pt>
                <c:pt idx="980">
                  <c:v>919.6</c:v>
                </c:pt>
                <c:pt idx="981">
                  <c:v>920.6</c:v>
                </c:pt>
                <c:pt idx="982">
                  <c:v>921.6</c:v>
                </c:pt>
                <c:pt idx="983">
                  <c:v>922.6</c:v>
                </c:pt>
                <c:pt idx="984">
                  <c:v>923.6</c:v>
                </c:pt>
                <c:pt idx="985">
                  <c:v>924.6</c:v>
                </c:pt>
                <c:pt idx="986">
                  <c:v>925.6</c:v>
                </c:pt>
                <c:pt idx="987">
                  <c:v>926.6</c:v>
                </c:pt>
                <c:pt idx="988">
                  <c:v>927.6</c:v>
                </c:pt>
                <c:pt idx="989">
                  <c:v>928.6</c:v>
                </c:pt>
                <c:pt idx="990">
                  <c:v>929.6</c:v>
                </c:pt>
                <c:pt idx="991">
                  <c:v>930.6</c:v>
                </c:pt>
                <c:pt idx="992">
                  <c:v>931.6</c:v>
                </c:pt>
                <c:pt idx="993">
                  <c:v>932.6</c:v>
                </c:pt>
                <c:pt idx="994">
                  <c:v>933.6</c:v>
                </c:pt>
                <c:pt idx="995">
                  <c:v>934.6</c:v>
                </c:pt>
                <c:pt idx="996">
                  <c:v>935.6</c:v>
                </c:pt>
                <c:pt idx="997">
                  <c:v>936.6</c:v>
                </c:pt>
                <c:pt idx="998">
                  <c:v>937.6</c:v>
                </c:pt>
                <c:pt idx="999">
                  <c:v>938.6</c:v>
                </c:pt>
                <c:pt idx="1000">
                  <c:v>939.6</c:v>
                </c:pt>
                <c:pt idx="1001">
                  <c:v>940.6</c:v>
                </c:pt>
                <c:pt idx="1002">
                  <c:v>941.6</c:v>
                </c:pt>
                <c:pt idx="1003">
                  <c:v>942.6</c:v>
                </c:pt>
                <c:pt idx="1004">
                  <c:v>943.6</c:v>
                </c:pt>
                <c:pt idx="1005">
                  <c:v>944.6</c:v>
                </c:pt>
                <c:pt idx="1006">
                  <c:v>945.6</c:v>
                </c:pt>
                <c:pt idx="1007">
                  <c:v>946.6</c:v>
                </c:pt>
                <c:pt idx="1008">
                  <c:v>947.6</c:v>
                </c:pt>
                <c:pt idx="1009">
                  <c:v>948.6</c:v>
                </c:pt>
                <c:pt idx="1010">
                  <c:v>949.6</c:v>
                </c:pt>
                <c:pt idx="1011">
                  <c:v>950.6</c:v>
                </c:pt>
                <c:pt idx="1012">
                  <c:v>951.6</c:v>
                </c:pt>
                <c:pt idx="1013">
                  <c:v>952.6</c:v>
                </c:pt>
                <c:pt idx="1014">
                  <c:v>953.6</c:v>
                </c:pt>
                <c:pt idx="1015">
                  <c:v>954.6</c:v>
                </c:pt>
                <c:pt idx="1016">
                  <c:v>955.6</c:v>
                </c:pt>
                <c:pt idx="1017">
                  <c:v>956.6</c:v>
                </c:pt>
                <c:pt idx="1018">
                  <c:v>957.6</c:v>
                </c:pt>
                <c:pt idx="1019">
                  <c:v>958.6</c:v>
                </c:pt>
                <c:pt idx="1020">
                  <c:v>959.6</c:v>
                </c:pt>
                <c:pt idx="1021">
                  <c:v>960.6</c:v>
                </c:pt>
                <c:pt idx="1022">
                  <c:v>961.6</c:v>
                </c:pt>
                <c:pt idx="1023">
                  <c:v>962.6</c:v>
                </c:pt>
                <c:pt idx="1024">
                  <c:v>963.6</c:v>
                </c:pt>
                <c:pt idx="1025">
                  <c:v>964.6</c:v>
                </c:pt>
                <c:pt idx="1026">
                  <c:v>965.6</c:v>
                </c:pt>
                <c:pt idx="1027">
                  <c:v>966.6</c:v>
                </c:pt>
                <c:pt idx="1028">
                  <c:v>967.6</c:v>
                </c:pt>
                <c:pt idx="1029">
                  <c:v>968.6</c:v>
                </c:pt>
                <c:pt idx="1030">
                  <c:v>969.6</c:v>
                </c:pt>
                <c:pt idx="1031">
                  <c:v>970.6</c:v>
                </c:pt>
                <c:pt idx="1032">
                  <c:v>971.6</c:v>
                </c:pt>
                <c:pt idx="1033">
                  <c:v>972.6</c:v>
                </c:pt>
                <c:pt idx="1034">
                  <c:v>973.6</c:v>
                </c:pt>
                <c:pt idx="1035">
                  <c:v>974.6</c:v>
                </c:pt>
                <c:pt idx="1036">
                  <c:v>975.6</c:v>
                </c:pt>
                <c:pt idx="1037">
                  <c:v>976.6</c:v>
                </c:pt>
                <c:pt idx="1038">
                  <c:v>977.6</c:v>
                </c:pt>
                <c:pt idx="1039">
                  <c:v>978.6</c:v>
                </c:pt>
                <c:pt idx="1040">
                  <c:v>979.6</c:v>
                </c:pt>
                <c:pt idx="1041">
                  <c:v>980.6</c:v>
                </c:pt>
                <c:pt idx="1042">
                  <c:v>981.6</c:v>
                </c:pt>
                <c:pt idx="1043">
                  <c:v>982.6</c:v>
                </c:pt>
                <c:pt idx="1044">
                  <c:v>983.6</c:v>
                </c:pt>
                <c:pt idx="1045">
                  <c:v>984.6</c:v>
                </c:pt>
                <c:pt idx="1046">
                  <c:v>985.6</c:v>
                </c:pt>
                <c:pt idx="1047">
                  <c:v>986.6</c:v>
                </c:pt>
                <c:pt idx="1048">
                  <c:v>987.6</c:v>
                </c:pt>
                <c:pt idx="1049">
                  <c:v>988.6</c:v>
                </c:pt>
                <c:pt idx="1050">
                  <c:v>989.6</c:v>
                </c:pt>
                <c:pt idx="1051">
                  <c:v>990.6</c:v>
                </c:pt>
                <c:pt idx="1052">
                  <c:v>991.6</c:v>
                </c:pt>
                <c:pt idx="1053">
                  <c:v>992.6</c:v>
                </c:pt>
                <c:pt idx="1054">
                  <c:v>993.6</c:v>
                </c:pt>
                <c:pt idx="1055">
                  <c:v>994.6</c:v>
                </c:pt>
                <c:pt idx="1056">
                  <c:v>995.6</c:v>
                </c:pt>
                <c:pt idx="1057">
                  <c:v>996.6</c:v>
                </c:pt>
                <c:pt idx="1058">
                  <c:v>997.6</c:v>
                </c:pt>
                <c:pt idx="1059">
                  <c:v>998.6</c:v>
                </c:pt>
                <c:pt idx="1060">
                  <c:v>999.6</c:v>
                </c:pt>
                <c:pt idx="1061">
                  <c:v>1000.6</c:v>
                </c:pt>
                <c:pt idx="1062">
                  <c:v>1001.6</c:v>
                </c:pt>
                <c:pt idx="1063">
                  <c:v>1002.6</c:v>
                </c:pt>
                <c:pt idx="1064">
                  <c:v>1003.6</c:v>
                </c:pt>
                <c:pt idx="1065">
                  <c:v>1004.6</c:v>
                </c:pt>
                <c:pt idx="1066">
                  <c:v>1005.6</c:v>
                </c:pt>
                <c:pt idx="1067">
                  <c:v>1006.6</c:v>
                </c:pt>
                <c:pt idx="1068">
                  <c:v>1007.6</c:v>
                </c:pt>
                <c:pt idx="1069">
                  <c:v>1008.6</c:v>
                </c:pt>
                <c:pt idx="1070">
                  <c:v>1009.6</c:v>
                </c:pt>
                <c:pt idx="1071">
                  <c:v>1010.6</c:v>
                </c:pt>
                <c:pt idx="1072">
                  <c:v>1011.6</c:v>
                </c:pt>
                <c:pt idx="1073">
                  <c:v>1012.6</c:v>
                </c:pt>
                <c:pt idx="1074">
                  <c:v>1013.6</c:v>
                </c:pt>
                <c:pt idx="1075">
                  <c:v>1014.6</c:v>
                </c:pt>
                <c:pt idx="1076">
                  <c:v>1015.6</c:v>
                </c:pt>
                <c:pt idx="1077">
                  <c:v>1016.6</c:v>
                </c:pt>
                <c:pt idx="1078">
                  <c:v>1017.6</c:v>
                </c:pt>
                <c:pt idx="1079">
                  <c:v>1018.6</c:v>
                </c:pt>
                <c:pt idx="1080">
                  <c:v>1019.6</c:v>
                </c:pt>
                <c:pt idx="1081">
                  <c:v>1020.6</c:v>
                </c:pt>
                <c:pt idx="1082">
                  <c:v>1021.6</c:v>
                </c:pt>
                <c:pt idx="1083">
                  <c:v>1022.6</c:v>
                </c:pt>
                <c:pt idx="1084">
                  <c:v>1023.6</c:v>
                </c:pt>
                <c:pt idx="1085">
                  <c:v>1024.5999999999999</c:v>
                </c:pt>
                <c:pt idx="1086">
                  <c:v>1025.5999999999999</c:v>
                </c:pt>
                <c:pt idx="1087">
                  <c:v>1026.5999999999999</c:v>
                </c:pt>
                <c:pt idx="1088">
                  <c:v>1027.5999999999999</c:v>
                </c:pt>
                <c:pt idx="1089">
                  <c:v>1028.5999999999999</c:v>
                </c:pt>
                <c:pt idx="1090">
                  <c:v>1029.5999999999999</c:v>
                </c:pt>
                <c:pt idx="1091">
                  <c:v>1030.5999999999999</c:v>
                </c:pt>
                <c:pt idx="1092">
                  <c:v>1031.5999999999999</c:v>
                </c:pt>
                <c:pt idx="1093">
                  <c:v>1032.5999999999999</c:v>
                </c:pt>
                <c:pt idx="1094">
                  <c:v>1033.5999999999999</c:v>
                </c:pt>
                <c:pt idx="1095">
                  <c:v>1034.5999999999999</c:v>
                </c:pt>
                <c:pt idx="1096">
                  <c:v>1035.5999999999999</c:v>
                </c:pt>
                <c:pt idx="1097">
                  <c:v>1036.5999999999999</c:v>
                </c:pt>
                <c:pt idx="1098">
                  <c:v>1037.5999999999999</c:v>
                </c:pt>
                <c:pt idx="1099">
                  <c:v>1038.5999999999999</c:v>
                </c:pt>
                <c:pt idx="1100">
                  <c:v>1039.5999999999999</c:v>
                </c:pt>
                <c:pt idx="1101">
                  <c:v>1040.5999999999999</c:v>
                </c:pt>
                <c:pt idx="1102">
                  <c:v>1041.5999999999999</c:v>
                </c:pt>
                <c:pt idx="1103">
                  <c:v>1042.5999999999999</c:v>
                </c:pt>
                <c:pt idx="1104">
                  <c:v>1043.5999999999999</c:v>
                </c:pt>
                <c:pt idx="1105">
                  <c:v>1044.5999999999999</c:v>
                </c:pt>
                <c:pt idx="1106">
                  <c:v>1045.5999999999999</c:v>
                </c:pt>
                <c:pt idx="1107">
                  <c:v>1046.5999999999999</c:v>
                </c:pt>
                <c:pt idx="1108">
                  <c:v>1047.5999999999999</c:v>
                </c:pt>
                <c:pt idx="1109">
                  <c:v>1048.5999999999999</c:v>
                </c:pt>
                <c:pt idx="1110">
                  <c:v>1049.5999999999999</c:v>
                </c:pt>
                <c:pt idx="1111">
                  <c:v>1050.5999999999999</c:v>
                </c:pt>
                <c:pt idx="1112">
                  <c:v>1051.5999999999999</c:v>
                </c:pt>
                <c:pt idx="1113">
                  <c:v>1052.5999999999999</c:v>
                </c:pt>
                <c:pt idx="1114">
                  <c:v>1053.5999999999999</c:v>
                </c:pt>
                <c:pt idx="1115">
                  <c:v>1054.5999999999999</c:v>
                </c:pt>
                <c:pt idx="1116">
                  <c:v>1055.5999999999999</c:v>
                </c:pt>
                <c:pt idx="1117">
                  <c:v>1056.5999999999999</c:v>
                </c:pt>
                <c:pt idx="1118">
                  <c:v>1057.5999999999999</c:v>
                </c:pt>
                <c:pt idx="1119">
                  <c:v>1058.5999999999999</c:v>
                </c:pt>
                <c:pt idx="1120">
                  <c:v>1059.5999999999999</c:v>
                </c:pt>
                <c:pt idx="1121">
                  <c:v>1060.5999999999999</c:v>
                </c:pt>
                <c:pt idx="1122">
                  <c:v>1061.5999999999999</c:v>
                </c:pt>
                <c:pt idx="1123">
                  <c:v>1062.5999999999999</c:v>
                </c:pt>
                <c:pt idx="1124">
                  <c:v>1063.5999999999999</c:v>
                </c:pt>
                <c:pt idx="1125">
                  <c:v>1064.5999999999999</c:v>
                </c:pt>
                <c:pt idx="1126">
                  <c:v>1065.5999999999999</c:v>
                </c:pt>
                <c:pt idx="1127">
                  <c:v>1066.5999999999999</c:v>
                </c:pt>
                <c:pt idx="1128">
                  <c:v>1067.5999999999999</c:v>
                </c:pt>
                <c:pt idx="1129">
                  <c:v>1068.5999999999999</c:v>
                </c:pt>
                <c:pt idx="1130">
                  <c:v>1069.5999999999999</c:v>
                </c:pt>
                <c:pt idx="1131">
                  <c:v>1070.5999999999999</c:v>
                </c:pt>
                <c:pt idx="1132">
                  <c:v>1071.5999999999999</c:v>
                </c:pt>
                <c:pt idx="1133">
                  <c:v>1072.5999999999999</c:v>
                </c:pt>
                <c:pt idx="1134">
                  <c:v>1073.5999999999999</c:v>
                </c:pt>
                <c:pt idx="1135">
                  <c:v>1074.5999999999999</c:v>
                </c:pt>
                <c:pt idx="1136">
                  <c:v>1075.5999999999999</c:v>
                </c:pt>
                <c:pt idx="1137">
                  <c:v>1076.5999999999999</c:v>
                </c:pt>
                <c:pt idx="1138">
                  <c:v>1077.5999999999999</c:v>
                </c:pt>
                <c:pt idx="1139">
                  <c:v>1078.5999999999999</c:v>
                </c:pt>
                <c:pt idx="1140">
                  <c:v>1079.5999999999999</c:v>
                </c:pt>
                <c:pt idx="1141">
                  <c:v>1080.5999999999999</c:v>
                </c:pt>
                <c:pt idx="1142">
                  <c:v>1081.5999999999999</c:v>
                </c:pt>
                <c:pt idx="1143">
                  <c:v>1082.5999999999999</c:v>
                </c:pt>
                <c:pt idx="1144">
                  <c:v>1083.5999999999999</c:v>
                </c:pt>
                <c:pt idx="1145">
                  <c:v>1084.5999999999999</c:v>
                </c:pt>
                <c:pt idx="1146">
                  <c:v>1085.5999999999999</c:v>
                </c:pt>
                <c:pt idx="1147">
                  <c:v>1086.5999999999999</c:v>
                </c:pt>
                <c:pt idx="1148">
                  <c:v>1087.5999999999999</c:v>
                </c:pt>
                <c:pt idx="1149">
                  <c:v>1088.5999999999999</c:v>
                </c:pt>
                <c:pt idx="1150">
                  <c:v>1089.5999999999999</c:v>
                </c:pt>
                <c:pt idx="1151">
                  <c:v>1090.5999999999999</c:v>
                </c:pt>
                <c:pt idx="1152">
                  <c:v>1091.5999999999999</c:v>
                </c:pt>
                <c:pt idx="1153">
                  <c:v>1092.5999999999999</c:v>
                </c:pt>
                <c:pt idx="1154">
                  <c:v>1093.5999999999999</c:v>
                </c:pt>
                <c:pt idx="1155">
                  <c:v>1094.5999999999999</c:v>
                </c:pt>
                <c:pt idx="1156">
                  <c:v>1095.5999999999999</c:v>
                </c:pt>
                <c:pt idx="1157">
                  <c:v>1096.5999999999999</c:v>
                </c:pt>
                <c:pt idx="1158">
                  <c:v>1097.5999999999999</c:v>
                </c:pt>
                <c:pt idx="1159">
                  <c:v>1098.5999999999999</c:v>
                </c:pt>
                <c:pt idx="1160">
                  <c:v>1099.5999999999999</c:v>
                </c:pt>
                <c:pt idx="1161">
                  <c:v>1100.5999999999999</c:v>
                </c:pt>
                <c:pt idx="1162">
                  <c:v>1101.5999999999999</c:v>
                </c:pt>
                <c:pt idx="1163">
                  <c:v>1102.5999999999999</c:v>
                </c:pt>
                <c:pt idx="1164">
                  <c:v>1103.5999999999999</c:v>
                </c:pt>
                <c:pt idx="1165">
                  <c:v>1104.5999999999999</c:v>
                </c:pt>
                <c:pt idx="1166">
                  <c:v>1105.5999999999999</c:v>
                </c:pt>
                <c:pt idx="1167">
                  <c:v>1106.5999999999999</c:v>
                </c:pt>
                <c:pt idx="1168">
                  <c:v>1107.5999999999999</c:v>
                </c:pt>
                <c:pt idx="1169">
                  <c:v>1108.5999999999999</c:v>
                </c:pt>
                <c:pt idx="1170">
                  <c:v>1109.5999999999999</c:v>
                </c:pt>
                <c:pt idx="1171">
                  <c:v>1110.5999999999999</c:v>
                </c:pt>
                <c:pt idx="1172">
                  <c:v>1111.5999999999999</c:v>
                </c:pt>
                <c:pt idx="1173">
                  <c:v>1112.5999999999999</c:v>
                </c:pt>
                <c:pt idx="1174">
                  <c:v>1113.5999999999999</c:v>
                </c:pt>
                <c:pt idx="1175">
                  <c:v>1114.5999999999999</c:v>
                </c:pt>
                <c:pt idx="1176">
                  <c:v>1115.5999999999999</c:v>
                </c:pt>
                <c:pt idx="1177">
                  <c:v>1116.5999999999999</c:v>
                </c:pt>
                <c:pt idx="1178">
                  <c:v>1117.5999999999999</c:v>
                </c:pt>
                <c:pt idx="1179">
                  <c:v>1118.5999999999999</c:v>
                </c:pt>
                <c:pt idx="1180">
                  <c:v>1119.5999999999999</c:v>
                </c:pt>
                <c:pt idx="1181">
                  <c:v>1120.5999999999999</c:v>
                </c:pt>
                <c:pt idx="1182">
                  <c:v>1121.5999999999999</c:v>
                </c:pt>
                <c:pt idx="1183">
                  <c:v>1122.5999999999999</c:v>
                </c:pt>
                <c:pt idx="1184">
                  <c:v>1123.5999999999999</c:v>
                </c:pt>
                <c:pt idx="1185">
                  <c:v>1124.5999999999999</c:v>
                </c:pt>
                <c:pt idx="1186">
                  <c:v>1125.5999999999999</c:v>
                </c:pt>
                <c:pt idx="1187">
                  <c:v>1126.5999999999999</c:v>
                </c:pt>
                <c:pt idx="1188">
                  <c:v>1127.5999999999999</c:v>
                </c:pt>
                <c:pt idx="1189">
                  <c:v>1128.5999999999999</c:v>
                </c:pt>
                <c:pt idx="1190">
                  <c:v>1129.5999999999999</c:v>
                </c:pt>
                <c:pt idx="1191">
                  <c:v>1130.5999999999999</c:v>
                </c:pt>
                <c:pt idx="1192">
                  <c:v>1131.5999999999999</c:v>
                </c:pt>
                <c:pt idx="1193">
                  <c:v>1132.5999999999999</c:v>
                </c:pt>
                <c:pt idx="1194">
                  <c:v>1133.5999999999999</c:v>
                </c:pt>
                <c:pt idx="1195">
                  <c:v>1134.5999999999999</c:v>
                </c:pt>
                <c:pt idx="1196">
                  <c:v>1135.5999999999999</c:v>
                </c:pt>
                <c:pt idx="1197">
                  <c:v>1136.5999999999999</c:v>
                </c:pt>
                <c:pt idx="1198">
                  <c:v>1137.5999999999999</c:v>
                </c:pt>
                <c:pt idx="1199">
                  <c:v>1138.5999999999999</c:v>
                </c:pt>
                <c:pt idx="1200">
                  <c:v>1139.5999999999999</c:v>
                </c:pt>
                <c:pt idx="1201">
                  <c:v>1140.5999999999999</c:v>
                </c:pt>
                <c:pt idx="1202">
                  <c:v>1141.5999999999999</c:v>
                </c:pt>
                <c:pt idx="1203">
                  <c:v>1142.5999999999999</c:v>
                </c:pt>
                <c:pt idx="1204">
                  <c:v>1143.5999999999999</c:v>
                </c:pt>
                <c:pt idx="1205">
                  <c:v>1144.5999999999999</c:v>
                </c:pt>
                <c:pt idx="1206">
                  <c:v>1145.5999999999999</c:v>
                </c:pt>
                <c:pt idx="1207">
                  <c:v>1146.5999999999999</c:v>
                </c:pt>
                <c:pt idx="1208">
                  <c:v>1147.5999999999999</c:v>
                </c:pt>
                <c:pt idx="1209">
                  <c:v>1148.5999999999999</c:v>
                </c:pt>
                <c:pt idx="1210">
                  <c:v>1149.5999999999999</c:v>
                </c:pt>
                <c:pt idx="1211">
                  <c:v>1150.5999999999999</c:v>
                </c:pt>
                <c:pt idx="1212">
                  <c:v>1151.5999999999999</c:v>
                </c:pt>
                <c:pt idx="1213">
                  <c:v>1152.5999999999999</c:v>
                </c:pt>
                <c:pt idx="1214">
                  <c:v>1153.5999999999999</c:v>
                </c:pt>
                <c:pt idx="1215">
                  <c:v>1154.5999999999999</c:v>
                </c:pt>
                <c:pt idx="1216">
                  <c:v>1155.5999999999999</c:v>
                </c:pt>
                <c:pt idx="1217">
                  <c:v>1156.5999999999999</c:v>
                </c:pt>
                <c:pt idx="1218">
                  <c:v>1157.5999999999999</c:v>
                </c:pt>
                <c:pt idx="1219">
                  <c:v>1158.5999999999999</c:v>
                </c:pt>
                <c:pt idx="1220">
                  <c:v>1159.5999999999999</c:v>
                </c:pt>
                <c:pt idx="1221">
                  <c:v>1160.5999999999999</c:v>
                </c:pt>
                <c:pt idx="1222">
                  <c:v>1161.5999999999999</c:v>
                </c:pt>
                <c:pt idx="1223">
                  <c:v>1162.5999999999999</c:v>
                </c:pt>
                <c:pt idx="1224">
                  <c:v>1163.5999999999999</c:v>
                </c:pt>
                <c:pt idx="1225">
                  <c:v>1164.5999999999999</c:v>
                </c:pt>
                <c:pt idx="1226">
                  <c:v>1165.5999999999999</c:v>
                </c:pt>
                <c:pt idx="1227">
                  <c:v>1166.5999999999999</c:v>
                </c:pt>
                <c:pt idx="1228">
                  <c:v>1167.5999999999999</c:v>
                </c:pt>
                <c:pt idx="1229">
                  <c:v>1168.5999999999999</c:v>
                </c:pt>
                <c:pt idx="1230">
                  <c:v>1169.5999999999999</c:v>
                </c:pt>
                <c:pt idx="1231">
                  <c:v>1170.5999999999999</c:v>
                </c:pt>
                <c:pt idx="1232">
                  <c:v>1171.5999999999999</c:v>
                </c:pt>
                <c:pt idx="1233">
                  <c:v>1172.5999999999999</c:v>
                </c:pt>
                <c:pt idx="1234">
                  <c:v>1173.5999999999999</c:v>
                </c:pt>
                <c:pt idx="1235">
                  <c:v>1174.5999999999999</c:v>
                </c:pt>
                <c:pt idx="1236">
                  <c:v>1175.5999999999999</c:v>
                </c:pt>
                <c:pt idx="1237">
                  <c:v>1176.5999999999999</c:v>
                </c:pt>
                <c:pt idx="1238">
                  <c:v>1177.5999999999999</c:v>
                </c:pt>
                <c:pt idx="1239">
                  <c:v>1178.5999999999999</c:v>
                </c:pt>
                <c:pt idx="1240">
                  <c:v>1179.5999999999999</c:v>
                </c:pt>
                <c:pt idx="1241">
                  <c:v>1180.5999999999999</c:v>
                </c:pt>
                <c:pt idx="1242">
                  <c:v>1181.5999999999999</c:v>
                </c:pt>
                <c:pt idx="1243">
                  <c:v>1182.5999999999999</c:v>
                </c:pt>
                <c:pt idx="1244">
                  <c:v>1183.5999999999999</c:v>
                </c:pt>
                <c:pt idx="1245">
                  <c:v>1184.5999999999999</c:v>
                </c:pt>
                <c:pt idx="1246">
                  <c:v>1185.5999999999999</c:v>
                </c:pt>
                <c:pt idx="1247">
                  <c:v>1186.5999999999999</c:v>
                </c:pt>
                <c:pt idx="1248">
                  <c:v>1187.5999999999999</c:v>
                </c:pt>
                <c:pt idx="1249">
                  <c:v>1188.5999999999999</c:v>
                </c:pt>
                <c:pt idx="1250">
                  <c:v>1189.5999999999999</c:v>
                </c:pt>
                <c:pt idx="1251">
                  <c:v>1190.5999999999999</c:v>
                </c:pt>
                <c:pt idx="1252">
                  <c:v>1191.5999999999999</c:v>
                </c:pt>
                <c:pt idx="1253">
                  <c:v>1192.5999999999999</c:v>
                </c:pt>
                <c:pt idx="1254">
                  <c:v>1193.5999999999999</c:v>
                </c:pt>
                <c:pt idx="1255">
                  <c:v>1194.5999999999999</c:v>
                </c:pt>
                <c:pt idx="1256">
                  <c:v>1195.5999999999999</c:v>
                </c:pt>
                <c:pt idx="1257">
                  <c:v>1196.5999999999999</c:v>
                </c:pt>
                <c:pt idx="1258">
                  <c:v>1197.5999999999999</c:v>
                </c:pt>
                <c:pt idx="1259">
                  <c:v>1198.5999999999999</c:v>
                </c:pt>
                <c:pt idx="1260">
                  <c:v>1199.5999999999999</c:v>
                </c:pt>
                <c:pt idx="1261">
                  <c:v>1200.5999999999999</c:v>
                </c:pt>
                <c:pt idx="1262">
                  <c:v>1201.5999999999999</c:v>
                </c:pt>
                <c:pt idx="1263">
                  <c:v>1202.5999999999999</c:v>
                </c:pt>
                <c:pt idx="1264">
                  <c:v>1203.5999999999999</c:v>
                </c:pt>
                <c:pt idx="1265">
                  <c:v>1204.5999999999999</c:v>
                </c:pt>
                <c:pt idx="1266">
                  <c:v>1205.5999999999999</c:v>
                </c:pt>
                <c:pt idx="1267">
                  <c:v>1206.5999999999999</c:v>
                </c:pt>
                <c:pt idx="1268">
                  <c:v>1207.5999999999999</c:v>
                </c:pt>
                <c:pt idx="1269">
                  <c:v>1208.5999999999999</c:v>
                </c:pt>
                <c:pt idx="1270">
                  <c:v>1209.5999999999999</c:v>
                </c:pt>
                <c:pt idx="1271">
                  <c:v>1210.5999999999999</c:v>
                </c:pt>
                <c:pt idx="1272">
                  <c:v>1211.5999999999999</c:v>
                </c:pt>
                <c:pt idx="1273">
                  <c:v>1212.5999999999999</c:v>
                </c:pt>
                <c:pt idx="1274">
                  <c:v>1213.5999999999999</c:v>
                </c:pt>
                <c:pt idx="1275">
                  <c:v>1214.5999999999999</c:v>
                </c:pt>
                <c:pt idx="1276">
                  <c:v>1215.5999999999999</c:v>
                </c:pt>
                <c:pt idx="1277">
                  <c:v>1216.5999999999999</c:v>
                </c:pt>
                <c:pt idx="1278">
                  <c:v>1217.5999999999999</c:v>
                </c:pt>
                <c:pt idx="1279">
                  <c:v>1218.5999999999999</c:v>
                </c:pt>
                <c:pt idx="1280">
                  <c:v>1219.5999999999999</c:v>
                </c:pt>
                <c:pt idx="1281">
                  <c:v>1220.5999999999999</c:v>
                </c:pt>
                <c:pt idx="1282">
                  <c:v>1221.5999999999999</c:v>
                </c:pt>
                <c:pt idx="1283">
                  <c:v>1222.5999999999999</c:v>
                </c:pt>
                <c:pt idx="1284">
                  <c:v>1223.5999999999999</c:v>
                </c:pt>
                <c:pt idx="1285">
                  <c:v>1224.5999999999999</c:v>
                </c:pt>
                <c:pt idx="1286">
                  <c:v>1225.5999999999999</c:v>
                </c:pt>
                <c:pt idx="1287">
                  <c:v>1226.5999999999999</c:v>
                </c:pt>
                <c:pt idx="1288">
                  <c:v>1227.5999999999999</c:v>
                </c:pt>
                <c:pt idx="1289">
                  <c:v>1228.5999999999999</c:v>
                </c:pt>
                <c:pt idx="1290">
                  <c:v>1229.5999999999999</c:v>
                </c:pt>
                <c:pt idx="1291">
                  <c:v>1230.5999999999999</c:v>
                </c:pt>
                <c:pt idx="1292">
                  <c:v>1231.5999999999999</c:v>
                </c:pt>
                <c:pt idx="1293">
                  <c:v>1232.5999999999999</c:v>
                </c:pt>
                <c:pt idx="1294">
                  <c:v>1233.5999999999999</c:v>
                </c:pt>
                <c:pt idx="1295">
                  <c:v>1234.5999999999999</c:v>
                </c:pt>
                <c:pt idx="1296">
                  <c:v>1235.5999999999999</c:v>
                </c:pt>
                <c:pt idx="1297">
                  <c:v>1236.5999999999999</c:v>
                </c:pt>
                <c:pt idx="1298">
                  <c:v>1237.5999999999999</c:v>
                </c:pt>
                <c:pt idx="1299">
                  <c:v>1238.5999999999999</c:v>
                </c:pt>
                <c:pt idx="1300">
                  <c:v>1239.5999999999999</c:v>
                </c:pt>
                <c:pt idx="1301">
                  <c:v>1240.5999999999999</c:v>
                </c:pt>
                <c:pt idx="1302">
                  <c:v>1241.5999999999999</c:v>
                </c:pt>
                <c:pt idx="1303">
                  <c:v>1242.5999999999999</c:v>
                </c:pt>
                <c:pt idx="1304">
                  <c:v>1243.5999999999999</c:v>
                </c:pt>
                <c:pt idx="1305">
                  <c:v>1244.5999999999999</c:v>
                </c:pt>
                <c:pt idx="1306">
                  <c:v>1245.5999999999999</c:v>
                </c:pt>
                <c:pt idx="1307">
                  <c:v>1246.5999999999999</c:v>
                </c:pt>
                <c:pt idx="1308">
                  <c:v>1247.5999999999999</c:v>
                </c:pt>
                <c:pt idx="1309">
                  <c:v>1248.5999999999999</c:v>
                </c:pt>
                <c:pt idx="1310">
                  <c:v>1249.5999999999999</c:v>
                </c:pt>
                <c:pt idx="1311">
                  <c:v>1250.5999999999999</c:v>
                </c:pt>
                <c:pt idx="1312">
                  <c:v>1251.5999999999999</c:v>
                </c:pt>
                <c:pt idx="1313">
                  <c:v>1252.5999999999999</c:v>
                </c:pt>
                <c:pt idx="1314">
                  <c:v>1253.5999999999999</c:v>
                </c:pt>
                <c:pt idx="1315">
                  <c:v>1254.5999999999999</c:v>
                </c:pt>
                <c:pt idx="1316">
                  <c:v>1255.5999999999999</c:v>
                </c:pt>
                <c:pt idx="1317">
                  <c:v>1256.5999999999999</c:v>
                </c:pt>
                <c:pt idx="1318">
                  <c:v>1257.5999999999999</c:v>
                </c:pt>
                <c:pt idx="1319">
                  <c:v>1258.5999999999999</c:v>
                </c:pt>
                <c:pt idx="1320">
                  <c:v>1259.5999999999999</c:v>
                </c:pt>
                <c:pt idx="1321">
                  <c:v>1260.5999999999999</c:v>
                </c:pt>
                <c:pt idx="1322">
                  <c:v>1261.5999999999999</c:v>
                </c:pt>
                <c:pt idx="1323">
                  <c:v>1262.5999999999999</c:v>
                </c:pt>
                <c:pt idx="1324">
                  <c:v>1263.5999999999999</c:v>
                </c:pt>
                <c:pt idx="1325">
                  <c:v>1264.5999999999999</c:v>
                </c:pt>
                <c:pt idx="1326">
                  <c:v>1265.5999999999999</c:v>
                </c:pt>
                <c:pt idx="1327">
                  <c:v>1266.5999999999999</c:v>
                </c:pt>
                <c:pt idx="1328">
                  <c:v>1267.5999999999999</c:v>
                </c:pt>
                <c:pt idx="1329">
                  <c:v>1268.5999999999999</c:v>
                </c:pt>
                <c:pt idx="1330">
                  <c:v>1269.5999999999999</c:v>
                </c:pt>
                <c:pt idx="1331">
                  <c:v>1270.5999999999999</c:v>
                </c:pt>
                <c:pt idx="1332">
                  <c:v>1271.5999999999999</c:v>
                </c:pt>
                <c:pt idx="1333">
                  <c:v>1272.5999999999999</c:v>
                </c:pt>
                <c:pt idx="1334">
                  <c:v>1273.5999999999999</c:v>
                </c:pt>
                <c:pt idx="1335">
                  <c:v>1274.5999999999999</c:v>
                </c:pt>
                <c:pt idx="1336">
                  <c:v>1275.5999999999999</c:v>
                </c:pt>
                <c:pt idx="1337">
                  <c:v>1276.5999999999999</c:v>
                </c:pt>
                <c:pt idx="1338">
                  <c:v>1277.5999999999999</c:v>
                </c:pt>
                <c:pt idx="1339">
                  <c:v>1278.5999999999999</c:v>
                </c:pt>
                <c:pt idx="1340">
                  <c:v>1279.5999999999999</c:v>
                </c:pt>
                <c:pt idx="1341">
                  <c:v>1280.5999999999999</c:v>
                </c:pt>
                <c:pt idx="1342">
                  <c:v>1281.5999999999999</c:v>
                </c:pt>
                <c:pt idx="1343">
                  <c:v>1282.5999999999999</c:v>
                </c:pt>
                <c:pt idx="1344">
                  <c:v>1283.5999999999999</c:v>
                </c:pt>
                <c:pt idx="1345">
                  <c:v>1284.5999999999999</c:v>
                </c:pt>
                <c:pt idx="1346">
                  <c:v>1285.5999999999999</c:v>
                </c:pt>
                <c:pt idx="1347">
                  <c:v>1286.5999999999999</c:v>
                </c:pt>
                <c:pt idx="1348">
                  <c:v>1287.5999999999999</c:v>
                </c:pt>
                <c:pt idx="1349">
                  <c:v>1288.5999999999999</c:v>
                </c:pt>
                <c:pt idx="1350">
                  <c:v>1289.5999999999999</c:v>
                </c:pt>
                <c:pt idx="1351">
                  <c:v>1290.5999999999999</c:v>
                </c:pt>
                <c:pt idx="1352">
                  <c:v>1291.5999999999999</c:v>
                </c:pt>
                <c:pt idx="1353">
                  <c:v>1292.5999999999999</c:v>
                </c:pt>
                <c:pt idx="1354">
                  <c:v>1293.5999999999999</c:v>
                </c:pt>
                <c:pt idx="1355">
                  <c:v>1294.5999999999999</c:v>
                </c:pt>
                <c:pt idx="1356">
                  <c:v>1295.5999999999999</c:v>
                </c:pt>
                <c:pt idx="1357">
                  <c:v>1296.5999999999999</c:v>
                </c:pt>
                <c:pt idx="1358">
                  <c:v>1297.5999999999999</c:v>
                </c:pt>
                <c:pt idx="1359">
                  <c:v>1298.5999999999999</c:v>
                </c:pt>
                <c:pt idx="1360">
                  <c:v>1299.5999999999999</c:v>
                </c:pt>
                <c:pt idx="1361">
                  <c:v>1300.5999999999999</c:v>
                </c:pt>
                <c:pt idx="1362">
                  <c:v>1301.5999999999999</c:v>
                </c:pt>
                <c:pt idx="1363">
                  <c:v>1302.5999999999999</c:v>
                </c:pt>
                <c:pt idx="1364">
                  <c:v>1303.5999999999999</c:v>
                </c:pt>
                <c:pt idx="1365">
                  <c:v>1304.5999999999999</c:v>
                </c:pt>
                <c:pt idx="1366">
                  <c:v>1305.5999999999999</c:v>
                </c:pt>
                <c:pt idx="1367">
                  <c:v>1306.5999999999999</c:v>
                </c:pt>
                <c:pt idx="1368">
                  <c:v>1307.5999999999999</c:v>
                </c:pt>
                <c:pt idx="1369">
                  <c:v>1308.5999999999999</c:v>
                </c:pt>
                <c:pt idx="1370">
                  <c:v>1309.5999999999999</c:v>
                </c:pt>
                <c:pt idx="1371">
                  <c:v>1310.5999999999999</c:v>
                </c:pt>
                <c:pt idx="1372">
                  <c:v>1311.6</c:v>
                </c:pt>
                <c:pt idx="1373">
                  <c:v>1312.6</c:v>
                </c:pt>
                <c:pt idx="1374">
                  <c:v>1313.6</c:v>
                </c:pt>
                <c:pt idx="1375">
                  <c:v>1314.6</c:v>
                </c:pt>
                <c:pt idx="1376">
                  <c:v>1315.6</c:v>
                </c:pt>
                <c:pt idx="1377">
                  <c:v>1316.6</c:v>
                </c:pt>
                <c:pt idx="1378">
                  <c:v>1317.6</c:v>
                </c:pt>
                <c:pt idx="1379">
                  <c:v>1318.6</c:v>
                </c:pt>
                <c:pt idx="1380">
                  <c:v>1319.6</c:v>
                </c:pt>
                <c:pt idx="1381">
                  <c:v>1320.6</c:v>
                </c:pt>
                <c:pt idx="1382">
                  <c:v>1321.6</c:v>
                </c:pt>
                <c:pt idx="1383">
                  <c:v>1322.6</c:v>
                </c:pt>
                <c:pt idx="1384">
                  <c:v>1323.6</c:v>
                </c:pt>
                <c:pt idx="1385">
                  <c:v>1324.6</c:v>
                </c:pt>
                <c:pt idx="1386">
                  <c:v>1325.6</c:v>
                </c:pt>
                <c:pt idx="1387">
                  <c:v>1326.6</c:v>
                </c:pt>
                <c:pt idx="1388">
                  <c:v>1327.6</c:v>
                </c:pt>
                <c:pt idx="1389">
                  <c:v>1328.6</c:v>
                </c:pt>
                <c:pt idx="1390">
                  <c:v>1329.6</c:v>
                </c:pt>
                <c:pt idx="1391">
                  <c:v>1330.6</c:v>
                </c:pt>
                <c:pt idx="1392">
                  <c:v>1331.6</c:v>
                </c:pt>
                <c:pt idx="1393">
                  <c:v>1332.6</c:v>
                </c:pt>
                <c:pt idx="1394">
                  <c:v>1333.6</c:v>
                </c:pt>
                <c:pt idx="1395">
                  <c:v>1334.6</c:v>
                </c:pt>
                <c:pt idx="1396">
                  <c:v>1335.6</c:v>
                </c:pt>
                <c:pt idx="1397">
                  <c:v>1336.6</c:v>
                </c:pt>
                <c:pt idx="1398">
                  <c:v>1337.6</c:v>
                </c:pt>
                <c:pt idx="1399">
                  <c:v>1338.6</c:v>
                </c:pt>
                <c:pt idx="1400">
                  <c:v>1339.6</c:v>
                </c:pt>
                <c:pt idx="1401">
                  <c:v>1340.6</c:v>
                </c:pt>
                <c:pt idx="1402">
                  <c:v>1341.6</c:v>
                </c:pt>
                <c:pt idx="1403">
                  <c:v>1342.6</c:v>
                </c:pt>
                <c:pt idx="1404">
                  <c:v>1343.6</c:v>
                </c:pt>
                <c:pt idx="1405">
                  <c:v>1344.6</c:v>
                </c:pt>
                <c:pt idx="1406">
                  <c:v>1345.6</c:v>
                </c:pt>
                <c:pt idx="1407">
                  <c:v>1346.6</c:v>
                </c:pt>
                <c:pt idx="1408">
                  <c:v>1347.6</c:v>
                </c:pt>
                <c:pt idx="1409">
                  <c:v>1348.6</c:v>
                </c:pt>
                <c:pt idx="1410">
                  <c:v>1349.6</c:v>
                </c:pt>
                <c:pt idx="1411">
                  <c:v>1350.6</c:v>
                </c:pt>
                <c:pt idx="1412">
                  <c:v>1351.6</c:v>
                </c:pt>
                <c:pt idx="1413">
                  <c:v>1352.6</c:v>
                </c:pt>
                <c:pt idx="1414">
                  <c:v>1353.6</c:v>
                </c:pt>
                <c:pt idx="1415">
                  <c:v>1354.6</c:v>
                </c:pt>
                <c:pt idx="1416">
                  <c:v>1355.6</c:v>
                </c:pt>
                <c:pt idx="1417">
                  <c:v>1356.6</c:v>
                </c:pt>
                <c:pt idx="1418">
                  <c:v>1357.6</c:v>
                </c:pt>
                <c:pt idx="1419">
                  <c:v>1358.6</c:v>
                </c:pt>
                <c:pt idx="1420">
                  <c:v>1359.6</c:v>
                </c:pt>
                <c:pt idx="1421">
                  <c:v>1360.6</c:v>
                </c:pt>
                <c:pt idx="1422">
                  <c:v>1361.6</c:v>
                </c:pt>
                <c:pt idx="1423">
                  <c:v>1362.6</c:v>
                </c:pt>
                <c:pt idx="1424">
                  <c:v>1363.6</c:v>
                </c:pt>
                <c:pt idx="1425">
                  <c:v>1364.6</c:v>
                </c:pt>
                <c:pt idx="1426">
                  <c:v>1365.6</c:v>
                </c:pt>
                <c:pt idx="1427">
                  <c:v>1366.6</c:v>
                </c:pt>
                <c:pt idx="1428">
                  <c:v>1367.6</c:v>
                </c:pt>
                <c:pt idx="1429">
                  <c:v>1368.6</c:v>
                </c:pt>
                <c:pt idx="1430">
                  <c:v>1369.6</c:v>
                </c:pt>
                <c:pt idx="1431">
                  <c:v>1370.6</c:v>
                </c:pt>
                <c:pt idx="1432">
                  <c:v>1371.6</c:v>
                </c:pt>
                <c:pt idx="1433">
                  <c:v>1372.6</c:v>
                </c:pt>
                <c:pt idx="1434">
                  <c:v>1373.6</c:v>
                </c:pt>
                <c:pt idx="1435">
                  <c:v>1374.6</c:v>
                </c:pt>
                <c:pt idx="1436">
                  <c:v>1375.6</c:v>
                </c:pt>
                <c:pt idx="1437">
                  <c:v>1376.6</c:v>
                </c:pt>
                <c:pt idx="1438">
                  <c:v>1377.6</c:v>
                </c:pt>
                <c:pt idx="1439">
                  <c:v>1378.6</c:v>
                </c:pt>
                <c:pt idx="1440">
                  <c:v>1379.6</c:v>
                </c:pt>
                <c:pt idx="1441">
                  <c:v>1380.6</c:v>
                </c:pt>
                <c:pt idx="1442">
                  <c:v>1381.6</c:v>
                </c:pt>
                <c:pt idx="1443">
                  <c:v>1382.6</c:v>
                </c:pt>
                <c:pt idx="1444">
                  <c:v>1383.6</c:v>
                </c:pt>
                <c:pt idx="1445">
                  <c:v>1384.6</c:v>
                </c:pt>
                <c:pt idx="1446">
                  <c:v>1385.6</c:v>
                </c:pt>
                <c:pt idx="1447">
                  <c:v>1386.6</c:v>
                </c:pt>
                <c:pt idx="1448">
                  <c:v>1387.6</c:v>
                </c:pt>
                <c:pt idx="1449">
                  <c:v>1388.6</c:v>
                </c:pt>
                <c:pt idx="1450">
                  <c:v>1389.6</c:v>
                </c:pt>
                <c:pt idx="1451">
                  <c:v>1390.6</c:v>
                </c:pt>
                <c:pt idx="1452">
                  <c:v>1391.6</c:v>
                </c:pt>
                <c:pt idx="1453">
                  <c:v>1392.6</c:v>
                </c:pt>
                <c:pt idx="1454">
                  <c:v>1393.6</c:v>
                </c:pt>
                <c:pt idx="1455">
                  <c:v>1394.6</c:v>
                </c:pt>
                <c:pt idx="1456">
                  <c:v>1395.6</c:v>
                </c:pt>
                <c:pt idx="1457">
                  <c:v>1396.6</c:v>
                </c:pt>
                <c:pt idx="1458">
                  <c:v>1397.6</c:v>
                </c:pt>
                <c:pt idx="1459">
                  <c:v>1398.6</c:v>
                </c:pt>
                <c:pt idx="1460">
                  <c:v>1399.6</c:v>
                </c:pt>
                <c:pt idx="1461">
                  <c:v>1400.6</c:v>
                </c:pt>
                <c:pt idx="1462">
                  <c:v>1401.6</c:v>
                </c:pt>
                <c:pt idx="1463">
                  <c:v>1402.6</c:v>
                </c:pt>
                <c:pt idx="1464">
                  <c:v>1403.6</c:v>
                </c:pt>
                <c:pt idx="1465">
                  <c:v>1404.6</c:v>
                </c:pt>
                <c:pt idx="1466">
                  <c:v>1405.6</c:v>
                </c:pt>
                <c:pt idx="1467">
                  <c:v>1406.6</c:v>
                </c:pt>
                <c:pt idx="1468">
                  <c:v>1407.6</c:v>
                </c:pt>
                <c:pt idx="1469">
                  <c:v>1408.6</c:v>
                </c:pt>
                <c:pt idx="1470">
                  <c:v>1409.6</c:v>
                </c:pt>
                <c:pt idx="1471">
                  <c:v>1410.6</c:v>
                </c:pt>
                <c:pt idx="1472">
                  <c:v>1411.6</c:v>
                </c:pt>
                <c:pt idx="1473">
                  <c:v>1412.6</c:v>
                </c:pt>
                <c:pt idx="1474">
                  <c:v>1413.6</c:v>
                </c:pt>
                <c:pt idx="1475">
                  <c:v>1414.6</c:v>
                </c:pt>
                <c:pt idx="1476">
                  <c:v>1415.6</c:v>
                </c:pt>
                <c:pt idx="1477">
                  <c:v>1416.6</c:v>
                </c:pt>
                <c:pt idx="1478">
                  <c:v>1417.6</c:v>
                </c:pt>
                <c:pt idx="1479">
                  <c:v>1418.6</c:v>
                </c:pt>
                <c:pt idx="1480">
                  <c:v>1419.6</c:v>
                </c:pt>
                <c:pt idx="1481">
                  <c:v>1420.6</c:v>
                </c:pt>
                <c:pt idx="1482">
                  <c:v>1421.6</c:v>
                </c:pt>
                <c:pt idx="1483">
                  <c:v>1422.6</c:v>
                </c:pt>
                <c:pt idx="1484">
                  <c:v>1423.6</c:v>
                </c:pt>
                <c:pt idx="1485">
                  <c:v>1424.6</c:v>
                </c:pt>
                <c:pt idx="1486">
                  <c:v>1425.6</c:v>
                </c:pt>
                <c:pt idx="1487">
                  <c:v>1426.6</c:v>
                </c:pt>
                <c:pt idx="1488">
                  <c:v>1427.6</c:v>
                </c:pt>
                <c:pt idx="1489">
                  <c:v>1428.6</c:v>
                </c:pt>
                <c:pt idx="1490">
                  <c:v>1429.6</c:v>
                </c:pt>
                <c:pt idx="1491">
                  <c:v>1430.6</c:v>
                </c:pt>
                <c:pt idx="1492">
                  <c:v>1431.6</c:v>
                </c:pt>
                <c:pt idx="1493">
                  <c:v>1432.6</c:v>
                </c:pt>
                <c:pt idx="1494">
                  <c:v>1433.6</c:v>
                </c:pt>
                <c:pt idx="1495">
                  <c:v>1434.6</c:v>
                </c:pt>
                <c:pt idx="1496">
                  <c:v>1435.6</c:v>
                </c:pt>
                <c:pt idx="1497">
                  <c:v>1436.6</c:v>
                </c:pt>
                <c:pt idx="1498">
                  <c:v>1437.6</c:v>
                </c:pt>
                <c:pt idx="1499">
                  <c:v>1438.6</c:v>
                </c:pt>
                <c:pt idx="1500">
                  <c:v>1439.6</c:v>
                </c:pt>
                <c:pt idx="1501">
                  <c:v>1440.6</c:v>
                </c:pt>
                <c:pt idx="1502">
                  <c:v>1441.6</c:v>
                </c:pt>
                <c:pt idx="1503">
                  <c:v>1442.6</c:v>
                </c:pt>
                <c:pt idx="1504">
                  <c:v>1443.6</c:v>
                </c:pt>
                <c:pt idx="1505">
                  <c:v>1444.6</c:v>
                </c:pt>
                <c:pt idx="1506">
                  <c:v>1445.6</c:v>
                </c:pt>
                <c:pt idx="1507">
                  <c:v>1446.6</c:v>
                </c:pt>
                <c:pt idx="1508">
                  <c:v>1447.6</c:v>
                </c:pt>
                <c:pt idx="1509">
                  <c:v>1448.6</c:v>
                </c:pt>
                <c:pt idx="1510">
                  <c:v>1449.6</c:v>
                </c:pt>
                <c:pt idx="1511">
                  <c:v>1450.6</c:v>
                </c:pt>
                <c:pt idx="1512">
                  <c:v>1451.6</c:v>
                </c:pt>
                <c:pt idx="1513">
                  <c:v>1452.6</c:v>
                </c:pt>
                <c:pt idx="1514">
                  <c:v>1453.6</c:v>
                </c:pt>
                <c:pt idx="1515">
                  <c:v>1454.6</c:v>
                </c:pt>
                <c:pt idx="1516">
                  <c:v>1455.6</c:v>
                </c:pt>
                <c:pt idx="1517">
                  <c:v>1456.6</c:v>
                </c:pt>
                <c:pt idx="1518">
                  <c:v>1457.6</c:v>
                </c:pt>
                <c:pt idx="1519">
                  <c:v>1458.6</c:v>
                </c:pt>
                <c:pt idx="1520">
                  <c:v>1459.6</c:v>
                </c:pt>
                <c:pt idx="1521">
                  <c:v>1460.6</c:v>
                </c:pt>
                <c:pt idx="1522">
                  <c:v>1461.6</c:v>
                </c:pt>
                <c:pt idx="1523">
                  <c:v>1462.6</c:v>
                </c:pt>
                <c:pt idx="1524">
                  <c:v>1463.6</c:v>
                </c:pt>
                <c:pt idx="1525">
                  <c:v>1464.6</c:v>
                </c:pt>
                <c:pt idx="1526">
                  <c:v>1465.6</c:v>
                </c:pt>
                <c:pt idx="1527">
                  <c:v>1466.6</c:v>
                </c:pt>
                <c:pt idx="1528">
                  <c:v>1467.6</c:v>
                </c:pt>
                <c:pt idx="1529">
                  <c:v>1468.6</c:v>
                </c:pt>
                <c:pt idx="1530">
                  <c:v>1469.6</c:v>
                </c:pt>
                <c:pt idx="1531">
                  <c:v>1470.6</c:v>
                </c:pt>
                <c:pt idx="1532">
                  <c:v>1471.6</c:v>
                </c:pt>
                <c:pt idx="1533">
                  <c:v>1472.6</c:v>
                </c:pt>
                <c:pt idx="1534">
                  <c:v>1473.6</c:v>
                </c:pt>
                <c:pt idx="1535">
                  <c:v>1474.6</c:v>
                </c:pt>
                <c:pt idx="1536">
                  <c:v>1475.6</c:v>
                </c:pt>
                <c:pt idx="1537">
                  <c:v>1476.6</c:v>
                </c:pt>
                <c:pt idx="1538">
                  <c:v>1477.6</c:v>
                </c:pt>
                <c:pt idx="1539">
                  <c:v>1478.6</c:v>
                </c:pt>
                <c:pt idx="1540">
                  <c:v>1479.6</c:v>
                </c:pt>
                <c:pt idx="1541">
                  <c:v>1480.6</c:v>
                </c:pt>
                <c:pt idx="1542">
                  <c:v>1481.6</c:v>
                </c:pt>
                <c:pt idx="1543">
                  <c:v>1482.6</c:v>
                </c:pt>
                <c:pt idx="1544">
                  <c:v>1483.6</c:v>
                </c:pt>
                <c:pt idx="1545">
                  <c:v>1484.6</c:v>
                </c:pt>
                <c:pt idx="1546">
                  <c:v>1485.6</c:v>
                </c:pt>
                <c:pt idx="1547">
                  <c:v>1486.6</c:v>
                </c:pt>
                <c:pt idx="1548">
                  <c:v>1487.6</c:v>
                </c:pt>
                <c:pt idx="1549">
                  <c:v>1488.6</c:v>
                </c:pt>
                <c:pt idx="1550">
                  <c:v>1489.6</c:v>
                </c:pt>
                <c:pt idx="1551">
                  <c:v>1490.6</c:v>
                </c:pt>
                <c:pt idx="1552">
                  <c:v>1491.6</c:v>
                </c:pt>
                <c:pt idx="1553">
                  <c:v>1492.6</c:v>
                </c:pt>
                <c:pt idx="1554">
                  <c:v>1493.6</c:v>
                </c:pt>
                <c:pt idx="1555">
                  <c:v>1494.6</c:v>
                </c:pt>
                <c:pt idx="1556">
                  <c:v>1495.6</c:v>
                </c:pt>
                <c:pt idx="1557">
                  <c:v>1496.6</c:v>
                </c:pt>
                <c:pt idx="1558">
                  <c:v>1497.6</c:v>
                </c:pt>
                <c:pt idx="1559">
                  <c:v>1498.6</c:v>
                </c:pt>
                <c:pt idx="1560">
                  <c:v>1499.6</c:v>
                </c:pt>
                <c:pt idx="1561">
                  <c:v>1500.6</c:v>
                </c:pt>
                <c:pt idx="1562">
                  <c:v>1501.6</c:v>
                </c:pt>
                <c:pt idx="1563">
                  <c:v>1502.6</c:v>
                </c:pt>
                <c:pt idx="1564">
                  <c:v>1503.6</c:v>
                </c:pt>
                <c:pt idx="1565">
                  <c:v>1504.6</c:v>
                </c:pt>
                <c:pt idx="1566">
                  <c:v>1505.6</c:v>
                </c:pt>
                <c:pt idx="1567">
                  <c:v>1506.6</c:v>
                </c:pt>
                <c:pt idx="1568">
                  <c:v>1507.6</c:v>
                </c:pt>
                <c:pt idx="1569">
                  <c:v>1508.6</c:v>
                </c:pt>
                <c:pt idx="1570">
                  <c:v>1509.6</c:v>
                </c:pt>
                <c:pt idx="1571">
                  <c:v>1510.6</c:v>
                </c:pt>
                <c:pt idx="1572">
                  <c:v>1511.6</c:v>
                </c:pt>
                <c:pt idx="1573">
                  <c:v>1512.6</c:v>
                </c:pt>
                <c:pt idx="1574">
                  <c:v>1513.6</c:v>
                </c:pt>
                <c:pt idx="1575">
                  <c:v>1514.6</c:v>
                </c:pt>
                <c:pt idx="1576">
                  <c:v>1515.6</c:v>
                </c:pt>
                <c:pt idx="1577">
                  <c:v>1516.6</c:v>
                </c:pt>
                <c:pt idx="1578">
                  <c:v>1517.6</c:v>
                </c:pt>
                <c:pt idx="1579">
                  <c:v>1518.6</c:v>
                </c:pt>
                <c:pt idx="1580">
                  <c:v>1519.6</c:v>
                </c:pt>
                <c:pt idx="1581">
                  <c:v>1520.6</c:v>
                </c:pt>
                <c:pt idx="1582">
                  <c:v>1521.6</c:v>
                </c:pt>
                <c:pt idx="1583">
                  <c:v>1522.6</c:v>
                </c:pt>
                <c:pt idx="1584">
                  <c:v>1523.6</c:v>
                </c:pt>
                <c:pt idx="1585">
                  <c:v>1524.6</c:v>
                </c:pt>
                <c:pt idx="1586">
                  <c:v>1525.6</c:v>
                </c:pt>
                <c:pt idx="1587">
                  <c:v>1526.6</c:v>
                </c:pt>
                <c:pt idx="1588">
                  <c:v>1527.6</c:v>
                </c:pt>
                <c:pt idx="1589">
                  <c:v>1528.6</c:v>
                </c:pt>
                <c:pt idx="1590">
                  <c:v>1529.6</c:v>
                </c:pt>
                <c:pt idx="1591">
                  <c:v>1530.6</c:v>
                </c:pt>
                <c:pt idx="1592">
                  <c:v>1531.6</c:v>
                </c:pt>
                <c:pt idx="1593">
                  <c:v>1532.6</c:v>
                </c:pt>
                <c:pt idx="1594">
                  <c:v>1533.6</c:v>
                </c:pt>
                <c:pt idx="1595">
                  <c:v>1534.6</c:v>
                </c:pt>
                <c:pt idx="1596">
                  <c:v>1535.6</c:v>
                </c:pt>
                <c:pt idx="1597">
                  <c:v>1536.6</c:v>
                </c:pt>
                <c:pt idx="1598">
                  <c:v>1537.6</c:v>
                </c:pt>
                <c:pt idx="1599">
                  <c:v>1538.6</c:v>
                </c:pt>
                <c:pt idx="1600">
                  <c:v>1539.6</c:v>
                </c:pt>
                <c:pt idx="1601">
                  <c:v>1540.6</c:v>
                </c:pt>
                <c:pt idx="1602">
                  <c:v>1541.6</c:v>
                </c:pt>
                <c:pt idx="1603">
                  <c:v>1542.6</c:v>
                </c:pt>
                <c:pt idx="1604">
                  <c:v>1543.6</c:v>
                </c:pt>
                <c:pt idx="1605">
                  <c:v>1544.6</c:v>
                </c:pt>
                <c:pt idx="1606">
                  <c:v>1545.6</c:v>
                </c:pt>
                <c:pt idx="1607">
                  <c:v>1546.6</c:v>
                </c:pt>
                <c:pt idx="1608">
                  <c:v>1547.6</c:v>
                </c:pt>
                <c:pt idx="1609">
                  <c:v>1548.6</c:v>
                </c:pt>
                <c:pt idx="1610">
                  <c:v>1549.6</c:v>
                </c:pt>
                <c:pt idx="1611">
                  <c:v>1550.6</c:v>
                </c:pt>
                <c:pt idx="1612">
                  <c:v>1551.6</c:v>
                </c:pt>
                <c:pt idx="1613">
                  <c:v>1552.6</c:v>
                </c:pt>
                <c:pt idx="1614">
                  <c:v>1553.6</c:v>
                </c:pt>
                <c:pt idx="1615">
                  <c:v>1554.6</c:v>
                </c:pt>
                <c:pt idx="1616">
                  <c:v>1555.6</c:v>
                </c:pt>
                <c:pt idx="1617">
                  <c:v>1556.6</c:v>
                </c:pt>
                <c:pt idx="1618">
                  <c:v>1557.6</c:v>
                </c:pt>
                <c:pt idx="1619">
                  <c:v>1558.6</c:v>
                </c:pt>
                <c:pt idx="1620">
                  <c:v>1559.6</c:v>
                </c:pt>
                <c:pt idx="1621">
                  <c:v>1560.6</c:v>
                </c:pt>
                <c:pt idx="1622">
                  <c:v>1561.6</c:v>
                </c:pt>
                <c:pt idx="1623">
                  <c:v>1562.6</c:v>
                </c:pt>
                <c:pt idx="1624">
                  <c:v>1563.6</c:v>
                </c:pt>
                <c:pt idx="1625">
                  <c:v>1564.6</c:v>
                </c:pt>
                <c:pt idx="1626">
                  <c:v>1565.6</c:v>
                </c:pt>
                <c:pt idx="1627">
                  <c:v>1566.6</c:v>
                </c:pt>
                <c:pt idx="1628">
                  <c:v>1567.6</c:v>
                </c:pt>
                <c:pt idx="1629">
                  <c:v>1568.6</c:v>
                </c:pt>
                <c:pt idx="1630">
                  <c:v>1569.6</c:v>
                </c:pt>
                <c:pt idx="1631">
                  <c:v>1570.6</c:v>
                </c:pt>
                <c:pt idx="1632">
                  <c:v>1571.6</c:v>
                </c:pt>
                <c:pt idx="1633">
                  <c:v>1572.6</c:v>
                </c:pt>
                <c:pt idx="1634">
                  <c:v>1573.6</c:v>
                </c:pt>
                <c:pt idx="1635">
                  <c:v>1574.6</c:v>
                </c:pt>
                <c:pt idx="1636">
                  <c:v>1575.6</c:v>
                </c:pt>
                <c:pt idx="1637">
                  <c:v>1576.6</c:v>
                </c:pt>
                <c:pt idx="1638">
                  <c:v>1577.6</c:v>
                </c:pt>
                <c:pt idx="1639">
                  <c:v>1578.6</c:v>
                </c:pt>
                <c:pt idx="1640">
                  <c:v>1579.6</c:v>
                </c:pt>
                <c:pt idx="1641">
                  <c:v>1580.6</c:v>
                </c:pt>
                <c:pt idx="1642">
                  <c:v>1581.6</c:v>
                </c:pt>
                <c:pt idx="1643">
                  <c:v>1582.6</c:v>
                </c:pt>
                <c:pt idx="1644">
                  <c:v>1583.6</c:v>
                </c:pt>
                <c:pt idx="1645">
                  <c:v>1584.6</c:v>
                </c:pt>
                <c:pt idx="1646">
                  <c:v>1585.6</c:v>
                </c:pt>
                <c:pt idx="1647">
                  <c:v>1586.6</c:v>
                </c:pt>
                <c:pt idx="1648">
                  <c:v>1587.6</c:v>
                </c:pt>
                <c:pt idx="1649">
                  <c:v>1588.6</c:v>
                </c:pt>
                <c:pt idx="1650">
                  <c:v>1589.6</c:v>
                </c:pt>
                <c:pt idx="1651">
                  <c:v>1590.6</c:v>
                </c:pt>
                <c:pt idx="1652">
                  <c:v>1591.6</c:v>
                </c:pt>
                <c:pt idx="1653">
                  <c:v>1592.6</c:v>
                </c:pt>
                <c:pt idx="1654">
                  <c:v>1593.6</c:v>
                </c:pt>
                <c:pt idx="1655">
                  <c:v>1594.6</c:v>
                </c:pt>
                <c:pt idx="1656">
                  <c:v>1595.6</c:v>
                </c:pt>
                <c:pt idx="1657">
                  <c:v>1596.6</c:v>
                </c:pt>
                <c:pt idx="1658">
                  <c:v>1597.6</c:v>
                </c:pt>
                <c:pt idx="1659">
                  <c:v>1598.6</c:v>
                </c:pt>
                <c:pt idx="1660">
                  <c:v>1599.6</c:v>
                </c:pt>
                <c:pt idx="1661">
                  <c:v>1600.6</c:v>
                </c:pt>
                <c:pt idx="1662">
                  <c:v>1601.6</c:v>
                </c:pt>
                <c:pt idx="1663">
                  <c:v>1602.6</c:v>
                </c:pt>
                <c:pt idx="1664">
                  <c:v>1603.6</c:v>
                </c:pt>
                <c:pt idx="1665">
                  <c:v>1604.6</c:v>
                </c:pt>
                <c:pt idx="1666">
                  <c:v>1605.6</c:v>
                </c:pt>
                <c:pt idx="1667">
                  <c:v>1606.6</c:v>
                </c:pt>
                <c:pt idx="1668">
                  <c:v>1607.6</c:v>
                </c:pt>
                <c:pt idx="1669">
                  <c:v>1608.6</c:v>
                </c:pt>
                <c:pt idx="1670">
                  <c:v>1609.6</c:v>
                </c:pt>
                <c:pt idx="1671">
                  <c:v>1610.6</c:v>
                </c:pt>
                <c:pt idx="1672">
                  <c:v>1611.6</c:v>
                </c:pt>
                <c:pt idx="1673">
                  <c:v>1612.6</c:v>
                </c:pt>
                <c:pt idx="1674">
                  <c:v>1613.6</c:v>
                </c:pt>
                <c:pt idx="1675">
                  <c:v>1614.6</c:v>
                </c:pt>
                <c:pt idx="1676">
                  <c:v>1615.6</c:v>
                </c:pt>
                <c:pt idx="1677">
                  <c:v>1616.6</c:v>
                </c:pt>
                <c:pt idx="1678">
                  <c:v>1617.6</c:v>
                </c:pt>
                <c:pt idx="1679">
                  <c:v>1618.6</c:v>
                </c:pt>
                <c:pt idx="1680">
                  <c:v>1619.6</c:v>
                </c:pt>
                <c:pt idx="1681">
                  <c:v>1620.6</c:v>
                </c:pt>
                <c:pt idx="1682">
                  <c:v>1621.6</c:v>
                </c:pt>
                <c:pt idx="1683">
                  <c:v>1622.6</c:v>
                </c:pt>
                <c:pt idx="1684">
                  <c:v>1623.6</c:v>
                </c:pt>
                <c:pt idx="1685">
                  <c:v>1624.6</c:v>
                </c:pt>
                <c:pt idx="1686">
                  <c:v>1625.6</c:v>
                </c:pt>
                <c:pt idx="1687">
                  <c:v>1626.6</c:v>
                </c:pt>
                <c:pt idx="1688">
                  <c:v>1627.6</c:v>
                </c:pt>
                <c:pt idx="1689">
                  <c:v>1628.6</c:v>
                </c:pt>
                <c:pt idx="1690">
                  <c:v>1629.6</c:v>
                </c:pt>
                <c:pt idx="1691">
                  <c:v>1630.6</c:v>
                </c:pt>
                <c:pt idx="1692">
                  <c:v>1631.6</c:v>
                </c:pt>
                <c:pt idx="1693">
                  <c:v>1632.6</c:v>
                </c:pt>
                <c:pt idx="1694">
                  <c:v>1633.6</c:v>
                </c:pt>
                <c:pt idx="1695">
                  <c:v>1634.6</c:v>
                </c:pt>
                <c:pt idx="1696">
                  <c:v>1635.6</c:v>
                </c:pt>
                <c:pt idx="1697">
                  <c:v>1636.6</c:v>
                </c:pt>
                <c:pt idx="1698">
                  <c:v>1637.6</c:v>
                </c:pt>
                <c:pt idx="1699">
                  <c:v>1638.6</c:v>
                </c:pt>
                <c:pt idx="1700">
                  <c:v>1639.6</c:v>
                </c:pt>
                <c:pt idx="1701">
                  <c:v>1640.6</c:v>
                </c:pt>
                <c:pt idx="1702">
                  <c:v>1641.6</c:v>
                </c:pt>
                <c:pt idx="1703">
                  <c:v>1642.6</c:v>
                </c:pt>
                <c:pt idx="1704">
                  <c:v>1643.6</c:v>
                </c:pt>
                <c:pt idx="1705">
                  <c:v>1644.6</c:v>
                </c:pt>
                <c:pt idx="1706">
                  <c:v>1645.6</c:v>
                </c:pt>
                <c:pt idx="1707">
                  <c:v>1646.6</c:v>
                </c:pt>
                <c:pt idx="1708">
                  <c:v>1647.6</c:v>
                </c:pt>
                <c:pt idx="1709">
                  <c:v>1648.6</c:v>
                </c:pt>
                <c:pt idx="1710">
                  <c:v>1649.6</c:v>
                </c:pt>
                <c:pt idx="1711">
                  <c:v>1650.6</c:v>
                </c:pt>
                <c:pt idx="1712">
                  <c:v>1651.6</c:v>
                </c:pt>
                <c:pt idx="1713">
                  <c:v>1652.6</c:v>
                </c:pt>
                <c:pt idx="1714">
                  <c:v>1653.6</c:v>
                </c:pt>
                <c:pt idx="1715">
                  <c:v>1654.6</c:v>
                </c:pt>
                <c:pt idx="1716">
                  <c:v>1655.6</c:v>
                </c:pt>
                <c:pt idx="1717">
                  <c:v>1656.6</c:v>
                </c:pt>
                <c:pt idx="1718">
                  <c:v>1657.6</c:v>
                </c:pt>
                <c:pt idx="1719">
                  <c:v>1658.6</c:v>
                </c:pt>
                <c:pt idx="1720">
                  <c:v>1659.6</c:v>
                </c:pt>
                <c:pt idx="1721">
                  <c:v>1660.6</c:v>
                </c:pt>
                <c:pt idx="1722">
                  <c:v>1661.6</c:v>
                </c:pt>
                <c:pt idx="1723">
                  <c:v>1662.6</c:v>
                </c:pt>
                <c:pt idx="1724">
                  <c:v>1663.6</c:v>
                </c:pt>
                <c:pt idx="1725">
                  <c:v>1664.6</c:v>
                </c:pt>
                <c:pt idx="1726">
                  <c:v>1665.6</c:v>
                </c:pt>
                <c:pt idx="1727">
                  <c:v>1666.6</c:v>
                </c:pt>
                <c:pt idx="1728">
                  <c:v>1667.6</c:v>
                </c:pt>
                <c:pt idx="1729">
                  <c:v>1668.6</c:v>
                </c:pt>
                <c:pt idx="1730">
                  <c:v>1669.6</c:v>
                </c:pt>
                <c:pt idx="1731">
                  <c:v>1670.6</c:v>
                </c:pt>
                <c:pt idx="1732">
                  <c:v>1671.6</c:v>
                </c:pt>
                <c:pt idx="1733">
                  <c:v>1672.6</c:v>
                </c:pt>
                <c:pt idx="1734">
                  <c:v>1673.6</c:v>
                </c:pt>
                <c:pt idx="1735">
                  <c:v>1674.6</c:v>
                </c:pt>
                <c:pt idx="1736">
                  <c:v>1675.6</c:v>
                </c:pt>
                <c:pt idx="1737">
                  <c:v>1676.6</c:v>
                </c:pt>
                <c:pt idx="1738">
                  <c:v>1677.6</c:v>
                </c:pt>
                <c:pt idx="1739">
                  <c:v>1678.6</c:v>
                </c:pt>
                <c:pt idx="1740">
                  <c:v>1679.6</c:v>
                </c:pt>
                <c:pt idx="1741">
                  <c:v>1680.6</c:v>
                </c:pt>
                <c:pt idx="1742">
                  <c:v>1681.6</c:v>
                </c:pt>
                <c:pt idx="1743">
                  <c:v>1682.6</c:v>
                </c:pt>
                <c:pt idx="1744">
                  <c:v>1683.6</c:v>
                </c:pt>
                <c:pt idx="1745">
                  <c:v>1684.6</c:v>
                </c:pt>
                <c:pt idx="1746">
                  <c:v>1685.6</c:v>
                </c:pt>
                <c:pt idx="1747">
                  <c:v>1686.6</c:v>
                </c:pt>
                <c:pt idx="1748">
                  <c:v>1687.6</c:v>
                </c:pt>
                <c:pt idx="1749">
                  <c:v>1688.6</c:v>
                </c:pt>
                <c:pt idx="1750">
                  <c:v>1689.6</c:v>
                </c:pt>
                <c:pt idx="1751">
                  <c:v>1690.6</c:v>
                </c:pt>
                <c:pt idx="1752">
                  <c:v>1691.6</c:v>
                </c:pt>
                <c:pt idx="1753">
                  <c:v>1692.6</c:v>
                </c:pt>
                <c:pt idx="1754">
                  <c:v>1693.6</c:v>
                </c:pt>
                <c:pt idx="1755">
                  <c:v>1694.6</c:v>
                </c:pt>
                <c:pt idx="1756">
                  <c:v>1695.6</c:v>
                </c:pt>
                <c:pt idx="1757">
                  <c:v>1696.6</c:v>
                </c:pt>
                <c:pt idx="1758">
                  <c:v>1697.6</c:v>
                </c:pt>
                <c:pt idx="1759">
                  <c:v>1698.6</c:v>
                </c:pt>
                <c:pt idx="1760">
                  <c:v>1699.6</c:v>
                </c:pt>
                <c:pt idx="1761">
                  <c:v>1700.6</c:v>
                </c:pt>
                <c:pt idx="1762">
                  <c:v>1701.6</c:v>
                </c:pt>
                <c:pt idx="1763">
                  <c:v>1702.6</c:v>
                </c:pt>
                <c:pt idx="1764">
                  <c:v>1703.6</c:v>
                </c:pt>
                <c:pt idx="1765">
                  <c:v>1704.6</c:v>
                </c:pt>
                <c:pt idx="1766">
                  <c:v>1705.6</c:v>
                </c:pt>
                <c:pt idx="1767">
                  <c:v>1706.6</c:v>
                </c:pt>
                <c:pt idx="1768">
                  <c:v>1707.6</c:v>
                </c:pt>
                <c:pt idx="1769">
                  <c:v>1708.6</c:v>
                </c:pt>
                <c:pt idx="1770">
                  <c:v>1709.6</c:v>
                </c:pt>
                <c:pt idx="1771">
                  <c:v>1710.6</c:v>
                </c:pt>
                <c:pt idx="1772">
                  <c:v>1711.6</c:v>
                </c:pt>
                <c:pt idx="1773">
                  <c:v>1712.6</c:v>
                </c:pt>
                <c:pt idx="1774">
                  <c:v>1713.6</c:v>
                </c:pt>
                <c:pt idx="1775">
                  <c:v>1714.6</c:v>
                </c:pt>
                <c:pt idx="1776">
                  <c:v>1715.6</c:v>
                </c:pt>
                <c:pt idx="1777">
                  <c:v>1716.6</c:v>
                </c:pt>
                <c:pt idx="1778">
                  <c:v>1717.6</c:v>
                </c:pt>
                <c:pt idx="1779">
                  <c:v>1718.6</c:v>
                </c:pt>
                <c:pt idx="1780">
                  <c:v>1719.6</c:v>
                </c:pt>
                <c:pt idx="1781">
                  <c:v>1720.6</c:v>
                </c:pt>
                <c:pt idx="1782">
                  <c:v>1721.6</c:v>
                </c:pt>
                <c:pt idx="1783">
                  <c:v>1722.6</c:v>
                </c:pt>
                <c:pt idx="1784">
                  <c:v>1723.6</c:v>
                </c:pt>
                <c:pt idx="1785">
                  <c:v>1724.6</c:v>
                </c:pt>
                <c:pt idx="1786">
                  <c:v>1725.6</c:v>
                </c:pt>
                <c:pt idx="1787">
                  <c:v>1726.6</c:v>
                </c:pt>
                <c:pt idx="1788">
                  <c:v>1727.6</c:v>
                </c:pt>
                <c:pt idx="1789">
                  <c:v>1728.6</c:v>
                </c:pt>
                <c:pt idx="1790">
                  <c:v>1729.6</c:v>
                </c:pt>
                <c:pt idx="1791">
                  <c:v>1730.6</c:v>
                </c:pt>
                <c:pt idx="1792">
                  <c:v>1731.6</c:v>
                </c:pt>
                <c:pt idx="1793">
                  <c:v>1732.6</c:v>
                </c:pt>
                <c:pt idx="1794">
                  <c:v>1733.6</c:v>
                </c:pt>
                <c:pt idx="1795">
                  <c:v>1734.6</c:v>
                </c:pt>
                <c:pt idx="1796">
                  <c:v>1735.6</c:v>
                </c:pt>
                <c:pt idx="1797">
                  <c:v>1736.6</c:v>
                </c:pt>
                <c:pt idx="1798">
                  <c:v>1737.6</c:v>
                </c:pt>
                <c:pt idx="1799">
                  <c:v>1738.6</c:v>
                </c:pt>
                <c:pt idx="1800">
                  <c:v>1739.6</c:v>
                </c:pt>
                <c:pt idx="1801">
                  <c:v>1740.6</c:v>
                </c:pt>
                <c:pt idx="1802">
                  <c:v>1741.6</c:v>
                </c:pt>
                <c:pt idx="1803">
                  <c:v>1742.6</c:v>
                </c:pt>
                <c:pt idx="1804">
                  <c:v>1743.6</c:v>
                </c:pt>
                <c:pt idx="1805">
                  <c:v>1744.6</c:v>
                </c:pt>
                <c:pt idx="1806">
                  <c:v>1745.6</c:v>
                </c:pt>
                <c:pt idx="1807">
                  <c:v>1746.6</c:v>
                </c:pt>
                <c:pt idx="1808">
                  <c:v>1747.6</c:v>
                </c:pt>
                <c:pt idx="1809">
                  <c:v>1748.6</c:v>
                </c:pt>
                <c:pt idx="1810">
                  <c:v>1749.6</c:v>
                </c:pt>
                <c:pt idx="1811">
                  <c:v>1750.6</c:v>
                </c:pt>
                <c:pt idx="1812">
                  <c:v>1751.6</c:v>
                </c:pt>
                <c:pt idx="1813">
                  <c:v>1752.6</c:v>
                </c:pt>
                <c:pt idx="1814">
                  <c:v>1753.6</c:v>
                </c:pt>
                <c:pt idx="1815">
                  <c:v>1754.6</c:v>
                </c:pt>
                <c:pt idx="1816">
                  <c:v>1755.6</c:v>
                </c:pt>
                <c:pt idx="1817">
                  <c:v>1756.6</c:v>
                </c:pt>
                <c:pt idx="1818">
                  <c:v>1757.6</c:v>
                </c:pt>
                <c:pt idx="1819">
                  <c:v>1758.6</c:v>
                </c:pt>
                <c:pt idx="1820">
                  <c:v>1759.6</c:v>
                </c:pt>
                <c:pt idx="1821">
                  <c:v>1760.6</c:v>
                </c:pt>
                <c:pt idx="1822">
                  <c:v>1761.6</c:v>
                </c:pt>
                <c:pt idx="1823">
                  <c:v>1762.6</c:v>
                </c:pt>
                <c:pt idx="1824">
                  <c:v>1763.6</c:v>
                </c:pt>
                <c:pt idx="1825">
                  <c:v>1764.6</c:v>
                </c:pt>
                <c:pt idx="1826">
                  <c:v>1765.6</c:v>
                </c:pt>
                <c:pt idx="1827">
                  <c:v>1766.6</c:v>
                </c:pt>
                <c:pt idx="1828">
                  <c:v>1767.6</c:v>
                </c:pt>
                <c:pt idx="1829">
                  <c:v>1768.6</c:v>
                </c:pt>
                <c:pt idx="1830">
                  <c:v>1769.6</c:v>
                </c:pt>
                <c:pt idx="1831">
                  <c:v>1770.6</c:v>
                </c:pt>
                <c:pt idx="1832">
                  <c:v>1771.6</c:v>
                </c:pt>
                <c:pt idx="1833">
                  <c:v>1772.6</c:v>
                </c:pt>
                <c:pt idx="1834">
                  <c:v>1773.6</c:v>
                </c:pt>
                <c:pt idx="1835">
                  <c:v>1774.6</c:v>
                </c:pt>
                <c:pt idx="1836">
                  <c:v>1775.6</c:v>
                </c:pt>
                <c:pt idx="1837">
                  <c:v>1776.6</c:v>
                </c:pt>
                <c:pt idx="1838">
                  <c:v>1777.6</c:v>
                </c:pt>
                <c:pt idx="1839">
                  <c:v>1778.6</c:v>
                </c:pt>
                <c:pt idx="1840">
                  <c:v>1779.6</c:v>
                </c:pt>
                <c:pt idx="1841">
                  <c:v>1780.6</c:v>
                </c:pt>
                <c:pt idx="1842">
                  <c:v>1781.6</c:v>
                </c:pt>
                <c:pt idx="1843">
                  <c:v>1782.6</c:v>
                </c:pt>
                <c:pt idx="1844">
                  <c:v>1783.6</c:v>
                </c:pt>
                <c:pt idx="1845">
                  <c:v>1784.6</c:v>
                </c:pt>
                <c:pt idx="1846">
                  <c:v>1785.6</c:v>
                </c:pt>
                <c:pt idx="1847">
                  <c:v>1786.6</c:v>
                </c:pt>
                <c:pt idx="1848">
                  <c:v>1787.6</c:v>
                </c:pt>
                <c:pt idx="1849">
                  <c:v>1788.6</c:v>
                </c:pt>
                <c:pt idx="1850">
                  <c:v>1789.6</c:v>
                </c:pt>
                <c:pt idx="1851">
                  <c:v>1790.6</c:v>
                </c:pt>
                <c:pt idx="1852">
                  <c:v>1791.6</c:v>
                </c:pt>
                <c:pt idx="1853">
                  <c:v>1792.6</c:v>
                </c:pt>
                <c:pt idx="1854">
                  <c:v>1793.6</c:v>
                </c:pt>
                <c:pt idx="1855">
                  <c:v>1794.6</c:v>
                </c:pt>
                <c:pt idx="1856">
                  <c:v>1795.6</c:v>
                </c:pt>
                <c:pt idx="1857">
                  <c:v>1796.6</c:v>
                </c:pt>
                <c:pt idx="1858">
                  <c:v>1797.6</c:v>
                </c:pt>
                <c:pt idx="1859">
                  <c:v>1798.6</c:v>
                </c:pt>
                <c:pt idx="1860">
                  <c:v>1799.6</c:v>
                </c:pt>
                <c:pt idx="1861">
                  <c:v>1800.6</c:v>
                </c:pt>
                <c:pt idx="1862">
                  <c:v>1801.6</c:v>
                </c:pt>
                <c:pt idx="1863">
                  <c:v>1802.6</c:v>
                </c:pt>
                <c:pt idx="1864">
                  <c:v>1803.6</c:v>
                </c:pt>
                <c:pt idx="1865">
                  <c:v>1804.6</c:v>
                </c:pt>
                <c:pt idx="1866">
                  <c:v>1805.6</c:v>
                </c:pt>
                <c:pt idx="1867">
                  <c:v>1806.6</c:v>
                </c:pt>
                <c:pt idx="1868">
                  <c:v>1807.6</c:v>
                </c:pt>
                <c:pt idx="1869">
                  <c:v>1808.6</c:v>
                </c:pt>
                <c:pt idx="1870">
                  <c:v>1809.6</c:v>
                </c:pt>
                <c:pt idx="1871">
                  <c:v>1810.6</c:v>
                </c:pt>
                <c:pt idx="1872">
                  <c:v>1811.6</c:v>
                </c:pt>
                <c:pt idx="1873">
                  <c:v>1812.6</c:v>
                </c:pt>
                <c:pt idx="1874">
                  <c:v>1813.6</c:v>
                </c:pt>
                <c:pt idx="1875">
                  <c:v>1814.6</c:v>
                </c:pt>
                <c:pt idx="1876">
                  <c:v>1815.6</c:v>
                </c:pt>
                <c:pt idx="1877">
                  <c:v>1816.6</c:v>
                </c:pt>
                <c:pt idx="1878">
                  <c:v>1817.6</c:v>
                </c:pt>
                <c:pt idx="1879">
                  <c:v>1818.6</c:v>
                </c:pt>
                <c:pt idx="1880">
                  <c:v>1819.6</c:v>
                </c:pt>
                <c:pt idx="1881">
                  <c:v>1820.6</c:v>
                </c:pt>
                <c:pt idx="1882">
                  <c:v>1821.6</c:v>
                </c:pt>
                <c:pt idx="1883">
                  <c:v>1822.6</c:v>
                </c:pt>
                <c:pt idx="1884">
                  <c:v>1823.6</c:v>
                </c:pt>
                <c:pt idx="1885">
                  <c:v>1824.6</c:v>
                </c:pt>
                <c:pt idx="1886">
                  <c:v>1825.6</c:v>
                </c:pt>
                <c:pt idx="1887">
                  <c:v>1826.6</c:v>
                </c:pt>
                <c:pt idx="1888">
                  <c:v>1827.6</c:v>
                </c:pt>
                <c:pt idx="1889">
                  <c:v>1828.6</c:v>
                </c:pt>
                <c:pt idx="1890">
                  <c:v>1829.6</c:v>
                </c:pt>
                <c:pt idx="1891">
                  <c:v>1830.6</c:v>
                </c:pt>
                <c:pt idx="1892">
                  <c:v>1831.6</c:v>
                </c:pt>
                <c:pt idx="1893">
                  <c:v>1832.6</c:v>
                </c:pt>
                <c:pt idx="1894">
                  <c:v>1833.6</c:v>
                </c:pt>
                <c:pt idx="1895">
                  <c:v>1834.6</c:v>
                </c:pt>
                <c:pt idx="1896">
                  <c:v>1835.6</c:v>
                </c:pt>
                <c:pt idx="1897">
                  <c:v>1836.6</c:v>
                </c:pt>
                <c:pt idx="1898">
                  <c:v>1837.6</c:v>
                </c:pt>
                <c:pt idx="1899">
                  <c:v>1838.6</c:v>
                </c:pt>
                <c:pt idx="1900">
                  <c:v>1839.6</c:v>
                </c:pt>
                <c:pt idx="1901">
                  <c:v>1840.6</c:v>
                </c:pt>
                <c:pt idx="1902">
                  <c:v>1841.6</c:v>
                </c:pt>
                <c:pt idx="1903">
                  <c:v>1842.6</c:v>
                </c:pt>
                <c:pt idx="1904">
                  <c:v>1843.6</c:v>
                </c:pt>
                <c:pt idx="1905">
                  <c:v>1844.6</c:v>
                </c:pt>
                <c:pt idx="1906">
                  <c:v>1845.6</c:v>
                </c:pt>
                <c:pt idx="1907">
                  <c:v>1846.6</c:v>
                </c:pt>
                <c:pt idx="1908">
                  <c:v>1847.6</c:v>
                </c:pt>
                <c:pt idx="1909">
                  <c:v>1848.6</c:v>
                </c:pt>
                <c:pt idx="1910">
                  <c:v>1849.6</c:v>
                </c:pt>
                <c:pt idx="1911">
                  <c:v>1850.6</c:v>
                </c:pt>
                <c:pt idx="1912">
                  <c:v>1851.6</c:v>
                </c:pt>
                <c:pt idx="1913">
                  <c:v>1852.6</c:v>
                </c:pt>
                <c:pt idx="1914">
                  <c:v>1853.6</c:v>
                </c:pt>
                <c:pt idx="1915">
                  <c:v>1854.6</c:v>
                </c:pt>
                <c:pt idx="1916">
                  <c:v>1855.6</c:v>
                </c:pt>
                <c:pt idx="1917">
                  <c:v>1856.6</c:v>
                </c:pt>
                <c:pt idx="1918">
                  <c:v>1857.6</c:v>
                </c:pt>
                <c:pt idx="1919">
                  <c:v>1858.6</c:v>
                </c:pt>
                <c:pt idx="1920">
                  <c:v>1859.6</c:v>
                </c:pt>
                <c:pt idx="1921">
                  <c:v>1860.6</c:v>
                </c:pt>
                <c:pt idx="1922">
                  <c:v>1861.6</c:v>
                </c:pt>
                <c:pt idx="1923">
                  <c:v>1862.6</c:v>
                </c:pt>
                <c:pt idx="1924">
                  <c:v>1863.6</c:v>
                </c:pt>
                <c:pt idx="1925">
                  <c:v>1864.6</c:v>
                </c:pt>
                <c:pt idx="1926">
                  <c:v>1865.6</c:v>
                </c:pt>
                <c:pt idx="1927">
                  <c:v>1866.6</c:v>
                </c:pt>
                <c:pt idx="1928">
                  <c:v>1867.6</c:v>
                </c:pt>
                <c:pt idx="1929">
                  <c:v>1868.6</c:v>
                </c:pt>
                <c:pt idx="1930">
                  <c:v>1869.6</c:v>
                </c:pt>
                <c:pt idx="1931">
                  <c:v>1870.6</c:v>
                </c:pt>
                <c:pt idx="1932">
                  <c:v>1871.6</c:v>
                </c:pt>
                <c:pt idx="1933">
                  <c:v>1872.6</c:v>
                </c:pt>
                <c:pt idx="1934">
                  <c:v>1873.6</c:v>
                </c:pt>
                <c:pt idx="1935">
                  <c:v>1874.6</c:v>
                </c:pt>
                <c:pt idx="1936">
                  <c:v>1875.6</c:v>
                </c:pt>
                <c:pt idx="1937">
                  <c:v>1876.6</c:v>
                </c:pt>
                <c:pt idx="1938">
                  <c:v>1877.6</c:v>
                </c:pt>
                <c:pt idx="1939">
                  <c:v>1878.6</c:v>
                </c:pt>
                <c:pt idx="1940">
                  <c:v>1879.6</c:v>
                </c:pt>
                <c:pt idx="1941">
                  <c:v>1880.6</c:v>
                </c:pt>
                <c:pt idx="1942">
                  <c:v>1881.6</c:v>
                </c:pt>
                <c:pt idx="1943">
                  <c:v>1882.6</c:v>
                </c:pt>
                <c:pt idx="1944">
                  <c:v>1883.6</c:v>
                </c:pt>
                <c:pt idx="1945">
                  <c:v>1884.6</c:v>
                </c:pt>
                <c:pt idx="1946">
                  <c:v>1885.6</c:v>
                </c:pt>
                <c:pt idx="1947">
                  <c:v>1886.6</c:v>
                </c:pt>
                <c:pt idx="1948">
                  <c:v>1887.6</c:v>
                </c:pt>
                <c:pt idx="1949">
                  <c:v>1888.6</c:v>
                </c:pt>
                <c:pt idx="1950">
                  <c:v>1889.6</c:v>
                </c:pt>
                <c:pt idx="1951">
                  <c:v>1890.6</c:v>
                </c:pt>
                <c:pt idx="1952">
                  <c:v>1891.6</c:v>
                </c:pt>
                <c:pt idx="1953">
                  <c:v>1892.6</c:v>
                </c:pt>
                <c:pt idx="1954">
                  <c:v>1893.6</c:v>
                </c:pt>
                <c:pt idx="1955">
                  <c:v>1894.6</c:v>
                </c:pt>
                <c:pt idx="1956">
                  <c:v>1895.6</c:v>
                </c:pt>
                <c:pt idx="1957">
                  <c:v>1896.6</c:v>
                </c:pt>
                <c:pt idx="1958">
                  <c:v>1897.6</c:v>
                </c:pt>
                <c:pt idx="1959">
                  <c:v>1898.6</c:v>
                </c:pt>
                <c:pt idx="1960">
                  <c:v>1899.6</c:v>
                </c:pt>
                <c:pt idx="1961">
                  <c:v>1900.6</c:v>
                </c:pt>
                <c:pt idx="1962">
                  <c:v>1901.6</c:v>
                </c:pt>
                <c:pt idx="1963">
                  <c:v>1902.6</c:v>
                </c:pt>
                <c:pt idx="1964">
                  <c:v>1903.6</c:v>
                </c:pt>
                <c:pt idx="1965">
                  <c:v>1904.6</c:v>
                </c:pt>
                <c:pt idx="1966">
                  <c:v>1905.6</c:v>
                </c:pt>
                <c:pt idx="1967">
                  <c:v>1906.6</c:v>
                </c:pt>
                <c:pt idx="1968">
                  <c:v>1907.6</c:v>
                </c:pt>
                <c:pt idx="1969">
                  <c:v>1908.6</c:v>
                </c:pt>
                <c:pt idx="1970">
                  <c:v>1909.6</c:v>
                </c:pt>
                <c:pt idx="1971">
                  <c:v>1910.6</c:v>
                </c:pt>
                <c:pt idx="1972">
                  <c:v>1911.6</c:v>
                </c:pt>
                <c:pt idx="1973">
                  <c:v>1912.6</c:v>
                </c:pt>
                <c:pt idx="1974">
                  <c:v>1913.6</c:v>
                </c:pt>
                <c:pt idx="1975">
                  <c:v>1914.6</c:v>
                </c:pt>
                <c:pt idx="1976">
                  <c:v>1915.6</c:v>
                </c:pt>
                <c:pt idx="1977">
                  <c:v>1916.6</c:v>
                </c:pt>
                <c:pt idx="1978">
                  <c:v>1917.6</c:v>
                </c:pt>
                <c:pt idx="1979">
                  <c:v>1918.6</c:v>
                </c:pt>
                <c:pt idx="1980">
                  <c:v>1919.6</c:v>
                </c:pt>
                <c:pt idx="1981">
                  <c:v>1920.6</c:v>
                </c:pt>
                <c:pt idx="1982">
                  <c:v>1921.6</c:v>
                </c:pt>
                <c:pt idx="1983">
                  <c:v>1922.6</c:v>
                </c:pt>
                <c:pt idx="1984">
                  <c:v>1923.6</c:v>
                </c:pt>
                <c:pt idx="1985">
                  <c:v>1924.6</c:v>
                </c:pt>
                <c:pt idx="1986">
                  <c:v>1925.6</c:v>
                </c:pt>
                <c:pt idx="1987">
                  <c:v>1926.6</c:v>
                </c:pt>
                <c:pt idx="1988">
                  <c:v>1927.6</c:v>
                </c:pt>
                <c:pt idx="1989">
                  <c:v>1928.6</c:v>
                </c:pt>
                <c:pt idx="1990">
                  <c:v>1929.6</c:v>
                </c:pt>
                <c:pt idx="1991">
                  <c:v>1930.6</c:v>
                </c:pt>
                <c:pt idx="1992">
                  <c:v>1931.6</c:v>
                </c:pt>
                <c:pt idx="1993">
                  <c:v>1932.6</c:v>
                </c:pt>
                <c:pt idx="1994">
                  <c:v>1933.6</c:v>
                </c:pt>
                <c:pt idx="1995">
                  <c:v>1934.6</c:v>
                </c:pt>
                <c:pt idx="1996">
                  <c:v>1935.6</c:v>
                </c:pt>
                <c:pt idx="1997">
                  <c:v>1936.6</c:v>
                </c:pt>
                <c:pt idx="1998">
                  <c:v>1937.6</c:v>
                </c:pt>
                <c:pt idx="1999">
                  <c:v>1938.6</c:v>
                </c:pt>
                <c:pt idx="2000">
                  <c:v>1939.6</c:v>
                </c:pt>
                <c:pt idx="2001">
                  <c:v>1940.6</c:v>
                </c:pt>
                <c:pt idx="2002">
                  <c:v>1941.6</c:v>
                </c:pt>
                <c:pt idx="2003">
                  <c:v>1942.6</c:v>
                </c:pt>
                <c:pt idx="2004">
                  <c:v>1943.6</c:v>
                </c:pt>
                <c:pt idx="2005">
                  <c:v>1944.6</c:v>
                </c:pt>
                <c:pt idx="2006">
                  <c:v>1945.6</c:v>
                </c:pt>
                <c:pt idx="2007">
                  <c:v>1946.6</c:v>
                </c:pt>
                <c:pt idx="2008">
                  <c:v>1947.6</c:v>
                </c:pt>
                <c:pt idx="2009">
                  <c:v>1948.6</c:v>
                </c:pt>
                <c:pt idx="2010">
                  <c:v>1949.6</c:v>
                </c:pt>
                <c:pt idx="2011">
                  <c:v>1950.6</c:v>
                </c:pt>
                <c:pt idx="2012">
                  <c:v>1951.6</c:v>
                </c:pt>
                <c:pt idx="2013">
                  <c:v>1952.6</c:v>
                </c:pt>
                <c:pt idx="2014">
                  <c:v>1953.6</c:v>
                </c:pt>
                <c:pt idx="2015">
                  <c:v>1954.6</c:v>
                </c:pt>
                <c:pt idx="2016">
                  <c:v>1955.6</c:v>
                </c:pt>
                <c:pt idx="2017">
                  <c:v>1956.6</c:v>
                </c:pt>
                <c:pt idx="2018">
                  <c:v>1957.6</c:v>
                </c:pt>
                <c:pt idx="2019">
                  <c:v>1958.6</c:v>
                </c:pt>
                <c:pt idx="2020">
                  <c:v>1959.6</c:v>
                </c:pt>
                <c:pt idx="2021">
                  <c:v>1960.6</c:v>
                </c:pt>
                <c:pt idx="2022">
                  <c:v>1961.6</c:v>
                </c:pt>
                <c:pt idx="2023">
                  <c:v>1962.6</c:v>
                </c:pt>
                <c:pt idx="2024">
                  <c:v>1963.6</c:v>
                </c:pt>
                <c:pt idx="2025">
                  <c:v>1964.6</c:v>
                </c:pt>
                <c:pt idx="2026">
                  <c:v>1965.6</c:v>
                </c:pt>
                <c:pt idx="2027">
                  <c:v>1966.6</c:v>
                </c:pt>
                <c:pt idx="2028">
                  <c:v>1967.6</c:v>
                </c:pt>
                <c:pt idx="2029">
                  <c:v>1968.6</c:v>
                </c:pt>
                <c:pt idx="2030">
                  <c:v>1969.6</c:v>
                </c:pt>
                <c:pt idx="2031">
                  <c:v>1970.6</c:v>
                </c:pt>
                <c:pt idx="2032">
                  <c:v>1971.6</c:v>
                </c:pt>
                <c:pt idx="2033">
                  <c:v>1972.6</c:v>
                </c:pt>
                <c:pt idx="2034">
                  <c:v>1973.6</c:v>
                </c:pt>
                <c:pt idx="2035">
                  <c:v>1974.6</c:v>
                </c:pt>
                <c:pt idx="2036">
                  <c:v>1975.6</c:v>
                </c:pt>
                <c:pt idx="2037">
                  <c:v>1976.6</c:v>
                </c:pt>
                <c:pt idx="2038">
                  <c:v>1977.6</c:v>
                </c:pt>
                <c:pt idx="2039">
                  <c:v>1978.6</c:v>
                </c:pt>
                <c:pt idx="2040">
                  <c:v>1979.6</c:v>
                </c:pt>
                <c:pt idx="2041">
                  <c:v>1980.6</c:v>
                </c:pt>
                <c:pt idx="2042">
                  <c:v>1981.6</c:v>
                </c:pt>
                <c:pt idx="2043">
                  <c:v>1982.6</c:v>
                </c:pt>
                <c:pt idx="2044">
                  <c:v>1983.6</c:v>
                </c:pt>
                <c:pt idx="2045">
                  <c:v>1984.6</c:v>
                </c:pt>
                <c:pt idx="2046">
                  <c:v>1985.6</c:v>
                </c:pt>
                <c:pt idx="2047">
                  <c:v>1986.6</c:v>
                </c:pt>
                <c:pt idx="2048">
                  <c:v>1987.6</c:v>
                </c:pt>
                <c:pt idx="2049">
                  <c:v>1988.6</c:v>
                </c:pt>
                <c:pt idx="2050">
                  <c:v>1989.6</c:v>
                </c:pt>
                <c:pt idx="2051">
                  <c:v>1990.6</c:v>
                </c:pt>
                <c:pt idx="2052">
                  <c:v>1991.6</c:v>
                </c:pt>
                <c:pt idx="2053">
                  <c:v>1992.6</c:v>
                </c:pt>
                <c:pt idx="2054">
                  <c:v>1993.6</c:v>
                </c:pt>
                <c:pt idx="2055">
                  <c:v>1994.6</c:v>
                </c:pt>
                <c:pt idx="2056">
                  <c:v>1995.6</c:v>
                </c:pt>
                <c:pt idx="2057">
                  <c:v>1996.6</c:v>
                </c:pt>
                <c:pt idx="2058">
                  <c:v>1997.6</c:v>
                </c:pt>
                <c:pt idx="2059">
                  <c:v>1998.6</c:v>
                </c:pt>
                <c:pt idx="2060">
                  <c:v>1999.6</c:v>
                </c:pt>
                <c:pt idx="2061">
                  <c:v>2000.6</c:v>
                </c:pt>
                <c:pt idx="2062">
                  <c:v>2001.6</c:v>
                </c:pt>
                <c:pt idx="2063">
                  <c:v>2002.6</c:v>
                </c:pt>
                <c:pt idx="2064">
                  <c:v>2003.6</c:v>
                </c:pt>
                <c:pt idx="2065">
                  <c:v>2004.6</c:v>
                </c:pt>
                <c:pt idx="2066">
                  <c:v>2005.6</c:v>
                </c:pt>
                <c:pt idx="2067">
                  <c:v>2006.6</c:v>
                </c:pt>
                <c:pt idx="2068">
                  <c:v>2007.6</c:v>
                </c:pt>
                <c:pt idx="2069">
                  <c:v>2008.6</c:v>
                </c:pt>
                <c:pt idx="2070">
                  <c:v>2009.6</c:v>
                </c:pt>
                <c:pt idx="2071">
                  <c:v>2010.6</c:v>
                </c:pt>
                <c:pt idx="2072">
                  <c:v>2011.6</c:v>
                </c:pt>
                <c:pt idx="2073">
                  <c:v>2012.6</c:v>
                </c:pt>
                <c:pt idx="2074">
                  <c:v>2013.6</c:v>
                </c:pt>
                <c:pt idx="2075">
                  <c:v>2014.6</c:v>
                </c:pt>
                <c:pt idx="2076">
                  <c:v>2015.6</c:v>
                </c:pt>
                <c:pt idx="2077">
                  <c:v>2016.6</c:v>
                </c:pt>
                <c:pt idx="2078">
                  <c:v>2017.6</c:v>
                </c:pt>
                <c:pt idx="2079">
                  <c:v>2018.6</c:v>
                </c:pt>
                <c:pt idx="2080">
                  <c:v>2019.6</c:v>
                </c:pt>
                <c:pt idx="2081">
                  <c:v>2020.6</c:v>
                </c:pt>
                <c:pt idx="2082">
                  <c:v>2021.6</c:v>
                </c:pt>
                <c:pt idx="2083">
                  <c:v>2022.6</c:v>
                </c:pt>
                <c:pt idx="2084">
                  <c:v>2023.6</c:v>
                </c:pt>
                <c:pt idx="2085">
                  <c:v>2024.6</c:v>
                </c:pt>
                <c:pt idx="2086">
                  <c:v>2025.6</c:v>
                </c:pt>
                <c:pt idx="2087">
                  <c:v>2026.6</c:v>
                </c:pt>
                <c:pt idx="2088">
                  <c:v>2027.6</c:v>
                </c:pt>
                <c:pt idx="2089">
                  <c:v>2028.6</c:v>
                </c:pt>
                <c:pt idx="2090">
                  <c:v>2029.6</c:v>
                </c:pt>
                <c:pt idx="2091">
                  <c:v>2030.6</c:v>
                </c:pt>
                <c:pt idx="2092">
                  <c:v>2031.6</c:v>
                </c:pt>
                <c:pt idx="2093">
                  <c:v>2032.6</c:v>
                </c:pt>
                <c:pt idx="2094">
                  <c:v>2033.6</c:v>
                </c:pt>
                <c:pt idx="2095">
                  <c:v>2034.6</c:v>
                </c:pt>
                <c:pt idx="2096">
                  <c:v>2035.6</c:v>
                </c:pt>
                <c:pt idx="2097">
                  <c:v>2036.6</c:v>
                </c:pt>
                <c:pt idx="2098">
                  <c:v>2037.6</c:v>
                </c:pt>
                <c:pt idx="2099">
                  <c:v>2038.6</c:v>
                </c:pt>
                <c:pt idx="2100">
                  <c:v>2039.6</c:v>
                </c:pt>
                <c:pt idx="2101">
                  <c:v>2040.6</c:v>
                </c:pt>
                <c:pt idx="2102">
                  <c:v>2041.6</c:v>
                </c:pt>
                <c:pt idx="2103">
                  <c:v>2042.6</c:v>
                </c:pt>
                <c:pt idx="2104">
                  <c:v>2043.6</c:v>
                </c:pt>
                <c:pt idx="2105">
                  <c:v>2044.6</c:v>
                </c:pt>
                <c:pt idx="2106">
                  <c:v>2045.6</c:v>
                </c:pt>
                <c:pt idx="2107">
                  <c:v>2046.6</c:v>
                </c:pt>
                <c:pt idx="2108">
                  <c:v>2047.6</c:v>
                </c:pt>
                <c:pt idx="2109">
                  <c:v>2048.6</c:v>
                </c:pt>
                <c:pt idx="2110">
                  <c:v>2049.6</c:v>
                </c:pt>
                <c:pt idx="2111">
                  <c:v>2050.6</c:v>
                </c:pt>
                <c:pt idx="2112">
                  <c:v>2051.6</c:v>
                </c:pt>
                <c:pt idx="2113">
                  <c:v>2052.6</c:v>
                </c:pt>
                <c:pt idx="2114">
                  <c:v>2053.6</c:v>
                </c:pt>
                <c:pt idx="2115">
                  <c:v>2054.6</c:v>
                </c:pt>
                <c:pt idx="2116">
                  <c:v>2055.6</c:v>
                </c:pt>
                <c:pt idx="2117">
                  <c:v>2056.6</c:v>
                </c:pt>
                <c:pt idx="2118">
                  <c:v>2057.6</c:v>
                </c:pt>
                <c:pt idx="2119">
                  <c:v>2058.6</c:v>
                </c:pt>
                <c:pt idx="2120">
                  <c:v>2059.6</c:v>
                </c:pt>
                <c:pt idx="2121">
                  <c:v>2060.6</c:v>
                </c:pt>
                <c:pt idx="2122">
                  <c:v>2061.6</c:v>
                </c:pt>
                <c:pt idx="2123">
                  <c:v>2062.6</c:v>
                </c:pt>
                <c:pt idx="2124">
                  <c:v>2063.6</c:v>
                </c:pt>
                <c:pt idx="2125">
                  <c:v>2064.6</c:v>
                </c:pt>
                <c:pt idx="2126">
                  <c:v>2065.6</c:v>
                </c:pt>
                <c:pt idx="2127">
                  <c:v>2066.6</c:v>
                </c:pt>
                <c:pt idx="2128">
                  <c:v>2067.6</c:v>
                </c:pt>
                <c:pt idx="2129">
                  <c:v>2068.6</c:v>
                </c:pt>
                <c:pt idx="2130">
                  <c:v>2069.6</c:v>
                </c:pt>
                <c:pt idx="2131">
                  <c:v>2070.6</c:v>
                </c:pt>
                <c:pt idx="2132">
                  <c:v>2071.6</c:v>
                </c:pt>
                <c:pt idx="2133">
                  <c:v>2072.6</c:v>
                </c:pt>
                <c:pt idx="2134">
                  <c:v>2073.6</c:v>
                </c:pt>
                <c:pt idx="2135">
                  <c:v>2074.6</c:v>
                </c:pt>
                <c:pt idx="2136">
                  <c:v>2075.6</c:v>
                </c:pt>
                <c:pt idx="2137">
                  <c:v>2076.6</c:v>
                </c:pt>
                <c:pt idx="2138">
                  <c:v>2077.6</c:v>
                </c:pt>
                <c:pt idx="2139">
                  <c:v>2078.6</c:v>
                </c:pt>
                <c:pt idx="2140">
                  <c:v>2079.6</c:v>
                </c:pt>
                <c:pt idx="2141">
                  <c:v>2080.6</c:v>
                </c:pt>
                <c:pt idx="2142">
                  <c:v>2081.6</c:v>
                </c:pt>
                <c:pt idx="2143">
                  <c:v>2082.6</c:v>
                </c:pt>
                <c:pt idx="2144">
                  <c:v>2083.6</c:v>
                </c:pt>
                <c:pt idx="2145">
                  <c:v>2084.6</c:v>
                </c:pt>
                <c:pt idx="2146">
                  <c:v>2085.6</c:v>
                </c:pt>
                <c:pt idx="2147">
                  <c:v>2086.6</c:v>
                </c:pt>
                <c:pt idx="2148">
                  <c:v>2087.6</c:v>
                </c:pt>
                <c:pt idx="2149">
                  <c:v>2088.6</c:v>
                </c:pt>
                <c:pt idx="2150">
                  <c:v>2089.6</c:v>
                </c:pt>
                <c:pt idx="2151">
                  <c:v>2090.6</c:v>
                </c:pt>
                <c:pt idx="2152">
                  <c:v>2091.6</c:v>
                </c:pt>
                <c:pt idx="2153">
                  <c:v>2092.6</c:v>
                </c:pt>
                <c:pt idx="2154">
                  <c:v>2093.6</c:v>
                </c:pt>
                <c:pt idx="2155">
                  <c:v>2094.6</c:v>
                </c:pt>
                <c:pt idx="2156">
                  <c:v>2095.6</c:v>
                </c:pt>
                <c:pt idx="2157">
                  <c:v>2096.6</c:v>
                </c:pt>
                <c:pt idx="2158">
                  <c:v>2097.6</c:v>
                </c:pt>
                <c:pt idx="2159">
                  <c:v>2098.6</c:v>
                </c:pt>
                <c:pt idx="2160">
                  <c:v>2099.6</c:v>
                </c:pt>
                <c:pt idx="2161">
                  <c:v>2100.6</c:v>
                </c:pt>
                <c:pt idx="2162">
                  <c:v>2101.6</c:v>
                </c:pt>
                <c:pt idx="2163">
                  <c:v>2102.6</c:v>
                </c:pt>
                <c:pt idx="2164">
                  <c:v>2103.6</c:v>
                </c:pt>
                <c:pt idx="2165">
                  <c:v>2104.6</c:v>
                </c:pt>
                <c:pt idx="2166">
                  <c:v>2105.6</c:v>
                </c:pt>
                <c:pt idx="2167">
                  <c:v>2106.6</c:v>
                </c:pt>
                <c:pt idx="2168">
                  <c:v>2107.6</c:v>
                </c:pt>
                <c:pt idx="2169">
                  <c:v>2108.6</c:v>
                </c:pt>
                <c:pt idx="2170">
                  <c:v>2109.6</c:v>
                </c:pt>
                <c:pt idx="2171">
                  <c:v>2110.6</c:v>
                </c:pt>
                <c:pt idx="2172">
                  <c:v>2111.6</c:v>
                </c:pt>
                <c:pt idx="2173">
                  <c:v>2112.6</c:v>
                </c:pt>
                <c:pt idx="2174">
                  <c:v>2113.6</c:v>
                </c:pt>
                <c:pt idx="2175">
                  <c:v>2114.6</c:v>
                </c:pt>
                <c:pt idx="2176">
                  <c:v>2115.6</c:v>
                </c:pt>
                <c:pt idx="2177">
                  <c:v>2116.6</c:v>
                </c:pt>
                <c:pt idx="2178">
                  <c:v>2117.6</c:v>
                </c:pt>
                <c:pt idx="2179">
                  <c:v>2118.6</c:v>
                </c:pt>
                <c:pt idx="2180">
                  <c:v>2119.6</c:v>
                </c:pt>
                <c:pt idx="2181">
                  <c:v>2120.6</c:v>
                </c:pt>
                <c:pt idx="2182">
                  <c:v>2121.6</c:v>
                </c:pt>
                <c:pt idx="2183">
                  <c:v>2122.6</c:v>
                </c:pt>
                <c:pt idx="2184">
                  <c:v>2123.6</c:v>
                </c:pt>
                <c:pt idx="2185">
                  <c:v>2124.6</c:v>
                </c:pt>
                <c:pt idx="2186">
                  <c:v>2125.6</c:v>
                </c:pt>
                <c:pt idx="2187">
                  <c:v>2126.6</c:v>
                </c:pt>
                <c:pt idx="2188">
                  <c:v>2127.6</c:v>
                </c:pt>
                <c:pt idx="2189">
                  <c:v>2128.6</c:v>
                </c:pt>
                <c:pt idx="2190">
                  <c:v>2129.6</c:v>
                </c:pt>
                <c:pt idx="2191">
                  <c:v>2130.6</c:v>
                </c:pt>
                <c:pt idx="2192">
                  <c:v>2131.6</c:v>
                </c:pt>
                <c:pt idx="2193">
                  <c:v>2132.6</c:v>
                </c:pt>
                <c:pt idx="2194">
                  <c:v>2133.6</c:v>
                </c:pt>
                <c:pt idx="2195">
                  <c:v>2134.6</c:v>
                </c:pt>
                <c:pt idx="2196">
                  <c:v>2135.6</c:v>
                </c:pt>
                <c:pt idx="2197">
                  <c:v>2136.6</c:v>
                </c:pt>
                <c:pt idx="2198">
                  <c:v>2137.6</c:v>
                </c:pt>
                <c:pt idx="2199">
                  <c:v>2138.6</c:v>
                </c:pt>
                <c:pt idx="2200">
                  <c:v>2139.6</c:v>
                </c:pt>
                <c:pt idx="2201">
                  <c:v>2140.6</c:v>
                </c:pt>
                <c:pt idx="2202">
                  <c:v>2141.6</c:v>
                </c:pt>
                <c:pt idx="2203">
                  <c:v>2142.6</c:v>
                </c:pt>
                <c:pt idx="2204">
                  <c:v>2143.6</c:v>
                </c:pt>
                <c:pt idx="2205">
                  <c:v>2144.6</c:v>
                </c:pt>
                <c:pt idx="2206">
                  <c:v>2145.6</c:v>
                </c:pt>
                <c:pt idx="2207">
                  <c:v>2146.6</c:v>
                </c:pt>
                <c:pt idx="2208">
                  <c:v>2147.6</c:v>
                </c:pt>
                <c:pt idx="2209">
                  <c:v>2148.6</c:v>
                </c:pt>
                <c:pt idx="2210">
                  <c:v>2149.6</c:v>
                </c:pt>
                <c:pt idx="2211">
                  <c:v>2150.6</c:v>
                </c:pt>
                <c:pt idx="2212">
                  <c:v>2151.6</c:v>
                </c:pt>
                <c:pt idx="2213">
                  <c:v>2152.6</c:v>
                </c:pt>
                <c:pt idx="2214">
                  <c:v>2153.6</c:v>
                </c:pt>
                <c:pt idx="2215">
                  <c:v>2154.6</c:v>
                </c:pt>
                <c:pt idx="2216">
                  <c:v>2155.6</c:v>
                </c:pt>
                <c:pt idx="2217">
                  <c:v>2156.6</c:v>
                </c:pt>
                <c:pt idx="2218">
                  <c:v>2157.6</c:v>
                </c:pt>
                <c:pt idx="2219">
                  <c:v>2158.6</c:v>
                </c:pt>
                <c:pt idx="2220">
                  <c:v>2159.6</c:v>
                </c:pt>
                <c:pt idx="2221">
                  <c:v>2160.6</c:v>
                </c:pt>
                <c:pt idx="2222">
                  <c:v>2161.6</c:v>
                </c:pt>
                <c:pt idx="2223">
                  <c:v>2162.6</c:v>
                </c:pt>
                <c:pt idx="2224">
                  <c:v>2163.6</c:v>
                </c:pt>
                <c:pt idx="2225">
                  <c:v>2164.6</c:v>
                </c:pt>
                <c:pt idx="2226">
                  <c:v>2165.6</c:v>
                </c:pt>
                <c:pt idx="2227">
                  <c:v>2166.6</c:v>
                </c:pt>
                <c:pt idx="2228">
                  <c:v>2167.6</c:v>
                </c:pt>
                <c:pt idx="2229">
                  <c:v>2168.6</c:v>
                </c:pt>
                <c:pt idx="2230">
                  <c:v>2169.6</c:v>
                </c:pt>
                <c:pt idx="2231">
                  <c:v>2170.6</c:v>
                </c:pt>
                <c:pt idx="2232">
                  <c:v>2171.6</c:v>
                </c:pt>
                <c:pt idx="2233">
                  <c:v>2172.6</c:v>
                </c:pt>
                <c:pt idx="2234">
                  <c:v>2173.6</c:v>
                </c:pt>
                <c:pt idx="2235">
                  <c:v>2174.6</c:v>
                </c:pt>
                <c:pt idx="2236">
                  <c:v>2175.6</c:v>
                </c:pt>
                <c:pt idx="2237">
                  <c:v>2176.6</c:v>
                </c:pt>
                <c:pt idx="2238">
                  <c:v>2177.6</c:v>
                </c:pt>
                <c:pt idx="2239">
                  <c:v>2178.6</c:v>
                </c:pt>
                <c:pt idx="2240">
                  <c:v>2179.6</c:v>
                </c:pt>
                <c:pt idx="2241">
                  <c:v>2180.6</c:v>
                </c:pt>
                <c:pt idx="2242">
                  <c:v>2181.6</c:v>
                </c:pt>
                <c:pt idx="2243">
                  <c:v>2182.6</c:v>
                </c:pt>
                <c:pt idx="2244">
                  <c:v>2183.6</c:v>
                </c:pt>
                <c:pt idx="2245">
                  <c:v>2184.6</c:v>
                </c:pt>
                <c:pt idx="2246">
                  <c:v>2185.6</c:v>
                </c:pt>
                <c:pt idx="2247">
                  <c:v>2186.6</c:v>
                </c:pt>
                <c:pt idx="2248">
                  <c:v>2187.6</c:v>
                </c:pt>
                <c:pt idx="2249">
                  <c:v>2188.6</c:v>
                </c:pt>
                <c:pt idx="2250">
                  <c:v>2189.6</c:v>
                </c:pt>
                <c:pt idx="2251">
                  <c:v>2190.6</c:v>
                </c:pt>
                <c:pt idx="2252">
                  <c:v>2191.6</c:v>
                </c:pt>
                <c:pt idx="2253">
                  <c:v>2192.6</c:v>
                </c:pt>
                <c:pt idx="2254">
                  <c:v>2193.6</c:v>
                </c:pt>
                <c:pt idx="2255">
                  <c:v>2194.6</c:v>
                </c:pt>
                <c:pt idx="2256">
                  <c:v>2195.6</c:v>
                </c:pt>
                <c:pt idx="2257">
                  <c:v>2196.6</c:v>
                </c:pt>
                <c:pt idx="2258">
                  <c:v>2197.6</c:v>
                </c:pt>
                <c:pt idx="2259">
                  <c:v>2198.6</c:v>
                </c:pt>
                <c:pt idx="2260">
                  <c:v>2199.6</c:v>
                </c:pt>
                <c:pt idx="2261">
                  <c:v>2200.6</c:v>
                </c:pt>
                <c:pt idx="2262">
                  <c:v>2201.6</c:v>
                </c:pt>
                <c:pt idx="2263">
                  <c:v>2202.6</c:v>
                </c:pt>
                <c:pt idx="2264">
                  <c:v>2203.6</c:v>
                </c:pt>
                <c:pt idx="2265">
                  <c:v>2204.6</c:v>
                </c:pt>
                <c:pt idx="2266">
                  <c:v>2205.6</c:v>
                </c:pt>
                <c:pt idx="2267">
                  <c:v>2206.6</c:v>
                </c:pt>
                <c:pt idx="2268">
                  <c:v>2207.6</c:v>
                </c:pt>
                <c:pt idx="2269">
                  <c:v>2208.6</c:v>
                </c:pt>
                <c:pt idx="2270">
                  <c:v>2209.6</c:v>
                </c:pt>
                <c:pt idx="2271">
                  <c:v>2210.6</c:v>
                </c:pt>
                <c:pt idx="2272">
                  <c:v>2211.6</c:v>
                </c:pt>
                <c:pt idx="2273">
                  <c:v>2212.6</c:v>
                </c:pt>
                <c:pt idx="2274">
                  <c:v>2213.6</c:v>
                </c:pt>
                <c:pt idx="2275">
                  <c:v>2214.6</c:v>
                </c:pt>
                <c:pt idx="2276">
                  <c:v>2215.6</c:v>
                </c:pt>
                <c:pt idx="2277">
                  <c:v>2216.6</c:v>
                </c:pt>
                <c:pt idx="2278">
                  <c:v>2217.6</c:v>
                </c:pt>
                <c:pt idx="2279">
                  <c:v>2218.6</c:v>
                </c:pt>
                <c:pt idx="2280">
                  <c:v>2219.6</c:v>
                </c:pt>
                <c:pt idx="2281">
                  <c:v>2220.6</c:v>
                </c:pt>
                <c:pt idx="2282">
                  <c:v>2221.6</c:v>
                </c:pt>
                <c:pt idx="2283">
                  <c:v>2222.6</c:v>
                </c:pt>
                <c:pt idx="2284">
                  <c:v>2223.6</c:v>
                </c:pt>
                <c:pt idx="2285">
                  <c:v>2224.6</c:v>
                </c:pt>
                <c:pt idx="2286">
                  <c:v>2225.6</c:v>
                </c:pt>
                <c:pt idx="2287">
                  <c:v>2226.6</c:v>
                </c:pt>
                <c:pt idx="2288">
                  <c:v>2227.6</c:v>
                </c:pt>
                <c:pt idx="2289">
                  <c:v>2228.6</c:v>
                </c:pt>
                <c:pt idx="2290">
                  <c:v>2229.6</c:v>
                </c:pt>
                <c:pt idx="2291">
                  <c:v>2230.6</c:v>
                </c:pt>
                <c:pt idx="2292">
                  <c:v>2231.6</c:v>
                </c:pt>
                <c:pt idx="2293">
                  <c:v>2232.6</c:v>
                </c:pt>
                <c:pt idx="2294">
                  <c:v>2233.6</c:v>
                </c:pt>
              </c:numCache>
            </c:numRef>
          </c:xVal>
          <c:yVal>
            <c:numRef>
              <c:f>Sheet1!$N$2:$N$2296</c:f>
              <c:numCache>
                <c:formatCode>General</c:formatCode>
                <c:ptCount val="2295"/>
                <c:pt idx="0">
                  <c:v>0.166519</c:v>
                </c:pt>
                <c:pt idx="1">
                  <c:v>0.167297</c:v>
                </c:pt>
                <c:pt idx="2">
                  <c:v>0.21768199999999999</c:v>
                </c:pt>
                <c:pt idx="3">
                  <c:v>0.35479699999999997</c:v>
                </c:pt>
                <c:pt idx="4">
                  <c:v>0.33253500000000003</c:v>
                </c:pt>
                <c:pt idx="5">
                  <c:v>0.37745699999999999</c:v>
                </c:pt>
                <c:pt idx="6">
                  <c:v>0.79229700000000003</c:v>
                </c:pt>
                <c:pt idx="7">
                  <c:v>0.43525700000000001</c:v>
                </c:pt>
                <c:pt idx="8">
                  <c:v>-0.10223400000000001</c:v>
                </c:pt>
                <c:pt idx="9">
                  <c:v>-0.32919300000000001</c:v>
                </c:pt>
                <c:pt idx="10">
                  <c:v>-6.0440099999999997E-2</c:v>
                </c:pt>
                <c:pt idx="11">
                  <c:v>-0.196381</c:v>
                </c:pt>
                <c:pt idx="12">
                  <c:v>-2.13776E-2</c:v>
                </c:pt>
                <c:pt idx="13">
                  <c:v>-0.33778399999999997</c:v>
                </c:pt>
                <c:pt idx="14">
                  <c:v>-0.41746499999999997</c:v>
                </c:pt>
                <c:pt idx="15">
                  <c:v>-0.38543699999999997</c:v>
                </c:pt>
                <c:pt idx="16">
                  <c:v>-0.44012499999999999</c:v>
                </c:pt>
                <c:pt idx="17">
                  <c:v>-0.41044599999999998</c:v>
                </c:pt>
                <c:pt idx="18">
                  <c:v>-0.49012800000000001</c:v>
                </c:pt>
                <c:pt idx="19">
                  <c:v>-0.60145599999999999</c:v>
                </c:pt>
                <c:pt idx="20">
                  <c:v>-0.16044600000000001</c:v>
                </c:pt>
                <c:pt idx="21">
                  <c:v>0.30830400000000002</c:v>
                </c:pt>
                <c:pt idx="22">
                  <c:v>0.51417500000000005</c:v>
                </c:pt>
                <c:pt idx="23">
                  <c:v>5.7922399999999999E-2</c:v>
                </c:pt>
                <c:pt idx="24">
                  <c:v>-0.26982099999999998</c:v>
                </c:pt>
                <c:pt idx="25">
                  <c:v>-0.37489299999999998</c:v>
                </c:pt>
                <c:pt idx="26">
                  <c:v>-0.346771</c:v>
                </c:pt>
                <c:pt idx="27">
                  <c:v>-0.33973700000000001</c:v>
                </c:pt>
                <c:pt idx="28">
                  <c:v>-0.24793999999999999</c:v>
                </c:pt>
                <c:pt idx="29">
                  <c:v>-0.26747100000000001</c:v>
                </c:pt>
                <c:pt idx="30">
                  <c:v>-0.65379299999999996</c:v>
                </c:pt>
                <c:pt idx="31">
                  <c:v>-0.53544599999999998</c:v>
                </c:pt>
                <c:pt idx="32">
                  <c:v>-0.14988699999999999</c:v>
                </c:pt>
                <c:pt idx="33" formatCode="0.00E+00">
                  <c:v>1.66321E-3</c:v>
                </c:pt>
                <c:pt idx="34">
                  <c:v>0.15205399999999999</c:v>
                </c:pt>
                <c:pt idx="35">
                  <c:v>0.13056899999999999</c:v>
                </c:pt>
                <c:pt idx="36">
                  <c:v>0.209091</c:v>
                </c:pt>
                <c:pt idx="37">
                  <c:v>0.27705400000000002</c:v>
                </c:pt>
                <c:pt idx="38">
                  <c:v>0.26533499999999999</c:v>
                </c:pt>
                <c:pt idx="39">
                  <c:v>0.236038</c:v>
                </c:pt>
                <c:pt idx="40">
                  <c:v>0.60635399999999995</c:v>
                </c:pt>
                <c:pt idx="41">
                  <c:v>0.39503500000000003</c:v>
                </c:pt>
                <c:pt idx="42">
                  <c:v>0.42510999999999999</c:v>
                </c:pt>
                <c:pt idx="43">
                  <c:v>0.418076</c:v>
                </c:pt>
                <c:pt idx="44">
                  <c:v>0.84893799999999997</c:v>
                </c:pt>
                <c:pt idx="45">
                  <c:v>0.79347199999999996</c:v>
                </c:pt>
                <c:pt idx="46">
                  <c:v>0.65205400000000002</c:v>
                </c:pt>
                <c:pt idx="47">
                  <c:v>0.22354099999999999</c:v>
                </c:pt>
                <c:pt idx="48">
                  <c:v>-0.113953</c:v>
                </c:pt>
                <c:pt idx="49">
                  <c:v>-0.25535600000000003</c:v>
                </c:pt>
                <c:pt idx="50">
                  <c:v>-0.21551500000000001</c:v>
                </c:pt>
                <c:pt idx="51">
                  <c:v>-0.31356800000000001</c:v>
                </c:pt>
                <c:pt idx="52">
                  <c:v>-0.363174</c:v>
                </c:pt>
                <c:pt idx="53">
                  <c:v>-0.25457800000000003</c:v>
                </c:pt>
                <c:pt idx="54">
                  <c:v>-1.6170800000000001</c:v>
                </c:pt>
                <c:pt idx="55">
                  <c:v>1.46417</c:v>
                </c:pt>
                <c:pt idx="56">
                  <c:v>1.29034</c:v>
                </c:pt>
                <c:pt idx="57">
                  <c:v>2.2403400000000002</c:v>
                </c:pt>
                <c:pt idx="58">
                  <c:v>2.2860399999999998</c:v>
                </c:pt>
                <c:pt idx="59">
                  <c:v>2.23448</c:v>
                </c:pt>
                <c:pt idx="60">
                  <c:v>-1.0081</c:v>
                </c:pt>
                <c:pt idx="61">
                  <c:v>-3.1557499999999998</c:v>
                </c:pt>
                <c:pt idx="62">
                  <c:v>-0.62724299999999999</c:v>
                </c:pt>
                <c:pt idx="63">
                  <c:v>2.1469900000000002</c:v>
                </c:pt>
                <c:pt idx="64">
                  <c:v>3.36456</c:v>
                </c:pt>
                <c:pt idx="65">
                  <c:v>4.15909</c:v>
                </c:pt>
                <c:pt idx="66">
                  <c:v>5.0637800000000004</c:v>
                </c:pt>
                <c:pt idx="67">
                  <c:v>5.7399399999999998</c:v>
                </c:pt>
                <c:pt idx="68">
                  <c:v>6.5649600000000001</c:v>
                </c:pt>
                <c:pt idx="69">
                  <c:v>7.3090999999999999</c:v>
                </c:pt>
                <c:pt idx="70">
                  <c:v>8.0372199999999996</c:v>
                </c:pt>
                <c:pt idx="71">
                  <c:v>8.6129899999999999</c:v>
                </c:pt>
                <c:pt idx="72">
                  <c:v>9.1895600000000002</c:v>
                </c:pt>
                <c:pt idx="73">
                  <c:v>9.8227700000000002</c:v>
                </c:pt>
                <c:pt idx="74">
                  <c:v>10.5228</c:v>
                </c:pt>
                <c:pt idx="75">
                  <c:v>11.207100000000001</c:v>
                </c:pt>
                <c:pt idx="76">
                  <c:v>11.895799999999999</c:v>
                </c:pt>
                <c:pt idx="77">
                  <c:v>12.586</c:v>
                </c:pt>
                <c:pt idx="78">
                  <c:v>13.201700000000001</c:v>
                </c:pt>
                <c:pt idx="79">
                  <c:v>13.964600000000001</c:v>
                </c:pt>
                <c:pt idx="80">
                  <c:v>14.587999999999999</c:v>
                </c:pt>
                <c:pt idx="81">
                  <c:v>15.3935</c:v>
                </c:pt>
                <c:pt idx="82">
                  <c:v>15.956</c:v>
                </c:pt>
                <c:pt idx="83">
                  <c:v>16.788399999999999</c:v>
                </c:pt>
                <c:pt idx="84">
                  <c:v>17.512599999999999</c:v>
                </c:pt>
                <c:pt idx="85">
                  <c:v>18.047000000000001</c:v>
                </c:pt>
                <c:pt idx="86">
                  <c:v>18.6755</c:v>
                </c:pt>
                <c:pt idx="87">
                  <c:v>19.386800000000001</c:v>
                </c:pt>
                <c:pt idx="88">
                  <c:v>20.057500000000001</c:v>
                </c:pt>
                <c:pt idx="89">
                  <c:v>20.755199999999999</c:v>
                </c:pt>
                <c:pt idx="90">
                  <c:v>21.4068</c:v>
                </c:pt>
                <c:pt idx="91">
                  <c:v>22.0517</c:v>
                </c:pt>
                <c:pt idx="92">
                  <c:v>22.618099999999998</c:v>
                </c:pt>
                <c:pt idx="93">
                  <c:v>23.263000000000002</c:v>
                </c:pt>
                <c:pt idx="94">
                  <c:v>23.998200000000001</c:v>
                </c:pt>
                <c:pt idx="95">
                  <c:v>24.581700000000001</c:v>
                </c:pt>
                <c:pt idx="96">
                  <c:v>25.293900000000001</c:v>
                </c:pt>
                <c:pt idx="97">
                  <c:v>25.971599999999999</c:v>
                </c:pt>
                <c:pt idx="98">
                  <c:v>26.579799999999999</c:v>
                </c:pt>
                <c:pt idx="99">
                  <c:v>27.266500000000001</c:v>
                </c:pt>
                <c:pt idx="100">
                  <c:v>27.941099999999999</c:v>
                </c:pt>
                <c:pt idx="101">
                  <c:v>28.491499999999998</c:v>
                </c:pt>
                <c:pt idx="102">
                  <c:v>29.1462</c:v>
                </c:pt>
                <c:pt idx="103">
                  <c:v>29.8431</c:v>
                </c:pt>
                <c:pt idx="104">
                  <c:v>30.4603</c:v>
                </c:pt>
                <c:pt idx="105">
                  <c:v>31.051300000000001</c:v>
                </c:pt>
                <c:pt idx="106">
                  <c:v>31.672000000000001</c:v>
                </c:pt>
                <c:pt idx="107">
                  <c:v>32.288800000000002</c:v>
                </c:pt>
                <c:pt idx="108">
                  <c:v>32.9208</c:v>
                </c:pt>
                <c:pt idx="109">
                  <c:v>33.612200000000001</c:v>
                </c:pt>
                <c:pt idx="110">
                  <c:v>34.032499999999999</c:v>
                </c:pt>
                <c:pt idx="111">
                  <c:v>34.777500000000003</c:v>
                </c:pt>
                <c:pt idx="112">
                  <c:v>35.282899999999998</c:v>
                </c:pt>
                <c:pt idx="113">
                  <c:v>35.809100000000001</c:v>
                </c:pt>
                <c:pt idx="114">
                  <c:v>36.494199999999999</c:v>
                </c:pt>
                <c:pt idx="115">
                  <c:v>37.0732</c:v>
                </c:pt>
                <c:pt idx="116">
                  <c:v>37.571199999999997</c:v>
                </c:pt>
                <c:pt idx="117">
                  <c:v>38.111400000000003</c:v>
                </c:pt>
                <c:pt idx="118">
                  <c:v>38.855600000000003</c:v>
                </c:pt>
                <c:pt idx="119">
                  <c:v>39.480600000000003</c:v>
                </c:pt>
                <c:pt idx="120">
                  <c:v>40.123899999999999</c:v>
                </c:pt>
                <c:pt idx="121">
                  <c:v>40.673200000000001</c:v>
                </c:pt>
                <c:pt idx="122">
                  <c:v>41.110999999999997</c:v>
                </c:pt>
                <c:pt idx="123">
                  <c:v>41.504800000000003</c:v>
                </c:pt>
                <c:pt idx="124">
                  <c:v>42.075499999999998</c:v>
                </c:pt>
                <c:pt idx="125">
                  <c:v>42.549700000000001</c:v>
                </c:pt>
                <c:pt idx="126">
                  <c:v>43.232100000000003</c:v>
                </c:pt>
                <c:pt idx="127">
                  <c:v>43.705199999999998</c:v>
                </c:pt>
                <c:pt idx="128">
                  <c:v>44.249699999999997</c:v>
                </c:pt>
                <c:pt idx="129">
                  <c:v>44.865699999999997</c:v>
                </c:pt>
                <c:pt idx="130">
                  <c:v>45.338000000000001</c:v>
                </c:pt>
                <c:pt idx="131">
                  <c:v>45.757899999999999</c:v>
                </c:pt>
                <c:pt idx="132">
                  <c:v>46.289900000000003</c:v>
                </c:pt>
                <c:pt idx="133">
                  <c:v>46.889600000000002</c:v>
                </c:pt>
                <c:pt idx="134">
                  <c:v>47.343499999999999</c:v>
                </c:pt>
                <c:pt idx="135">
                  <c:v>47.937199999999997</c:v>
                </c:pt>
                <c:pt idx="136">
                  <c:v>48.289200000000001</c:v>
                </c:pt>
                <c:pt idx="137">
                  <c:v>48.8005</c:v>
                </c:pt>
                <c:pt idx="138">
                  <c:v>49.359099999999998</c:v>
                </c:pt>
                <c:pt idx="139">
                  <c:v>49.7864</c:v>
                </c:pt>
                <c:pt idx="140">
                  <c:v>50.2896</c:v>
                </c:pt>
                <c:pt idx="141">
                  <c:v>50.737200000000001</c:v>
                </c:pt>
                <c:pt idx="142">
                  <c:v>51.287599999999998</c:v>
                </c:pt>
                <c:pt idx="143">
                  <c:v>51.7896</c:v>
                </c:pt>
                <c:pt idx="144">
                  <c:v>52.269199999999998</c:v>
                </c:pt>
                <c:pt idx="145">
                  <c:v>52.715699999999998</c:v>
                </c:pt>
                <c:pt idx="146">
                  <c:v>53.238799999999998</c:v>
                </c:pt>
                <c:pt idx="147">
                  <c:v>53.756</c:v>
                </c:pt>
                <c:pt idx="148">
                  <c:v>54.328600000000002</c:v>
                </c:pt>
                <c:pt idx="149">
                  <c:v>54.768099999999997</c:v>
                </c:pt>
                <c:pt idx="150">
                  <c:v>55.070399999999999</c:v>
                </c:pt>
                <c:pt idx="151">
                  <c:v>55.607100000000003</c:v>
                </c:pt>
                <c:pt idx="152">
                  <c:v>56.086799999999997</c:v>
                </c:pt>
                <c:pt idx="153">
                  <c:v>56.514600000000002</c:v>
                </c:pt>
                <c:pt idx="154">
                  <c:v>57.012599999999999</c:v>
                </c:pt>
                <c:pt idx="155">
                  <c:v>57.583300000000001</c:v>
                </c:pt>
                <c:pt idx="156">
                  <c:v>57.8337</c:v>
                </c:pt>
                <c:pt idx="157">
                  <c:v>58.311799999999998</c:v>
                </c:pt>
                <c:pt idx="158">
                  <c:v>58.811399999999999</c:v>
                </c:pt>
                <c:pt idx="159">
                  <c:v>59.248899999999999</c:v>
                </c:pt>
                <c:pt idx="160">
                  <c:v>59.749699999999997</c:v>
                </c:pt>
                <c:pt idx="161">
                  <c:v>60.116500000000002</c:v>
                </c:pt>
                <c:pt idx="162">
                  <c:v>60.364199999999997</c:v>
                </c:pt>
                <c:pt idx="163">
                  <c:v>60.827500000000001</c:v>
                </c:pt>
                <c:pt idx="164">
                  <c:v>61.202100000000002</c:v>
                </c:pt>
                <c:pt idx="165">
                  <c:v>61.559100000000001</c:v>
                </c:pt>
                <c:pt idx="166">
                  <c:v>62.076300000000003</c:v>
                </c:pt>
                <c:pt idx="167">
                  <c:v>62.498600000000003</c:v>
                </c:pt>
                <c:pt idx="168">
                  <c:v>62.774299999999997</c:v>
                </c:pt>
                <c:pt idx="169">
                  <c:v>63.107500000000002</c:v>
                </c:pt>
                <c:pt idx="170">
                  <c:v>63.461799999999997</c:v>
                </c:pt>
                <c:pt idx="171">
                  <c:v>63.808700000000002</c:v>
                </c:pt>
                <c:pt idx="172">
                  <c:v>64.109899999999996</c:v>
                </c:pt>
                <c:pt idx="173">
                  <c:v>64.548500000000004</c:v>
                </c:pt>
                <c:pt idx="174">
                  <c:v>64.915700000000001</c:v>
                </c:pt>
                <c:pt idx="175">
                  <c:v>65.123599999999996</c:v>
                </c:pt>
                <c:pt idx="176">
                  <c:v>65.738799999999998</c:v>
                </c:pt>
                <c:pt idx="177">
                  <c:v>66.107100000000003</c:v>
                </c:pt>
                <c:pt idx="178">
                  <c:v>66.370400000000004</c:v>
                </c:pt>
                <c:pt idx="179">
                  <c:v>66.725099999999998</c:v>
                </c:pt>
                <c:pt idx="180">
                  <c:v>66.950500000000005</c:v>
                </c:pt>
                <c:pt idx="181">
                  <c:v>67.151700000000005</c:v>
                </c:pt>
                <c:pt idx="182">
                  <c:v>67.473200000000006</c:v>
                </c:pt>
                <c:pt idx="183">
                  <c:v>67.777100000000004</c:v>
                </c:pt>
                <c:pt idx="184">
                  <c:v>68.075900000000004</c:v>
                </c:pt>
                <c:pt idx="185">
                  <c:v>68.417699999999996</c:v>
                </c:pt>
                <c:pt idx="186">
                  <c:v>68.702100000000002</c:v>
                </c:pt>
                <c:pt idx="187">
                  <c:v>69.040700000000001</c:v>
                </c:pt>
                <c:pt idx="188">
                  <c:v>69.393100000000004</c:v>
                </c:pt>
                <c:pt idx="189">
                  <c:v>69.695800000000006</c:v>
                </c:pt>
                <c:pt idx="190">
                  <c:v>70.062600000000003</c:v>
                </c:pt>
                <c:pt idx="191">
                  <c:v>70.343100000000007</c:v>
                </c:pt>
                <c:pt idx="192">
                  <c:v>70.700900000000004</c:v>
                </c:pt>
                <c:pt idx="193">
                  <c:v>70.919600000000003</c:v>
                </c:pt>
                <c:pt idx="194">
                  <c:v>71.249700000000004</c:v>
                </c:pt>
                <c:pt idx="195">
                  <c:v>71.563400000000001</c:v>
                </c:pt>
                <c:pt idx="196">
                  <c:v>71.828999999999994</c:v>
                </c:pt>
                <c:pt idx="197">
                  <c:v>72.144999999999996</c:v>
                </c:pt>
                <c:pt idx="198">
                  <c:v>72.44</c:v>
                </c:pt>
                <c:pt idx="199">
                  <c:v>72.799700000000001</c:v>
                </c:pt>
                <c:pt idx="200">
                  <c:v>73.063400000000001</c:v>
                </c:pt>
                <c:pt idx="201">
                  <c:v>73.313400000000001</c:v>
                </c:pt>
                <c:pt idx="202">
                  <c:v>73.643500000000003</c:v>
                </c:pt>
                <c:pt idx="203">
                  <c:v>73.829800000000006</c:v>
                </c:pt>
                <c:pt idx="204">
                  <c:v>74.164199999999994</c:v>
                </c:pt>
                <c:pt idx="205">
                  <c:v>74.3048</c:v>
                </c:pt>
                <c:pt idx="206">
                  <c:v>74.650099999999995</c:v>
                </c:pt>
                <c:pt idx="207">
                  <c:v>75.019599999999997</c:v>
                </c:pt>
                <c:pt idx="208">
                  <c:v>75.1614</c:v>
                </c:pt>
                <c:pt idx="209">
                  <c:v>75.412599999999998</c:v>
                </c:pt>
                <c:pt idx="210">
                  <c:v>75.716099999999997</c:v>
                </c:pt>
                <c:pt idx="211">
                  <c:v>76.074299999999994</c:v>
                </c:pt>
                <c:pt idx="212">
                  <c:v>76.304000000000002</c:v>
                </c:pt>
                <c:pt idx="213">
                  <c:v>76.519199999999998</c:v>
                </c:pt>
                <c:pt idx="214">
                  <c:v>76.766900000000007</c:v>
                </c:pt>
                <c:pt idx="215">
                  <c:v>76.957899999999995</c:v>
                </c:pt>
                <c:pt idx="216">
                  <c:v>77.148899999999998</c:v>
                </c:pt>
                <c:pt idx="217">
                  <c:v>77.478200000000001</c:v>
                </c:pt>
                <c:pt idx="218">
                  <c:v>77.590699999999998</c:v>
                </c:pt>
                <c:pt idx="219">
                  <c:v>77.874700000000004</c:v>
                </c:pt>
                <c:pt idx="220">
                  <c:v>78.066900000000004</c:v>
                </c:pt>
                <c:pt idx="221">
                  <c:v>78.357100000000003</c:v>
                </c:pt>
                <c:pt idx="222">
                  <c:v>78.602800000000002</c:v>
                </c:pt>
                <c:pt idx="223">
                  <c:v>78.838399999999993</c:v>
                </c:pt>
                <c:pt idx="224">
                  <c:v>79.064999999999998</c:v>
                </c:pt>
                <c:pt idx="225">
                  <c:v>79.298199999999994</c:v>
                </c:pt>
                <c:pt idx="226">
                  <c:v>79.476699999999994</c:v>
                </c:pt>
                <c:pt idx="227">
                  <c:v>79.715699999999998</c:v>
                </c:pt>
                <c:pt idx="228">
                  <c:v>79.988</c:v>
                </c:pt>
                <c:pt idx="229">
                  <c:v>80.210300000000004</c:v>
                </c:pt>
                <c:pt idx="230">
                  <c:v>80.465299999999999</c:v>
                </c:pt>
                <c:pt idx="231">
                  <c:v>80.610699999999994</c:v>
                </c:pt>
                <c:pt idx="232">
                  <c:v>80.912599999999998</c:v>
                </c:pt>
                <c:pt idx="233">
                  <c:v>81.067700000000002</c:v>
                </c:pt>
                <c:pt idx="234">
                  <c:v>81.4298</c:v>
                </c:pt>
                <c:pt idx="235">
                  <c:v>81.747</c:v>
                </c:pt>
                <c:pt idx="236">
                  <c:v>81.859499999999997</c:v>
                </c:pt>
                <c:pt idx="237">
                  <c:v>82.079400000000007</c:v>
                </c:pt>
                <c:pt idx="238">
                  <c:v>82.014200000000002</c:v>
                </c:pt>
                <c:pt idx="239">
                  <c:v>82.226299999999995</c:v>
                </c:pt>
                <c:pt idx="240">
                  <c:v>83.456400000000002</c:v>
                </c:pt>
                <c:pt idx="241">
                  <c:v>84.9833</c:v>
                </c:pt>
                <c:pt idx="242">
                  <c:v>83.316900000000004</c:v>
                </c:pt>
                <c:pt idx="243">
                  <c:v>82.125100000000003</c:v>
                </c:pt>
                <c:pt idx="244">
                  <c:v>81.994200000000006</c:v>
                </c:pt>
                <c:pt idx="245">
                  <c:v>82.434899999999999</c:v>
                </c:pt>
                <c:pt idx="246">
                  <c:v>81.312600000000003</c:v>
                </c:pt>
                <c:pt idx="247">
                  <c:v>81.303600000000003</c:v>
                </c:pt>
                <c:pt idx="248">
                  <c:v>81.513000000000005</c:v>
                </c:pt>
                <c:pt idx="249">
                  <c:v>81.198499999999996</c:v>
                </c:pt>
                <c:pt idx="250">
                  <c:v>81.228999999999999</c:v>
                </c:pt>
                <c:pt idx="251">
                  <c:v>81.357500000000002</c:v>
                </c:pt>
                <c:pt idx="252">
                  <c:v>81.204400000000007</c:v>
                </c:pt>
                <c:pt idx="253">
                  <c:v>81.194999999999993</c:v>
                </c:pt>
                <c:pt idx="254">
                  <c:v>81.221199999999996</c:v>
                </c:pt>
                <c:pt idx="255">
                  <c:v>80.998900000000006</c:v>
                </c:pt>
                <c:pt idx="256">
                  <c:v>81.109499999999997</c:v>
                </c:pt>
                <c:pt idx="257">
                  <c:v>81.111800000000002</c:v>
                </c:pt>
                <c:pt idx="258">
                  <c:v>80.324299999999994</c:v>
                </c:pt>
                <c:pt idx="259">
                  <c:v>81.3001</c:v>
                </c:pt>
                <c:pt idx="260">
                  <c:v>81.147800000000004</c:v>
                </c:pt>
                <c:pt idx="261">
                  <c:v>81.211399999999998</c:v>
                </c:pt>
                <c:pt idx="262">
                  <c:v>81.042299999999997</c:v>
                </c:pt>
                <c:pt idx="263">
                  <c:v>81.083299999999994</c:v>
                </c:pt>
                <c:pt idx="264">
                  <c:v>80.918899999999994</c:v>
                </c:pt>
                <c:pt idx="265">
                  <c:v>81.038799999999995</c:v>
                </c:pt>
                <c:pt idx="266">
                  <c:v>80.758300000000006</c:v>
                </c:pt>
                <c:pt idx="267">
                  <c:v>80.6614</c:v>
                </c:pt>
                <c:pt idx="268">
                  <c:v>83.029799999999994</c:v>
                </c:pt>
                <c:pt idx="269">
                  <c:v>83.585599999999999</c:v>
                </c:pt>
                <c:pt idx="270">
                  <c:v>83.829400000000007</c:v>
                </c:pt>
                <c:pt idx="271">
                  <c:v>81.107900000000001</c:v>
                </c:pt>
                <c:pt idx="272">
                  <c:v>81.285300000000007</c:v>
                </c:pt>
                <c:pt idx="273">
                  <c:v>82.210999999999999</c:v>
                </c:pt>
                <c:pt idx="274">
                  <c:v>82.284099999999995</c:v>
                </c:pt>
                <c:pt idx="275">
                  <c:v>82.352099999999993</c:v>
                </c:pt>
                <c:pt idx="276">
                  <c:v>81.087599999999995</c:v>
                </c:pt>
                <c:pt idx="277">
                  <c:v>80.873599999999996</c:v>
                </c:pt>
                <c:pt idx="278">
                  <c:v>80.790700000000001</c:v>
                </c:pt>
                <c:pt idx="279">
                  <c:v>80.710999999999999</c:v>
                </c:pt>
                <c:pt idx="280">
                  <c:v>80.715299999999999</c:v>
                </c:pt>
                <c:pt idx="281">
                  <c:v>80.753200000000007</c:v>
                </c:pt>
                <c:pt idx="282">
                  <c:v>80.761399999999995</c:v>
                </c:pt>
                <c:pt idx="283">
                  <c:v>80.5107</c:v>
                </c:pt>
                <c:pt idx="284">
                  <c:v>80.107900000000001</c:v>
                </c:pt>
                <c:pt idx="285">
                  <c:v>82.173199999999994</c:v>
                </c:pt>
                <c:pt idx="286">
                  <c:v>81.471999999999994</c:v>
                </c:pt>
                <c:pt idx="287">
                  <c:v>81.019199999999998</c:v>
                </c:pt>
                <c:pt idx="288">
                  <c:v>81.1036</c:v>
                </c:pt>
                <c:pt idx="289">
                  <c:v>80.784499999999994</c:v>
                </c:pt>
                <c:pt idx="290">
                  <c:v>80.636799999999994</c:v>
                </c:pt>
                <c:pt idx="291">
                  <c:v>80.580200000000005</c:v>
                </c:pt>
                <c:pt idx="292">
                  <c:v>80.516499999999994</c:v>
                </c:pt>
                <c:pt idx="293">
                  <c:v>80.511799999999994</c:v>
                </c:pt>
                <c:pt idx="294">
                  <c:v>80.043899999999994</c:v>
                </c:pt>
                <c:pt idx="295">
                  <c:v>81.252099999999999</c:v>
                </c:pt>
                <c:pt idx="296">
                  <c:v>81.320800000000006</c:v>
                </c:pt>
                <c:pt idx="297">
                  <c:v>80.682100000000005</c:v>
                </c:pt>
                <c:pt idx="298">
                  <c:v>80.646199999999993</c:v>
                </c:pt>
                <c:pt idx="299">
                  <c:v>80.707099999999997</c:v>
                </c:pt>
                <c:pt idx="300">
                  <c:v>80.539900000000003</c:v>
                </c:pt>
                <c:pt idx="301">
                  <c:v>80.577500000000001</c:v>
                </c:pt>
                <c:pt idx="302">
                  <c:v>80.658699999999996</c:v>
                </c:pt>
                <c:pt idx="303">
                  <c:v>80.608699999999999</c:v>
                </c:pt>
                <c:pt idx="304">
                  <c:v>80.0595</c:v>
                </c:pt>
                <c:pt idx="305">
                  <c:v>80.889200000000002</c:v>
                </c:pt>
                <c:pt idx="306">
                  <c:v>81.652500000000003</c:v>
                </c:pt>
                <c:pt idx="307">
                  <c:v>80.638400000000004</c:v>
                </c:pt>
                <c:pt idx="308">
                  <c:v>80.748599999999996</c:v>
                </c:pt>
                <c:pt idx="309">
                  <c:v>80.681700000000006</c:v>
                </c:pt>
                <c:pt idx="310">
                  <c:v>80.537599999999998</c:v>
                </c:pt>
                <c:pt idx="311">
                  <c:v>80.531000000000006</c:v>
                </c:pt>
                <c:pt idx="312">
                  <c:v>80.590699999999998</c:v>
                </c:pt>
                <c:pt idx="313">
                  <c:v>80.698499999999996</c:v>
                </c:pt>
                <c:pt idx="314">
                  <c:v>80.326700000000002</c:v>
                </c:pt>
                <c:pt idx="315">
                  <c:v>80.296599999999998</c:v>
                </c:pt>
                <c:pt idx="316">
                  <c:v>81.576300000000003</c:v>
                </c:pt>
                <c:pt idx="317">
                  <c:v>80.851299999999995</c:v>
                </c:pt>
                <c:pt idx="318">
                  <c:v>80.680999999999997</c:v>
                </c:pt>
                <c:pt idx="319">
                  <c:v>80.648499999999999</c:v>
                </c:pt>
                <c:pt idx="320">
                  <c:v>80.555199999999999</c:v>
                </c:pt>
                <c:pt idx="321">
                  <c:v>80.723200000000006</c:v>
                </c:pt>
                <c:pt idx="322">
                  <c:v>80.588399999999993</c:v>
                </c:pt>
                <c:pt idx="323">
                  <c:v>80.594999999999999</c:v>
                </c:pt>
                <c:pt idx="324">
                  <c:v>80.461399999999998</c:v>
                </c:pt>
                <c:pt idx="325">
                  <c:v>80.100499999999997</c:v>
                </c:pt>
                <c:pt idx="326">
                  <c:v>81.369200000000006</c:v>
                </c:pt>
                <c:pt idx="327">
                  <c:v>81.296999999999997</c:v>
                </c:pt>
                <c:pt idx="328">
                  <c:v>80.607900000000001</c:v>
                </c:pt>
                <c:pt idx="329">
                  <c:v>80.823899999999995</c:v>
                </c:pt>
                <c:pt idx="330">
                  <c:v>80.6935</c:v>
                </c:pt>
                <c:pt idx="331">
                  <c:v>80.587999999999994</c:v>
                </c:pt>
                <c:pt idx="332">
                  <c:v>80.515000000000001</c:v>
                </c:pt>
                <c:pt idx="333">
                  <c:v>80.632900000000006</c:v>
                </c:pt>
                <c:pt idx="334">
                  <c:v>80.620800000000003</c:v>
                </c:pt>
                <c:pt idx="335">
                  <c:v>80.213800000000006</c:v>
                </c:pt>
                <c:pt idx="336">
                  <c:v>80.667699999999996</c:v>
                </c:pt>
                <c:pt idx="337">
                  <c:v>80.960300000000004</c:v>
                </c:pt>
                <c:pt idx="338">
                  <c:v>81.0595</c:v>
                </c:pt>
                <c:pt idx="339">
                  <c:v>81.156400000000005</c:v>
                </c:pt>
                <c:pt idx="340">
                  <c:v>81.059100000000001</c:v>
                </c:pt>
                <c:pt idx="341">
                  <c:v>80.704800000000006</c:v>
                </c:pt>
                <c:pt idx="342">
                  <c:v>80.367699999999999</c:v>
                </c:pt>
                <c:pt idx="343">
                  <c:v>82.844300000000004</c:v>
                </c:pt>
                <c:pt idx="344">
                  <c:v>84.350099999999998</c:v>
                </c:pt>
                <c:pt idx="345">
                  <c:v>84.332499999999996</c:v>
                </c:pt>
                <c:pt idx="346">
                  <c:v>84.419300000000007</c:v>
                </c:pt>
                <c:pt idx="347">
                  <c:v>82.141099999999994</c:v>
                </c:pt>
                <c:pt idx="348">
                  <c:v>83.868499999999997</c:v>
                </c:pt>
                <c:pt idx="349">
                  <c:v>81.162999999999997</c:v>
                </c:pt>
                <c:pt idx="350">
                  <c:v>83.679400000000001</c:v>
                </c:pt>
                <c:pt idx="351">
                  <c:v>81.974299999999999</c:v>
                </c:pt>
                <c:pt idx="352">
                  <c:v>83.497799999999998</c:v>
                </c:pt>
                <c:pt idx="353">
                  <c:v>81.887600000000006</c:v>
                </c:pt>
                <c:pt idx="354">
                  <c:v>83.082099999999997</c:v>
                </c:pt>
                <c:pt idx="355">
                  <c:v>82.974299999999999</c:v>
                </c:pt>
                <c:pt idx="356">
                  <c:v>82.657899999999998</c:v>
                </c:pt>
                <c:pt idx="357">
                  <c:v>81.995800000000003</c:v>
                </c:pt>
                <c:pt idx="358">
                  <c:v>84.372399999999999</c:v>
                </c:pt>
                <c:pt idx="359">
                  <c:v>81.074299999999994</c:v>
                </c:pt>
                <c:pt idx="360">
                  <c:v>82.018900000000002</c:v>
                </c:pt>
                <c:pt idx="361">
                  <c:v>82.232900000000001</c:v>
                </c:pt>
                <c:pt idx="362">
                  <c:v>81.075900000000004</c:v>
                </c:pt>
                <c:pt idx="363">
                  <c:v>81.488</c:v>
                </c:pt>
                <c:pt idx="364">
                  <c:v>82.527799999999999</c:v>
                </c:pt>
                <c:pt idx="365">
                  <c:v>81.2958</c:v>
                </c:pt>
                <c:pt idx="366">
                  <c:v>81.556399999999996</c:v>
                </c:pt>
                <c:pt idx="367">
                  <c:v>82.075500000000005</c:v>
                </c:pt>
                <c:pt idx="368">
                  <c:v>81.904799999999994</c:v>
                </c:pt>
                <c:pt idx="369">
                  <c:v>81.449700000000007</c:v>
                </c:pt>
                <c:pt idx="370">
                  <c:v>81.343100000000007</c:v>
                </c:pt>
                <c:pt idx="371">
                  <c:v>81.434899999999999</c:v>
                </c:pt>
                <c:pt idx="372">
                  <c:v>81.317700000000002</c:v>
                </c:pt>
                <c:pt idx="373">
                  <c:v>81.309899999999999</c:v>
                </c:pt>
                <c:pt idx="374">
                  <c:v>81.253600000000006</c:v>
                </c:pt>
                <c:pt idx="375">
                  <c:v>81.178600000000003</c:v>
                </c:pt>
                <c:pt idx="376">
                  <c:v>81.309899999999999</c:v>
                </c:pt>
                <c:pt idx="377">
                  <c:v>81.275499999999994</c:v>
                </c:pt>
                <c:pt idx="378">
                  <c:v>81.193899999999999</c:v>
                </c:pt>
                <c:pt idx="379">
                  <c:v>81.192300000000003</c:v>
                </c:pt>
                <c:pt idx="380">
                  <c:v>80.891099999999994</c:v>
                </c:pt>
                <c:pt idx="381">
                  <c:v>81.474699999999999</c:v>
                </c:pt>
                <c:pt idx="382">
                  <c:v>81.554400000000001</c:v>
                </c:pt>
                <c:pt idx="383">
                  <c:v>82.2333</c:v>
                </c:pt>
                <c:pt idx="384">
                  <c:v>81.864900000000006</c:v>
                </c:pt>
                <c:pt idx="385">
                  <c:v>81.613799999999998</c:v>
                </c:pt>
                <c:pt idx="386">
                  <c:v>81.361400000000003</c:v>
                </c:pt>
                <c:pt idx="387">
                  <c:v>81.0732</c:v>
                </c:pt>
                <c:pt idx="388">
                  <c:v>81.315299999999993</c:v>
                </c:pt>
                <c:pt idx="389">
                  <c:v>81.334500000000006</c:v>
                </c:pt>
                <c:pt idx="390">
                  <c:v>81.246600000000001</c:v>
                </c:pt>
                <c:pt idx="391">
                  <c:v>81.060699999999997</c:v>
                </c:pt>
                <c:pt idx="392">
                  <c:v>81.052099999999996</c:v>
                </c:pt>
                <c:pt idx="393">
                  <c:v>81.363</c:v>
                </c:pt>
                <c:pt idx="394">
                  <c:v>81.64</c:v>
                </c:pt>
                <c:pt idx="395">
                  <c:v>81.760300000000001</c:v>
                </c:pt>
                <c:pt idx="396">
                  <c:v>81.651300000000006</c:v>
                </c:pt>
                <c:pt idx="397">
                  <c:v>81.939599999999999</c:v>
                </c:pt>
                <c:pt idx="398">
                  <c:v>81.747799999999998</c:v>
                </c:pt>
                <c:pt idx="399">
                  <c:v>82.025499999999994</c:v>
                </c:pt>
                <c:pt idx="400">
                  <c:v>81.853200000000001</c:v>
                </c:pt>
                <c:pt idx="401">
                  <c:v>82.305199999999999</c:v>
                </c:pt>
                <c:pt idx="402">
                  <c:v>82.387600000000006</c:v>
                </c:pt>
                <c:pt idx="403">
                  <c:v>82.285300000000007</c:v>
                </c:pt>
                <c:pt idx="404">
                  <c:v>82.388800000000003</c:v>
                </c:pt>
                <c:pt idx="405">
                  <c:v>82.575100000000006</c:v>
                </c:pt>
                <c:pt idx="406">
                  <c:v>82.537199999999999</c:v>
                </c:pt>
                <c:pt idx="407">
                  <c:v>82.440299999999993</c:v>
                </c:pt>
                <c:pt idx="408">
                  <c:v>82.338399999999993</c:v>
                </c:pt>
                <c:pt idx="409">
                  <c:v>81.840299999999999</c:v>
                </c:pt>
                <c:pt idx="410">
                  <c:v>81.47</c:v>
                </c:pt>
                <c:pt idx="411">
                  <c:v>81.347399999999993</c:v>
                </c:pt>
                <c:pt idx="412">
                  <c:v>81.177800000000005</c:v>
                </c:pt>
                <c:pt idx="413">
                  <c:v>81.179000000000002</c:v>
                </c:pt>
                <c:pt idx="414">
                  <c:v>81.291899999999998</c:v>
                </c:pt>
                <c:pt idx="415">
                  <c:v>81.844999999999999</c:v>
                </c:pt>
                <c:pt idx="416">
                  <c:v>81.958699999999993</c:v>
                </c:pt>
                <c:pt idx="417">
                  <c:v>81.947000000000003</c:v>
                </c:pt>
                <c:pt idx="418">
                  <c:v>81.263800000000003</c:v>
                </c:pt>
                <c:pt idx="419">
                  <c:v>81.303600000000003</c:v>
                </c:pt>
                <c:pt idx="420">
                  <c:v>78.747799999999998</c:v>
                </c:pt>
                <c:pt idx="421">
                  <c:v>79.426699999999997</c:v>
                </c:pt>
                <c:pt idx="422">
                  <c:v>83.346999999999994</c:v>
                </c:pt>
                <c:pt idx="423">
                  <c:v>85.9298</c:v>
                </c:pt>
                <c:pt idx="424">
                  <c:v>87.664900000000003</c:v>
                </c:pt>
                <c:pt idx="425">
                  <c:v>89.288399999999996</c:v>
                </c:pt>
                <c:pt idx="426">
                  <c:v>90.8048</c:v>
                </c:pt>
                <c:pt idx="427">
                  <c:v>92.235699999999994</c:v>
                </c:pt>
                <c:pt idx="428">
                  <c:v>93.482100000000003</c:v>
                </c:pt>
                <c:pt idx="429">
                  <c:v>94.808300000000003</c:v>
                </c:pt>
                <c:pt idx="430">
                  <c:v>96.092299999999994</c:v>
                </c:pt>
                <c:pt idx="431">
                  <c:v>97.372399999999999</c:v>
                </c:pt>
                <c:pt idx="432">
                  <c:v>98.580600000000004</c:v>
                </c:pt>
                <c:pt idx="433">
                  <c:v>99.632099999999994</c:v>
                </c:pt>
                <c:pt idx="434">
                  <c:v>100.715</c:v>
                </c:pt>
                <c:pt idx="435">
                  <c:v>101.72</c:v>
                </c:pt>
                <c:pt idx="436">
                  <c:v>102.91500000000001</c:v>
                </c:pt>
                <c:pt idx="437">
                  <c:v>103.881</c:v>
                </c:pt>
                <c:pt idx="438">
                  <c:v>104.89</c:v>
                </c:pt>
                <c:pt idx="439">
                  <c:v>105.93</c:v>
                </c:pt>
                <c:pt idx="440">
                  <c:v>106.92700000000001</c:v>
                </c:pt>
                <c:pt idx="441">
                  <c:v>107.997</c:v>
                </c:pt>
                <c:pt idx="442">
                  <c:v>108.92</c:v>
                </c:pt>
                <c:pt idx="443">
                  <c:v>109.79300000000001</c:v>
                </c:pt>
                <c:pt idx="444">
                  <c:v>110.732</c:v>
                </c:pt>
                <c:pt idx="445">
                  <c:v>111.655</c:v>
                </c:pt>
                <c:pt idx="446">
                  <c:v>112.48</c:v>
                </c:pt>
                <c:pt idx="447">
                  <c:v>113.4</c:v>
                </c:pt>
                <c:pt idx="448">
                  <c:v>114.264</c:v>
                </c:pt>
                <c:pt idx="449">
                  <c:v>115.126</c:v>
                </c:pt>
                <c:pt idx="450">
                  <c:v>115.94</c:v>
                </c:pt>
                <c:pt idx="451">
                  <c:v>116.79900000000001</c:v>
                </c:pt>
                <c:pt idx="452">
                  <c:v>117.464</c:v>
                </c:pt>
                <c:pt idx="453">
                  <c:v>118.211</c:v>
                </c:pt>
                <c:pt idx="454">
                  <c:v>119.03400000000001</c:v>
                </c:pt>
                <c:pt idx="455">
                  <c:v>119.783</c:v>
                </c:pt>
                <c:pt idx="456">
                  <c:v>120.453</c:v>
                </c:pt>
                <c:pt idx="457">
                  <c:v>121.17700000000001</c:v>
                </c:pt>
                <c:pt idx="458">
                  <c:v>121.61</c:v>
                </c:pt>
                <c:pt idx="459">
                  <c:v>122.15900000000001</c:v>
                </c:pt>
                <c:pt idx="460">
                  <c:v>122.751</c:v>
                </c:pt>
                <c:pt idx="461">
                  <c:v>123.39700000000001</c:v>
                </c:pt>
                <c:pt idx="462">
                  <c:v>124.017</c:v>
                </c:pt>
                <c:pt idx="463">
                  <c:v>124.46599999999999</c:v>
                </c:pt>
                <c:pt idx="464">
                  <c:v>125.086</c:v>
                </c:pt>
                <c:pt idx="465">
                  <c:v>125.673</c:v>
                </c:pt>
                <c:pt idx="466">
                  <c:v>126.2</c:v>
                </c:pt>
                <c:pt idx="467">
                  <c:v>126.749</c:v>
                </c:pt>
                <c:pt idx="468">
                  <c:v>127.145</c:v>
                </c:pt>
                <c:pt idx="469">
                  <c:v>127.75</c:v>
                </c:pt>
                <c:pt idx="470">
                  <c:v>128.17599999999999</c:v>
                </c:pt>
                <c:pt idx="471">
                  <c:v>128.589</c:v>
                </c:pt>
                <c:pt idx="472">
                  <c:v>129.14699999999999</c:v>
                </c:pt>
                <c:pt idx="473">
                  <c:v>129.578</c:v>
                </c:pt>
                <c:pt idx="474">
                  <c:v>130.124</c:v>
                </c:pt>
                <c:pt idx="475">
                  <c:v>130.422</c:v>
                </c:pt>
                <c:pt idx="476">
                  <c:v>130.982</c:v>
                </c:pt>
                <c:pt idx="477">
                  <c:v>131.31200000000001</c:v>
                </c:pt>
                <c:pt idx="478">
                  <c:v>131.702</c:v>
                </c:pt>
                <c:pt idx="479">
                  <c:v>132.11799999999999</c:v>
                </c:pt>
                <c:pt idx="480">
                  <c:v>132.53899999999999</c:v>
                </c:pt>
                <c:pt idx="481">
                  <c:v>132.91800000000001</c:v>
                </c:pt>
                <c:pt idx="482">
                  <c:v>133.26499999999999</c:v>
                </c:pt>
                <c:pt idx="483">
                  <c:v>133.55500000000001</c:v>
                </c:pt>
                <c:pt idx="484">
                  <c:v>134.042</c:v>
                </c:pt>
                <c:pt idx="485">
                  <c:v>134.446</c:v>
                </c:pt>
                <c:pt idx="486">
                  <c:v>134.654</c:v>
                </c:pt>
                <c:pt idx="487">
                  <c:v>135.02500000000001</c:v>
                </c:pt>
                <c:pt idx="488">
                  <c:v>135.21100000000001</c:v>
                </c:pt>
                <c:pt idx="489">
                  <c:v>135.42500000000001</c:v>
                </c:pt>
                <c:pt idx="490">
                  <c:v>135.74600000000001</c:v>
                </c:pt>
                <c:pt idx="491">
                  <c:v>135.91200000000001</c:v>
                </c:pt>
                <c:pt idx="492">
                  <c:v>136.16</c:v>
                </c:pt>
                <c:pt idx="493">
                  <c:v>136.34899999999999</c:v>
                </c:pt>
                <c:pt idx="494">
                  <c:v>136.691</c:v>
                </c:pt>
                <c:pt idx="495">
                  <c:v>136.893</c:v>
                </c:pt>
                <c:pt idx="496">
                  <c:v>137.06800000000001</c:v>
                </c:pt>
                <c:pt idx="497">
                  <c:v>137.33699999999999</c:v>
                </c:pt>
                <c:pt idx="498">
                  <c:v>137.44999999999999</c:v>
                </c:pt>
                <c:pt idx="499">
                  <c:v>137.65299999999999</c:v>
                </c:pt>
                <c:pt idx="500">
                  <c:v>137.91499999999999</c:v>
                </c:pt>
                <c:pt idx="501">
                  <c:v>138.14500000000001</c:v>
                </c:pt>
                <c:pt idx="502">
                  <c:v>138.41800000000001</c:v>
                </c:pt>
                <c:pt idx="503">
                  <c:v>138.67099999999999</c:v>
                </c:pt>
                <c:pt idx="504">
                  <c:v>138.84</c:v>
                </c:pt>
                <c:pt idx="505">
                  <c:v>139.07</c:v>
                </c:pt>
                <c:pt idx="506">
                  <c:v>139.36799999999999</c:v>
                </c:pt>
                <c:pt idx="507">
                  <c:v>139.44999999999999</c:v>
                </c:pt>
                <c:pt idx="508">
                  <c:v>139.74199999999999</c:v>
                </c:pt>
                <c:pt idx="509">
                  <c:v>139.89500000000001</c:v>
                </c:pt>
                <c:pt idx="510">
                  <c:v>140.012</c:v>
                </c:pt>
                <c:pt idx="511">
                  <c:v>140.44300000000001</c:v>
                </c:pt>
                <c:pt idx="512">
                  <c:v>140.60599999999999</c:v>
                </c:pt>
                <c:pt idx="513">
                  <c:v>140.75200000000001</c:v>
                </c:pt>
                <c:pt idx="514">
                  <c:v>140.923</c:v>
                </c:pt>
                <c:pt idx="515">
                  <c:v>140.922</c:v>
                </c:pt>
                <c:pt idx="516">
                  <c:v>141.184</c:v>
                </c:pt>
                <c:pt idx="517">
                  <c:v>141.244</c:v>
                </c:pt>
                <c:pt idx="518">
                  <c:v>141.51499999999999</c:v>
                </c:pt>
                <c:pt idx="519">
                  <c:v>141.72200000000001</c:v>
                </c:pt>
                <c:pt idx="520">
                  <c:v>141.94999999999999</c:v>
                </c:pt>
                <c:pt idx="521">
                  <c:v>142.16300000000001</c:v>
                </c:pt>
                <c:pt idx="522">
                  <c:v>142.191</c:v>
                </c:pt>
                <c:pt idx="523">
                  <c:v>142.44800000000001</c:v>
                </c:pt>
                <c:pt idx="524">
                  <c:v>142.643</c:v>
                </c:pt>
                <c:pt idx="525">
                  <c:v>142.86699999999999</c:v>
                </c:pt>
                <c:pt idx="526">
                  <c:v>142.85499999999999</c:v>
                </c:pt>
                <c:pt idx="527">
                  <c:v>143.114</c:v>
                </c:pt>
                <c:pt idx="528">
                  <c:v>143.24799999999999</c:v>
                </c:pt>
                <c:pt idx="529">
                  <c:v>143.363</c:v>
                </c:pt>
                <c:pt idx="530">
                  <c:v>143.54499999999999</c:v>
                </c:pt>
                <c:pt idx="531">
                  <c:v>143.75800000000001</c:v>
                </c:pt>
                <c:pt idx="532">
                  <c:v>143.82</c:v>
                </c:pt>
                <c:pt idx="533">
                  <c:v>144.07400000000001</c:v>
                </c:pt>
                <c:pt idx="534">
                  <c:v>144.18600000000001</c:v>
                </c:pt>
                <c:pt idx="535">
                  <c:v>144.06899999999999</c:v>
                </c:pt>
                <c:pt idx="536">
                  <c:v>144.30199999999999</c:v>
                </c:pt>
                <c:pt idx="537">
                  <c:v>144.41999999999999</c:v>
                </c:pt>
                <c:pt idx="538">
                  <c:v>144.637</c:v>
                </c:pt>
                <c:pt idx="539">
                  <c:v>144.679</c:v>
                </c:pt>
                <c:pt idx="540">
                  <c:v>144.79300000000001</c:v>
                </c:pt>
                <c:pt idx="541">
                  <c:v>144.959</c:v>
                </c:pt>
                <c:pt idx="542">
                  <c:v>145.17500000000001</c:v>
                </c:pt>
                <c:pt idx="543">
                  <c:v>145.39099999999999</c:v>
                </c:pt>
                <c:pt idx="544">
                  <c:v>145.43199999999999</c:v>
                </c:pt>
                <c:pt idx="545">
                  <c:v>145.53</c:v>
                </c:pt>
                <c:pt idx="580">
                  <c:v>145.309</c:v>
                </c:pt>
                <c:pt idx="581">
                  <c:v>142.5</c:v>
                </c:pt>
                <c:pt idx="582">
                  <c:v>141.32599999999999</c:v>
                </c:pt>
                <c:pt idx="583">
                  <c:v>140.57900000000001</c:v>
                </c:pt>
                <c:pt idx="584">
                  <c:v>140.15899999999999</c:v>
                </c:pt>
                <c:pt idx="585">
                  <c:v>139.41800000000001</c:v>
                </c:pt>
                <c:pt idx="586">
                  <c:v>138.876</c:v>
                </c:pt>
                <c:pt idx="599">
                  <c:v>145.72999999999999</c:v>
                </c:pt>
                <c:pt idx="600">
                  <c:v>144.73599999999999</c:v>
                </c:pt>
                <c:pt idx="601">
                  <c:v>144.946</c:v>
                </c:pt>
                <c:pt idx="602">
                  <c:v>144.88</c:v>
                </c:pt>
                <c:pt idx="603">
                  <c:v>145.24299999999999</c:v>
                </c:pt>
                <c:pt idx="604">
                  <c:v>145.399</c:v>
                </c:pt>
                <c:pt idx="605">
                  <c:v>144.70400000000001</c:v>
                </c:pt>
                <c:pt idx="606">
                  <c:v>144.62</c:v>
                </c:pt>
                <c:pt idx="607">
                  <c:v>144.708</c:v>
                </c:pt>
                <c:pt idx="608">
                  <c:v>144.636</c:v>
                </c:pt>
                <c:pt idx="609">
                  <c:v>144.57300000000001</c:v>
                </c:pt>
                <c:pt idx="610">
                  <c:v>144.77099999999999</c:v>
                </c:pt>
                <c:pt idx="611">
                  <c:v>144.607</c:v>
                </c:pt>
                <c:pt idx="612">
                  <c:v>144.65100000000001</c:v>
                </c:pt>
                <c:pt idx="613">
                  <c:v>144.65100000000001</c:v>
                </c:pt>
                <c:pt idx="614">
                  <c:v>144.72200000000001</c:v>
                </c:pt>
                <c:pt idx="615">
                  <c:v>144.499</c:v>
                </c:pt>
                <c:pt idx="616">
                  <c:v>144.51900000000001</c:v>
                </c:pt>
                <c:pt idx="617">
                  <c:v>143.83000000000001</c:v>
                </c:pt>
                <c:pt idx="618">
                  <c:v>144.797</c:v>
                </c:pt>
                <c:pt idx="619">
                  <c:v>144.732</c:v>
                </c:pt>
                <c:pt idx="620">
                  <c:v>144.80500000000001</c:v>
                </c:pt>
                <c:pt idx="621">
                  <c:v>144.48699999999999</c:v>
                </c:pt>
                <c:pt idx="622">
                  <c:v>144.52500000000001</c:v>
                </c:pt>
                <c:pt idx="623">
                  <c:v>144.42599999999999</c:v>
                </c:pt>
                <c:pt idx="624">
                  <c:v>144.661</c:v>
                </c:pt>
                <c:pt idx="625">
                  <c:v>144.52699999999999</c:v>
                </c:pt>
                <c:pt idx="626">
                  <c:v>144.80699999999999</c:v>
                </c:pt>
                <c:pt idx="627">
                  <c:v>146.953</c:v>
                </c:pt>
                <c:pt idx="628">
                  <c:v>146.899</c:v>
                </c:pt>
                <c:pt idx="629">
                  <c:v>146.62</c:v>
                </c:pt>
                <c:pt idx="630">
                  <c:v>144.35</c:v>
                </c:pt>
                <c:pt idx="631">
                  <c:v>145.19</c:v>
                </c:pt>
                <c:pt idx="632">
                  <c:v>145.97200000000001</c:v>
                </c:pt>
                <c:pt idx="633">
                  <c:v>145.834</c:v>
                </c:pt>
                <c:pt idx="634">
                  <c:v>145.02099999999999</c:v>
                </c:pt>
                <c:pt idx="635">
                  <c:v>144.02099999999999</c:v>
                </c:pt>
                <c:pt idx="636">
                  <c:v>143.827</c:v>
                </c:pt>
                <c:pt idx="637">
                  <c:v>143.59800000000001</c:v>
                </c:pt>
                <c:pt idx="638">
                  <c:v>143.74100000000001</c:v>
                </c:pt>
                <c:pt idx="639">
                  <c:v>143.584</c:v>
                </c:pt>
                <c:pt idx="640">
                  <c:v>143.62200000000001</c:v>
                </c:pt>
                <c:pt idx="641">
                  <c:v>143.72999999999999</c:v>
                </c:pt>
                <c:pt idx="642">
                  <c:v>143.37200000000001</c:v>
                </c:pt>
                <c:pt idx="643">
                  <c:v>143.21299999999999</c:v>
                </c:pt>
                <c:pt idx="644">
                  <c:v>144.62700000000001</c:v>
                </c:pt>
                <c:pt idx="645">
                  <c:v>143.91399999999999</c:v>
                </c:pt>
                <c:pt idx="646">
                  <c:v>143.702</c:v>
                </c:pt>
                <c:pt idx="647">
                  <c:v>143.63800000000001</c:v>
                </c:pt>
                <c:pt idx="648">
                  <c:v>143.667</c:v>
                </c:pt>
                <c:pt idx="649">
                  <c:v>143.614</c:v>
                </c:pt>
                <c:pt idx="650">
                  <c:v>143.59700000000001</c:v>
                </c:pt>
                <c:pt idx="651">
                  <c:v>143.63999999999999</c:v>
                </c:pt>
                <c:pt idx="652">
                  <c:v>143.54300000000001</c:v>
                </c:pt>
                <c:pt idx="653">
                  <c:v>143.02500000000001</c:v>
                </c:pt>
                <c:pt idx="654">
                  <c:v>144.173</c:v>
                </c:pt>
                <c:pt idx="655">
                  <c:v>144.13399999999999</c:v>
                </c:pt>
                <c:pt idx="656">
                  <c:v>143.50200000000001</c:v>
                </c:pt>
                <c:pt idx="657">
                  <c:v>143.679</c:v>
                </c:pt>
                <c:pt idx="658">
                  <c:v>143.47</c:v>
                </c:pt>
                <c:pt idx="659">
                  <c:v>143.43799999999999</c:v>
                </c:pt>
                <c:pt idx="660">
                  <c:v>143.58099999999999</c:v>
                </c:pt>
                <c:pt idx="661">
                  <c:v>143.66800000000001</c:v>
                </c:pt>
                <c:pt idx="662">
                  <c:v>143.452</c:v>
                </c:pt>
                <c:pt idx="663">
                  <c:v>142.971</c:v>
                </c:pt>
                <c:pt idx="664">
                  <c:v>143.845</c:v>
                </c:pt>
                <c:pt idx="665">
                  <c:v>144.28200000000001</c:v>
                </c:pt>
                <c:pt idx="666">
                  <c:v>143.42699999999999</c:v>
                </c:pt>
                <c:pt idx="667">
                  <c:v>143.67400000000001</c:v>
                </c:pt>
                <c:pt idx="668">
                  <c:v>143.48099999999999</c:v>
                </c:pt>
                <c:pt idx="669">
                  <c:v>143.50299999999999</c:v>
                </c:pt>
                <c:pt idx="670">
                  <c:v>143.476</c:v>
                </c:pt>
                <c:pt idx="671">
                  <c:v>143.39699999999999</c:v>
                </c:pt>
                <c:pt idx="672">
                  <c:v>143.292</c:v>
                </c:pt>
                <c:pt idx="673">
                  <c:v>143.197</c:v>
                </c:pt>
                <c:pt idx="674">
                  <c:v>143.261</c:v>
                </c:pt>
                <c:pt idx="675">
                  <c:v>144.29900000000001</c:v>
                </c:pt>
                <c:pt idx="676">
                  <c:v>143.386</c:v>
                </c:pt>
                <c:pt idx="677">
                  <c:v>143.309</c:v>
                </c:pt>
                <c:pt idx="678">
                  <c:v>143.43600000000001</c:v>
                </c:pt>
                <c:pt idx="679">
                  <c:v>143.483</c:v>
                </c:pt>
                <c:pt idx="680">
                  <c:v>143.32400000000001</c:v>
                </c:pt>
                <c:pt idx="681">
                  <c:v>143.26300000000001</c:v>
                </c:pt>
                <c:pt idx="682">
                  <c:v>143.05500000000001</c:v>
                </c:pt>
                <c:pt idx="683">
                  <c:v>142.59399999999999</c:v>
                </c:pt>
                <c:pt idx="684">
                  <c:v>142.417</c:v>
                </c:pt>
                <c:pt idx="685">
                  <c:v>143.666</c:v>
                </c:pt>
                <c:pt idx="686">
                  <c:v>143.35300000000001</c:v>
                </c:pt>
                <c:pt idx="687">
                  <c:v>142.90299999999999</c:v>
                </c:pt>
                <c:pt idx="688">
                  <c:v>143.05699999999999</c:v>
                </c:pt>
                <c:pt idx="689">
                  <c:v>142.86099999999999</c:v>
                </c:pt>
                <c:pt idx="690">
                  <c:v>142.93100000000001</c:v>
                </c:pt>
                <c:pt idx="691">
                  <c:v>142.94499999999999</c:v>
                </c:pt>
                <c:pt idx="692">
                  <c:v>142.88800000000001</c:v>
                </c:pt>
                <c:pt idx="693">
                  <c:v>142.85400000000001</c:v>
                </c:pt>
                <c:pt idx="694">
                  <c:v>142.43</c:v>
                </c:pt>
                <c:pt idx="695">
                  <c:v>142.833</c:v>
                </c:pt>
                <c:pt idx="696">
                  <c:v>143.208</c:v>
                </c:pt>
                <c:pt idx="697">
                  <c:v>143.08799999999999</c:v>
                </c:pt>
                <c:pt idx="698">
                  <c:v>143.28200000000001</c:v>
                </c:pt>
                <c:pt idx="699">
                  <c:v>143.18199999999999</c:v>
                </c:pt>
                <c:pt idx="700">
                  <c:v>143.27600000000001</c:v>
                </c:pt>
                <c:pt idx="701">
                  <c:v>143.24299999999999</c:v>
                </c:pt>
                <c:pt idx="702">
                  <c:v>143.286</c:v>
                </c:pt>
                <c:pt idx="703">
                  <c:v>143.334</c:v>
                </c:pt>
                <c:pt idx="704">
                  <c:v>143.4</c:v>
                </c:pt>
                <c:pt idx="705">
                  <c:v>143.32599999999999</c:v>
                </c:pt>
                <c:pt idx="706">
                  <c:v>143.59299999999999</c:v>
                </c:pt>
                <c:pt idx="707">
                  <c:v>143.79</c:v>
                </c:pt>
                <c:pt idx="708">
                  <c:v>142.87899999999999</c:v>
                </c:pt>
                <c:pt idx="709">
                  <c:v>142.91300000000001</c:v>
                </c:pt>
                <c:pt idx="710">
                  <c:v>143.911</c:v>
                </c:pt>
                <c:pt idx="711">
                  <c:v>142.911</c:v>
                </c:pt>
                <c:pt idx="712">
                  <c:v>142.827</c:v>
                </c:pt>
                <c:pt idx="713">
                  <c:v>143.608</c:v>
                </c:pt>
                <c:pt idx="714">
                  <c:v>143.24199999999999</c:v>
                </c:pt>
                <c:pt idx="715">
                  <c:v>142.80600000000001</c:v>
                </c:pt>
                <c:pt idx="716">
                  <c:v>143.03800000000001</c:v>
                </c:pt>
                <c:pt idx="717">
                  <c:v>143.22399999999999</c:v>
                </c:pt>
                <c:pt idx="718">
                  <c:v>143.15100000000001</c:v>
                </c:pt>
                <c:pt idx="719">
                  <c:v>143.124</c:v>
                </c:pt>
                <c:pt idx="720">
                  <c:v>143.18600000000001</c:v>
                </c:pt>
                <c:pt idx="721">
                  <c:v>143.184</c:v>
                </c:pt>
                <c:pt idx="722">
                  <c:v>143.10499999999999</c:v>
                </c:pt>
                <c:pt idx="723">
                  <c:v>143.32400000000001</c:v>
                </c:pt>
                <c:pt idx="724">
                  <c:v>143.12</c:v>
                </c:pt>
                <c:pt idx="725">
                  <c:v>143.244</c:v>
                </c:pt>
                <c:pt idx="726">
                  <c:v>143.48400000000001</c:v>
                </c:pt>
                <c:pt idx="727">
                  <c:v>143.03200000000001</c:v>
                </c:pt>
                <c:pt idx="728">
                  <c:v>142.71799999999999</c:v>
                </c:pt>
                <c:pt idx="729">
                  <c:v>142.828</c:v>
                </c:pt>
                <c:pt idx="730">
                  <c:v>142.84800000000001</c:v>
                </c:pt>
                <c:pt idx="731">
                  <c:v>142.71600000000001</c:v>
                </c:pt>
                <c:pt idx="732">
                  <c:v>142.84899999999999</c:v>
                </c:pt>
                <c:pt idx="733">
                  <c:v>142.77000000000001</c:v>
                </c:pt>
                <c:pt idx="734">
                  <c:v>142.74600000000001</c:v>
                </c:pt>
                <c:pt idx="735">
                  <c:v>142.73500000000001</c:v>
                </c:pt>
                <c:pt idx="736">
                  <c:v>143.102</c:v>
                </c:pt>
                <c:pt idx="737">
                  <c:v>142.99199999999999</c:v>
                </c:pt>
                <c:pt idx="738">
                  <c:v>142.72399999999999</c:v>
                </c:pt>
                <c:pt idx="739">
                  <c:v>142.499</c:v>
                </c:pt>
                <c:pt idx="740">
                  <c:v>142.87899999999999</c:v>
                </c:pt>
                <c:pt idx="741">
                  <c:v>143.13399999999999</c:v>
                </c:pt>
                <c:pt idx="742">
                  <c:v>143.17500000000001</c:v>
                </c:pt>
                <c:pt idx="743">
                  <c:v>142.65299999999999</c:v>
                </c:pt>
                <c:pt idx="744">
                  <c:v>142.613</c:v>
                </c:pt>
                <c:pt idx="745">
                  <c:v>142.517</c:v>
                </c:pt>
                <c:pt idx="746">
                  <c:v>142.50399999999999</c:v>
                </c:pt>
                <c:pt idx="747">
                  <c:v>142.571</c:v>
                </c:pt>
                <c:pt idx="748">
                  <c:v>142.45400000000001</c:v>
                </c:pt>
                <c:pt idx="749">
                  <c:v>142.57900000000001</c:v>
                </c:pt>
                <c:pt idx="750">
                  <c:v>142.387</c:v>
                </c:pt>
                <c:pt idx="751">
                  <c:v>142.511</c:v>
                </c:pt>
                <c:pt idx="752">
                  <c:v>142.83600000000001</c:v>
                </c:pt>
                <c:pt idx="753">
                  <c:v>142.84700000000001</c:v>
                </c:pt>
                <c:pt idx="754">
                  <c:v>142.85900000000001</c:v>
                </c:pt>
                <c:pt idx="755">
                  <c:v>142.91999999999999</c:v>
                </c:pt>
                <c:pt idx="756">
                  <c:v>142.88800000000001</c:v>
                </c:pt>
                <c:pt idx="757">
                  <c:v>142.977</c:v>
                </c:pt>
                <c:pt idx="758">
                  <c:v>143.029</c:v>
                </c:pt>
                <c:pt idx="759">
                  <c:v>142.93</c:v>
                </c:pt>
                <c:pt idx="760">
                  <c:v>142.87899999999999</c:v>
                </c:pt>
                <c:pt idx="761">
                  <c:v>142.904</c:v>
                </c:pt>
                <c:pt idx="762">
                  <c:v>142.93299999999999</c:v>
                </c:pt>
                <c:pt idx="763">
                  <c:v>142.95699999999999</c:v>
                </c:pt>
                <c:pt idx="764">
                  <c:v>143.309</c:v>
                </c:pt>
                <c:pt idx="765">
                  <c:v>142.965</c:v>
                </c:pt>
                <c:pt idx="766">
                  <c:v>142.62700000000001</c:v>
                </c:pt>
                <c:pt idx="767">
                  <c:v>142.46799999999999</c:v>
                </c:pt>
                <c:pt idx="768">
                  <c:v>142.53100000000001</c:v>
                </c:pt>
                <c:pt idx="769">
                  <c:v>142.465</c:v>
                </c:pt>
                <c:pt idx="770">
                  <c:v>142.471</c:v>
                </c:pt>
                <c:pt idx="771">
                  <c:v>142.446</c:v>
                </c:pt>
                <c:pt idx="772">
                  <c:v>142.416</c:v>
                </c:pt>
                <c:pt idx="773">
                  <c:v>142.261</c:v>
                </c:pt>
                <c:pt idx="774">
                  <c:v>141.10599999999999</c:v>
                </c:pt>
                <c:pt idx="775">
                  <c:v>143.834</c:v>
                </c:pt>
                <c:pt idx="776">
                  <c:v>143.90799999999999</c:v>
                </c:pt>
                <c:pt idx="777">
                  <c:v>143.92500000000001</c:v>
                </c:pt>
                <c:pt idx="778">
                  <c:v>144.03399999999999</c:v>
                </c:pt>
                <c:pt idx="779">
                  <c:v>143.821</c:v>
                </c:pt>
                <c:pt idx="780">
                  <c:v>144.488</c:v>
                </c:pt>
                <c:pt idx="781">
                  <c:v>144.61699999999999</c:v>
                </c:pt>
                <c:pt idx="782">
                  <c:v>145.16300000000001</c:v>
                </c:pt>
                <c:pt idx="783">
                  <c:v>143.52799999999999</c:v>
                </c:pt>
                <c:pt idx="784">
                  <c:v>141.21899999999999</c:v>
                </c:pt>
                <c:pt idx="785">
                  <c:v>138.71</c:v>
                </c:pt>
                <c:pt idx="786">
                  <c:v>140.285</c:v>
                </c:pt>
                <c:pt idx="787">
                  <c:v>143.63800000000001</c:v>
                </c:pt>
                <c:pt idx="788">
                  <c:v>145.62100000000001</c:v>
                </c:pt>
                <c:pt idx="789">
                  <c:v>146.61699999999999</c:v>
                </c:pt>
                <c:pt idx="790">
                  <c:v>147.464</c:v>
                </c:pt>
                <c:pt idx="791">
                  <c:v>148.494</c:v>
                </c:pt>
                <c:pt idx="792">
                  <c:v>149.22300000000001</c:v>
                </c:pt>
                <c:pt idx="793">
                  <c:v>150.202</c:v>
                </c:pt>
                <c:pt idx="794">
                  <c:v>150.761</c:v>
                </c:pt>
                <c:pt idx="795">
                  <c:v>151.49299999999999</c:v>
                </c:pt>
                <c:pt idx="796">
                  <c:v>152.15100000000001</c:v>
                </c:pt>
                <c:pt idx="797">
                  <c:v>152.74199999999999</c:v>
                </c:pt>
                <c:pt idx="798">
                  <c:v>153.34</c:v>
                </c:pt>
                <c:pt idx="799">
                  <c:v>153.90799999999999</c:v>
                </c:pt>
                <c:pt idx="800">
                  <c:v>154.44</c:v>
                </c:pt>
                <c:pt idx="801">
                  <c:v>154.92500000000001</c:v>
                </c:pt>
                <c:pt idx="802">
                  <c:v>155.45099999999999</c:v>
                </c:pt>
                <c:pt idx="803">
                  <c:v>155.92500000000001</c:v>
                </c:pt>
                <c:pt idx="804">
                  <c:v>156.36699999999999</c:v>
                </c:pt>
                <c:pt idx="805">
                  <c:v>156.78800000000001</c:v>
                </c:pt>
                <c:pt idx="806">
                  <c:v>157.197</c:v>
                </c:pt>
                <c:pt idx="807">
                  <c:v>157.56</c:v>
                </c:pt>
                <c:pt idx="808">
                  <c:v>158.03</c:v>
                </c:pt>
                <c:pt idx="809">
                  <c:v>158.37700000000001</c:v>
                </c:pt>
                <c:pt idx="810">
                  <c:v>158.624</c:v>
                </c:pt>
                <c:pt idx="811">
                  <c:v>159.083</c:v>
                </c:pt>
                <c:pt idx="812">
                  <c:v>159.43799999999999</c:v>
                </c:pt>
                <c:pt idx="813">
                  <c:v>159.697</c:v>
                </c:pt>
                <c:pt idx="814">
                  <c:v>160.04300000000001</c:v>
                </c:pt>
                <c:pt idx="815">
                  <c:v>160.26900000000001</c:v>
                </c:pt>
                <c:pt idx="816">
                  <c:v>160.59899999999999</c:v>
                </c:pt>
                <c:pt idx="817">
                  <c:v>160.76</c:v>
                </c:pt>
                <c:pt idx="818">
                  <c:v>161.10900000000001</c:v>
                </c:pt>
                <c:pt idx="819">
                  <c:v>161.37299999999999</c:v>
                </c:pt>
                <c:pt idx="820">
                  <c:v>161.72</c:v>
                </c:pt>
                <c:pt idx="821">
                  <c:v>162.054</c:v>
                </c:pt>
                <c:pt idx="822">
                  <c:v>162.18</c:v>
                </c:pt>
                <c:pt idx="823">
                  <c:v>162.42099999999999</c:v>
                </c:pt>
                <c:pt idx="824">
                  <c:v>162.66300000000001</c:v>
                </c:pt>
                <c:pt idx="825">
                  <c:v>162.74</c:v>
                </c:pt>
                <c:pt idx="826">
                  <c:v>163.00200000000001</c:v>
                </c:pt>
                <c:pt idx="827">
                  <c:v>163.24600000000001</c:v>
                </c:pt>
                <c:pt idx="828">
                  <c:v>163.43100000000001</c:v>
                </c:pt>
                <c:pt idx="829">
                  <c:v>163.65899999999999</c:v>
                </c:pt>
                <c:pt idx="830">
                  <c:v>163.779</c:v>
                </c:pt>
                <c:pt idx="831">
                  <c:v>164.04400000000001</c:v>
                </c:pt>
                <c:pt idx="832">
                  <c:v>164.256</c:v>
                </c:pt>
                <c:pt idx="833">
                  <c:v>164.30500000000001</c:v>
                </c:pt>
                <c:pt idx="834">
                  <c:v>164.55699999999999</c:v>
                </c:pt>
                <c:pt idx="835">
                  <c:v>164.768</c:v>
                </c:pt>
                <c:pt idx="836">
                  <c:v>164.92699999999999</c:v>
                </c:pt>
                <c:pt idx="837">
                  <c:v>164.97900000000001</c:v>
                </c:pt>
                <c:pt idx="838">
                  <c:v>165.197</c:v>
                </c:pt>
                <c:pt idx="839">
                  <c:v>165.334</c:v>
                </c:pt>
                <c:pt idx="840">
                  <c:v>165.43799999999999</c:v>
                </c:pt>
                <c:pt idx="841">
                  <c:v>165.68299999999999</c:v>
                </c:pt>
                <c:pt idx="842">
                  <c:v>165.84899999999999</c:v>
                </c:pt>
                <c:pt idx="843">
                  <c:v>165.839</c:v>
                </c:pt>
                <c:pt idx="844">
                  <c:v>166.113</c:v>
                </c:pt>
                <c:pt idx="845">
                  <c:v>166.49</c:v>
                </c:pt>
                <c:pt idx="846">
                  <c:v>166.39699999999999</c:v>
                </c:pt>
                <c:pt idx="847">
                  <c:v>166.58500000000001</c:v>
                </c:pt>
                <c:pt idx="848">
                  <c:v>166.60499999999999</c:v>
                </c:pt>
                <c:pt idx="849">
                  <c:v>166.583</c:v>
                </c:pt>
                <c:pt idx="850">
                  <c:v>166.68600000000001</c:v>
                </c:pt>
                <c:pt idx="851">
                  <c:v>166.72399999999999</c:v>
                </c:pt>
                <c:pt idx="852">
                  <c:v>167.00800000000001</c:v>
                </c:pt>
                <c:pt idx="853">
                  <c:v>167.023</c:v>
                </c:pt>
                <c:pt idx="854">
                  <c:v>167.11099999999999</c:v>
                </c:pt>
                <c:pt idx="855">
                  <c:v>167.334</c:v>
                </c:pt>
                <c:pt idx="856">
                  <c:v>167.31800000000001</c:v>
                </c:pt>
                <c:pt idx="857">
                  <c:v>167.501</c:v>
                </c:pt>
                <c:pt idx="858">
                  <c:v>167.68199999999999</c:v>
                </c:pt>
                <c:pt idx="859">
                  <c:v>167.626</c:v>
                </c:pt>
                <c:pt idx="860">
                  <c:v>167.86799999999999</c:v>
                </c:pt>
                <c:pt idx="861">
                  <c:v>167.94200000000001</c:v>
                </c:pt>
                <c:pt idx="862">
                  <c:v>167.88900000000001</c:v>
                </c:pt>
                <c:pt idx="863">
                  <c:v>168.072</c:v>
                </c:pt>
                <c:pt idx="864">
                  <c:v>168.23400000000001</c:v>
                </c:pt>
                <c:pt idx="865">
                  <c:v>168.28700000000001</c:v>
                </c:pt>
                <c:pt idx="866">
                  <c:v>168.41200000000001</c:v>
                </c:pt>
                <c:pt idx="867">
                  <c:v>168.54400000000001</c:v>
                </c:pt>
                <c:pt idx="868">
                  <c:v>168.50200000000001</c:v>
                </c:pt>
                <c:pt idx="869">
                  <c:v>168.649</c:v>
                </c:pt>
                <c:pt idx="870">
                  <c:v>168.792</c:v>
                </c:pt>
                <c:pt idx="871">
                  <c:v>168.84200000000001</c:v>
                </c:pt>
                <c:pt idx="872">
                  <c:v>168.982</c:v>
                </c:pt>
                <c:pt idx="873">
                  <c:v>168.97800000000001</c:v>
                </c:pt>
                <c:pt idx="874">
                  <c:v>169.01300000000001</c:v>
                </c:pt>
                <c:pt idx="875">
                  <c:v>169.24199999999999</c:v>
                </c:pt>
                <c:pt idx="876">
                  <c:v>169.298</c:v>
                </c:pt>
                <c:pt idx="877">
                  <c:v>169.274</c:v>
                </c:pt>
                <c:pt idx="878">
                  <c:v>169.56299999999999</c:v>
                </c:pt>
                <c:pt idx="879">
                  <c:v>169.46799999999999</c:v>
                </c:pt>
                <c:pt idx="880">
                  <c:v>169.637</c:v>
                </c:pt>
                <c:pt idx="881">
                  <c:v>169.79300000000001</c:v>
                </c:pt>
                <c:pt idx="882">
                  <c:v>169.88800000000001</c:v>
                </c:pt>
                <c:pt idx="883">
                  <c:v>169.87100000000001</c:v>
                </c:pt>
                <c:pt idx="884">
                  <c:v>169.87</c:v>
                </c:pt>
                <c:pt idx="885">
                  <c:v>170.029</c:v>
                </c:pt>
                <c:pt idx="886">
                  <c:v>170.08799999999999</c:v>
                </c:pt>
                <c:pt idx="887">
                  <c:v>170.083</c:v>
                </c:pt>
                <c:pt idx="888">
                  <c:v>170.102</c:v>
                </c:pt>
                <c:pt idx="889">
                  <c:v>170.19</c:v>
                </c:pt>
                <c:pt idx="890">
                  <c:v>170.249</c:v>
                </c:pt>
                <c:pt idx="891">
                  <c:v>170.29300000000001</c:v>
                </c:pt>
                <c:pt idx="892">
                  <c:v>170.22200000000001</c:v>
                </c:pt>
                <c:pt idx="893">
                  <c:v>170.25399999999999</c:v>
                </c:pt>
                <c:pt idx="894">
                  <c:v>170.40100000000001</c:v>
                </c:pt>
                <c:pt idx="895">
                  <c:v>170.56200000000001</c:v>
                </c:pt>
                <c:pt idx="896">
                  <c:v>170.33600000000001</c:v>
                </c:pt>
                <c:pt idx="897">
                  <c:v>170.48400000000001</c:v>
                </c:pt>
                <c:pt idx="898">
                  <c:v>170.53299999999999</c:v>
                </c:pt>
                <c:pt idx="899">
                  <c:v>170.477</c:v>
                </c:pt>
                <c:pt idx="900">
                  <c:v>170.667</c:v>
                </c:pt>
                <c:pt idx="901">
                  <c:v>170.58600000000001</c:v>
                </c:pt>
                <c:pt idx="902">
                  <c:v>170.791</c:v>
                </c:pt>
                <c:pt idx="903">
                  <c:v>170.90199999999999</c:v>
                </c:pt>
                <c:pt idx="904">
                  <c:v>170.92699999999999</c:v>
                </c:pt>
                <c:pt idx="905">
                  <c:v>170.934</c:v>
                </c:pt>
                <c:pt idx="906">
                  <c:v>170.74199999999999</c:v>
                </c:pt>
                <c:pt idx="907">
                  <c:v>170.71899999999999</c:v>
                </c:pt>
                <c:pt idx="908">
                  <c:v>170.74700000000001</c:v>
                </c:pt>
                <c:pt idx="909">
                  <c:v>170.791</c:v>
                </c:pt>
                <c:pt idx="910">
                  <c:v>170.875</c:v>
                </c:pt>
                <c:pt idx="911">
                  <c:v>170.85499999999999</c:v>
                </c:pt>
                <c:pt idx="912">
                  <c:v>170.97</c:v>
                </c:pt>
                <c:pt idx="913">
                  <c:v>171.09299999999999</c:v>
                </c:pt>
                <c:pt idx="914">
                  <c:v>171.029</c:v>
                </c:pt>
                <c:pt idx="915">
                  <c:v>171.07</c:v>
                </c:pt>
                <c:pt idx="916">
                  <c:v>171.18100000000001</c:v>
                </c:pt>
                <c:pt idx="917">
                  <c:v>171.21799999999999</c:v>
                </c:pt>
                <c:pt idx="918">
                  <c:v>171.26900000000001</c:v>
                </c:pt>
                <c:pt idx="919">
                  <c:v>171.2</c:v>
                </c:pt>
                <c:pt idx="920">
                  <c:v>171.33</c:v>
                </c:pt>
                <c:pt idx="921">
                  <c:v>171.363</c:v>
                </c:pt>
                <c:pt idx="922">
                  <c:v>171.405</c:v>
                </c:pt>
                <c:pt idx="923">
                  <c:v>171.45699999999999</c:v>
                </c:pt>
                <c:pt idx="924">
                  <c:v>171.60599999999999</c:v>
                </c:pt>
                <c:pt idx="925">
                  <c:v>171.62</c:v>
                </c:pt>
                <c:pt idx="926">
                  <c:v>171.67</c:v>
                </c:pt>
                <c:pt idx="927">
                  <c:v>171.572</c:v>
                </c:pt>
                <c:pt idx="928">
                  <c:v>171.67400000000001</c:v>
                </c:pt>
                <c:pt idx="929">
                  <c:v>171.69800000000001</c:v>
                </c:pt>
                <c:pt idx="930">
                  <c:v>171.72499999999999</c:v>
                </c:pt>
                <c:pt idx="931">
                  <c:v>171.87</c:v>
                </c:pt>
                <c:pt idx="932">
                  <c:v>171.88800000000001</c:v>
                </c:pt>
                <c:pt idx="933">
                  <c:v>171.86500000000001</c:v>
                </c:pt>
                <c:pt idx="934">
                  <c:v>171.98599999999999</c:v>
                </c:pt>
                <c:pt idx="935">
                  <c:v>171.91200000000001</c:v>
                </c:pt>
                <c:pt idx="936">
                  <c:v>171.94300000000001</c:v>
                </c:pt>
                <c:pt idx="937">
                  <c:v>172.10400000000001</c:v>
                </c:pt>
                <c:pt idx="938">
                  <c:v>172.18100000000001</c:v>
                </c:pt>
                <c:pt idx="939">
                  <c:v>172.101</c:v>
                </c:pt>
                <c:pt idx="940">
                  <c:v>172.14500000000001</c:v>
                </c:pt>
                <c:pt idx="941">
                  <c:v>172.15899999999999</c:v>
                </c:pt>
                <c:pt idx="942">
                  <c:v>172.22</c:v>
                </c:pt>
                <c:pt idx="943">
                  <c:v>172.27</c:v>
                </c:pt>
                <c:pt idx="944">
                  <c:v>172.28299999999999</c:v>
                </c:pt>
                <c:pt idx="945">
                  <c:v>172.21700000000001</c:v>
                </c:pt>
                <c:pt idx="946">
                  <c:v>172.30600000000001</c:v>
                </c:pt>
                <c:pt idx="947">
                  <c:v>172.417</c:v>
                </c:pt>
                <c:pt idx="948">
                  <c:v>172.435</c:v>
                </c:pt>
                <c:pt idx="949">
                  <c:v>172.584</c:v>
                </c:pt>
                <c:pt idx="950">
                  <c:v>172.55</c:v>
                </c:pt>
                <c:pt idx="951">
                  <c:v>172.62200000000001</c:v>
                </c:pt>
                <c:pt idx="952">
                  <c:v>172.66399999999999</c:v>
                </c:pt>
                <c:pt idx="953">
                  <c:v>172.76599999999999</c:v>
                </c:pt>
                <c:pt idx="954">
                  <c:v>172.768</c:v>
                </c:pt>
                <c:pt idx="955">
                  <c:v>172.86799999999999</c:v>
                </c:pt>
                <c:pt idx="956">
                  <c:v>172.803</c:v>
                </c:pt>
                <c:pt idx="957">
                  <c:v>172.93600000000001</c:v>
                </c:pt>
                <c:pt idx="958">
                  <c:v>172.92699999999999</c:v>
                </c:pt>
                <c:pt idx="959">
                  <c:v>173.02500000000001</c:v>
                </c:pt>
                <c:pt idx="960">
                  <c:v>173.14099999999999</c:v>
                </c:pt>
                <c:pt idx="961">
                  <c:v>173.11600000000001</c:v>
                </c:pt>
                <c:pt idx="962">
                  <c:v>173.226</c:v>
                </c:pt>
                <c:pt idx="963">
                  <c:v>173.154</c:v>
                </c:pt>
                <c:pt idx="964">
                  <c:v>173.202</c:v>
                </c:pt>
                <c:pt idx="965">
                  <c:v>177.35900000000001</c:v>
                </c:pt>
                <c:pt idx="966">
                  <c:v>172.99199999999999</c:v>
                </c:pt>
                <c:pt idx="967">
                  <c:v>172.80600000000001</c:v>
                </c:pt>
                <c:pt idx="968">
                  <c:v>172.46</c:v>
                </c:pt>
                <c:pt idx="969">
                  <c:v>172.82499999999999</c:v>
                </c:pt>
                <c:pt idx="970">
                  <c:v>171.876</c:v>
                </c:pt>
                <c:pt idx="971">
                  <c:v>171.745</c:v>
                </c:pt>
                <c:pt idx="972">
                  <c:v>171.55500000000001</c:v>
                </c:pt>
                <c:pt idx="973">
                  <c:v>171.53</c:v>
                </c:pt>
                <c:pt idx="974">
                  <c:v>171.27799999999999</c:v>
                </c:pt>
                <c:pt idx="975">
                  <c:v>171.26900000000001</c:v>
                </c:pt>
                <c:pt idx="976">
                  <c:v>171.18299999999999</c:v>
                </c:pt>
                <c:pt idx="977">
                  <c:v>170.93100000000001</c:v>
                </c:pt>
                <c:pt idx="978">
                  <c:v>170.863</c:v>
                </c:pt>
                <c:pt idx="979">
                  <c:v>170.92099999999999</c:v>
                </c:pt>
                <c:pt idx="980">
                  <c:v>170.73400000000001</c:v>
                </c:pt>
                <c:pt idx="981">
                  <c:v>170.542</c:v>
                </c:pt>
                <c:pt idx="982">
                  <c:v>169.88499999999999</c:v>
                </c:pt>
                <c:pt idx="983">
                  <c:v>170.55500000000001</c:v>
                </c:pt>
                <c:pt idx="984">
                  <c:v>170.624</c:v>
                </c:pt>
                <c:pt idx="985">
                  <c:v>170.52199999999999</c:v>
                </c:pt>
                <c:pt idx="986">
                  <c:v>170.28899999999999</c:v>
                </c:pt>
                <c:pt idx="987">
                  <c:v>170.19300000000001</c:v>
                </c:pt>
                <c:pt idx="988">
                  <c:v>170.101</c:v>
                </c:pt>
                <c:pt idx="989">
                  <c:v>170.03399999999999</c:v>
                </c:pt>
                <c:pt idx="990">
                  <c:v>169.751</c:v>
                </c:pt>
                <c:pt idx="991">
                  <c:v>168.51599999999999</c:v>
                </c:pt>
                <c:pt idx="992">
                  <c:v>171.27199999999999</c:v>
                </c:pt>
                <c:pt idx="993">
                  <c:v>171.28899999999999</c:v>
                </c:pt>
                <c:pt idx="994">
                  <c:v>172.779</c:v>
                </c:pt>
                <c:pt idx="995">
                  <c:v>169.82900000000001</c:v>
                </c:pt>
                <c:pt idx="996">
                  <c:v>169.34899999999999</c:v>
                </c:pt>
                <c:pt idx="997">
                  <c:v>170.13200000000001</c:v>
                </c:pt>
                <c:pt idx="998">
                  <c:v>170.239</c:v>
                </c:pt>
                <c:pt idx="999">
                  <c:v>170.29300000000001</c:v>
                </c:pt>
                <c:pt idx="1000">
                  <c:v>169.64400000000001</c:v>
                </c:pt>
                <c:pt idx="1001">
                  <c:v>169.12</c:v>
                </c:pt>
                <c:pt idx="1002">
                  <c:v>168.94900000000001</c:v>
                </c:pt>
                <c:pt idx="1003">
                  <c:v>168.88200000000001</c:v>
                </c:pt>
                <c:pt idx="1004">
                  <c:v>168.73400000000001</c:v>
                </c:pt>
                <c:pt idx="1005">
                  <c:v>168.85599999999999</c:v>
                </c:pt>
                <c:pt idx="1006">
                  <c:v>168.57499999999999</c:v>
                </c:pt>
                <c:pt idx="1007">
                  <c:v>168.49700000000001</c:v>
                </c:pt>
                <c:pt idx="1008">
                  <c:v>167.869</c:v>
                </c:pt>
                <c:pt idx="1009">
                  <c:v>169.14500000000001</c:v>
                </c:pt>
                <c:pt idx="1010">
                  <c:v>168.874</c:v>
                </c:pt>
                <c:pt idx="1011">
                  <c:v>168.62799999999999</c:v>
                </c:pt>
                <c:pt idx="1012">
                  <c:v>168.54</c:v>
                </c:pt>
                <c:pt idx="1013">
                  <c:v>168.49600000000001</c:v>
                </c:pt>
                <c:pt idx="1014">
                  <c:v>168.31700000000001</c:v>
                </c:pt>
                <c:pt idx="1015">
                  <c:v>168.012</c:v>
                </c:pt>
                <c:pt idx="1016">
                  <c:v>167.822</c:v>
                </c:pt>
                <c:pt idx="1017">
                  <c:v>167.77699999999999</c:v>
                </c:pt>
                <c:pt idx="1018">
                  <c:v>167.38399999999999</c:v>
                </c:pt>
                <c:pt idx="1019">
                  <c:v>167.899</c:v>
                </c:pt>
                <c:pt idx="1020">
                  <c:v>168.536</c:v>
                </c:pt>
                <c:pt idx="1021">
                  <c:v>167.703</c:v>
                </c:pt>
                <c:pt idx="1022">
                  <c:v>167.68700000000001</c:v>
                </c:pt>
                <c:pt idx="1023">
                  <c:v>167.57499999999999</c:v>
                </c:pt>
                <c:pt idx="1024">
                  <c:v>167.55099999999999</c:v>
                </c:pt>
                <c:pt idx="1025">
                  <c:v>167.53700000000001</c:v>
                </c:pt>
                <c:pt idx="1026">
                  <c:v>167.423</c:v>
                </c:pt>
                <c:pt idx="1027">
                  <c:v>167.38300000000001</c:v>
                </c:pt>
                <c:pt idx="1028">
                  <c:v>167.059</c:v>
                </c:pt>
                <c:pt idx="1029">
                  <c:v>166.94499999999999</c:v>
                </c:pt>
                <c:pt idx="1030">
                  <c:v>168.1</c:v>
                </c:pt>
                <c:pt idx="1031">
                  <c:v>165.322</c:v>
                </c:pt>
                <c:pt idx="1032">
                  <c:v>167.02699999999999</c:v>
                </c:pt>
                <c:pt idx="1033">
                  <c:v>166.98400000000001</c:v>
                </c:pt>
                <c:pt idx="1034">
                  <c:v>166.84299999999999</c:v>
                </c:pt>
                <c:pt idx="1035">
                  <c:v>166.773</c:v>
                </c:pt>
                <c:pt idx="1036">
                  <c:v>166.59200000000001</c:v>
                </c:pt>
                <c:pt idx="1037">
                  <c:v>166.565</c:v>
                </c:pt>
                <c:pt idx="1038">
                  <c:v>166.274</c:v>
                </c:pt>
                <c:pt idx="1039">
                  <c:v>165.85900000000001</c:v>
                </c:pt>
                <c:pt idx="1040">
                  <c:v>166.94200000000001</c:v>
                </c:pt>
                <c:pt idx="1041">
                  <c:v>166.86699999999999</c:v>
                </c:pt>
                <c:pt idx="1042">
                  <c:v>166.27199999999999</c:v>
                </c:pt>
                <c:pt idx="1043">
                  <c:v>166.46299999999999</c:v>
                </c:pt>
                <c:pt idx="1044">
                  <c:v>166.172</c:v>
                </c:pt>
                <c:pt idx="1045">
                  <c:v>166.208</c:v>
                </c:pt>
                <c:pt idx="1046">
                  <c:v>166.21</c:v>
                </c:pt>
                <c:pt idx="1047">
                  <c:v>165.99799999999999</c:v>
                </c:pt>
                <c:pt idx="1048">
                  <c:v>166.03899999999999</c:v>
                </c:pt>
                <c:pt idx="1049">
                  <c:v>165.48099999999999</c:v>
                </c:pt>
                <c:pt idx="1050">
                  <c:v>165.98599999999999</c:v>
                </c:pt>
                <c:pt idx="1051">
                  <c:v>166.70699999999999</c:v>
                </c:pt>
                <c:pt idx="1052">
                  <c:v>165.887</c:v>
                </c:pt>
                <c:pt idx="1053">
                  <c:v>165.82</c:v>
                </c:pt>
                <c:pt idx="1054">
                  <c:v>165.708</c:v>
                </c:pt>
                <c:pt idx="1055">
                  <c:v>165.70599999999999</c:v>
                </c:pt>
                <c:pt idx="1056">
                  <c:v>165.53299999999999</c:v>
                </c:pt>
                <c:pt idx="1057">
                  <c:v>165.489</c:v>
                </c:pt>
                <c:pt idx="1058">
                  <c:v>165.517</c:v>
                </c:pt>
                <c:pt idx="1059">
                  <c:v>165.13300000000001</c:v>
                </c:pt>
                <c:pt idx="1060">
                  <c:v>165.10300000000001</c:v>
                </c:pt>
                <c:pt idx="1061">
                  <c:v>165.54900000000001</c:v>
                </c:pt>
                <c:pt idx="1062">
                  <c:v>165.64</c:v>
                </c:pt>
                <c:pt idx="1063">
                  <c:v>165.74</c:v>
                </c:pt>
                <c:pt idx="1064">
                  <c:v>165.58</c:v>
                </c:pt>
                <c:pt idx="1065">
                  <c:v>165.6</c:v>
                </c:pt>
                <c:pt idx="1066">
                  <c:v>165.541</c:v>
                </c:pt>
                <c:pt idx="1067">
                  <c:v>165.727</c:v>
                </c:pt>
                <c:pt idx="1068">
                  <c:v>165.47200000000001</c:v>
                </c:pt>
                <c:pt idx="1069">
                  <c:v>165.69</c:v>
                </c:pt>
                <c:pt idx="1070">
                  <c:v>165.65</c:v>
                </c:pt>
                <c:pt idx="1071">
                  <c:v>165.63399999999999</c:v>
                </c:pt>
                <c:pt idx="1072">
                  <c:v>165.97</c:v>
                </c:pt>
                <c:pt idx="1073">
                  <c:v>165.273</c:v>
                </c:pt>
                <c:pt idx="1074">
                  <c:v>164.477</c:v>
                </c:pt>
                <c:pt idx="1075">
                  <c:v>164.95</c:v>
                </c:pt>
                <c:pt idx="1076">
                  <c:v>165.351</c:v>
                </c:pt>
                <c:pt idx="1077">
                  <c:v>164.55699999999999</c:v>
                </c:pt>
                <c:pt idx="1078">
                  <c:v>164.64500000000001</c:v>
                </c:pt>
                <c:pt idx="1079">
                  <c:v>165.279</c:v>
                </c:pt>
                <c:pt idx="1080">
                  <c:v>164.44900000000001</c:v>
                </c:pt>
                <c:pt idx="1081">
                  <c:v>164.49600000000001</c:v>
                </c:pt>
                <c:pt idx="1082">
                  <c:v>164.565</c:v>
                </c:pt>
                <c:pt idx="1083">
                  <c:v>164.54599999999999</c:v>
                </c:pt>
                <c:pt idx="1084">
                  <c:v>164.65600000000001</c:v>
                </c:pt>
                <c:pt idx="1085">
                  <c:v>164.69300000000001</c:v>
                </c:pt>
                <c:pt idx="1086">
                  <c:v>164.62100000000001</c:v>
                </c:pt>
                <c:pt idx="1087">
                  <c:v>164.55799999999999</c:v>
                </c:pt>
                <c:pt idx="1088">
                  <c:v>164.47399999999999</c:v>
                </c:pt>
                <c:pt idx="1089">
                  <c:v>164.512</c:v>
                </c:pt>
                <c:pt idx="1090">
                  <c:v>164.56100000000001</c:v>
                </c:pt>
                <c:pt idx="1091">
                  <c:v>164.80099999999999</c:v>
                </c:pt>
                <c:pt idx="1092">
                  <c:v>164.50399999999999</c:v>
                </c:pt>
                <c:pt idx="1093">
                  <c:v>163.999</c:v>
                </c:pt>
                <c:pt idx="1094">
                  <c:v>164.03</c:v>
                </c:pt>
                <c:pt idx="1095">
                  <c:v>163.74299999999999</c:v>
                </c:pt>
                <c:pt idx="1096">
                  <c:v>163.839</c:v>
                </c:pt>
                <c:pt idx="1097">
                  <c:v>163.733</c:v>
                </c:pt>
                <c:pt idx="1098">
                  <c:v>163.85300000000001</c:v>
                </c:pt>
                <c:pt idx="1099">
                  <c:v>163.47200000000001</c:v>
                </c:pt>
                <c:pt idx="1100">
                  <c:v>163.577</c:v>
                </c:pt>
                <c:pt idx="1101">
                  <c:v>163.523</c:v>
                </c:pt>
                <c:pt idx="1102">
                  <c:v>163.44900000000001</c:v>
                </c:pt>
                <c:pt idx="1103">
                  <c:v>163.54499999999999</c:v>
                </c:pt>
                <c:pt idx="1104">
                  <c:v>162.988</c:v>
                </c:pt>
                <c:pt idx="1105">
                  <c:v>163.46100000000001</c:v>
                </c:pt>
                <c:pt idx="1106">
                  <c:v>163.68799999999999</c:v>
                </c:pt>
                <c:pt idx="1107">
                  <c:v>164.179</c:v>
                </c:pt>
                <c:pt idx="1108">
                  <c:v>163.51599999999999</c:v>
                </c:pt>
                <c:pt idx="1109">
                  <c:v>163.37700000000001</c:v>
                </c:pt>
                <c:pt idx="1110">
                  <c:v>163.28299999999999</c:v>
                </c:pt>
                <c:pt idx="1111">
                  <c:v>163.18199999999999</c:v>
                </c:pt>
                <c:pt idx="1112">
                  <c:v>163.126</c:v>
                </c:pt>
                <c:pt idx="1113">
                  <c:v>163.06700000000001</c:v>
                </c:pt>
                <c:pt idx="1114">
                  <c:v>163.06299999999999</c:v>
                </c:pt>
                <c:pt idx="1115">
                  <c:v>163.04499999999999</c:v>
                </c:pt>
                <c:pt idx="1116">
                  <c:v>162.755</c:v>
                </c:pt>
                <c:pt idx="1117">
                  <c:v>163.03800000000001</c:v>
                </c:pt>
                <c:pt idx="1118">
                  <c:v>163.21</c:v>
                </c:pt>
                <c:pt idx="1119">
                  <c:v>163.45599999999999</c:v>
                </c:pt>
                <c:pt idx="1120">
                  <c:v>163.345</c:v>
                </c:pt>
                <c:pt idx="1121">
                  <c:v>163.321</c:v>
                </c:pt>
                <c:pt idx="1122">
                  <c:v>163.20599999999999</c:v>
                </c:pt>
                <c:pt idx="1123">
                  <c:v>163.25299999999999</c:v>
                </c:pt>
                <c:pt idx="1124">
                  <c:v>163.03800000000001</c:v>
                </c:pt>
                <c:pt idx="1125">
                  <c:v>163.125</c:v>
                </c:pt>
                <c:pt idx="1126">
                  <c:v>163.011</c:v>
                </c:pt>
                <c:pt idx="1127">
                  <c:v>163.309</c:v>
                </c:pt>
                <c:pt idx="1128">
                  <c:v>163.27000000000001</c:v>
                </c:pt>
                <c:pt idx="1129">
                  <c:v>163.31299999999999</c:v>
                </c:pt>
                <c:pt idx="1130">
                  <c:v>163.28200000000001</c:v>
                </c:pt>
                <c:pt idx="1131">
                  <c:v>162.76599999999999</c:v>
                </c:pt>
                <c:pt idx="1132">
                  <c:v>162.54400000000001</c:v>
                </c:pt>
                <c:pt idx="1133">
                  <c:v>162.423</c:v>
                </c:pt>
                <c:pt idx="1134">
                  <c:v>162.27600000000001</c:v>
                </c:pt>
                <c:pt idx="1135">
                  <c:v>162.4</c:v>
                </c:pt>
                <c:pt idx="1136">
                  <c:v>162.21100000000001</c:v>
                </c:pt>
                <c:pt idx="1137">
                  <c:v>162.16</c:v>
                </c:pt>
                <c:pt idx="1138">
                  <c:v>162.25899999999999</c:v>
                </c:pt>
                <c:pt idx="1139">
                  <c:v>162.58600000000001</c:v>
                </c:pt>
                <c:pt idx="1140">
                  <c:v>162.81800000000001</c:v>
                </c:pt>
                <c:pt idx="1141">
                  <c:v>162.61500000000001</c:v>
                </c:pt>
                <c:pt idx="1142">
                  <c:v>162.17699999999999</c:v>
                </c:pt>
                <c:pt idx="1143">
                  <c:v>160.51400000000001</c:v>
                </c:pt>
                <c:pt idx="1144">
                  <c:v>152.92699999999999</c:v>
                </c:pt>
                <c:pt idx="1145">
                  <c:v>157.53899999999999</c:v>
                </c:pt>
                <c:pt idx="1146">
                  <c:v>164.04300000000001</c:v>
                </c:pt>
                <c:pt idx="1147">
                  <c:v>167.239</c:v>
                </c:pt>
                <c:pt idx="1148">
                  <c:v>169.00899999999999</c:v>
                </c:pt>
                <c:pt idx="1149">
                  <c:v>170.142</c:v>
                </c:pt>
                <c:pt idx="1150">
                  <c:v>171.26</c:v>
                </c:pt>
                <c:pt idx="1151">
                  <c:v>172.01599999999999</c:v>
                </c:pt>
                <c:pt idx="1152">
                  <c:v>172.749</c:v>
                </c:pt>
                <c:pt idx="1153">
                  <c:v>173.441</c:v>
                </c:pt>
                <c:pt idx="1154">
                  <c:v>173.89500000000001</c:v>
                </c:pt>
                <c:pt idx="1155">
                  <c:v>174.47399999999999</c:v>
                </c:pt>
                <c:pt idx="1156">
                  <c:v>174.95</c:v>
                </c:pt>
                <c:pt idx="1157">
                  <c:v>175.36199999999999</c:v>
                </c:pt>
                <c:pt idx="1158">
                  <c:v>175.65799999999999</c:v>
                </c:pt>
                <c:pt idx="1159">
                  <c:v>176.08</c:v>
                </c:pt>
                <c:pt idx="1160">
                  <c:v>176.482</c:v>
                </c:pt>
                <c:pt idx="1161">
                  <c:v>176.61799999999999</c:v>
                </c:pt>
                <c:pt idx="1162">
                  <c:v>177.012</c:v>
                </c:pt>
                <c:pt idx="1163">
                  <c:v>177.375</c:v>
                </c:pt>
                <c:pt idx="1164">
                  <c:v>177.636</c:v>
                </c:pt>
                <c:pt idx="1165">
                  <c:v>177.87200000000001</c:v>
                </c:pt>
                <c:pt idx="1166">
                  <c:v>178.06200000000001</c:v>
                </c:pt>
                <c:pt idx="1167">
                  <c:v>178.33099999999999</c:v>
                </c:pt>
                <c:pt idx="1168">
                  <c:v>178.61</c:v>
                </c:pt>
                <c:pt idx="1169">
                  <c:v>178.79300000000001</c:v>
                </c:pt>
                <c:pt idx="1170">
                  <c:v>178.89599999999999</c:v>
                </c:pt>
                <c:pt idx="1171">
                  <c:v>179.215</c:v>
                </c:pt>
                <c:pt idx="1172">
                  <c:v>179.32</c:v>
                </c:pt>
                <c:pt idx="1173">
                  <c:v>179.50200000000001</c:v>
                </c:pt>
                <c:pt idx="1174">
                  <c:v>179.792</c:v>
                </c:pt>
                <c:pt idx="1175">
                  <c:v>179.96600000000001</c:v>
                </c:pt>
                <c:pt idx="1176">
                  <c:v>180.05600000000001</c:v>
                </c:pt>
                <c:pt idx="1177">
                  <c:v>180.31899999999999</c:v>
                </c:pt>
                <c:pt idx="1178">
                  <c:v>180.376</c:v>
                </c:pt>
                <c:pt idx="1179">
                  <c:v>180.51499999999999</c:v>
                </c:pt>
                <c:pt idx="1180">
                  <c:v>180.84399999999999</c:v>
                </c:pt>
                <c:pt idx="1181">
                  <c:v>181.07599999999999</c:v>
                </c:pt>
                <c:pt idx="1182">
                  <c:v>181.23500000000001</c:v>
                </c:pt>
                <c:pt idx="1183">
                  <c:v>181.20400000000001</c:v>
                </c:pt>
                <c:pt idx="1184">
                  <c:v>181.19499999999999</c:v>
                </c:pt>
                <c:pt idx="1185">
                  <c:v>181.249</c:v>
                </c:pt>
                <c:pt idx="1186">
                  <c:v>181.34399999999999</c:v>
                </c:pt>
                <c:pt idx="1187">
                  <c:v>181.48400000000001</c:v>
                </c:pt>
                <c:pt idx="1188">
                  <c:v>181.59200000000001</c:v>
                </c:pt>
                <c:pt idx="1189">
                  <c:v>181.613</c:v>
                </c:pt>
                <c:pt idx="1190">
                  <c:v>181.69900000000001</c:v>
                </c:pt>
                <c:pt idx="1191">
                  <c:v>181.852</c:v>
                </c:pt>
                <c:pt idx="1192">
                  <c:v>181.96100000000001</c:v>
                </c:pt>
                <c:pt idx="1193">
                  <c:v>182.143</c:v>
                </c:pt>
                <c:pt idx="1194">
                  <c:v>182.27600000000001</c:v>
                </c:pt>
                <c:pt idx="1195">
                  <c:v>182.34100000000001</c:v>
                </c:pt>
                <c:pt idx="1196">
                  <c:v>182.42400000000001</c:v>
                </c:pt>
                <c:pt idx="1197">
                  <c:v>182.55699999999999</c:v>
                </c:pt>
                <c:pt idx="1198">
                  <c:v>182.60900000000001</c:v>
                </c:pt>
                <c:pt idx="1199">
                  <c:v>182.71299999999999</c:v>
                </c:pt>
                <c:pt idx="1200">
                  <c:v>182.86500000000001</c:v>
                </c:pt>
                <c:pt idx="1201">
                  <c:v>182.905</c:v>
                </c:pt>
                <c:pt idx="1202">
                  <c:v>183.02</c:v>
                </c:pt>
                <c:pt idx="1203">
                  <c:v>183.13900000000001</c:v>
                </c:pt>
                <c:pt idx="1204">
                  <c:v>183.24199999999999</c:v>
                </c:pt>
                <c:pt idx="1205">
                  <c:v>183.34700000000001</c:v>
                </c:pt>
                <c:pt idx="1206">
                  <c:v>183.32499999999999</c:v>
                </c:pt>
                <c:pt idx="1207">
                  <c:v>183.358</c:v>
                </c:pt>
                <c:pt idx="1208">
                  <c:v>183.471</c:v>
                </c:pt>
                <c:pt idx="1209">
                  <c:v>183.63200000000001</c:v>
                </c:pt>
                <c:pt idx="1210">
                  <c:v>183.68</c:v>
                </c:pt>
                <c:pt idx="1211">
                  <c:v>183.81</c:v>
                </c:pt>
                <c:pt idx="1212">
                  <c:v>183.83</c:v>
                </c:pt>
                <c:pt idx="1213">
                  <c:v>183.87100000000001</c:v>
                </c:pt>
                <c:pt idx="1214">
                  <c:v>184.012</c:v>
                </c:pt>
                <c:pt idx="1215">
                  <c:v>184.15299999999999</c:v>
                </c:pt>
                <c:pt idx="1216">
                  <c:v>184.089</c:v>
                </c:pt>
                <c:pt idx="1217">
                  <c:v>184.25200000000001</c:v>
                </c:pt>
                <c:pt idx="1218">
                  <c:v>184.245</c:v>
                </c:pt>
                <c:pt idx="1219">
                  <c:v>184.27600000000001</c:v>
                </c:pt>
                <c:pt idx="1220">
                  <c:v>184.316</c:v>
                </c:pt>
                <c:pt idx="1221">
                  <c:v>184.386</c:v>
                </c:pt>
                <c:pt idx="1222">
                  <c:v>184.39599999999999</c:v>
                </c:pt>
                <c:pt idx="1223">
                  <c:v>184.501</c:v>
                </c:pt>
                <c:pt idx="1224">
                  <c:v>184.697</c:v>
                </c:pt>
                <c:pt idx="1225">
                  <c:v>184.77799999999999</c:v>
                </c:pt>
                <c:pt idx="1226">
                  <c:v>184.72399999999999</c:v>
                </c:pt>
                <c:pt idx="1227">
                  <c:v>184.86699999999999</c:v>
                </c:pt>
                <c:pt idx="1228">
                  <c:v>184.95599999999999</c:v>
                </c:pt>
                <c:pt idx="1229">
                  <c:v>184.97499999999999</c:v>
                </c:pt>
                <c:pt idx="1230">
                  <c:v>185.048</c:v>
                </c:pt>
                <c:pt idx="1231">
                  <c:v>185.11099999999999</c:v>
                </c:pt>
                <c:pt idx="1232">
                  <c:v>185.12</c:v>
                </c:pt>
                <c:pt idx="1233">
                  <c:v>185.3</c:v>
                </c:pt>
                <c:pt idx="1234">
                  <c:v>185.27</c:v>
                </c:pt>
                <c:pt idx="1235">
                  <c:v>185.30500000000001</c:v>
                </c:pt>
                <c:pt idx="1236">
                  <c:v>185.42400000000001</c:v>
                </c:pt>
                <c:pt idx="1237">
                  <c:v>185.40100000000001</c:v>
                </c:pt>
                <c:pt idx="1238">
                  <c:v>185.67400000000001</c:v>
                </c:pt>
                <c:pt idx="1239">
                  <c:v>185.9</c:v>
                </c:pt>
                <c:pt idx="1240">
                  <c:v>185.87799999999999</c:v>
                </c:pt>
                <c:pt idx="1241">
                  <c:v>185.833</c:v>
                </c:pt>
                <c:pt idx="1242">
                  <c:v>185.69800000000001</c:v>
                </c:pt>
                <c:pt idx="1243">
                  <c:v>185.768</c:v>
                </c:pt>
                <c:pt idx="1244">
                  <c:v>185.733</c:v>
                </c:pt>
                <c:pt idx="1245">
                  <c:v>185.79</c:v>
                </c:pt>
                <c:pt idx="1246">
                  <c:v>185.75299999999999</c:v>
                </c:pt>
                <c:pt idx="1247">
                  <c:v>185.74600000000001</c:v>
                </c:pt>
                <c:pt idx="1248">
                  <c:v>185.767</c:v>
                </c:pt>
                <c:pt idx="1249">
                  <c:v>185.92500000000001</c:v>
                </c:pt>
                <c:pt idx="1250">
                  <c:v>185.87299999999999</c:v>
                </c:pt>
                <c:pt idx="1251">
                  <c:v>185.90799999999999</c:v>
                </c:pt>
                <c:pt idx="1252">
                  <c:v>185.845</c:v>
                </c:pt>
                <c:pt idx="1253">
                  <c:v>185.88200000000001</c:v>
                </c:pt>
                <c:pt idx="1254">
                  <c:v>185.952</c:v>
                </c:pt>
                <c:pt idx="1255">
                  <c:v>185.923</c:v>
                </c:pt>
                <c:pt idx="1256">
                  <c:v>185.89500000000001</c:v>
                </c:pt>
                <c:pt idx="1257">
                  <c:v>186.041</c:v>
                </c:pt>
                <c:pt idx="1258">
                  <c:v>186.042</c:v>
                </c:pt>
                <c:pt idx="1259">
                  <c:v>186.01900000000001</c:v>
                </c:pt>
                <c:pt idx="1260">
                  <c:v>186.06299999999999</c:v>
                </c:pt>
                <c:pt idx="1261">
                  <c:v>186.102</c:v>
                </c:pt>
                <c:pt idx="1262">
                  <c:v>186.10300000000001</c:v>
                </c:pt>
                <c:pt idx="1263">
                  <c:v>186.114</c:v>
                </c:pt>
                <c:pt idx="1264">
                  <c:v>186.202</c:v>
                </c:pt>
                <c:pt idx="1265">
                  <c:v>186.15299999999999</c:v>
                </c:pt>
                <c:pt idx="1266">
                  <c:v>186.27</c:v>
                </c:pt>
                <c:pt idx="1267">
                  <c:v>186.197</c:v>
                </c:pt>
                <c:pt idx="1268">
                  <c:v>186.279</c:v>
                </c:pt>
                <c:pt idx="1269">
                  <c:v>186.227</c:v>
                </c:pt>
                <c:pt idx="1270">
                  <c:v>186.33799999999999</c:v>
                </c:pt>
                <c:pt idx="1271">
                  <c:v>186.36799999999999</c:v>
                </c:pt>
                <c:pt idx="1272">
                  <c:v>186.238</c:v>
                </c:pt>
                <c:pt idx="1273">
                  <c:v>186.405</c:v>
                </c:pt>
                <c:pt idx="1274">
                  <c:v>186.41399999999999</c:v>
                </c:pt>
                <c:pt idx="1275">
                  <c:v>186.49199999999999</c:v>
                </c:pt>
                <c:pt idx="1276">
                  <c:v>186.53100000000001</c:v>
                </c:pt>
                <c:pt idx="1277">
                  <c:v>186.53700000000001</c:v>
                </c:pt>
                <c:pt idx="1278">
                  <c:v>186.6</c:v>
                </c:pt>
                <c:pt idx="1279">
                  <c:v>186.613</c:v>
                </c:pt>
                <c:pt idx="1280">
                  <c:v>186.74799999999999</c:v>
                </c:pt>
                <c:pt idx="1281">
                  <c:v>186.66200000000001</c:v>
                </c:pt>
                <c:pt idx="1282">
                  <c:v>186.827</c:v>
                </c:pt>
                <c:pt idx="1283">
                  <c:v>186.792</c:v>
                </c:pt>
                <c:pt idx="1284">
                  <c:v>186.72900000000001</c:v>
                </c:pt>
                <c:pt idx="1285">
                  <c:v>186.929</c:v>
                </c:pt>
                <c:pt idx="1286">
                  <c:v>187.04499999999999</c:v>
                </c:pt>
                <c:pt idx="1287">
                  <c:v>187.02</c:v>
                </c:pt>
                <c:pt idx="1288">
                  <c:v>187.05500000000001</c:v>
                </c:pt>
                <c:pt idx="1289">
                  <c:v>186.99700000000001</c:v>
                </c:pt>
                <c:pt idx="1290">
                  <c:v>187.01300000000001</c:v>
                </c:pt>
                <c:pt idx="1291">
                  <c:v>187.006</c:v>
                </c:pt>
                <c:pt idx="1292">
                  <c:v>187.11099999999999</c:v>
                </c:pt>
                <c:pt idx="1293">
                  <c:v>187.08199999999999</c:v>
                </c:pt>
                <c:pt idx="1294">
                  <c:v>187.22</c:v>
                </c:pt>
                <c:pt idx="1295">
                  <c:v>187.44900000000001</c:v>
                </c:pt>
                <c:pt idx="1296">
                  <c:v>187.44</c:v>
                </c:pt>
                <c:pt idx="1297">
                  <c:v>187.36500000000001</c:v>
                </c:pt>
                <c:pt idx="1298">
                  <c:v>187.465</c:v>
                </c:pt>
                <c:pt idx="1299">
                  <c:v>187.3</c:v>
                </c:pt>
                <c:pt idx="1300">
                  <c:v>187.36099999999999</c:v>
                </c:pt>
                <c:pt idx="1301">
                  <c:v>187.43600000000001</c:v>
                </c:pt>
                <c:pt idx="1302">
                  <c:v>187.58500000000001</c:v>
                </c:pt>
                <c:pt idx="1303">
                  <c:v>187.506</c:v>
                </c:pt>
                <c:pt idx="1304">
                  <c:v>187.53299999999999</c:v>
                </c:pt>
                <c:pt idx="1305">
                  <c:v>187.554</c:v>
                </c:pt>
                <c:pt idx="1306">
                  <c:v>187.643</c:v>
                </c:pt>
                <c:pt idx="1307">
                  <c:v>187.58</c:v>
                </c:pt>
                <c:pt idx="1308">
                  <c:v>187.70699999999999</c:v>
                </c:pt>
                <c:pt idx="1309">
                  <c:v>187.68600000000001</c:v>
                </c:pt>
                <c:pt idx="1310">
                  <c:v>187.71100000000001</c:v>
                </c:pt>
                <c:pt idx="1311">
                  <c:v>187.864</c:v>
                </c:pt>
                <c:pt idx="1312">
                  <c:v>187.79900000000001</c:v>
                </c:pt>
                <c:pt idx="1313">
                  <c:v>187.852</c:v>
                </c:pt>
                <c:pt idx="1314">
                  <c:v>187.845</c:v>
                </c:pt>
                <c:pt idx="1315">
                  <c:v>187.83600000000001</c:v>
                </c:pt>
                <c:pt idx="1316">
                  <c:v>187.97</c:v>
                </c:pt>
                <c:pt idx="1317">
                  <c:v>187.995</c:v>
                </c:pt>
                <c:pt idx="1318">
                  <c:v>188.07499999999999</c:v>
                </c:pt>
                <c:pt idx="1319">
                  <c:v>187.96700000000001</c:v>
                </c:pt>
                <c:pt idx="1320">
                  <c:v>187.96299999999999</c:v>
                </c:pt>
                <c:pt idx="1321">
                  <c:v>188.09800000000001</c:v>
                </c:pt>
                <c:pt idx="1322">
                  <c:v>188.18700000000001</c:v>
                </c:pt>
                <c:pt idx="1323">
                  <c:v>188.322</c:v>
                </c:pt>
                <c:pt idx="1324">
                  <c:v>196.22</c:v>
                </c:pt>
                <c:pt idx="1325">
                  <c:v>188.30500000000001</c:v>
                </c:pt>
                <c:pt idx="1326">
                  <c:v>187.24700000000001</c:v>
                </c:pt>
                <c:pt idx="1327">
                  <c:v>185.74700000000001</c:v>
                </c:pt>
                <c:pt idx="1328">
                  <c:v>185.57599999999999</c:v>
                </c:pt>
                <c:pt idx="1329">
                  <c:v>184.83600000000001</c:v>
                </c:pt>
                <c:pt idx="1330">
                  <c:v>184.31399999999999</c:v>
                </c:pt>
                <c:pt idx="1331">
                  <c:v>184.26</c:v>
                </c:pt>
                <c:pt idx="1332">
                  <c:v>184.16900000000001</c:v>
                </c:pt>
                <c:pt idx="1333">
                  <c:v>183.57400000000001</c:v>
                </c:pt>
                <c:pt idx="1334">
                  <c:v>183.58600000000001</c:v>
                </c:pt>
                <c:pt idx="1335">
                  <c:v>183.499</c:v>
                </c:pt>
                <c:pt idx="1336">
                  <c:v>183.10599999999999</c:v>
                </c:pt>
                <c:pt idx="1337">
                  <c:v>183.13399999999999</c:v>
                </c:pt>
                <c:pt idx="1338">
                  <c:v>182.85</c:v>
                </c:pt>
                <c:pt idx="1339">
                  <c:v>182.70599999999999</c:v>
                </c:pt>
                <c:pt idx="1340">
                  <c:v>182.63399999999999</c:v>
                </c:pt>
                <c:pt idx="1341">
                  <c:v>181.72800000000001</c:v>
                </c:pt>
                <c:pt idx="1342">
                  <c:v>182.16</c:v>
                </c:pt>
                <c:pt idx="1343">
                  <c:v>182.51400000000001</c:v>
                </c:pt>
                <c:pt idx="1344">
                  <c:v>182.364</c:v>
                </c:pt>
                <c:pt idx="1345">
                  <c:v>182.09700000000001</c:v>
                </c:pt>
                <c:pt idx="1346">
                  <c:v>181.86099999999999</c:v>
                </c:pt>
                <c:pt idx="1347">
                  <c:v>181.67699999999999</c:v>
                </c:pt>
                <c:pt idx="1348">
                  <c:v>181.566</c:v>
                </c:pt>
                <c:pt idx="1349">
                  <c:v>181.38800000000001</c:v>
                </c:pt>
                <c:pt idx="1350">
                  <c:v>180.625</c:v>
                </c:pt>
                <c:pt idx="1351">
                  <c:v>182.631</c:v>
                </c:pt>
                <c:pt idx="1352">
                  <c:v>183.05600000000001</c:v>
                </c:pt>
                <c:pt idx="1353">
                  <c:v>184.21799999999999</c:v>
                </c:pt>
                <c:pt idx="1354">
                  <c:v>181.87299999999999</c:v>
                </c:pt>
                <c:pt idx="1355">
                  <c:v>180.70400000000001</c:v>
                </c:pt>
                <c:pt idx="1356">
                  <c:v>181.38</c:v>
                </c:pt>
                <c:pt idx="1357">
                  <c:v>181.80199999999999</c:v>
                </c:pt>
                <c:pt idx="1358">
                  <c:v>181.49600000000001</c:v>
                </c:pt>
                <c:pt idx="1359">
                  <c:v>181.05600000000001</c:v>
                </c:pt>
                <c:pt idx="1360">
                  <c:v>180.22900000000001</c:v>
                </c:pt>
                <c:pt idx="1361">
                  <c:v>179.87799999999999</c:v>
                </c:pt>
                <c:pt idx="1362">
                  <c:v>179.94499999999999</c:v>
                </c:pt>
                <c:pt idx="1363">
                  <c:v>179.935</c:v>
                </c:pt>
                <c:pt idx="1364">
                  <c:v>179.78100000000001</c:v>
                </c:pt>
                <c:pt idx="1365">
                  <c:v>179.69</c:v>
                </c:pt>
                <c:pt idx="1366">
                  <c:v>179.60900000000001</c:v>
                </c:pt>
                <c:pt idx="1367">
                  <c:v>178.96100000000001</c:v>
                </c:pt>
                <c:pt idx="1368">
                  <c:v>179.66800000000001</c:v>
                </c:pt>
                <c:pt idx="1369">
                  <c:v>180.434</c:v>
                </c:pt>
                <c:pt idx="1370">
                  <c:v>179.328</c:v>
                </c:pt>
                <c:pt idx="1371">
                  <c:v>179.29900000000001</c:v>
                </c:pt>
                <c:pt idx="1372">
                  <c:v>179.2</c:v>
                </c:pt>
                <c:pt idx="1373">
                  <c:v>179.184</c:v>
                </c:pt>
                <c:pt idx="1374">
                  <c:v>178.99799999999999</c:v>
                </c:pt>
                <c:pt idx="1375">
                  <c:v>178.917</c:v>
                </c:pt>
                <c:pt idx="1376">
                  <c:v>178.804</c:v>
                </c:pt>
                <c:pt idx="1377">
                  <c:v>178.5</c:v>
                </c:pt>
                <c:pt idx="1378">
                  <c:v>178.22900000000001</c:v>
                </c:pt>
                <c:pt idx="1379">
                  <c:v>179.41</c:v>
                </c:pt>
                <c:pt idx="1380">
                  <c:v>178.661</c:v>
                </c:pt>
                <c:pt idx="1381">
                  <c:v>178.35300000000001</c:v>
                </c:pt>
                <c:pt idx="1382">
                  <c:v>178.352</c:v>
                </c:pt>
                <c:pt idx="1383">
                  <c:v>178.167</c:v>
                </c:pt>
                <c:pt idx="1384">
                  <c:v>178.21</c:v>
                </c:pt>
                <c:pt idx="1385">
                  <c:v>178.124</c:v>
                </c:pt>
                <c:pt idx="1386">
                  <c:v>177.98500000000001</c:v>
                </c:pt>
                <c:pt idx="1387">
                  <c:v>177.95</c:v>
                </c:pt>
                <c:pt idx="1388">
                  <c:v>177.35499999999999</c:v>
                </c:pt>
                <c:pt idx="1389">
                  <c:v>178.26599999999999</c:v>
                </c:pt>
                <c:pt idx="1390">
                  <c:v>178.42400000000001</c:v>
                </c:pt>
                <c:pt idx="1391">
                  <c:v>177.74100000000001</c:v>
                </c:pt>
                <c:pt idx="1392">
                  <c:v>177.67699999999999</c:v>
                </c:pt>
                <c:pt idx="1393">
                  <c:v>177.48699999999999</c:v>
                </c:pt>
                <c:pt idx="1394">
                  <c:v>177.499</c:v>
                </c:pt>
                <c:pt idx="1395">
                  <c:v>177.34299999999999</c:v>
                </c:pt>
                <c:pt idx="1396">
                  <c:v>177.40700000000001</c:v>
                </c:pt>
                <c:pt idx="1397">
                  <c:v>177.29599999999999</c:v>
                </c:pt>
                <c:pt idx="1398">
                  <c:v>176.709</c:v>
                </c:pt>
                <c:pt idx="1399">
                  <c:v>177.34200000000001</c:v>
                </c:pt>
                <c:pt idx="1400">
                  <c:v>177.93299999999999</c:v>
                </c:pt>
                <c:pt idx="1401">
                  <c:v>177.04599999999999</c:v>
                </c:pt>
                <c:pt idx="1402">
                  <c:v>177.071</c:v>
                </c:pt>
                <c:pt idx="1403">
                  <c:v>176.87100000000001</c:v>
                </c:pt>
                <c:pt idx="1404">
                  <c:v>176.851</c:v>
                </c:pt>
                <c:pt idx="1405">
                  <c:v>176.875</c:v>
                </c:pt>
                <c:pt idx="1406">
                  <c:v>176.74700000000001</c:v>
                </c:pt>
                <c:pt idx="1407">
                  <c:v>176.65100000000001</c:v>
                </c:pt>
                <c:pt idx="1408">
                  <c:v>176.125</c:v>
                </c:pt>
                <c:pt idx="1409">
                  <c:v>175.904</c:v>
                </c:pt>
                <c:pt idx="1410">
                  <c:v>177.19300000000001</c:v>
                </c:pt>
                <c:pt idx="1411">
                  <c:v>176.399</c:v>
                </c:pt>
                <c:pt idx="1412">
                  <c:v>176.12200000000001</c:v>
                </c:pt>
                <c:pt idx="1413">
                  <c:v>176.226</c:v>
                </c:pt>
                <c:pt idx="1414">
                  <c:v>176.005</c:v>
                </c:pt>
                <c:pt idx="1415">
                  <c:v>175.94</c:v>
                </c:pt>
                <c:pt idx="1416">
                  <c:v>175.983</c:v>
                </c:pt>
                <c:pt idx="1417">
                  <c:v>175.86199999999999</c:v>
                </c:pt>
                <c:pt idx="1418">
                  <c:v>175.70099999999999</c:v>
                </c:pt>
                <c:pt idx="1419">
                  <c:v>175.20599999999999</c:v>
                </c:pt>
                <c:pt idx="1420">
                  <c:v>175.86699999999999</c:v>
                </c:pt>
                <c:pt idx="1421">
                  <c:v>175.85400000000001</c:v>
                </c:pt>
                <c:pt idx="1422">
                  <c:v>176.02</c:v>
                </c:pt>
                <c:pt idx="1423">
                  <c:v>175.953</c:v>
                </c:pt>
                <c:pt idx="1424">
                  <c:v>175.88300000000001</c:v>
                </c:pt>
                <c:pt idx="1425">
                  <c:v>176.04300000000001</c:v>
                </c:pt>
                <c:pt idx="1426">
                  <c:v>175.708</c:v>
                </c:pt>
                <c:pt idx="1427">
                  <c:v>175.77</c:v>
                </c:pt>
                <c:pt idx="1428">
                  <c:v>175.77799999999999</c:v>
                </c:pt>
                <c:pt idx="1429">
                  <c:v>175.709</c:v>
                </c:pt>
                <c:pt idx="1430">
                  <c:v>175.91499999999999</c:v>
                </c:pt>
                <c:pt idx="1431">
                  <c:v>175.65</c:v>
                </c:pt>
                <c:pt idx="1432">
                  <c:v>176.77</c:v>
                </c:pt>
                <c:pt idx="1433">
                  <c:v>175.70400000000001</c:v>
                </c:pt>
                <c:pt idx="1434">
                  <c:v>174.84899999999999</c:v>
                </c:pt>
                <c:pt idx="1435">
                  <c:v>175.56899999999999</c:v>
                </c:pt>
                <c:pt idx="1436">
                  <c:v>175.142</c:v>
                </c:pt>
                <c:pt idx="1437">
                  <c:v>174.608</c:v>
                </c:pt>
                <c:pt idx="1438">
                  <c:v>175.10499999999999</c:v>
                </c:pt>
                <c:pt idx="1439">
                  <c:v>175.17400000000001</c:v>
                </c:pt>
                <c:pt idx="1440">
                  <c:v>174.49299999999999</c:v>
                </c:pt>
                <c:pt idx="1441">
                  <c:v>174.59700000000001</c:v>
                </c:pt>
                <c:pt idx="1442">
                  <c:v>174.74299999999999</c:v>
                </c:pt>
                <c:pt idx="1443">
                  <c:v>174.744</c:v>
                </c:pt>
                <c:pt idx="1444">
                  <c:v>174.71700000000001</c:v>
                </c:pt>
                <c:pt idx="1445">
                  <c:v>174.75399999999999</c:v>
                </c:pt>
                <c:pt idx="1446">
                  <c:v>174.64400000000001</c:v>
                </c:pt>
                <c:pt idx="1447">
                  <c:v>174.67400000000001</c:v>
                </c:pt>
                <c:pt idx="1448">
                  <c:v>174.68700000000001</c:v>
                </c:pt>
                <c:pt idx="1449">
                  <c:v>174.55</c:v>
                </c:pt>
                <c:pt idx="1450">
                  <c:v>175.02600000000001</c:v>
                </c:pt>
                <c:pt idx="1451">
                  <c:v>175.03800000000001</c:v>
                </c:pt>
                <c:pt idx="1452">
                  <c:v>174.566</c:v>
                </c:pt>
                <c:pt idx="1453">
                  <c:v>174.09399999999999</c:v>
                </c:pt>
                <c:pt idx="1454">
                  <c:v>173.809</c:v>
                </c:pt>
                <c:pt idx="1455">
                  <c:v>173.858</c:v>
                </c:pt>
                <c:pt idx="1456">
                  <c:v>173.684</c:v>
                </c:pt>
                <c:pt idx="1457">
                  <c:v>173.702</c:v>
                </c:pt>
                <c:pt idx="1458">
                  <c:v>173.55099999999999</c:v>
                </c:pt>
                <c:pt idx="1459">
                  <c:v>173.63800000000001</c:v>
                </c:pt>
                <c:pt idx="1460">
                  <c:v>173.41800000000001</c:v>
                </c:pt>
                <c:pt idx="1461">
                  <c:v>173.476</c:v>
                </c:pt>
                <c:pt idx="1462">
                  <c:v>173.7</c:v>
                </c:pt>
                <c:pt idx="1463">
                  <c:v>173.21199999999999</c:v>
                </c:pt>
                <c:pt idx="1464">
                  <c:v>173.15</c:v>
                </c:pt>
                <c:pt idx="1465">
                  <c:v>173.52500000000001</c:v>
                </c:pt>
                <c:pt idx="1466">
                  <c:v>173.566</c:v>
                </c:pt>
                <c:pt idx="1467">
                  <c:v>173.673</c:v>
                </c:pt>
                <c:pt idx="1468">
                  <c:v>173.18299999999999</c:v>
                </c:pt>
                <c:pt idx="1469">
                  <c:v>173.03700000000001</c:v>
                </c:pt>
                <c:pt idx="1470">
                  <c:v>172.80699999999999</c:v>
                </c:pt>
                <c:pt idx="1471">
                  <c:v>172.756</c:v>
                </c:pt>
                <c:pt idx="1472">
                  <c:v>172.67699999999999</c:v>
                </c:pt>
                <c:pt idx="1473">
                  <c:v>172.631</c:v>
                </c:pt>
                <c:pt idx="1474">
                  <c:v>172.65199999999999</c:v>
                </c:pt>
                <c:pt idx="1475">
                  <c:v>172.32499999999999</c:v>
                </c:pt>
                <c:pt idx="1476">
                  <c:v>172.51400000000001</c:v>
                </c:pt>
                <c:pt idx="1477">
                  <c:v>172.792</c:v>
                </c:pt>
                <c:pt idx="1478">
                  <c:v>172.898</c:v>
                </c:pt>
                <c:pt idx="1479">
                  <c:v>172.965</c:v>
                </c:pt>
                <c:pt idx="1480">
                  <c:v>172.99100000000001</c:v>
                </c:pt>
                <c:pt idx="1481">
                  <c:v>172.99100000000001</c:v>
                </c:pt>
                <c:pt idx="1482">
                  <c:v>173.011</c:v>
                </c:pt>
                <c:pt idx="1483">
                  <c:v>172.89</c:v>
                </c:pt>
                <c:pt idx="1484">
                  <c:v>172.83600000000001</c:v>
                </c:pt>
                <c:pt idx="1485">
                  <c:v>172.82499999999999</c:v>
                </c:pt>
                <c:pt idx="1486">
                  <c:v>172.751</c:v>
                </c:pt>
                <c:pt idx="1487">
                  <c:v>172.75899999999999</c:v>
                </c:pt>
                <c:pt idx="1488">
                  <c:v>172.54</c:v>
                </c:pt>
                <c:pt idx="1489">
                  <c:v>173.05600000000001</c:v>
                </c:pt>
                <c:pt idx="1490">
                  <c:v>172.821</c:v>
                </c:pt>
                <c:pt idx="1491">
                  <c:v>172.3</c:v>
                </c:pt>
                <c:pt idx="1492">
                  <c:v>172.083</c:v>
                </c:pt>
                <c:pt idx="1493">
                  <c:v>172.04</c:v>
                </c:pt>
                <c:pt idx="1494">
                  <c:v>171.90899999999999</c:v>
                </c:pt>
                <c:pt idx="1495">
                  <c:v>171.83600000000001</c:v>
                </c:pt>
                <c:pt idx="1496">
                  <c:v>171.73599999999999</c:v>
                </c:pt>
                <c:pt idx="1497">
                  <c:v>171.708</c:v>
                </c:pt>
                <c:pt idx="1498">
                  <c:v>171.49199999999999</c:v>
                </c:pt>
                <c:pt idx="1499">
                  <c:v>170.71299999999999</c:v>
                </c:pt>
                <c:pt idx="1500">
                  <c:v>173.249</c:v>
                </c:pt>
                <c:pt idx="1501">
                  <c:v>173.31200000000001</c:v>
                </c:pt>
                <c:pt idx="1502">
                  <c:v>173.24700000000001</c:v>
                </c:pt>
                <c:pt idx="1503">
                  <c:v>173.22800000000001</c:v>
                </c:pt>
                <c:pt idx="1504">
                  <c:v>173.03700000000001</c:v>
                </c:pt>
                <c:pt idx="1505">
                  <c:v>173.79400000000001</c:v>
                </c:pt>
                <c:pt idx="1506">
                  <c:v>173.92500000000001</c:v>
                </c:pt>
                <c:pt idx="1507">
                  <c:v>174.036</c:v>
                </c:pt>
                <c:pt idx="1508">
                  <c:v>172.51499999999999</c:v>
                </c:pt>
                <c:pt idx="1509">
                  <c:v>171.542</c:v>
                </c:pt>
                <c:pt idx="1510">
                  <c:v>171.35499999999999</c:v>
                </c:pt>
                <c:pt idx="1511">
                  <c:v>171.19399999999999</c:v>
                </c:pt>
                <c:pt idx="1512">
                  <c:v>169.8</c:v>
                </c:pt>
                <c:pt idx="1513">
                  <c:v>133.137</c:v>
                </c:pt>
                <c:pt idx="1514">
                  <c:v>150.77099999999999</c:v>
                </c:pt>
                <c:pt idx="1515">
                  <c:v>175.363</c:v>
                </c:pt>
                <c:pt idx="1516">
                  <c:v>186.85900000000001</c:v>
                </c:pt>
                <c:pt idx="1517">
                  <c:v>190.596</c:v>
                </c:pt>
                <c:pt idx="1518">
                  <c:v>192.09299999999999</c:v>
                </c:pt>
                <c:pt idx="1519">
                  <c:v>193.173</c:v>
                </c:pt>
                <c:pt idx="1520">
                  <c:v>193.87799999999999</c:v>
                </c:pt>
                <c:pt idx="1521">
                  <c:v>194.47399999999999</c:v>
                </c:pt>
                <c:pt idx="1522">
                  <c:v>194.928</c:v>
                </c:pt>
                <c:pt idx="1523">
                  <c:v>195.45599999999999</c:v>
                </c:pt>
                <c:pt idx="1524">
                  <c:v>195.73599999999999</c:v>
                </c:pt>
                <c:pt idx="1525">
                  <c:v>195.994</c:v>
                </c:pt>
                <c:pt idx="1526">
                  <c:v>196.38800000000001</c:v>
                </c:pt>
                <c:pt idx="1527">
                  <c:v>196.68299999999999</c:v>
                </c:pt>
                <c:pt idx="1528">
                  <c:v>196.86799999999999</c:v>
                </c:pt>
                <c:pt idx="1529">
                  <c:v>197.209</c:v>
                </c:pt>
                <c:pt idx="1530">
                  <c:v>197.42400000000001</c:v>
                </c:pt>
                <c:pt idx="1531">
                  <c:v>197.61699999999999</c:v>
                </c:pt>
                <c:pt idx="1532">
                  <c:v>197.79300000000001</c:v>
                </c:pt>
                <c:pt idx="1533">
                  <c:v>197.98</c:v>
                </c:pt>
                <c:pt idx="1534">
                  <c:v>198.08799999999999</c:v>
                </c:pt>
                <c:pt idx="1535">
                  <c:v>198.31299999999999</c:v>
                </c:pt>
                <c:pt idx="1536">
                  <c:v>198.62299999999999</c:v>
                </c:pt>
                <c:pt idx="1537">
                  <c:v>198.62700000000001</c:v>
                </c:pt>
                <c:pt idx="1538">
                  <c:v>198.92099999999999</c:v>
                </c:pt>
                <c:pt idx="1539">
                  <c:v>199.13800000000001</c:v>
                </c:pt>
                <c:pt idx="1540">
                  <c:v>199.149</c:v>
                </c:pt>
                <c:pt idx="1541">
                  <c:v>199.298</c:v>
                </c:pt>
                <c:pt idx="1542">
                  <c:v>199.56200000000001</c:v>
                </c:pt>
                <c:pt idx="1543">
                  <c:v>199.59200000000001</c:v>
                </c:pt>
                <c:pt idx="1544">
                  <c:v>199.816</c:v>
                </c:pt>
                <c:pt idx="1545">
                  <c:v>199.99299999999999</c:v>
                </c:pt>
                <c:pt idx="1546">
                  <c:v>199.952</c:v>
                </c:pt>
                <c:pt idx="1547">
                  <c:v>200.191</c:v>
                </c:pt>
                <c:pt idx="1548">
                  <c:v>200.29599999999999</c:v>
                </c:pt>
                <c:pt idx="1549">
                  <c:v>200.422</c:v>
                </c:pt>
                <c:pt idx="1550">
                  <c:v>200.56200000000001</c:v>
                </c:pt>
                <c:pt idx="1551">
                  <c:v>200.74700000000001</c:v>
                </c:pt>
                <c:pt idx="1552">
                  <c:v>200.619</c:v>
                </c:pt>
                <c:pt idx="1553">
                  <c:v>200.94399999999999</c:v>
                </c:pt>
                <c:pt idx="1554">
                  <c:v>201.07</c:v>
                </c:pt>
                <c:pt idx="1555">
                  <c:v>200.98099999999999</c:v>
                </c:pt>
                <c:pt idx="1556">
                  <c:v>201.14400000000001</c:v>
                </c:pt>
                <c:pt idx="1557">
                  <c:v>201.321</c:v>
                </c:pt>
                <c:pt idx="1558">
                  <c:v>201.376</c:v>
                </c:pt>
                <c:pt idx="1559">
                  <c:v>201.44</c:v>
                </c:pt>
                <c:pt idx="1560">
                  <c:v>201.47499999999999</c:v>
                </c:pt>
                <c:pt idx="1561">
                  <c:v>201.553</c:v>
                </c:pt>
                <c:pt idx="1562">
                  <c:v>201.637</c:v>
                </c:pt>
                <c:pt idx="1563">
                  <c:v>201.85599999999999</c:v>
                </c:pt>
                <c:pt idx="1564">
                  <c:v>201.94200000000001</c:v>
                </c:pt>
                <c:pt idx="1565">
                  <c:v>202.09200000000001</c:v>
                </c:pt>
                <c:pt idx="1566">
                  <c:v>202.16399999999999</c:v>
                </c:pt>
                <c:pt idx="1567">
                  <c:v>202.21799999999999</c:v>
                </c:pt>
                <c:pt idx="1568">
                  <c:v>202.148</c:v>
                </c:pt>
                <c:pt idx="1569">
                  <c:v>202.649</c:v>
                </c:pt>
                <c:pt idx="1570">
                  <c:v>202.63</c:v>
                </c:pt>
                <c:pt idx="1571">
                  <c:v>202.715</c:v>
                </c:pt>
                <c:pt idx="1572">
                  <c:v>202.78399999999999</c:v>
                </c:pt>
                <c:pt idx="1573">
                  <c:v>202.596</c:v>
                </c:pt>
                <c:pt idx="1574">
                  <c:v>202.59200000000001</c:v>
                </c:pt>
                <c:pt idx="1575">
                  <c:v>202.733</c:v>
                </c:pt>
                <c:pt idx="1576">
                  <c:v>202.72900000000001</c:v>
                </c:pt>
                <c:pt idx="1577">
                  <c:v>202.80099999999999</c:v>
                </c:pt>
                <c:pt idx="1578">
                  <c:v>202.90799999999999</c:v>
                </c:pt>
                <c:pt idx="1579">
                  <c:v>203.02099999999999</c:v>
                </c:pt>
                <c:pt idx="1580">
                  <c:v>202.983</c:v>
                </c:pt>
                <c:pt idx="1581">
                  <c:v>203.03</c:v>
                </c:pt>
                <c:pt idx="1582">
                  <c:v>203.11</c:v>
                </c:pt>
                <c:pt idx="1583">
                  <c:v>203.34299999999999</c:v>
                </c:pt>
                <c:pt idx="1584">
                  <c:v>203.33799999999999</c:v>
                </c:pt>
                <c:pt idx="1585">
                  <c:v>203.44499999999999</c:v>
                </c:pt>
                <c:pt idx="1586">
                  <c:v>203.43199999999999</c:v>
                </c:pt>
                <c:pt idx="1587">
                  <c:v>203.47</c:v>
                </c:pt>
                <c:pt idx="1588">
                  <c:v>203.60900000000001</c:v>
                </c:pt>
                <c:pt idx="1589">
                  <c:v>203.63</c:v>
                </c:pt>
                <c:pt idx="1590">
                  <c:v>203.732</c:v>
                </c:pt>
                <c:pt idx="1591">
                  <c:v>203.773</c:v>
                </c:pt>
                <c:pt idx="1592">
                  <c:v>203.84200000000001</c:v>
                </c:pt>
                <c:pt idx="1593">
                  <c:v>203.82300000000001</c:v>
                </c:pt>
                <c:pt idx="1594">
                  <c:v>203.94900000000001</c:v>
                </c:pt>
                <c:pt idx="1595">
                  <c:v>203.935</c:v>
                </c:pt>
                <c:pt idx="1596">
                  <c:v>204.03100000000001</c:v>
                </c:pt>
                <c:pt idx="1597">
                  <c:v>204.00899999999999</c:v>
                </c:pt>
                <c:pt idx="1598">
                  <c:v>204.108</c:v>
                </c:pt>
                <c:pt idx="1599">
                  <c:v>204.083</c:v>
                </c:pt>
                <c:pt idx="1600">
                  <c:v>204.22900000000001</c:v>
                </c:pt>
                <c:pt idx="1601">
                  <c:v>204.34299999999999</c:v>
                </c:pt>
                <c:pt idx="1602">
                  <c:v>204.30600000000001</c:v>
                </c:pt>
                <c:pt idx="1603">
                  <c:v>204.36699999999999</c:v>
                </c:pt>
                <c:pt idx="1604">
                  <c:v>204.43899999999999</c:v>
                </c:pt>
                <c:pt idx="1605">
                  <c:v>204.43</c:v>
                </c:pt>
                <c:pt idx="1606">
                  <c:v>204.56800000000001</c:v>
                </c:pt>
                <c:pt idx="1607">
                  <c:v>204.636</c:v>
                </c:pt>
                <c:pt idx="1608">
                  <c:v>204.64099999999999</c:v>
                </c:pt>
                <c:pt idx="1609">
                  <c:v>204.72</c:v>
                </c:pt>
                <c:pt idx="1610">
                  <c:v>204.797</c:v>
                </c:pt>
                <c:pt idx="1611">
                  <c:v>204.68299999999999</c:v>
                </c:pt>
                <c:pt idx="1612">
                  <c:v>204.69</c:v>
                </c:pt>
                <c:pt idx="1613">
                  <c:v>204.803</c:v>
                </c:pt>
                <c:pt idx="1614">
                  <c:v>204.702</c:v>
                </c:pt>
                <c:pt idx="1615">
                  <c:v>204.78899999999999</c:v>
                </c:pt>
                <c:pt idx="1616">
                  <c:v>204.767</c:v>
                </c:pt>
                <c:pt idx="1617">
                  <c:v>204.75399999999999</c:v>
                </c:pt>
                <c:pt idx="1618">
                  <c:v>204.69900000000001</c:v>
                </c:pt>
                <c:pt idx="1619">
                  <c:v>204.76499999999999</c:v>
                </c:pt>
                <c:pt idx="1620">
                  <c:v>204.74799999999999</c:v>
                </c:pt>
                <c:pt idx="1621">
                  <c:v>204.80799999999999</c:v>
                </c:pt>
                <c:pt idx="1622">
                  <c:v>204.95599999999999</c:v>
                </c:pt>
                <c:pt idx="1623">
                  <c:v>204.94</c:v>
                </c:pt>
                <c:pt idx="1624">
                  <c:v>204.90799999999999</c:v>
                </c:pt>
                <c:pt idx="1625">
                  <c:v>204.85400000000001</c:v>
                </c:pt>
                <c:pt idx="1626">
                  <c:v>204.97800000000001</c:v>
                </c:pt>
                <c:pt idx="1627">
                  <c:v>205.18</c:v>
                </c:pt>
                <c:pt idx="1628">
                  <c:v>205.17699999999999</c:v>
                </c:pt>
                <c:pt idx="1629">
                  <c:v>205.261</c:v>
                </c:pt>
                <c:pt idx="1630">
                  <c:v>205.06</c:v>
                </c:pt>
                <c:pt idx="1631">
                  <c:v>205.06800000000001</c:v>
                </c:pt>
                <c:pt idx="1632">
                  <c:v>205.12200000000001</c:v>
                </c:pt>
                <c:pt idx="1633">
                  <c:v>205.042</c:v>
                </c:pt>
                <c:pt idx="1634">
                  <c:v>205.19200000000001</c:v>
                </c:pt>
                <c:pt idx="1635">
                  <c:v>205.161</c:v>
                </c:pt>
                <c:pt idx="1636">
                  <c:v>205.233</c:v>
                </c:pt>
                <c:pt idx="1637">
                  <c:v>205.35499999999999</c:v>
                </c:pt>
                <c:pt idx="1638">
                  <c:v>205.32900000000001</c:v>
                </c:pt>
                <c:pt idx="1639">
                  <c:v>205.28899999999999</c:v>
                </c:pt>
                <c:pt idx="1640">
                  <c:v>205.39500000000001</c:v>
                </c:pt>
                <c:pt idx="1641">
                  <c:v>205.429</c:v>
                </c:pt>
                <c:pt idx="1642">
                  <c:v>205.34700000000001</c:v>
                </c:pt>
                <c:pt idx="1643">
                  <c:v>205.446</c:v>
                </c:pt>
                <c:pt idx="1644">
                  <c:v>205.553</c:v>
                </c:pt>
                <c:pt idx="1645">
                  <c:v>205.54499999999999</c:v>
                </c:pt>
                <c:pt idx="1646">
                  <c:v>205.54</c:v>
                </c:pt>
                <c:pt idx="1647">
                  <c:v>205.61600000000001</c:v>
                </c:pt>
                <c:pt idx="1648">
                  <c:v>205.62700000000001</c:v>
                </c:pt>
                <c:pt idx="1649">
                  <c:v>205.70599999999999</c:v>
                </c:pt>
                <c:pt idx="1650">
                  <c:v>205.71700000000001</c:v>
                </c:pt>
                <c:pt idx="1651">
                  <c:v>205.59899999999999</c:v>
                </c:pt>
                <c:pt idx="1652">
                  <c:v>205.85400000000001</c:v>
                </c:pt>
                <c:pt idx="1653">
                  <c:v>205.845</c:v>
                </c:pt>
                <c:pt idx="1654">
                  <c:v>205.81399999999999</c:v>
                </c:pt>
                <c:pt idx="1655">
                  <c:v>205.86</c:v>
                </c:pt>
                <c:pt idx="1656">
                  <c:v>205.92500000000001</c:v>
                </c:pt>
                <c:pt idx="1657">
                  <c:v>205.82499999999999</c:v>
                </c:pt>
                <c:pt idx="1658">
                  <c:v>205.98400000000001</c:v>
                </c:pt>
                <c:pt idx="1659">
                  <c:v>206.083</c:v>
                </c:pt>
                <c:pt idx="1660">
                  <c:v>206.09100000000001</c:v>
                </c:pt>
                <c:pt idx="1661">
                  <c:v>206.00800000000001</c:v>
                </c:pt>
                <c:pt idx="1662">
                  <c:v>206.12700000000001</c:v>
                </c:pt>
                <c:pt idx="1663">
                  <c:v>206.11199999999999</c:v>
                </c:pt>
                <c:pt idx="1664">
                  <c:v>206.315</c:v>
                </c:pt>
                <c:pt idx="1665">
                  <c:v>206.29</c:v>
                </c:pt>
                <c:pt idx="1666">
                  <c:v>206.322</c:v>
                </c:pt>
                <c:pt idx="1667">
                  <c:v>206.36</c:v>
                </c:pt>
                <c:pt idx="1668">
                  <c:v>206.386</c:v>
                </c:pt>
                <c:pt idx="1669">
                  <c:v>206.5</c:v>
                </c:pt>
                <c:pt idx="1670">
                  <c:v>206.465</c:v>
                </c:pt>
                <c:pt idx="1671">
                  <c:v>206.53200000000001</c:v>
                </c:pt>
                <c:pt idx="1672">
                  <c:v>206.58099999999999</c:v>
                </c:pt>
                <c:pt idx="1673">
                  <c:v>206.61699999999999</c:v>
                </c:pt>
                <c:pt idx="1674">
                  <c:v>206.64</c:v>
                </c:pt>
                <c:pt idx="1675">
                  <c:v>206.613</c:v>
                </c:pt>
                <c:pt idx="1676">
                  <c:v>206.66900000000001</c:v>
                </c:pt>
                <c:pt idx="1677">
                  <c:v>206.70699999999999</c:v>
                </c:pt>
                <c:pt idx="1678">
                  <c:v>206.779</c:v>
                </c:pt>
                <c:pt idx="1679">
                  <c:v>206.79</c:v>
                </c:pt>
                <c:pt idx="1680">
                  <c:v>206.85400000000001</c:v>
                </c:pt>
                <c:pt idx="1681">
                  <c:v>206.85</c:v>
                </c:pt>
                <c:pt idx="1682">
                  <c:v>206.9</c:v>
                </c:pt>
                <c:pt idx="1683">
                  <c:v>207.24299999999999</c:v>
                </c:pt>
                <c:pt idx="1684">
                  <c:v>207.13300000000001</c:v>
                </c:pt>
                <c:pt idx="1685">
                  <c:v>207.20599999999999</c:v>
                </c:pt>
                <c:pt idx="1686">
                  <c:v>207.315</c:v>
                </c:pt>
                <c:pt idx="1687">
                  <c:v>207.011</c:v>
                </c:pt>
                <c:pt idx="1688">
                  <c:v>207.02799999999999</c:v>
                </c:pt>
                <c:pt idx="1689">
                  <c:v>207.11799999999999</c:v>
                </c:pt>
                <c:pt idx="1690">
                  <c:v>207.22800000000001</c:v>
                </c:pt>
                <c:pt idx="1691">
                  <c:v>207.072</c:v>
                </c:pt>
                <c:pt idx="1692">
                  <c:v>207.34299999999999</c:v>
                </c:pt>
                <c:pt idx="1693">
                  <c:v>236.62100000000001</c:v>
                </c:pt>
                <c:pt idx="1694">
                  <c:v>216.49</c:v>
                </c:pt>
                <c:pt idx="1695">
                  <c:v>209.178</c:v>
                </c:pt>
                <c:pt idx="1696">
                  <c:v>199.934</c:v>
                </c:pt>
                <c:pt idx="1697">
                  <c:v>197.131</c:v>
                </c:pt>
                <c:pt idx="1698">
                  <c:v>196.27600000000001</c:v>
                </c:pt>
                <c:pt idx="1699">
                  <c:v>195.49600000000001</c:v>
                </c:pt>
                <c:pt idx="1700">
                  <c:v>194.85400000000001</c:v>
                </c:pt>
                <c:pt idx="1701">
                  <c:v>194.56700000000001</c:v>
                </c:pt>
                <c:pt idx="1702">
                  <c:v>194.08099999999999</c:v>
                </c:pt>
                <c:pt idx="1703">
                  <c:v>193.512</c:v>
                </c:pt>
                <c:pt idx="1704">
                  <c:v>193.32599999999999</c:v>
                </c:pt>
                <c:pt idx="1705">
                  <c:v>192.977</c:v>
                </c:pt>
                <c:pt idx="1706">
                  <c:v>193.047</c:v>
                </c:pt>
                <c:pt idx="1707">
                  <c:v>192.73</c:v>
                </c:pt>
                <c:pt idx="1708">
                  <c:v>192.38300000000001</c:v>
                </c:pt>
                <c:pt idx="1709">
                  <c:v>192.07</c:v>
                </c:pt>
                <c:pt idx="1710">
                  <c:v>192.08199999999999</c:v>
                </c:pt>
                <c:pt idx="1711">
                  <c:v>191.72200000000001</c:v>
                </c:pt>
                <c:pt idx="1712">
                  <c:v>191.52199999999999</c:v>
                </c:pt>
                <c:pt idx="1713">
                  <c:v>191.25899999999999</c:v>
                </c:pt>
                <c:pt idx="1714">
                  <c:v>191.00700000000001</c:v>
                </c:pt>
                <c:pt idx="1715">
                  <c:v>190.96100000000001</c:v>
                </c:pt>
                <c:pt idx="1716">
                  <c:v>190.71199999999999</c:v>
                </c:pt>
                <c:pt idx="1717">
                  <c:v>190.672</c:v>
                </c:pt>
                <c:pt idx="1718">
                  <c:v>190.477</c:v>
                </c:pt>
                <c:pt idx="1719">
                  <c:v>190.35400000000001</c:v>
                </c:pt>
                <c:pt idx="1720">
                  <c:v>190.173</c:v>
                </c:pt>
                <c:pt idx="1721">
                  <c:v>189.88900000000001</c:v>
                </c:pt>
                <c:pt idx="1722">
                  <c:v>189.773</c:v>
                </c:pt>
                <c:pt idx="1723">
                  <c:v>189.678</c:v>
                </c:pt>
                <c:pt idx="1724">
                  <c:v>189.43199999999999</c:v>
                </c:pt>
                <c:pt idx="1725">
                  <c:v>189.27</c:v>
                </c:pt>
                <c:pt idx="1726">
                  <c:v>189.24100000000001</c:v>
                </c:pt>
                <c:pt idx="1727">
                  <c:v>189.001</c:v>
                </c:pt>
                <c:pt idx="1728">
                  <c:v>188.852</c:v>
                </c:pt>
                <c:pt idx="1729">
                  <c:v>188.852</c:v>
                </c:pt>
                <c:pt idx="1730">
                  <c:v>188.73099999999999</c:v>
                </c:pt>
                <c:pt idx="1731">
                  <c:v>188.494</c:v>
                </c:pt>
                <c:pt idx="1732">
                  <c:v>188.37700000000001</c:v>
                </c:pt>
                <c:pt idx="1733">
                  <c:v>188.21899999999999</c:v>
                </c:pt>
                <c:pt idx="1734">
                  <c:v>188.1</c:v>
                </c:pt>
                <c:pt idx="1735">
                  <c:v>188.06</c:v>
                </c:pt>
                <c:pt idx="1736">
                  <c:v>187.9</c:v>
                </c:pt>
                <c:pt idx="1737">
                  <c:v>187.756</c:v>
                </c:pt>
                <c:pt idx="1738">
                  <c:v>187.506</c:v>
                </c:pt>
                <c:pt idx="1739">
                  <c:v>187.589</c:v>
                </c:pt>
                <c:pt idx="1740">
                  <c:v>187.44900000000001</c:v>
                </c:pt>
                <c:pt idx="1741">
                  <c:v>187.357</c:v>
                </c:pt>
                <c:pt idx="1742">
                  <c:v>187.15899999999999</c:v>
                </c:pt>
                <c:pt idx="1743">
                  <c:v>186.727</c:v>
                </c:pt>
                <c:pt idx="1744">
                  <c:v>186.66900000000001</c:v>
                </c:pt>
                <c:pt idx="1745">
                  <c:v>186.542</c:v>
                </c:pt>
                <c:pt idx="1746">
                  <c:v>186.34700000000001</c:v>
                </c:pt>
                <c:pt idx="1747">
                  <c:v>186.202</c:v>
                </c:pt>
                <c:pt idx="1748">
                  <c:v>186.029</c:v>
                </c:pt>
                <c:pt idx="1749">
                  <c:v>185.93199999999999</c:v>
                </c:pt>
                <c:pt idx="1750">
                  <c:v>185.90899999999999</c:v>
                </c:pt>
                <c:pt idx="1751">
                  <c:v>185.864</c:v>
                </c:pt>
                <c:pt idx="1752">
                  <c:v>185.666</c:v>
                </c:pt>
                <c:pt idx="1753">
                  <c:v>185.56700000000001</c:v>
                </c:pt>
                <c:pt idx="1754">
                  <c:v>185.595</c:v>
                </c:pt>
                <c:pt idx="1755">
                  <c:v>185.446</c:v>
                </c:pt>
                <c:pt idx="1756">
                  <c:v>185.30699999999999</c:v>
                </c:pt>
                <c:pt idx="1757">
                  <c:v>185.226</c:v>
                </c:pt>
                <c:pt idx="1758">
                  <c:v>185.13399999999999</c:v>
                </c:pt>
                <c:pt idx="1759">
                  <c:v>184.88499999999999</c:v>
                </c:pt>
                <c:pt idx="1760">
                  <c:v>184.797</c:v>
                </c:pt>
                <c:pt idx="1761">
                  <c:v>184.77500000000001</c:v>
                </c:pt>
                <c:pt idx="1762">
                  <c:v>184.642</c:v>
                </c:pt>
                <c:pt idx="1763">
                  <c:v>184.642</c:v>
                </c:pt>
                <c:pt idx="1764">
                  <c:v>184.49</c:v>
                </c:pt>
                <c:pt idx="1765">
                  <c:v>184.37</c:v>
                </c:pt>
                <c:pt idx="1766">
                  <c:v>184.37100000000001</c:v>
                </c:pt>
                <c:pt idx="1767">
                  <c:v>184.345</c:v>
                </c:pt>
                <c:pt idx="1768">
                  <c:v>184.15</c:v>
                </c:pt>
                <c:pt idx="1769">
                  <c:v>184.08799999999999</c:v>
                </c:pt>
                <c:pt idx="1770">
                  <c:v>183.97900000000001</c:v>
                </c:pt>
                <c:pt idx="1771">
                  <c:v>183.71799999999999</c:v>
                </c:pt>
                <c:pt idx="1772">
                  <c:v>183.78700000000001</c:v>
                </c:pt>
                <c:pt idx="1773">
                  <c:v>183.67</c:v>
                </c:pt>
                <c:pt idx="1774">
                  <c:v>183.53399999999999</c:v>
                </c:pt>
                <c:pt idx="1775">
                  <c:v>183.523</c:v>
                </c:pt>
                <c:pt idx="1776">
                  <c:v>183.268</c:v>
                </c:pt>
                <c:pt idx="1777">
                  <c:v>183.16</c:v>
                </c:pt>
                <c:pt idx="1778">
                  <c:v>183.22</c:v>
                </c:pt>
                <c:pt idx="1779">
                  <c:v>183.089</c:v>
                </c:pt>
                <c:pt idx="1780">
                  <c:v>183.095</c:v>
                </c:pt>
                <c:pt idx="1781">
                  <c:v>183.03</c:v>
                </c:pt>
                <c:pt idx="1782">
                  <c:v>182.864</c:v>
                </c:pt>
                <c:pt idx="1783">
                  <c:v>182.61099999999999</c:v>
                </c:pt>
                <c:pt idx="1784">
                  <c:v>182.67099999999999</c:v>
                </c:pt>
                <c:pt idx="1785">
                  <c:v>182.56100000000001</c:v>
                </c:pt>
                <c:pt idx="1786">
                  <c:v>182.58099999999999</c:v>
                </c:pt>
                <c:pt idx="1787">
                  <c:v>182.482</c:v>
                </c:pt>
                <c:pt idx="1788">
                  <c:v>182.33699999999999</c:v>
                </c:pt>
                <c:pt idx="1789">
                  <c:v>182.352</c:v>
                </c:pt>
                <c:pt idx="1790">
                  <c:v>182.25700000000001</c:v>
                </c:pt>
                <c:pt idx="1791">
                  <c:v>182.21700000000001</c:v>
                </c:pt>
                <c:pt idx="1792">
                  <c:v>182.10300000000001</c:v>
                </c:pt>
                <c:pt idx="1793">
                  <c:v>181.9</c:v>
                </c:pt>
                <c:pt idx="1794">
                  <c:v>181.97</c:v>
                </c:pt>
                <c:pt idx="1795">
                  <c:v>181.91800000000001</c:v>
                </c:pt>
                <c:pt idx="1796">
                  <c:v>182.001</c:v>
                </c:pt>
                <c:pt idx="1797">
                  <c:v>181.88399999999999</c:v>
                </c:pt>
                <c:pt idx="1798">
                  <c:v>181.81700000000001</c:v>
                </c:pt>
                <c:pt idx="1799">
                  <c:v>181.60599999999999</c:v>
                </c:pt>
                <c:pt idx="1800">
                  <c:v>181.24299999999999</c:v>
                </c:pt>
                <c:pt idx="1801">
                  <c:v>181.21</c:v>
                </c:pt>
                <c:pt idx="1802">
                  <c:v>181.006</c:v>
                </c:pt>
                <c:pt idx="1803">
                  <c:v>181.08</c:v>
                </c:pt>
                <c:pt idx="1804">
                  <c:v>181.001</c:v>
                </c:pt>
                <c:pt idx="1805">
                  <c:v>180.84</c:v>
                </c:pt>
                <c:pt idx="1806">
                  <c:v>180.876</c:v>
                </c:pt>
                <c:pt idx="1807">
                  <c:v>180.863</c:v>
                </c:pt>
                <c:pt idx="1808">
                  <c:v>180.72</c:v>
                </c:pt>
                <c:pt idx="1809">
                  <c:v>180.6</c:v>
                </c:pt>
                <c:pt idx="1810">
                  <c:v>180.63900000000001</c:v>
                </c:pt>
                <c:pt idx="1811">
                  <c:v>180.38200000000001</c:v>
                </c:pt>
                <c:pt idx="1812">
                  <c:v>180.47</c:v>
                </c:pt>
                <c:pt idx="1813">
                  <c:v>180.43600000000001</c:v>
                </c:pt>
                <c:pt idx="1814">
                  <c:v>180.23599999999999</c:v>
                </c:pt>
                <c:pt idx="1815">
                  <c:v>180.13399999999999</c:v>
                </c:pt>
                <c:pt idx="1816">
                  <c:v>180.12799999999999</c:v>
                </c:pt>
                <c:pt idx="1817">
                  <c:v>180.05199999999999</c:v>
                </c:pt>
                <c:pt idx="1818">
                  <c:v>179.97300000000001</c:v>
                </c:pt>
                <c:pt idx="1819">
                  <c:v>179.98699999999999</c:v>
                </c:pt>
                <c:pt idx="1820">
                  <c:v>179.857</c:v>
                </c:pt>
                <c:pt idx="1821">
                  <c:v>179.81200000000001</c:v>
                </c:pt>
                <c:pt idx="1822">
                  <c:v>179.80500000000001</c:v>
                </c:pt>
                <c:pt idx="1823">
                  <c:v>179.72399999999999</c:v>
                </c:pt>
                <c:pt idx="1824">
                  <c:v>179.61500000000001</c:v>
                </c:pt>
                <c:pt idx="1825">
                  <c:v>179.517</c:v>
                </c:pt>
                <c:pt idx="1826">
                  <c:v>179.44499999999999</c:v>
                </c:pt>
                <c:pt idx="1827">
                  <c:v>179.38200000000001</c:v>
                </c:pt>
                <c:pt idx="1828">
                  <c:v>179.36600000000001</c:v>
                </c:pt>
                <c:pt idx="1829">
                  <c:v>179.29900000000001</c:v>
                </c:pt>
                <c:pt idx="1830">
                  <c:v>179.2</c:v>
                </c:pt>
                <c:pt idx="1831">
                  <c:v>179.119</c:v>
                </c:pt>
                <c:pt idx="1832">
                  <c:v>179.113</c:v>
                </c:pt>
                <c:pt idx="1833">
                  <c:v>179.13</c:v>
                </c:pt>
                <c:pt idx="1834">
                  <c:v>179.036</c:v>
                </c:pt>
                <c:pt idx="1835">
                  <c:v>179.06299999999999</c:v>
                </c:pt>
                <c:pt idx="1836">
                  <c:v>178.89500000000001</c:v>
                </c:pt>
                <c:pt idx="1837">
                  <c:v>178.75299999999999</c:v>
                </c:pt>
                <c:pt idx="1838">
                  <c:v>178.8</c:v>
                </c:pt>
                <c:pt idx="1839">
                  <c:v>178.67</c:v>
                </c:pt>
                <c:pt idx="1840">
                  <c:v>178.66300000000001</c:v>
                </c:pt>
                <c:pt idx="1841">
                  <c:v>178.59200000000001</c:v>
                </c:pt>
                <c:pt idx="1842">
                  <c:v>178.53100000000001</c:v>
                </c:pt>
                <c:pt idx="1843">
                  <c:v>178.41399999999999</c:v>
                </c:pt>
                <c:pt idx="1844">
                  <c:v>178.54</c:v>
                </c:pt>
                <c:pt idx="1845">
                  <c:v>178.358</c:v>
                </c:pt>
                <c:pt idx="1846">
                  <c:v>178.30099999999999</c:v>
                </c:pt>
                <c:pt idx="1847">
                  <c:v>178.16399999999999</c:v>
                </c:pt>
                <c:pt idx="1848">
                  <c:v>178.179</c:v>
                </c:pt>
                <c:pt idx="1849">
                  <c:v>178.10499999999999</c:v>
                </c:pt>
                <c:pt idx="1850">
                  <c:v>178.10400000000001</c:v>
                </c:pt>
                <c:pt idx="1851">
                  <c:v>177.98099999999999</c:v>
                </c:pt>
                <c:pt idx="1852">
                  <c:v>178.006</c:v>
                </c:pt>
                <c:pt idx="1853">
                  <c:v>178.06399999999999</c:v>
                </c:pt>
                <c:pt idx="1854">
                  <c:v>178.06299999999999</c:v>
                </c:pt>
                <c:pt idx="1855">
                  <c:v>178.00899999999999</c:v>
                </c:pt>
                <c:pt idx="1856">
                  <c:v>177.95599999999999</c:v>
                </c:pt>
                <c:pt idx="1857">
                  <c:v>177.80799999999999</c:v>
                </c:pt>
                <c:pt idx="1858">
                  <c:v>177.53700000000001</c:v>
                </c:pt>
                <c:pt idx="1859">
                  <c:v>177.47</c:v>
                </c:pt>
                <c:pt idx="1860">
                  <c:v>177.48599999999999</c:v>
                </c:pt>
                <c:pt idx="1861">
                  <c:v>177.374</c:v>
                </c:pt>
                <c:pt idx="1862">
                  <c:v>177.255</c:v>
                </c:pt>
                <c:pt idx="1863">
                  <c:v>177.19200000000001</c:v>
                </c:pt>
                <c:pt idx="1864">
                  <c:v>177.202</c:v>
                </c:pt>
                <c:pt idx="1865">
                  <c:v>177.14</c:v>
                </c:pt>
                <c:pt idx="1866">
                  <c:v>177.096</c:v>
                </c:pt>
                <c:pt idx="1867">
                  <c:v>176.977</c:v>
                </c:pt>
                <c:pt idx="1868">
                  <c:v>176.94</c:v>
                </c:pt>
                <c:pt idx="1869">
                  <c:v>176.94</c:v>
                </c:pt>
                <c:pt idx="1870">
                  <c:v>176.82900000000001</c:v>
                </c:pt>
                <c:pt idx="1871">
                  <c:v>176.71799999999999</c:v>
                </c:pt>
                <c:pt idx="1872">
                  <c:v>176.78299999999999</c:v>
                </c:pt>
                <c:pt idx="1873">
                  <c:v>176.661</c:v>
                </c:pt>
                <c:pt idx="1874">
                  <c:v>176.76300000000001</c:v>
                </c:pt>
                <c:pt idx="1875">
                  <c:v>176.61199999999999</c:v>
                </c:pt>
                <c:pt idx="1876">
                  <c:v>176.59</c:v>
                </c:pt>
                <c:pt idx="1877">
                  <c:v>176.535</c:v>
                </c:pt>
                <c:pt idx="1878">
                  <c:v>176.5</c:v>
                </c:pt>
                <c:pt idx="1879">
                  <c:v>176.45400000000001</c:v>
                </c:pt>
                <c:pt idx="1880">
                  <c:v>176.399</c:v>
                </c:pt>
                <c:pt idx="1881">
                  <c:v>176.423</c:v>
                </c:pt>
                <c:pt idx="1882">
                  <c:v>176.334</c:v>
                </c:pt>
                <c:pt idx="1883">
                  <c:v>176.21899999999999</c:v>
                </c:pt>
                <c:pt idx="1884">
                  <c:v>176.2</c:v>
                </c:pt>
                <c:pt idx="1885">
                  <c:v>176.184</c:v>
                </c:pt>
                <c:pt idx="1886">
                  <c:v>176.13</c:v>
                </c:pt>
                <c:pt idx="1887">
                  <c:v>176.13300000000001</c:v>
                </c:pt>
                <c:pt idx="1888">
                  <c:v>175.99700000000001</c:v>
                </c:pt>
                <c:pt idx="1889">
                  <c:v>175.93700000000001</c:v>
                </c:pt>
                <c:pt idx="1890">
                  <c:v>175.92</c:v>
                </c:pt>
                <c:pt idx="1891">
                  <c:v>175.90700000000001</c:v>
                </c:pt>
                <c:pt idx="1892">
                  <c:v>175.86500000000001</c:v>
                </c:pt>
                <c:pt idx="1893">
                  <c:v>175.81399999999999</c:v>
                </c:pt>
                <c:pt idx="1894">
                  <c:v>175.77600000000001</c:v>
                </c:pt>
                <c:pt idx="1895">
                  <c:v>175.73</c:v>
                </c:pt>
                <c:pt idx="1896">
                  <c:v>175.62700000000001</c:v>
                </c:pt>
                <c:pt idx="1897">
                  <c:v>175.721</c:v>
                </c:pt>
                <c:pt idx="1898">
                  <c:v>175.649</c:v>
                </c:pt>
                <c:pt idx="1899">
                  <c:v>175.56200000000001</c:v>
                </c:pt>
                <c:pt idx="1900">
                  <c:v>175.52099999999999</c:v>
                </c:pt>
                <c:pt idx="1901">
                  <c:v>175.363</c:v>
                </c:pt>
                <c:pt idx="1902">
                  <c:v>175.374</c:v>
                </c:pt>
                <c:pt idx="1903">
                  <c:v>175.411</c:v>
                </c:pt>
                <c:pt idx="1904">
                  <c:v>175.28399999999999</c:v>
                </c:pt>
                <c:pt idx="1905">
                  <c:v>175.292</c:v>
                </c:pt>
                <c:pt idx="1906">
                  <c:v>175.19399999999999</c:v>
                </c:pt>
                <c:pt idx="1907">
                  <c:v>175.07400000000001</c:v>
                </c:pt>
                <c:pt idx="1908">
                  <c:v>175.16200000000001</c:v>
                </c:pt>
                <c:pt idx="1909">
                  <c:v>175.172</c:v>
                </c:pt>
                <c:pt idx="1910">
                  <c:v>175.035</c:v>
                </c:pt>
                <c:pt idx="1911">
                  <c:v>175.11</c:v>
                </c:pt>
                <c:pt idx="1912">
                  <c:v>175.24600000000001</c:v>
                </c:pt>
                <c:pt idx="1913">
                  <c:v>175.13300000000001</c:v>
                </c:pt>
                <c:pt idx="1914">
                  <c:v>175.11699999999999</c:v>
                </c:pt>
                <c:pt idx="1915">
                  <c:v>174.94300000000001</c:v>
                </c:pt>
                <c:pt idx="1916">
                  <c:v>174.655</c:v>
                </c:pt>
                <c:pt idx="1917">
                  <c:v>174.71299999999999</c:v>
                </c:pt>
                <c:pt idx="1918">
                  <c:v>174.71</c:v>
                </c:pt>
                <c:pt idx="1919">
                  <c:v>174.678</c:v>
                </c:pt>
                <c:pt idx="1920">
                  <c:v>174.57</c:v>
                </c:pt>
                <c:pt idx="1921">
                  <c:v>174.511</c:v>
                </c:pt>
                <c:pt idx="1922">
                  <c:v>174.386</c:v>
                </c:pt>
                <c:pt idx="1923">
                  <c:v>174.48599999999999</c:v>
                </c:pt>
                <c:pt idx="1924">
                  <c:v>174.42699999999999</c:v>
                </c:pt>
                <c:pt idx="1925">
                  <c:v>174.374</c:v>
                </c:pt>
                <c:pt idx="1926">
                  <c:v>174.37</c:v>
                </c:pt>
                <c:pt idx="1927">
                  <c:v>174.24199999999999</c:v>
                </c:pt>
                <c:pt idx="1928">
                  <c:v>174.185</c:v>
                </c:pt>
                <c:pt idx="1929">
                  <c:v>174.16200000000001</c:v>
                </c:pt>
                <c:pt idx="1930">
                  <c:v>174.19800000000001</c:v>
                </c:pt>
                <c:pt idx="1931">
                  <c:v>174.07900000000001</c:v>
                </c:pt>
                <c:pt idx="1932">
                  <c:v>174.07300000000001</c:v>
                </c:pt>
                <c:pt idx="1933">
                  <c:v>174.072</c:v>
                </c:pt>
                <c:pt idx="1934">
                  <c:v>174.02500000000001</c:v>
                </c:pt>
                <c:pt idx="1935">
                  <c:v>173.983</c:v>
                </c:pt>
                <c:pt idx="1936">
                  <c:v>174.03800000000001</c:v>
                </c:pt>
                <c:pt idx="1937">
                  <c:v>173.90600000000001</c:v>
                </c:pt>
                <c:pt idx="1938">
                  <c:v>173.886</c:v>
                </c:pt>
                <c:pt idx="1939">
                  <c:v>173.81200000000001</c:v>
                </c:pt>
                <c:pt idx="1940">
                  <c:v>173.80600000000001</c:v>
                </c:pt>
                <c:pt idx="1941">
                  <c:v>173.751</c:v>
                </c:pt>
                <c:pt idx="1942">
                  <c:v>173.79499999999999</c:v>
                </c:pt>
                <c:pt idx="1943">
                  <c:v>173.697</c:v>
                </c:pt>
                <c:pt idx="1944">
                  <c:v>173.721</c:v>
                </c:pt>
                <c:pt idx="1945">
                  <c:v>173.63800000000001</c:v>
                </c:pt>
                <c:pt idx="1946">
                  <c:v>173.60900000000001</c:v>
                </c:pt>
                <c:pt idx="1947">
                  <c:v>173.58799999999999</c:v>
                </c:pt>
                <c:pt idx="1948">
                  <c:v>173.43600000000001</c:v>
                </c:pt>
                <c:pt idx="1949">
                  <c:v>173.59800000000001</c:v>
                </c:pt>
                <c:pt idx="1950">
                  <c:v>173.61</c:v>
                </c:pt>
                <c:pt idx="1951">
                  <c:v>173.43600000000001</c:v>
                </c:pt>
                <c:pt idx="1952">
                  <c:v>173.36799999999999</c:v>
                </c:pt>
                <c:pt idx="1953">
                  <c:v>173.31299999999999</c:v>
                </c:pt>
                <c:pt idx="1954">
                  <c:v>173.39400000000001</c:v>
                </c:pt>
                <c:pt idx="1955">
                  <c:v>173.3</c:v>
                </c:pt>
                <c:pt idx="1956">
                  <c:v>173.238</c:v>
                </c:pt>
                <c:pt idx="1957">
                  <c:v>173.351</c:v>
                </c:pt>
                <c:pt idx="1958">
                  <c:v>173.245</c:v>
                </c:pt>
                <c:pt idx="1959">
                  <c:v>173.17099999999999</c:v>
                </c:pt>
                <c:pt idx="1960">
                  <c:v>173.267</c:v>
                </c:pt>
                <c:pt idx="1961">
                  <c:v>173.27699999999999</c:v>
                </c:pt>
                <c:pt idx="1962">
                  <c:v>173.16499999999999</c:v>
                </c:pt>
                <c:pt idx="1963">
                  <c:v>173.096</c:v>
                </c:pt>
                <c:pt idx="1964">
                  <c:v>173.01300000000001</c:v>
                </c:pt>
                <c:pt idx="1965">
                  <c:v>173.02199999999999</c:v>
                </c:pt>
                <c:pt idx="1966">
                  <c:v>172.98699999999999</c:v>
                </c:pt>
                <c:pt idx="1967">
                  <c:v>173.01499999999999</c:v>
                </c:pt>
                <c:pt idx="1968">
                  <c:v>172.886</c:v>
                </c:pt>
                <c:pt idx="1969">
                  <c:v>172.78</c:v>
                </c:pt>
                <c:pt idx="1970">
                  <c:v>173.19</c:v>
                </c:pt>
                <c:pt idx="1971">
                  <c:v>173.012</c:v>
                </c:pt>
                <c:pt idx="1972">
                  <c:v>172.93299999999999</c:v>
                </c:pt>
                <c:pt idx="1973">
                  <c:v>172.96799999999999</c:v>
                </c:pt>
                <c:pt idx="1974">
                  <c:v>172.54499999999999</c:v>
                </c:pt>
                <c:pt idx="1975">
                  <c:v>172.54900000000001</c:v>
                </c:pt>
                <c:pt idx="1976">
                  <c:v>172.583</c:v>
                </c:pt>
                <c:pt idx="1977">
                  <c:v>172.52600000000001</c:v>
                </c:pt>
                <c:pt idx="1978">
                  <c:v>172.42099999999999</c:v>
                </c:pt>
                <c:pt idx="1979">
                  <c:v>172.404</c:v>
                </c:pt>
                <c:pt idx="1980">
                  <c:v>172.28700000000001</c:v>
                </c:pt>
                <c:pt idx="1981">
                  <c:v>172.333</c:v>
                </c:pt>
                <c:pt idx="1982">
                  <c:v>172.31700000000001</c:v>
                </c:pt>
                <c:pt idx="1983">
                  <c:v>172.36099999999999</c:v>
                </c:pt>
                <c:pt idx="1984">
                  <c:v>172.26599999999999</c:v>
                </c:pt>
                <c:pt idx="1985">
                  <c:v>172.292</c:v>
                </c:pt>
                <c:pt idx="1986">
                  <c:v>172.18</c:v>
                </c:pt>
                <c:pt idx="1987">
                  <c:v>172.17500000000001</c:v>
                </c:pt>
                <c:pt idx="1988">
                  <c:v>172.16499999999999</c:v>
                </c:pt>
                <c:pt idx="1989">
                  <c:v>172.06100000000001</c:v>
                </c:pt>
                <c:pt idx="1990">
                  <c:v>171.99700000000001</c:v>
                </c:pt>
                <c:pt idx="1991">
                  <c:v>172.101</c:v>
                </c:pt>
                <c:pt idx="1992">
                  <c:v>172.07400000000001</c:v>
                </c:pt>
                <c:pt idx="1993">
                  <c:v>172.02199999999999</c:v>
                </c:pt>
                <c:pt idx="1994">
                  <c:v>172.12700000000001</c:v>
                </c:pt>
                <c:pt idx="1995">
                  <c:v>172.05799999999999</c:v>
                </c:pt>
                <c:pt idx="1996">
                  <c:v>171.81399999999999</c:v>
                </c:pt>
                <c:pt idx="1997">
                  <c:v>171.815</c:v>
                </c:pt>
                <c:pt idx="1998">
                  <c:v>171.911</c:v>
                </c:pt>
                <c:pt idx="1999">
                  <c:v>171.79</c:v>
                </c:pt>
                <c:pt idx="2000">
                  <c:v>171.84399999999999</c:v>
                </c:pt>
                <c:pt idx="2001">
                  <c:v>171.863</c:v>
                </c:pt>
                <c:pt idx="2002">
                  <c:v>171.71799999999999</c:v>
                </c:pt>
                <c:pt idx="2003">
                  <c:v>171.739</c:v>
                </c:pt>
                <c:pt idx="2004">
                  <c:v>171.78899999999999</c:v>
                </c:pt>
                <c:pt idx="2005">
                  <c:v>171.70500000000001</c:v>
                </c:pt>
                <c:pt idx="2006">
                  <c:v>171.721</c:v>
                </c:pt>
                <c:pt idx="2007">
                  <c:v>171.684</c:v>
                </c:pt>
                <c:pt idx="2008">
                  <c:v>171.68100000000001</c:v>
                </c:pt>
                <c:pt idx="2009">
                  <c:v>171.67099999999999</c:v>
                </c:pt>
                <c:pt idx="2010">
                  <c:v>171.67500000000001</c:v>
                </c:pt>
                <c:pt idx="2011">
                  <c:v>171.661</c:v>
                </c:pt>
                <c:pt idx="2012">
                  <c:v>171.547</c:v>
                </c:pt>
                <c:pt idx="2013">
                  <c:v>171.58699999999999</c:v>
                </c:pt>
                <c:pt idx="2014">
                  <c:v>171.613</c:v>
                </c:pt>
                <c:pt idx="2015">
                  <c:v>171.38300000000001</c:v>
                </c:pt>
                <c:pt idx="2016">
                  <c:v>171.458</c:v>
                </c:pt>
                <c:pt idx="2017">
                  <c:v>171.52</c:v>
                </c:pt>
                <c:pt idx="2018">
                  <c:v>171.285</c:v>
                </c:pt>
                <c:pt idx="2019">
                  <c:v>171.36</c:v>
                </c:pt>
                <c:pt idx="2020">
                  <c:v>171.23500000000001</c:v>
                </c:pt>
                <c:pt idx="2021">
                  <c:v>171.28700000000001</c:v>
                </c:pt>
                <c:pt idx="2022">
                  <c:v>171.33799999999999</c:v>
                </c:pt>
                <c:pt idx="2023">
                  <c:v>171.327</c:v>
                </c:pt>
                <c:pt idx="2024">
                  <c:v>171.304</c:v>
                </c:pt>
                <c:pt idx="2025">
                  <c:v>171.114</c:v>
                </c:pt>
                <c:pt idx="2026">
                  <c:v>171.15700000000001</c:v>
                </c:pt>
                <c:pt idx="2027">
                  <c:v>171.184</c:v>
                </c:pt>
                <c:pt idx="2028">
                  <c:v>171.44499999999999</c:v>
                </c:pt>
                <c:pt idx="2029">
                  <c:v>171.37899999999999</c:v>
                </c:pt>
                <c:pt idx="2030">
                  <c:v>171.32900000000001</c:v>
                </c:pt>
                <c:pt idx="2031">
                  <c:v>171.03200000000001</c:v>
                </c:pt>
                <c:pt idx="2032">
                  <c:v>170.97300000000001</c:v>
                </c:pt>
                <c:pt idx="2033">
                  <c:v>170.79</c:v>
                </c:pt>
                <c:pt idx="2034">
                  <c:v>170.87700000000001</c:v>
                </c:pt>
                <c:pt idx="2035">
                  <c:v>170.845</c:v>
                </c:pt>
                <c:pt idx="2036">
                  <c:v>170.73599999999999</c:v>
                </c:pt>
                <c:pt idx="2037">
                  <c:v>170.90799999999999</c:v>
                </c:pt>
                <c:pt idx="2038">
                  <c:v>170.95699999999999</c:v>
                </c:pt>
                <c:pt idx="2039">
                  <c:v>170.69</c:v>
                </c:pt>
                <c:pt idx="2040">
                  <c:v>170.857</c:v>
                </c:pt>
                <c:pt idx="2041">
                  <c:v>170.68199999999999</c:v>
                </c:pt>
                <c:pt idx="2042">
                  <c:v>170.74700000000001</c:v>
                </c:pt>
                <c:pt idx="2043">
                  <c:v>170.751</c:v>
                </c:pt>
                <c:pt idx="2044">
                  <c:v>170.749</c:v>
                </c:pt>
                <c:pt idx="2045">
                  <c:v>170.64099999999999</c:v>
                </c:pt>
                <c:pt idx="2046">
                  <c:v>170.68199999999999</c:v>
                </c:pt>
                <c:pt idx="2047">
                  <c:v>170.649</c:v>
                </c:pt>
                <c:pt idx="2048">
                  <c:v>170.495</c:v>
                </c:pt>
                <c:pt idx="2049">
                  <c:v>170.608</c:v>
                </c:pt>
                <c:pt idx="2050">
                  <c:v>170.43299999999999</c:v>
                </c:pt>
                <c:pt idx="2051">
                  <c:v>170.542</c:v>
                </c:pt>
                <c:pt idx="2052">
                  <c:v>170.36</c:v>
                </c:pt>
                <c:pt idx="2053">
                  <c:v>170.46299999999999</c:v>
                </c:pt>
                <c:pt idx="2054">
                  <c:v>170.39099999999999</c:v>
                </c:pt>
                <c:pt idx="2055">
                  <c:v>170.36</c:v>
                </c:pt>
                <c:pt idx="2056">
                  <c:v>170.47300000000001</c:v>
                </c:pt>
                <c:pt idx="2057">
                  <c:v>170.42500000000001</c:v>
                </c:pt>
                <c:pt idx="2058">
                  <c:v>170.304</c:v>
                </c:pt>
                <c:pt idx="2059">
                  <c:v>170.25399999999999</c:v>
                </c:pt>
                <c:pt idx="2060">
                  <c:v>170.28399999999999</c:v>
                </c:pt>
                <c:pt idx="2061">
                  <c:v>170.35300000000001</c:v>
                </c:pt>
                <c:pt idx="2062">
                  <c:v>170.31299999999999</c:v>
                </c:pt>
                <c:pt idx="2063">
                  <c:v>170.22200000000001</c:v>
                </c:pt>
                <c:pt idx="2064">
                  <c:v>170.124</c:v>
                </c:pt>
                <c:pt idx="2065">
                  <c:v>170.13399999999999</c:v>
                </c:pt>
                <c:pt idx="2066">
                  <c:v>170.131</c:v>
                </c:pt>
                <c:pt idx="2067">
                  <c:v>170.13800000000001</c:v>
                </c:pt>
                <c:pt idx="2068">
                  <c:v>170.05799999999999</c:v>
                </c:pt>
                <c:pt idx="2069">
                  <c:v>170.15299999999999</c:v>
                </c:pt>
                <c:pt idx="2070">
                  <c:v>170.13</c:v>
                </c:pt>
                <c:pt idx="2071">
                  <c:v>170.178</c:v>
                </c:pt>
                <c:pt idx="2072">
                  <c:v>170.054</c:v>
                </c:pt>
                <c:pt idx="2073">
                  <c:v>169.988</c:v>
                </c:pt>
                <c:pt idx="2074">
                  <c:v>170.09800000000001</c:v>
                </c:pt>
                <c:pt idx="2075">
                  <c:v>170.04400000000001</c:v>
                </c:pt>
                <c:pt idx="2076">
                  <c:v>169.97</c:v>
                </c:pt>
                <c:pt idx="2077">
                  <c:v>170.00399999999999</c:v>
                </c:pt>
                <c:pt idx="2078">
                  <c:v>170.04</c:v>
                </c:pt>
                <c:pt idx="2079">
                  <c:v>169.94800000000001</c:v>
                </c:pt>
                <c:pt idx="2080">
                  <c:v>169.96</c:v>
                </c:pt>
                <c:pt idx="2081">
                  <c:v>170.04900000000001</c:v>
                </c:pt>
                <c:pt idx="2082">
                  <c:v>169.81299999999999</c:v>
                </c:pt>
                <c:pt idx="2083">
                  <c:v>169.82900000000001</c:v>
                </c:pt>
                <c:pt idx="2084">
                  <c:v>169.876</c:v>
                </c:pt>
                <c:pt idx="2085">
                  <c:v>169.98599999999999</c:v>
                </c:pt>
                <c:pt idx="2086">
                  <c:v>169.97200000000001</c:v>
                </c:pt>
                <c:pt idx="2087">
                  <c:v>169.91499999999999</c:v>
                </c:pt>
                <c:pt idx="2088">
                  <c:v>169.71600000000001</c:v>
                </c:pt>
                <c:pt idx="2089">
                  <c:v>169.42500000000001</c:v>
                </c:pt>
                <c:pt idx="2090">
                  <c:v>169.45699999999999</c:v>
                </c:pt>
                <c:pt idx="2091">
                  <c:v>169.553</c:v>
                </c:pt>
                <c:pt idx="2092">
                  <c:v>169.48</c:v>
                </c:pt>
                <c:pt idx="2093">
                  <c:v>169.43700000000001</c:v>
                </c:pt>
                <c:pt idx="2094">
                  <c:v>169.50200000000001</c:v>
                </c:pt>
                <c:pt idx="2095">
                  <c:v>169.36699999999999</c:v>
                </c:pt>
                <c:pt idx="2096">
                  <c:v>169.40899999999999</c:v>
                </c:pt>
                <c:pt idx="2097">
                  <c:v>169.43799999999999</c:v>
                </c:pt>
                <c:pt idx="2098">
                  <c:v>169.32300000000001</c:v>
                </c:pt>
                <c:pt idx="2099">
                  <c:v>169.35599999999999</c:v>
                </c:pt>
                <c:pt idx="2100">
                  <c:v>169.37200000000001</c:v>
                </c:pt>
                <c:pt idx="2101">
                  <c:v>169.256</c:v>
                </c:pt>
                <c:pt idx="2102">
                  <c:v>169.26300000000001</c:v>
                </c:pt>
                <c:pt idx="2103">
                  <c:v>169.23599999999999</c:v>
                </c:pt>
                <c:pt idx="2104">
                  <c:v>169.28899999999999</c:v>
                </c:pt>
                <c:pt idx="2105">
                  <c:v>169.18700000000001</c:v>
                </c:pt>
                <c:pt idx="2106">
                  <c:v>169.21700000000001</c:v>
                </c:pt>
                <c:pt idx="2107">
                  <c:v>169.14400000000001</c:v>
                </c:pt>
                <c:pt idx="2108">
                  <c:v>169.083</c:v>
                </c:pt>
                <c:pt idx="2109">
                  <c:v>169.24</c:v>
                </c:pt>
                <c:pt idx="2110">
                  <c:v>169.208</c:v>
                </c:pt>
                <c:pt idx="2111">
                  <c:v>169.19200000000001</c:v>
                </c:pt>
                <c:pt idx="2112">
                  <c:v>169.14099999999999</c:v>
                </c:pt>
                <c:pt idx="2113">
                  <c:v>169.172</c:v>
                </c:pt>
                <c:pt idx="2114">
                  <c:v>169.06800000000001</c:v>
                </c:pt>
                <c:pt idx="2115">
                  <c:v>169.04900000000001</c:v>
                </c:pt>
                <c:pt idx="2116">
                  <c:v>169.06700000000001</c:v>
                </c:pt>
                <c:pt idx="2117">
                  <c:v>168.96199999999999</c:v>
                </c:pt>
                <c:pt idx="2118">
                  <c:v>169.00399999999999</c:v>
                </c:pt>
                <c:pt idx="2119">
                  <c:v>168.94200000000001</c:v>
                </c:pt>
                <c:pt idx="2120">
                  <c:v>168.916</c:v>
                </c:pt>
                <c:pt idx="2121">
                  <c:v>168.892</c:v>
                </c:pt>
                <c:pt idx="2122">
                  <c:v>168.91800000000001</c:v>
                </c:pt>
                <c:pt idx="2123">
                  <c:v>168.86500000000001</c:v>
                </c:pt>
                <c:pt idx="2124">
                  <c:v>168.84800000000001</c:v>
                </c:pt>
                <c:pt idx="2125">
                  <c:v>168.86799999999999</c:v>
                </c:pt>
                <c:pt idx="2126">
                  <c:v>168.679</c:v>
                </c:pt>
                <c:pt idx="2127">
                  <c:v>168.745</c:v>
                </c:pt>
                <c:pt idx="2128">
                  <c:v>168.768</c:v>
                </c:pt>
                <c:pt idx="2129">
                  <c:v>168.65600000000001</c:v>
                </c:pt>
                <c:pt idx="2130">
                  <c:v>168.73599999999999</c:v>
                </c:pt>
                <c:pt idx="2131">
                  <c:v>168.84100000000001</c:v>
                </c:pt>
                <c:pt idx="2132">
                  <c:v>168.74600000000001</c:v>
                </c:pt>
                <c:pt idx="2133">
                  <c:v>168.79900000000001</c:v>
                </c:pt>
                <c:pt idx="2134">
                  <c:v>168.69399999999999</c:v>
                </c:pt>
                <c:pt idx="2135">
                  <c:v>168.64500000000001</c:v>
                </c:pt>
                <c:pt idx="2136">
                  <c:v>168.72499999999999</c:v>
                </c:pt>
                <c:pt idx="2137">
                  <c:v>168.68700000000001</c:v>
                </c:pt>
                <c:pt idx="2138">
                  <c:v>168.55</c:v>
                </c:pt>
                <c:pt idx="2139">
                  <c:v>168.45500000000001</c:v>
                </c:pt>
                <c:pt idx="2140">
                  <c:v>168.53</c:v>
                </c:pt>
                <c:pt idx="2141">
                  <c:v>168.52799999999999</c:v>
                </c:pt>
                <c:pt idx="2142">
                  <c:v>168.39</c:v>
                </c:pt>
                <c:pt idx="2143">
                  <c:v>168.78299999999999</c:v>
                </c:pt>
                <c:pt idx="2144">
                  <c:v>168.83</c:v>
                </c:pt>
                <c:pt idx="2145">
                  <c:v>168.71199999999999</c:v>
                </c:pt>
                <c:pt idx="2146">
                  <c:v>168.66900000000001</c:v>
                </c:pt>
                <c:pt idx="2147">
                  <c:v>168.29400000000001</c:v>
                </c:pt>
                <c:pt idx="2148">
                  <c:v>168.31899999999999</c:v>
                </c:pt>
                <c:pt idx="2149">
                  <c:v>168.19300000000001</c:v>
                </c:pt>
                <c:pt idx="2150">
                  <c:v>168.202</c:v>
                </c:pt>
                <c:pt idx="2151">
                  <c:v>168.25800000000001</c:v>
                </c:pt>
                <c:pt idx="2152">
                  <c:v>168.232</c:v>
                </c:pt>
                <c:pt idx="2153">
                  <c:v>168.19900000000001</c:v>
                </c:pt>
                <c:pt idx="2154">
                  <c:v>168.268</c:v>
                </c:pt>
                <c:pt idx="2155">
                  <c:v>168.19800000000001</c:v>
                </c:pt>
                <c:pt idx="2156">
                  <c:v>168.25800000000001</c:v>
                </c:pt>
                <c:pt idx="2157">
                  <c:v>168.06399999999999</c:v>
                </c:pt>
                <c:pt idx="2158">
                  <c:v>168.10300000000001</c:v>
                </c:pt>
                <c:pt idx="2159">
                  <c:v>168.15700000000001</c:v>
                </c:pt>
                <c:pt idx="2160">
                  <c:v>168.036</c:v>
                </c:pt>
                <c:pt idx="2161">
                  <c:v>168.15899999999999</c:v>
                </c:pt>
                <c:pt idx="2162">
                  <c:v>168.16</c:v>
                </c:pt>
                <c:pt idx="2163">
                  <c:v>168.14</c:v>
                </c:pt>
                <c:pt idx="2164">
                  <c:v>167.995</c:v>
                </c:pt>
                <c:pt idx="2165">
                  <c:v>168.011</c:v>
                </c:pt>
                <c:pt idx="2166">
                  <c:v>168.07400000000001</c:v>
                </c:pt>
                <c:pt idx="2167">
                  <c:v>168.083</c:v>
                </c:pt>
                <c:pt idx="2168">
                  <c:v>168.06700000000001</c:v>
                </c:pt>
                <c:pt idx="2169">
                  <c:v>168.071</c:v>
                </c:pt>
                <c:pt idx="2170">
                  <c:v>167.98</c:v>
                </c:pt>
                <c:pt idx="2171">
                  <c:v>168.035</c:v>
                </c:pt>
                <c:pt idx="2172">
                  <c:v>168.01499999999999</c:v>
                </c:pt>
                <c:pt idx="2173">
                  <c:v>168.01400000000001</c:v>
                </c:pt>
                <c:pt idx="2174">
                  <c:v>167.98500000000001</c:v>
                </c:pt>
                <c:pt idx="2175">
                  <c:v>167.828</c:v>
                </c:pt>
                <c:pt idx="2176">
                  <c:v>167.91300000000001</c:v>
                </c:pt>
                <c:pt idx="2177">
                  <c:v>167.86500000000001</c:v>
                </c:pt>
                <c:pt idx="2178">
                  <c:v>167.73099999999999</c:v>
                </c:pt>
                <c:pt idx="2179">
                  <c:v>167.749</c:v>
                </c:pt>
                <c:pt idx="2180">
                  <c:v>167.834</c:v>
                </c:pt>
                <c:pt idx="2181">
                  <c:v>167.80699999999999</c:v>
                </c:pt>
                <c:pt idx="2182">
                  <c:v>167.85599999999999</c:v>
                </c:pt>
                <c:pt idx="2183">
                  <c:v>167.709</c:v>
                </c:pt>
                <c:pt idx="2184">
                  <c:v>167.721</c:v>
                </c:pt>
                <c:pt idx="2185">
                  <c:v>167.822</c:v>
                </c:pt>
                <c:pt idx="2186">
                  <c:v>167.767</c:v>
                </c:pt>
                <c:pt idx="2187">
                  <c:v>167.761</c:v>
                </c:pt>
                <c:pt idx="2188">
                  <c:v>167.84200000000001</c:v>
                </c:pt>
                <c:pt idx="2189">
                  <c:v>167.68299999999999</c:v>
                </c:pt>
                <c:pt idx="2190">
                  <c:v>167.613</c:v>
                </c:pt>
                <c:pt idx="2191">
                  <c:v>167.791</c:v>
                </c:pt>
                <c:pt idx="2192">
                  <c:v>167.626</c:v>
                </c:pt>
                <c:pt idx="2193">
                  <c:v>167.578</c:v>
                </c:pt>
                <c:pt idx="2194">
                  <c:v>167.57499999999999</c:v>
                </c:pt>
                <c:pt idx="2195">
                  <c:v>167.57</c:v>
                </c:pt>
                <c:pt idx="2196">
                  <c:v>167.59100000000001</c:v>
                </c:pt>
                <c:pt idx="2197">
                  <c:v>167.43199999999999</c:v>
                </c:pt>
                <c:pt idx="2198">
                  <c:v>167.601</c:v>
                </c:pt>
                <c:pt idx="2199">
                  <c:v>167.58500000000001</c:v>
                </c:pt>
                <c:pt idx="2200">
                  <c:v>167.69200000000001</c:v>
                </c:pt>
                <c:pt idx="2201">
                  <c:v>167.71299999999999</c:v>
                </c:pt>
                <c:pt idx="2202">
                  <c:v>167.65899999999999</c:v>
                </c:pt>
                <c:pt idx="2203">
                  <c:v>167.697</c:v>
                </c:pt>
                <c:pt idx="2204">
                  <c:v>167.334</c:v>
                </c:pt>
                <c:pt idx="2205">
                  <c:v>167.34100000000001</c:v>
                </c:pt>
                <c:pt idx="2206">
                  <c:v>167.292</c:v>
                </c:pt>
                <c:pt idx="2207">
                  <c:v>167.25899999999999</c:v>
                </c:pt>
                <c:pt idx="2208">
                  <c:v>167.31299999999999</c:v>
                </c:pt>
                <c:pt idx="2209">
                  <c:v>167.20699999999999</c:v>
                </c:pt>
                <c:pt idx="2210">
                  <c:v>167.203</c:v>
                </c:pt>
                <c:pt idx="2211">
                  <c:v>167.26400000000001</c:v>
                </c:pt>
                <c:pt idx="2212">
                  <c:v>167.21899999999999</c:v>
                </c:pt>
                <c:pt idx="2213">
                  <c:v>167.14500000000001</c:v>
                </c:pt>
                <c:pt idx="2214">
                  <c:v>167.21299999999999</c:v>
                </c:pt>
                <c:pt idx="2215">
                  <c:v>167.16300000000001</c:v>
                </c:pt>
                <c:pt idx="2216">
                  <c:v>167.072</c:v>
                </c:pt>
                <c:pt idx="2217">
                  <c:v>167.102</c:v>
                </c:pt>
                <c:pt idx="2218">
                  <c:v>167.13399999999999</c:v>
                </c:pt>
                <c:pt idx="2219">
                  <c:v>167.07400000000001</c:v>
                </c:pt>
                <c:pt idx="2220">
                  <c:v>167.124</c:v>
                </c:pt>
                <c:pt idx="2221">
                  <c:v>167.047</c:v>
                </c:pt>
                <c:pt idx="2222">
                  <c:v>167.12700000000001</c:v>
                </c:pt>
                <c:pt idx="2223">
                  <c:v>166.982</c:v>
                </c:pt>
                <c:pt idx="2224">
                  <c:v>167.048</c:v>
                </c:pt>
                <c:pt idx="2225">
                  <c:v>167.13900000000001</c:v>
                </c:pt>
                <c:pt idx="2226">
                  <c:v>167.071</c:v>
                </c:pt>
                <c:pt idx="2227">
                  <c:v>166.87</c:v>
                </c:pt>
                <c:pt idx="2228">
                  <c:v>167.07499999999999</c:v>
                </c:pt>
                <c:pt idx="2229">
                  <c:v>167.14400000000001</c:v>
                </c:pt>
                <c:pt idx="2230">
                  <c:v>166.98099999999999</c:v>
                </c:pt>
                <c:pt idx="2231">
                  <c:v>166.93799999999999</c:v>
                </c:pt>
                <c:pt idx="2232">
                  <c:v>166.976</c:v>
                </c:pt>
                <c:pt idx="2233">
                  <c:v>166.947</c:v>
                </c:pt>
                <c:pt idx="2234">
                  <c:v>166.76400000000001</c:v>
                </c:pt>
                <c:pt idx="2235">
                  <c:v>166.875</c:v>
                </c:pt>
                <c:pt idx="2236">
                  <c:v>166.86500000000001</c:v>
                </c:pt>
                <c:pt idx="2237">
                  <c:v>166.88900000000001</c:v>
                </c:pt>
                <c:pt idx="2238">
                  <c:v>166.89699999999999</c:v>
                </c:pt>
                <c:pt idx="2239">
                  <c:v>166.77199999999999</c:v>
                </c:pt>
                <c:pt idx="2240">
                  <c:v>166.79499999999999</c:v>
                </c:pt>
                <c:pt idx="2241">
                  <c:v>166.73</c:v>
                </c:pt>
                <c:pt idx="2242">
                  <c:v>166.76900000000001</c:v>
                </c:pt>
                <c:pt idx="2243">
                  <c:v>166.79400000000001</c:v>
                </c:pt>
                <c:pt idx="2244">
                  <c:v>166.88300000000001</c:v>
                </c:pt>
                <c:pt idx="2245">
                  <c:v>166.78399999999999</c:v>
                </c:pt>
                <c:pt idx="2246">
                  <c:v>166.756</c:v>
                </c:pt>
                <c:pt idx="2247">
                  <c:v>166.726</c:v>
                </c:pt>
                <c:pt idx="2248">
                  <c:v>166.74799999999999</c:v>
                </c:pt>
                <c:pt idx="2249">
                  <c:v>166.68299999999999</c:v>
                </c:pt>
                <c:pt idx="2250">
                  <c:v>166.721</c:v>
                </c:pt>
                <c:pt idx="2251">
                  <c:v>166.69800000000001</c:v>
                </c:pt>
                <c:pt idx="2252">
                  <c:v>166.66200000000001</c:v>
                </c:pt>
                <c:pt idx="2253">
                  <c:v>166.601</c:v>
                </c:pt>
                <c:pt idx="2254">
                  <c:v>166.71</c:v>
                </c:pt>
                <c:pt idx="2255">
                  <c:v>166.57300000000001</c:v>
                </c:pt>
                <c:pt idx="2256">
                  <c:v>166.512</c:v>
                </c:pt>
                <c:pt idx="2257">
                  <c:v>166.648</c:v>
                </c:pt>
                <c:pt idx="2258">
                  <c:v>166.69300000000001</c:v>
                </c:pt>
                <c:pt idx="2259">
                  <c:v>166.66</c:v>
                </c:pt>
                <c:pt idx="2260">
                  <c:v>166.65299999999999</c:v>
                </c:pt>
                <c:pt idx="2261">
                  <c:v>166.541</c:v>
                </c:pt>
                <c:pt idx="2262">
                  <c:v>166.31399999999999</c:v>
                </c:pt>
                <c:pt idx="2263">
                  <c:v>166.48</c:v>
                </c:pt>
                <c:pt idx="2264">
                  <c:v>166.31899999999999</c:v>
                </c:pt>
                <c:pt idx="2265">
                  <c:v>166.255</c:v>
                </c:pt>
                <c:pt idx="2266">
                  <c:v>166.17699999999999</c:v>
                </c:pt>
                <c:pt idx="2267">
                  <c:v>166.21799999999999</c:v>
                </c:pt>
                <c:pt idx="2268">
                  <c:v>166.32</c:v>
                </c:pt>
                <c:pt idx="2269">
                  <c:v>166.29400000000001</c:v>
                </c:pt>
                <c:pt idx="2270">
                  <c:v>166.35499999999999</c:v>
                </c:pt>
                <c:pt idx="2271">
                  <c:v>166.386</c:v>
                </c:pt>
                <c:pt idx="2272">
                  <c:v>166.239</c:v>
                </c:pt>
                <c:pt idx="2273">
                  <c:v>166.27500000000001</c:v>
                </c:pt>
                <c:pt idx="2274">
                  <c:v>166.22200000000001</c:v>
                </c:pt>
                <c:pt idx="2275">
                  <c:v>166.215</c:v>
                </c:pt>
                <c:pt idx="2276">
                  <c:v>166.251</c:v>
                </c:pt>
                <c:pt idx="2277">
                  <c:v>166.059</c:v>
                </c:pt>
                <c:pt idx="2278">
                  <c:v>166.078</c:v>
                </c:pt>
                <c:pt idx="2279">
                  <c:v>166.12200000000001</c:v>
                </c:pt>
                <c:pt idx="2280">
                  <c:v>166.06899999999999</c:v>
                </c:pt>
                <c:pt idx="2281">
                  <c:v>166.12100000000001</c:v>
                </c:pt>
                <c:pt idx="2282">
                  <c:v>166.108</c:v>
                </c:pt>
                <c:pt idx="2283">
                  <c:v>165.99600000000001</c:v>
                </c:pt>
                <c:pt idx="2284">
                  <c:v>166.07599999999999</c:v>
                </c:pt>
                <c:pt idx="2285">
                  <c:v>166.101</c:v>
                </c:pt>
                <c:pt idx="2286">
                  <c:v>165.983</c:v>
                </c:pt>
                <c:pt idx="2287">
                  <c:v>166.184</c:v>
                </c:pt>
                <c:pt idx="2288">
                  <c:v>166.12</c:v>
                </c:pt>
                <c:pt idx="2289">
                  <c:v>165.922</c:v>
                </c:pt>
                <c:pt idx="2290">
                  <c:v>166.07599999999999</c:v>
                </c:pt>
                <c:pt idx="2291">
                  <c:v>165.96299999999999</c:v>
                </c:pt>
                <c:pt idx="2292">
                  <c:v>165.96899999999999</c:v>
                </c:pt>
                <c:pt idx="2293">
                  <c:v>166.024</c:v>
                </c:pt>
                <c:pt idx="2294">
                  <c:v>165.613</c:v>
                </c:pt>
              </c:numCache>
            </c:numRef>
          </c:yVal>
          <c:smooth val="1"/>
          <c:extLst>
            <c:ext xmlns:c16="http://schemas.microsoft.com/office/drawing/2014/chart" uri="{C3380CC4-5D6E-409C-BE32-E72D297353CC}">
              <c16:uniqueId val="{00000003-4FEC-5446-9E91-B86F05BC95D0}"/>
            </c:ext>
          </c:extLst>
        </c:ser>
        <c:ser>
          <c:idx val="0"/>
          <c:order val="4"/>
          <c:tx>
            <c:v>5: scFv-PS on phi-PS</c:v>
          </c:tx>
          <c:spPr>
            <a:ln>
              <a:solidFill>
                <a:srgbClr val="FFC000"/>
              </a:solidFill>
            </a:ln>
          </c:spPr>
          <c:marker>
            <c:symbol val="none"/>
          </c:marker>
          <c:xVal>
            <c:numRef>
              <c:f>Sheet1!$Y$2:$Y$2347</c:f>
              <c:numCache>
                <c:formatCode>General</c:formatCode>
                <c:ptCount val="234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numCache>
            </c:numRef>
          </c:xVal>
          <c:yVal>
            <c:numRef>
              <c:f>Sheet1!$Z$2:$Z$2347</c:f>
              <c:numCache>
                <c:formatCode>General</c:formatCode>
                <c:ptCount val="2346"/>
                <c:pt idx="0">
                  <c:v>1.5899999999999181</c:v>
                </c:pt>
                <c:pt idx="1">
                  <c:v>2.2100000000000364</c:v>
                </c:pt>
                <c:pt idx="2">
                  <c:v>2.8299999999999272</c:v>
                </c:pt>
                <c:pt idx="3">
                  <c:v>4.1999999999998181</c:v>
                </c:pt>
                <c:pt idx="4">
                  <c:v>4.9399999999998272</c:v>
                </c:pt>
                <c:pt idx="5">
                  <c:v>5.1599999999998545</c:v>
                </c:pt>
                <c:pt idx="6">
                  <c:v>5.2899999999999636</c:v>
                </c:pt>
                <c:pt idx="7">
                  <c:v>6.8699999999998909</c:v>
                </c:pt>
                <c:pt idx="8">
                  <c:v>7.2100000000000364</c:v>
                </c:pt>
                <c:pt idx="9">
                  <c:v>8.1599999999998545</c:v>
                </c:pt>
                <c:pt idx="10">
                  <c:v>8.75</c:v>
                </c:pt>
                <c:pt idx="11">
                  <c:v>9.1699999999998454</c:v>
                </c:pt>
                <c:pt idx="12">
                  <c:v>10.399999999999864</c:v>
                </c:pt>
                <c:pt idx="13">
                  <c:v>11.179999999999836</c:v>
                </c:pt>
                <c:pt idx="14">
                  <c:v>11.759999999999991</c:v>
                </c:pt>
                <c:pt idx="15">
                  <c:v>12.980000000000018</c:v>
                </c:pt>
                <c:pt idx="16">
                  <c:v>14.019999999999982</c:v>
                </c:pt>
                <c:pt idx="17">
                  <c:v>14.659999999999854</c:v>
                </c:pt>
                <c:pt idx="18">
                  <c:v>15.730000000000018</c:v>
                </c:pt>
                <c:pt idx="19">
                  <c:v>17.1099999999999</c:v>
                </c:pt>
                <c:pt idx="20">
                  <c:v>17.659999999999854</c:v>
                </c:pt>
                <c:pt idx="21">
                  <c:v>18.419999999999845</c:v>
                </c:pt>
                <c:pt idx="22">
                  <c:v>19.439999999999827</c:v>
                </c:pt>
                <c:pt idx="23">
                  <c:v>20.339999999999918</c:v>
                </c:pt>
                <c:pt idx="24">
                  <c:v>21.349999999999909</c:v>
                </c:pt>
                <c:pt idx="25">
                  <c:v>22.409999999999854</c:v>
                </c:pt>
                <c:pt idx="26">
                  <c:v>23.519999999999982</c:v>
                </c:pt>
                <c:pt idx="27">
                  <c:v>24.279999999999973</c:v>
                </c:pt>
                <c:pt idx="28">
                  <c:v>25.029999999999973</c:v>
                </c:pt>
                <c:pt idx="29">
                  <c:v>26.149999999999864</c:v>
                </c:pt>
                <c:pt idx="30">
                  <c:v>26.889999999999873</c:v>
                </c:pt>
                <c:pt idx="31">
                  <c:v>27.649999999999864</c:v>
                </c:pt>
                <c:pt idx="32">
                  <c:v>28.559999999999945</c:v>
                </c:pt>
                <c:pt idx="33">
                  <c:v>29.299999999999955</c:v>
                </c:pt>
                <c:pt idx="34">
                  <c:v>30.099999999999909</c:v>
                </c:pt>
                <c:pt idx="35">
                  <c:v>30.339999999999918</c:v>
                </c:pt>
                <c:pt idx="36">
                  <c:v>31.3599999999999</c:v>
                </c:pt>
                <c:pt idx="37">
                  <c:v>32.289999999999964</c:v>
                </c:pt>
                <c:pt idx="38">
                  <c:v>33.119999999999891</c:v>
                </c:pt>
                <c:pt idx="39">
                  <c:v>34</c:v>
                </c:pt>
                <c:pt idx="40">
                  <c:v>35.079999999999927</c:v>
                </c:pt>
                <c:pt idx="41">
                  <c:v>36.220000000000027</c:v>
                </c:pt>
                <c:pt idx="42">
                  <c:v>36.759999999999991</c:v>
                </c:pt>
                <c:pt idx="43">
                  <c:v>38.019999999999982</c:v>
                </c:pt>
                <c:pt idx="44">
                  <c:v>39.279999999999973</c:v>
                </c:pt>
                <c:pt idx="45">
                  <c:v>40.3599999999999</c:v>
                </c:pt>
                <c:pt idx="46">
                  <c:v>41.139999999999873</c:v>
                </c:pt>
                <c:pt idx="47">
                  <c:v>42.619999999999891</c:v>
                </c:pt>
                <c:pt idx="48">
                  <c:v>43.75</c:v>
                </c:pt>
                <c:pt idx="49">
                  <c:v>44.939999999999827</c:v>
                </c:pt>
                <c:pt idx="50">
                  <c:v>45.689999999999827</c:v>
                </c:pt>
                <c:pt idx="51">
                  <c:v>46.519999999999982</c:v>
                </c:pt>
                <c:pt idx="52">
                  <c:v>47.839999999999918</c:v>
                </c:pt>
                <c:pt idx="53">
                  <c:v>48.970000000000027</c:v>
                </c:pt>
                <c:pt idx="54">
                  <c:v>49.480000000000018</c:v>
                </c:pt>
                <c:pt idx="55">
                  <c:v>50.649999999999864</c:v>
                </c:pt>
                <c:pt idx="56">
                  <c:v>52.1099999999999</c:v>
                </c:pt>
                <c:pt idx="57">
                  <c:v>52.799999999999955</c:v>
                </c:pt>
                <c:pt idx="58">
                  <c:v>53.689999999999827</c:v>
                </c:pt>
                <c:pt idx="59">
                  <c:v>54.699999999999818</c:v>
                </c:pt>
                <c:pt idx="60">
                  <c:v>55.529999999999973</c:v>
                </c:pt>
                <c:pt idx="61">
                  <c:v>56.710000000000036</c:v>
                </c:pt>
                <c:pt idx="62">
                  <c:v>57.589999999999918</c:v>
                </c:pt>
                <c:pt idx="63">
                  <c:v>58.8599999999999</c:v>
                </c:pt>
                <c:pt idx="64">
                  <c:v>59.569999999999936</c:v>
                </c:pt>
                <c:pt idx="65">
                  <c:v>60.6099999999999</c:v>
                </c:pt>
                <c:pt idx="66">
                  <c:v>61.369999999999891</c:v>
                </c:pt>
                <c:pt idx="67">
                  <c:v>62.649999999999864</c:v>
                </c:pt>
                <c:pt idx="68">
                  <c:v>63.899999999999864</c:v>
                </c:pt>
                <c:pt idx="69">
                  <c:v>64.899999999999864</c:v>
                </c:pt>
                <c:pt idx="70">
                  <c:v>65.589999999999918</c:v>
                </c:pt>
                <c:pt idx="71">
                  <c:v>66.589999999999918</c:v>
                </c:pt>
                <c:pt idx="72">
                  <c:v>67.720000000000027</c:v>
                </c:pt>
                <c:pt idx="73">
                  <c:v>68.210000000000036</c:v>
                </c:pt>
                <c:pt idx="74">
                  <c:v>69.470000000000027</c:v>
                </c:pt>
                <c:pt idx="75">
                  <c:v>70.269999999999982</c:v>
                </c:pt>
                <c:pt idx="76">
                  <c:v>71.1099999999999</c:v>
                </c:pt>
                <c:pt idx="77">
                  <c:v>72.259999999999991</c:v>
                </c:pt>
                <c:pt idx="78">
                  <c:v>73.25</c:v>
                </c:pt>
                <c:pt idx="79">
                  <c:v>74.039999999999964</c:v>
                </c:pt>
                <c:pt idx="80">
                  <c:v>75.259999999999991</c:v>
                </c:pt>
                <c:pt idx="81">
                  <c:v>76.8599999999999</c:v>
                </c:pt>
                <c:pt idx="82">
                  <c:v>77.740000000000009</c:v>
                </c:pt>
                <c:pt idx="83">
                  <c:v>78.6099999999999</c:v>
                </c:pt>
                <c:pt idx="84">
                  <c:v>79.769999999999982</c:v>
                </c:pt>
                <c:pt idx="85">
                  <c:v>80.259999999999991</c:v>
                </c:pt>
                <c:pt idx="86">
                  <c:v>81.539999999999964</c:v>
                </c:pt>
                <c:pt idx="87">
                  <c:v>82.759999999999991</c:v>
                </c:pt>
                <c:pt idx="88">
                  <c:v>83.329999999999927</c:v>
                </c:pt>
                <c:pt idx="89">
                  <c:v>84.460000000000036</c:v>
                </c:pt>
                <c:pt idx="90">
                  <c:v>85.559999999999945</c:v>
                </c:pt>
                <c:pt idx="91">
                  <c:v>86.740000000000009</c:v>
                </c:pt>
                <c:pt idx="92">
                  <c:v>87.799999999999955</c:v>
                </c:pt>
                <c:pt idx="93">
                  <c:v>88.720000000000027</c:v>
                </c:pt>
                <c:pt idx="94">
                  <c:v>89.649999999999864</c:v>
                </c:pt>
                <c:pt idx="95">
                  <c:v>90.8599999999999</c:v>
                </c:pt>
                <c:pt idx="96">
                  <c:v>91.649999999999864</c:v>
                </c:pt>
                <c:pt idx="97">
                  <c:v>92.139999999999873</c:v>
                </c:pt>
                <c:pt idx="98">
                  <c:v>93.379999999999882</c:v>
                </c:pt>
                <c:pt idx="99">
                  <c:v>93.919999999999845</c:v>
                </c:pt>
                <c:pt idx="100">
                  <c:v>94.569999999999936</c:v>
                </c:pt>
                <c:pt idx="101">
                  <c:v>96.069999999999936</c:v>
                </c:pt>
                <c:pt idx="102">
                  <c:v>96.490000000000009</c:v>
                </c:pt>
                <c:pt idx="103">
                  <c:v>97.259999999999991</c:v>
                </c:pt>
                <c:pt idx="104">
                  <c:v>98.069999999999936</c:v>
                </c:pt>
                <c:pt idx="105">
                  <c:v>99.089999999999918</c:v>
                </c:pt>
                <c:pt idx="106">
                  <c:v>99.569999999999936</c:v>
                </c:pt>
                <c:pt idx="107">
                  <c:v>100.08999999999992</c:v>
                </c:pt>
                <c:pt idx="108">
                  <c:v>100.63999999999987</c:v>
                </c:pt>
                <c:pt idx="109">
                  <c:v>101.57999999999993</c:v>
                </c:pt>
                <c:pt idx="110">
                  <c:v>102.38999999999987</c:v>
                </c:pt>
                <c:pt idx="111">
                  <c:v>102.5</c:v>
                </c:pt>
                <c:pt idx="112">
                  <c:v>103.22000000000003</c:v>
                </c:pt>
                <c:pt idx="113">
                  <c:v>103.67999999999984</c:v>
                </c:pt>
                <c:pt idx="114">
                  <c:v>104.72000000000003</c:v>
                </c:pt>
                <c:pt idx="115">
                  <c:v>105.32999999999993</c:v>
                </c:pt>
                <c:pt idx="116">
                  <c:v>105.30999999999995</c:v>
                </c:pt>
                <c:pt idx="117">
                  <c:v>105.89999999999986</c:v>
                </c:pt>
                <c:pt idx="118">
                  <c:v>106.99000000000001</c:v>
                </c:pt>
                <c:pt idx="119">
                  <c:v>106.73000000000002</c:v>
                </c:pt>
                <c:pt idx="120">
                  <c:v>107.53999999999996</c:v>
                </c:pt>
                <c:pt idx="121">
                  <c:v>108.27999999999997</c:v>
                </c:pt>
                <c:pt idx="122">
                  <c:v>108.73000000000002</c:v>
                </c:pt>
                <c:pt idx="123">
                  <c:v>109.3599999999999</c:v>
                </c:pt>
                <c:pt idx="124">
                  <c:v>109.53999999999996</c:v>
                </c:pt>
                <c:pt idx="125">
                  <c:v>109.8599999999999</c:v>
                </c:pt>
                <c:pt idx="126">
                  <c:v>110.74000000000001</c:v>
                </c:pt>
                <c:pt idx="127">
                  <c:v>111.00999999999999</c:v>
                </c:pt>
                <c:pt idx="128">
                  <c:v>111.14999999999986</c:v>
                </c:pt>
                <c:pt idx="129">
                  <c:v>111.82999999999993</c:v>
                </c:pt>
                <c:pt idx="130">
                  <c:v>112.38999999999987</c:v>
                </c:pt>
                <c:pt idx="131">
                  <c:v>112.75</c:v>
                </c:pt>
                <c:pt idx="132">
                  <c:v>112.72000000000003</c:v>
                </c:pt>
                <c:pt idx="133">
                  <c:v>113.90999999999985</c:v>
                </c:pt>
                <c:pt idx="134">
                  <c:v>113.53999999999996</c:v>
                </c:pt>
                <c:pt idx="135">
                  <c:v>113.82999999999993</c:v>
                </c:pt>
                <c:pt idx="136">
                  <c:v>114.43999999999983</c:v>
                </c:pt>
                <c:pt idx="137">
                  <c:v>114.77999999999997</c:v>
                </c:pt>
                <c:pt idx="138">
                  <c:v>115.03999999999996</c:v>
                </c:pt>
                <c:pt idx="139">
                  <c:v>115.57999999999993</c:v>
                </c:pt>
                <c:pt idx="140">
                  <c:v>116.13999999999987</c:v>
                </c:pt>
                <c:pt idx="141">
                  <c:v>116.14999999999986</c:v>
                </c:pt>
                <c:pt idx="142">
                  <c:v>116.57999999999993</c:v>
                </c:pt>
                <c:pt idx="143">
                  <c:v>116.54999999999995</c:v>
                </c:pt>
                <c:pt idx="144">
                  <c:v>116.94999999999982</c:v>
                </c:pt>
                <c:pt idx="145">
                  <c:v>117.33999999999992</c:v>
                </c:pt>
                <c:pt idx="146">
                  <c:v>117.26999999999998</c:v>
                </c:pt>
                <c:pt idx="147">
                  <c:v>117.40999999999985</c:v>
                </c:pt>
                <c:pt idx="148">
                  <c:v>117.78999999999996</c:v>
                </c:pt>
                <c:pt idx="149">
                  <c:v>118.15999999999985</c:v>
                </c:pt>
                <c:pt idx="150">
                  <c:v>118.67999999999984</c:v>
                </c:pt>
                <c:pt idx="151">
                  <c:v>118.32999999999993</c:v>
                </c:pt>
                <c:pt idx="152">
                  <c:v>118.84999999999991</c:v>
                </c:pt>
                <c:pt idx="153">
                  <c:v>118.8599999999999</c:v>
                </c:pt>
                <c:pt idx="154">
                  <c:v>118.94999999999982</c:v>
                </c:pt>
                <c:pt idx="155">
                  <c:v>119.07999999999993</c:v>
                </c:pt>
                <c:pt idx="156">
                  <c:v>119.16999999999985</c:v>
                </c:pt>
                <c:pt idx="157">
                  <c:v>119.61999999999989</c:v>
                </c:pt>
                <c:pt idx="158">
                  <c:v>119.75</c:v>
                </c:pt>
                <c:pt idx="159">
                  <c:v>119.54999999999995</c:v>
                </c:pt>
                <c:pt idx="160">
                  <c:v>120.25</c:v>
                </c:pt>
                <c:pt idx="161">
                  <c:v>120.34999999999991</c:v>
                </c:pt>
                <c:pt idx="162">
                  <c:v>120.26999999999998</c:v>
                </c:pt>
                <c:pt idx="163">
                  <c:v>120.47000000000003</c:v>
                </c:pt>
                <c:pt idx="164">
                  <c:v>120.53999999999996</c:v>
                </c:pt>
                <c:pt idx="165">
                  <c:v>120.65999999999985</c:v>
                </c:pt>
                <c:pt idx="166">
                  <c:v>120.73000000000002</c:v>
                </c:pt>
                <c:pt idx="167">
                  <c:v>121.14999999999986</c:v>
                </c:pt>
                <c:pt idx="168">
                  <c:v>121.05999999999995</c:v>
                </c:pt>
                <c:pt idx="169">
                  <c:v>121.14999999999986</c:v>
                </c:pt>
                <c:pt idx="170">
                  <c:v>117.49000000000001</c:v>
                </c:pt>
                <c:pt idx="171">
                  <c:v>123.41999999999985</c:v>
                </c:pt>
                <c:pt idx="172">
                  <c:v>122.99000000000001</c:v>
                </c:pt>
                <c:pt idx="173">
                  <c:v>123.59999999999991</c:v>
                </c:pt>
                <c:pt idx="174">
                  <c:v>123.53999999999996</c:v>
                </c:pt>
                <c:pt idx="175">
                  <c:v>124.28999999999996</c:v>
                </c:pt>
                <c:pt idx="176">
                  <c:v>124.89999999999986</c:v>
                </c:pt>
                <c:pt idx="177">
                  <c:v>122.47000000000003</c:v>
                </c:pt>
                <c:pt idx="178">
                  <c:v>122.09999999999991</c:v>
                </c:pt>
                <c:pt idx="179">
                  <c:v>122.65999999999985</c:v>
                </c:pt>
                <c:pt idx="180">
                  <c:v>122.58999999999992</c:v>
                </c:pt>
                <c:pt idx="181">
                  <c:v>122.3599999999999</c:v>
                </c:pt>
                <c:pt idx="182">
                  <c:v>121.94999999999982</c:v>
                </c:pt>
                <c:pt idx="183">
                  <c:v>122.46000000000004</c:v>
                </c:pt>
                <c:pt idx="184">
                  <c:v>122.18999999999983</c:v>
                </c:pt>
                <c:pt idx="185">
                  <c:v>122.25</c:v>
                </c:pt>
                <c:pt idx="186">
                  <c:v>122.75</c:v>
                </c:pt>
                <c:pt idx="187">
                  <c:v>122.50999999999999</c:v>
                </c:pt>
                <c:pt idx="188">
                  <c:v>123.04999999999995</c:v>
                </c:pt>
                <c:pt idx="189">
                  <c:v>123</c:v>
                </c:pt>
                <c:pt idx="190">
                  <c:v>122.88999999999987</c:v>
                </c:pt>
                <c:pt idx="191">
                  <c:v>123.29999999999995</c:v>
                </c:pt>
                <c:pt idx="192">
                  <c:v>123.29999999999995</c:v>
                </c:pt>
                <c:pt idx="193">
                  <c:v>122.59999999999991</c:v>
                </c:pt>
                <c:pt idx="194">
                  <c:v>124.36999999999989</c:v>
                </c:pt>
                <c:pt idx="195">
                  <c:v>124</c:v>
                </c:pt>
                <c:pt idx="196">
                  <c:v>124.09999999999991</c:v>
                </c:pt>
                <c:pt idx="197">
                  <c:v>123.68999999999983</c:v>
                </c:pt>
                <c:pt idx="198">
                  <c:v>123.43999999999983</c:v>
                </c:pt>
                <c:pt idx="199">
                  <c:v>123.49000000000001</c:v>
                </c:pt>
                <c:pt idx="200">
                  <c:v>123.32999999999993</c:v>
                </c:pt>
                <c:pt idx="201">
                  <c:v>123.53999999999996</c:v>
                </c:pt>
                <c:pt idx="202">
                  <c:v>123.37999999999988</c:v>
                </c:pt>
                <c:pt idx="203">
                  <c:v>127.72000000000003</c:v>
                </c:pt>
                <c:pt idx="204">
                  <c:v>128.51</c:v>
                </c:pt>
                <c:pt idx="205">
                  <c:v>129.11999999999989</c:v>
                </c:pt>
                <c:pt idx="206">
                  <c:v>125.54999999999995</c:v>
                </c:pt>
                <c:pt idx="207">
                  <c:v>125.46000000000004</c:v>
                </c:pt>
                <c:pt idx="208">
                  <c:v>127.41999999999985</c:v>
                </c:pt>
                <c:pt idx="209">
                  <c:v>127.73000000000002</c:v>
                </c:pt>
                <c:pt idx="210">
                  <c:v>128.08999999999992</c:v>
                </c:pt>
                <c:pt idx="211">
                  <c:v>125.79999999999995</c:v>
                </c:pt>
                <c:pt idx="212">
                  <c:v>125.56999999999994</c:v>
                </c:pt>
                <c:pt idx="213">
                  <c:v>124.76999999999998</c:v>
                </c:pt>
                <c:pt idx="214">
                  <c:v>124.33999999999992</c:v>
                </c:pt>
                <c:pt idx="215">
                  <c:v>125.22000000000003</c:v>
                </c:pt>
                <c:pt idx="216">
                  <c:v>125.06999999999994</c:v>
                </c:pt>
                <c:pt idx="217">
                  <c:v>124.8599999999999</c:v>
                </c:pt>
                <c:pt idx="218">
                  <c:v>125.13999999999987</c:v>
                </c:pt>
                <c:pt idx="219">
                  <c:v>125.33999999999992</c:v>
                </c:pt>
                <c:pt idx="220">
                  <c:v>126.15999999999985</c:v>
                </c:pt>
                <c:pt idx="221">
                  <c:v>125.77999999999997</c:v>
                </c:pt>
                <c:pt idx="222">
                  <c:v>125.57999999999993</c:v>
                </c:pt>
                <c:pt idx="223">
                  <c:v>125.84999999999991</c:v>
                </c:pt>
                <c:pt idx="224">
                  <c:v>125.47000000000003</c:v>
                </c:pt>
                <c:pt idx="225">
                  <c:v>125.72000000000003</c:v>
                </c:pt>
                <c:pt idx="226">
                  <c:v>125.41999999999985</c:v>
                </c:pt>
                <c:pt idx="227">
                  <c:v>125.73000000000002</c:v>
                </c:pt>
                <c:pt idx="228">
                  <c:v>126.08999999999992</c:v>
                </c:pt>
                <c:pt idx="229">
                  <c:v>125.67999999999984</c:v>
                </c:pt>
                <c:pt idx="230">
                  <c:v>126.54999999999995</c:v>
                </c:pt>
                <c:pt idx="231">
                  <c:v>126.75999999999999</c:v>
                </c:pt>
                <c:pt idx="232">
                  <c:v>126.07999999999993</c:v>
                </c:pt>
                <c:pt idx="233">
                  <c:v>126.53999999999996</c:v>
                </c:pt>
                <c:pt idx="234">
                  <c:v>126.79999999999995</c:v>
                </c:pt>
                <c:pt idx="235">
                  <c:v>126.38999999999987</c:v>
                </c:pt>
                <c:pt idx="236">
                  <c:v>126.28999999999996</c:v>
                </c:pt>
                <c:pt idx="237">
                  <c:v>125.99000000000001</c:v>
                </c:pt>
                <c:pt idx="238">
                  <c:v>126.81999999999994</c:v>
                </c:pt>
                <c:pt idx="239">
                  <c:v>126.05999999999995</c:v>
                </c:pt>
                <c:pt idx="240">
                  <c:v>127.61999999999989</c:v>
                </c:pt>
                <c:pt idx="241">
                  <c:v>127.63999999999987</c:v>
                </c:pt>
                <c:pt idx="242">
                  <c:v>126.89999999999986</c:v>
                </c:pt>
                <c:pt idx="243">
                  <c:v>127.22000000000003</c:v>
                </c:pt>
                <c:pt idx="244">
                  <c:v>127.1099999999999</c:v>
                </c:pt>
                <c:pt idx="245">
                  <c:v>126.74000000000001</c:v>
                </c:pt>
                <c:pt idx="246">
                  <c:v>127.06999999999994</c:v>
                </c:pt>
                <c:pt idx="247">
                  <c:v>126.94999999999982</c:v>
                </c:pt>
                <c:pt idx="248">
                  <c:v>127.01999999999998</c:v>
                </c:pt>
                <c:pt idx="249">
                  <c:v>126.69999999999982</c:v>
                </c:pt>
                <c:pt idx="250">
                  <c:v>127.05999999999995</c:v>
                </c:pt>
                <c:pt idx="251">
                  <c:v>128.06999999999994</c:v>
                </c:pt>
                <c:pt idx="252">
                  <c:v>127.22000000000003</c:v>
                </c:pt>
                <c:pt idx="253">
                  <c:v>127.17999999999984</c:v>
                </c:pt>
                <c:pt idx="254">
                  <c:v>127.75</c:v>
                </c:pt>
                <c:pt idx="255">
                  <c:v>127.16999999999985</c:v>
                </c:pt>
                <c:pt idx="256">
                  <c:v>127.30999999999995</c:v>
                </c:pt>
                <c:pt idx="257">
                  <c:v>127.18999999999983</c:v>
                </c:pt>
                <c:pt idx="258">
                  <c:v>127.19999999999982</c:v>
                </c:pt>
                <c:pt idx="259">
                  <c:v>127.3599999999999</c:v>
                </c:pt>
                <c:pt idx="260">
                  <c:v>127.17999999999984</c:v>
                </c:pt>
                <c:pt idx="261">
                  <c:v>128.08999999999992</c:v>
                </c:pt>
                <c:pt idx="262">
                  <c:v>128.26999999999998</c:v>
                </c:pt>
                <c:pt idx="263">
                  <c:v>127.71000000000004</c:v>
                </c:pt>
                <c:pt idx="264">
                  <c:v>128.16999999999985</c:v>
                </c:pt>
                <c:pt idx="265">
                  <c:v>128.04999999999995</c:v>
                </c:pt>
                <c:pt idx="266">
                  <c:v>128.06999999999994</c:v>
                </c:pt>
                <c:pt idx="267">
                  <c:v>128.15999999999985</c:v>
                </c:pt>
                <c:pt idx="268">
                  <c:v>127.90999999999985</c:v>
                </c:pt>
                <c:pt idx="269">
                  <c:v>128.05999999999995</c:v>
                </c:pt>
                <c:pt idx="270">
                  <c:v>127.64999999999986</c:v>
                </c:pt>
                <c:pt idx="271">
                  <c:v>128.5</c:v>
                </c:pt>
                <c:pt idx="272">
                  <c:v>128.92999999999984</c:v>
                </c:pt>
                <c:pt idx="273">
                  <c:v>128.5</c:v>
                </c:pt>
                <c:pt idx="274">
                  <c:v>129.26</c:v>
                </c:pt>
                <c:pt idx="275">
                  <c:v>129.06999999999994</c:v>
                </c:pt>
                <c:pt idx="276">
                  <c:v>128.69999999999982</c:v>
                </c:pt>
                <c:pt idx="277">
                  <c:v>129.41999999999985</c:v>
                </c:pt>
                <c:pt idx="278">
                  <c:v>129.09999999999991</c:v>
                </c:pt>
                <c:pt idx="279">
                  <c:v>129.13999999999987</c:v>
                </c:pt>
                <c:pt idx="280">
                  <c:v>129.1099999999999</c:v>
                </c:pt>
                <c:pt idx="281">
                  <c:v>129.38999999999987</c:v>
                </c:pt>
                <c:pt idx="282">
                  <c:v>128.92999999999984</c:v>
                </c:pt>
                <c:pt idx="283">
                  <c:v>129.41999999999985</c:v>
                </c:pt>
                <c:pt idx="284">
                  <c:v>129.1099999999999</c:v>
                </c:pt>
                <c:pt idx="285">
                  <c:v>129.19999999999982</c:v>
                </c:pt>
                <c:pt idx="286">
                  <c:v>129.30999999999995</c:v>
                </c:pt>
                <c:pt idx="287">
                  <c:v>129.52999999999997</c:v>
                </c:pt>
                <c:pt idx="288">
                  <c:v>129.31999999999994</c:v>
                </c:pt>
                <c:pt idx="289">
                  <c:v>129.64999999999986</c:v>
                </c:pt>
                <c:pt idx="290">
                  <c:v>129.71000000000004</c:v>
                </c:pt>
                <c:pt idx="291">
                  <c:v>129.51</c:v>
                </c:pt>
                <c:pt idx="292">
                  <c:v>129.28999999999996</c:v>
                </c:pt>
                <c:pt idx="293">
                  <c:v>129.05999999999995</c:v>
                </c:pt>
                <c:pt idx="294">
                  <c:v>128.94999999999982</c:v>
                </c:pt>
                <c:pt idx="295">
                  <c:v>129.59999999999991</c:v>
                </c:pt>
                <c:pt idx="296">
                  <c:v>129.19999999999982</c:v>
                </c:pt>
                <c:pt idx="297">
                  <c:v>129.51999999999998</c:v>
                </c:pt>
                <c:pt idx="298">
                  <c:v>130.04999999999995</c:v>
                </c:pt>
                <c:pt idx="299">
                  <c:v>129.56999999999994</c:v>
                </c:pt>
                <c:pt idx="300">
                  <c:v>129.6099999999999</c:v>
                </c:pt>
                <c:pt idx="301">
                  <c:v>129.92999999999984</c:v>
                </c:pt>
                <c:pt idx="302">
                  <c:v>129.51</c:v>
                </c:pt>
                <c:pt idx="303">
                  <c:v>129.08999999999992</c:v>
                </c:pt>
                <c:pt idx="304">
                  <c:v>128.77999999999997</c:v>
                </c:pt>
                <c:pt idx="305">
                  <c:v>129.18999999999983</c:v>
                </c:pt>
                <c:pt idx="306">
                  <c:v>129.51999999999998</c:v>
                </c:pt>
                <c:pt idx="307">
                  <c:v>128.92999999999984</c:v>
                </c:pt>
                <c:pt idx="308">
                  <c:v>129.38999999999987</c:v>
                </c:pt>
                <c:pt idx="309">
                  <c:v>128.86999999999989</c:v>
                </c:pt>
                <c:pt idx="310">
                  <c:v>128.68999999999983</c:v>
                </c:pt>
                <c:pt idx="311">
                  <c:v>129.06999999999994</c:v>
                </c:pt>
                <c:pt idx="312">
                  <c:v>129.15999999999985</c:v>
                </c:pt>
                <c:pt idx="313">
                  <c:v>129.26</c:v>
                </c:pt>
                <c:pt idx="314">
                  <c:v>129.11999999999989</c:v>
                </c:pt>
                <c:pt idx="315">
                  <c:v>129.59999999999991</c:v>
                </c:pt>
                <c:pt idx="316">
                  <c:v>130.53999999999996</c:v>
                </c:pt>
                <c:pt idx="317">
                  <c:v>130.61999999999989</c:v>
                </c:pt>
                <c:pt idx="318">
                  <c:v>130.08999999999992</c:v>
                </c:pt>
                <c:pt idx="319">
                  <c:v>129.32999999999993</c:v>
                </c:pt>
                <c:pt idx="320">
                  <c:v>130.07999999999993</c:v>
                </c:pt>
                <c:pt idx="321">
                  <c:v>129.68999999999983</c:v>
                </c:pt>
                <c:pt idx="322">
                  <c:v>129.12999999999988</c:v>
                </c:pt>
                <c:pt idx="323">
                  <c:v>129.15999999999985</c:v>
                </c:pt>
                <c:pt idx="324">
                  <c:v>129.43999999999983</c:v>
                </c:pt>
                <c:pt idx="325">
                  <c:v>129.43999999999983</c:v>
                </c:pt>
                <c:pt idx="326">
                  <c:v>129.67999999999984</c:v>
                </c:pt>
                <c:pt idx="327">
                  <c:v>129.96000000000004</c:v>
                </c:pt>
                <c:pt idx="328">
                  <c:v>129.98000000000002</c:v>
                </c:pt>
                <c:pt idx="329">
                  <c:v>130.37999999999988</c:v>
                </c:pt>
                <c:pt idx="330">
                  <c:v>130.03999999999996</c:v>
                </c:pt>
                <c:pt idx="331">
                  <c:v>130.19999999999982</c:v>
                </c:pt>
                <c:pt idx="332">
                  <c:v>130.05999999999995</c:v>
                </c:pt>
                <c:pt idx="333">
                  <c:v>130.76999999999998</c:v>
                </c:pt>
                <c:pt idx="334">
                  <c:v>130.82999999999993</c:v>
                </c:pt>
                <c:pt idx="335">
                  <c:v>130.49</c:v>
                </c:pt>
                <c:pt idx="336">
                  <c:v>130.98000000000002</c:v>
                </c:pt>
                <c:pt idx="337">
                  <c:v>130.61999999999989</c:v>
                </c:pt>
                <c:pt idx="338">
                  <c:v>130.63999999999987</c:v>
                </c:pt>
                <c:pt idx="339">
                  <c:v>130.8599999999999</c:v>
                </c:pt>
                <c:pt idx="340">
                  <c:v>131.06999999999994</c:v>
                </c:pt>
                <c:pt idx="341">
                  <c:v>130.11999999999989</c:v>
                </c:pt>
                <c:pt idx="342">
                  <c:v>130.53999999999996</c:v>
                </c:pt>
                <c:pt idx="343">
                  <c:v>130.18999999999983</c:v>
                </c:pt>
                <c:pt idx="344">
                  <c:v>130.28999999999996</c:v>
                </c:pt>
                <c:pt idx="345">
                  <c:v>130.37999999999988</c:v>
                </c:pt>
                <c:pt idx="346">
                  <c:v>129.97000000000003</c:v>
                </c:pt>
                <c:pt idx="347">
                  <c:v>129.82999999999993</c:v>
                </c:pt>
                <c:pt idx="348">
                  <c:v>130.51999999999998</c:v>
                </c:pt>
                <c:pt idx="349">
                  <c:v>130.25</c:v>
                </c:pt>
                <c:pt idx="350">
                  <c:v>131.12999999999988</c:v>
                </c:pt>
                <c:pt idx="351">
                  <c:v>132.26</c:v>
                </c:pt>
                <c:pt idx="352">
                  <c:v>131.09999999999991</c:v>
                </c:pt>
                <c:pt idx="353">
                  <c:v>130.07999999999993</c:v>
                </c:pt>
                <c:pt idx="354">
                  <c:v>130.25</c:v>
                </c:pt>
                <c:pt idx="355">
                  <c:v>130.19999999999982</c:v>
                </c:pt>
                <c:pt idx="356">
                  <c:v>132.74</c:v>
                </c:pt>
                <c:pt idx="357">
                  <c:v>138.17999999999984</c:v>
                </c:pt>
                <c:pt idx="358">
                  <c:v>143.1099999999999</c:v>
                </c:pt>
                <c:pt idx="359">
                  <c:v>147.53999999999996</c:v>
                </c:pt>
                <c:pt idx="360">
                  <c:v>151.93999999999983</c:v>
                </c:pt>
                <c:pt idx="361">
                  <c:v>157.01999999999998</c:v>
                </c:pt>
                <c:pt idx="362">
                  <c:v>161.89999999999986</c:v>
                </c:pt>
                <c:pt idx="363">
                  <c:v>167.05999999999995</c:v>
                </c:pt>
                <c:pt idx="364">
                  <c:v>172.44999999999982</c:v>
                </c:pt>
                <c:pt idx="365">
                  <c:v>177.25</c:v>
                </c:pt>
                <c:pt idx="366">
                  <c:v>183.15999999999985</c:v>
                </c:pt>
                <c:pt idx="367">
                  <c:v>188.27999999999997</c:v>
                </c:pt>
                <c:pt idx="368">
                  <c:v>193.59999999999991</c:v>
                </c:pt>
                <c:pt idx="369">
                  <c:v>198.77999999999997</c:v>
                </c:pt>
                <c:pt idx="370">
                  <c:v>204.33999999999992</c:v>
                </c:pt>
                <c:pt idx="371">
                  <c:v>209.65999999999985</c:v>
                </c:pt>
                <c:pt idx="372">
                  <c:v>215.55999999999995</c:v>
                </c:pt>
                <c:pt idx="373">
                  <c:v>221.05999999999995</c:v>
                </c:pt>
                <c:pt idx="374">
                  <c:v>226.66999999999985</c:v>
                </c:pt>
                <c:pt idx="375">
                  <c:v>232.02999999999997</c:v>
                </c:pt>
                <c:pt idx="376">
                  <c:v>238.04999999999995</c:v>
                </c:pt>
                <c:pt idx="377">
                  <c:v>243.87999999999988</c:v>
                </c:pt>
                <c:pt idx="378">
                  <c:v>249.67999999999984</c:v>
                </c:pt>
                <c:pt idx="379">
                  <c:v>255.61999999999989</c:v>
                </c:pt>
                <c:pt idx="380">
                  <c:v>261.22000000000003</c:v>
                </c:pt>
                <c:pt idx="381">
                  <c:v>267.39999999999986</c:v>
                </c:pt>
                <c:pt idx="382">
                  <c:v>273.27999999999997</c:v>
                </c:pt>
                <c:pt idx="383">
                  <c:v>279.59999999999991</c:v>
                </c:pt>
                <c:pt idx="384">
                  <c:v>285.36999999999989</c:v>
                </c:pt>
                <c:pt idx="385">
                  <c:v>291.41999999999985</c:v>
                </c:pt>
                <c:pt idx="386">
                  <c:v>297.43999999999983</c:v>
                </c:pt>
                <c:pt idx="387">
                  <c:v>303.34999999999991</c:v>
                </c:pt>
                <c:pt idx="388">
                  <c:v>309.5</c:v>
                </c:pt>
                <c:pt idx="389">
                  <c:v>315.41999999999985</c:v>
                </c:pt>
                <c:pt idx="390">
                  <c:v>321.24</c:v>
                </c:pt>
                <c:pt idx="391">
                  <c:v>327.76</c:v>
                </c:pt>
                <c:pt idx="392">
                  <c:v>333.78</c:v>
                </c:pt>
                <c:pt idx="393">
                  <c:v>339.36999999999989</c:v>
                </c:pt>
                <c:pt idx="394">
                  <c:v>345.71000000000004</c:v>
                </c:pt>
                <c:pt idx="395">
                  <c:v>351.54999999999995</c:v>
                </c:pt>
                <c:pt idx="396">
                  <c:v>357.56999999999994</c:v>
                </c:pt>
                <c:pt idx="397">
                  <c:v>364.06999999999994</c:v>
                </c:pt>
                <c:pt idx="398">
                  <c:v>369.74</c:v>
                </c:pt>
                <c:pt idx="399">
                  <c:v>376.06999999999994</c:v>
                </c:pt>
                <c:pt idx="400">
                  <c:v>382.08999999999992</c:v>
                </c:pt>
                <c:pt idx="401">
                  <c:v>387.99</c:v>
                </c:pt>
                <c:pt idx="402">
                  <c:v>394.03999999999996</c:v>
                </c:pt>
                <c:pt idx="403">
                  <c:v>400.03</c:v>
                </c:pt>
                <c:pt idx="404">
                  <c:v>406.31999999999994</c:v>
                </c:pt>
                <c:pt idx="405">
                  <c:v>411.18999999999983</c:v>
                </c:pt>
                <c:pt idx="406">
                  <c:v>417.3599999999999</c:v>
                </c:pt>
                <c:pt idx="407">
                  <c:v>423.3599999999999</c:v>
                </c:pt>
                <c:pt idx="408">
                  <c:v>429.31999999999994</c:v>
                </c:pt>
                <c:pt idx="409">
                  <c:v>434.98</c:v>
                </c:pt>
                <c:pt idx="410">
                  <c:v>440.79999999999995</c:v>
                </c:pt>
                <c:pt idx="411">
                  <c:v>446.28</c:v>
                </c:pt>
                <c:pt idx="412">
                  <c:v>452.03</c:v>
                </c:pt>
                <c:pt idx="413">
                  <c:v>457.79999999999995</c:v>
                </c:pt>
                <c:pt idx="414">
                  <c:v>463.13999999999987</c:v>
                </c:pt>
                <c:pt idx="415">
                  <c:v>468.54999999999995</c:v>
                </c:pt>
                <c:pt idx="416">
                  <c:v>474.28999999999996</c:v>
                </c:pt>
                <c:pt idx="417">
                  <c:v>480.09999999999991</c:v>
                </c:pt>
                <c:pt idx="418">
                  <c:v>485.04999999999995</c:v>
                </c:pt>
                <c:pt idx="419">
                  <c:v>490.90999999999985</c:v>
                </c:pt>
                <c:pt idx="420">
                  <c:v>496.79999999999995</c:v>
                </c:pt>
                <c:pt idx="421">
                  <c:v>502.31999999999994</c:v>
                </c:pt>
                <c:pt idx="422">
                  <c:v>507.32999999999993</c:v>
                </c:pt>
                <c:pt idx="423">
                  <c:v>512.62999999999988</c:v>
                </c:pt>
                <c:pt idx="424">
                  <c:v>518.17999999999995</c:v>
                </c:pt>
                <c:pt idx="425">
                  <c:v>523.59899999999993</c:v>
                </c:pt>
                <c:pt idx="426">
                  <c:v>529.05899999999997</c:v>
                </c:pt>
                <c:pt idx="427">
                  <c:v>533.63999999999987</c:v>
                </c:pt>
                <c:pt idx="428">
                  <c:v>538.99599999999998</c:v>
                </c:pt>
                <c:pt idx="429">
                  <c:v>544.1819999999999</c:v>
                </c:pt>
                <c:pt idx="430">
                  <c:v>549.07099999999991</c:v>
                </c:pt>
                <c:pt idx="431">
                  <c:v>554.25299999999993</c:v>
                </c:pt>
                <c:pt idx="432">
                  <c:v>559.50699999999995</c:v>
                </c:pt>
                <c:pt idx="433">
                  <c:v>564.47299999999996</c:v>
                </c:pt>
                <c:pt idx="434">
                  <c:v>569.90299999999991</c:v>
                </c:pt>
                <c:pt idx="435">
                  <c:v>574.7639999999999</c:v>
                </c:pt>
                <c:pt idx="436">
                  <c:v>579.75199999999995</c:v>
                </c:pt>
                <c:pt idx="437">
                  <c:v>584.91799999999989</c:v>
                </c:pt>
                <c:pt idx="438">
                  <c:v>589.67699999999991</c:v>
                </c:pt>
                <c:pt idx="439">
                  <c:v>594.70299999999997</c:v>
                </c:pt>
                <c:pt idx="440">
                  <c:v>599.37399999999991</c:v>
                </c:pt>
                <c:pt idx="441">
                  <c:v>604.45299999999997</c:v>
                </c:pt>
                <c:pt idx="442">
                  <c:v>609.39299999999992</c:v>
                </c:pt>
                <c:pt idx="443">
                  <c:v>614.50699999999995</c:v>
                </c:pt>
                <c:pt idx="444">
                  <c:v>619.39899999999989</c:v>
                </c:pt>
                <c:pt idx="445">
                  <c:v>623.84999999999991</c:v>
                </c:pt>
                <c:pt idx="446">
                  <c:v>628.81899999999996</c:v>
                </c:pt>
                <c:pt idx="447">
                  <c:v>633.50299999999993</c:v>
                </c:pt>
                <c:pt idx="448">
                  <c:v>638.72699999999998</c:v>
                </c:pt>
                <c:pt idx="449">
                  <c:v>642.85899999999992</c:v>
                </c:pt>
                <c:pt idx="450">
                  <c:v>648.05599999999993</c:v>
                </c:pt>
                <c:pt idx="451">
                  <c:v>652.75499999999988</c:v>
                </c:pt>
                <c:pt idx="452">
                  <c:v>656.96399999999994</c:v>
                </c:pt>
                <c:pt idx="453">
                  <c:v>661.37199999999996</c:v>
                </c:pt>
                <c:pt idx="454">
                  <c:v>665.98099999999988</c:v>
                </c:pt>
                <c:pt idx="455">
                  <c:v>670.36099999999988</c:v>
                </c:pt>
                <c:pt idx="456">
                  <c:v>674.8069999999999</c:v>
                </c:pt>
                <c:pt idx="457">
                  <c:v>679.31799999999998</c:v>
                </c:pt>
                <c:pt idx="458">
                  <c:v>683.0139999999999</c:v>
                </c:pt>
                <c:pt idx="459">
                  <c:v>687.24999999999989</c:v>
                </c:pt>
                <c:pt idx="460">
                  <c:v>691.69499999999994</c:v>
                </c:pt>
                <c:pt idx="461">
                  <c:v>695.1049999999999</c:v>
                </c:pt>
                <c:pt idx="462">
                  <c:v>699.5619999999999</c:v>
                </c:pt>
                <c:pt idx="463">
                  <c:v>703.12199999999996</c:v>
                </c:pt>
                <c:pt idx="464">
                  <c:v>706.87999999999988</c:v>
                </c:pt>
                <c:pt idx="465">
                  <c:v>710.43499999999995</c:v>
                </c:pt>
                <c:pt idx="466">
                  <c:v>714.01599999999996</c:v>
                </c:pt>
                <c:pt idx="467">
                  <c:v>718.21799999999996</c:v>
                </c:pt>
                <c:pt idx="468">
                  <c:v>721.84199999999987</c:v>
                </c:pt>
                <c:pt idx="469">
                  <c:v>725.1389999999999</c:v>
                </c:pt>
                <c:pt idx="470">
                  <c:v>728.31599999999992</c:v>
                </c:pt>
                <c:pt idx="471">
                  <c:v>732.26899999999989</c:v>
                </c:pt>
                <c:pt idx="472">
                  <c:v>734.88299999999992</c:v>
                </c:pt>
                <c:pt idx="473">
                  <c:v>738.32699999999988</c:v>
                </c:pt>
                <c:pt idx="474">
                  <c:v>741.51799999999992</c:v>
                </c:pt>
                <c:pt idx="475">
                  <c:v>744.08399999999995</c:v>
                </c:pt>
                <c:pt idx="476">
                  <c:v>747.42399999999998</c:v>
                </c:pt>
                <c:pt idx="477">
                  <c:v>750.48899999999992</c:v>
                </c:pt>
                <c:pt idx="478">
                  <c:v>753.17799999999988</c:v>
                </c:pt>
                <c:pt idx="479">
                  <c:v>755.91599999999994</c:v>
                </c:pt>
                <c:pt idx="480">
                  <c:v>758.79299999999989</c:v>
                </c:pt>
                <c:pt idx="481">
                  <c:v>761.58499999999992</c:v>
                </c:pt>
                <c:pt idx="482">
                  <c:v>764.14599999999996</c:v>
                </c:pt>
                <c:pt idx="483">
                  <c:v>766.52099999999996</c:v>
                </c:pt>
                <c:pt idx="484">
                  <c:v>769.45899999999995</c:v>
                </c:pt>
                <c:pt idx="485">
                  <c:v>771.77899999999988</c:v>
                </c:pt>
                <c:pt idx="486">
                  <c:v>774.24199999999996</c:v>
                </c:pt>
                <c:pt idx="487">
                  <c:v>776.32199999999989</c:v>
                </c:pt>
                <c:pt idx="488">
                  <c:v>778.71199999999988</c:v>
                </c:pt>
                <c:pt idx="489">
                  <c:v>780.85799999999995</c:v>
                </c:pt>
                <c:pt idx="490">
                  <c:v>783.67499999999995</c:v>
                </c:pt>
                <c:pt idx="491">
                  <c:v>785.96899999999994</c:v>
                </c:pt>
                <c:pt idx="492">
                  <c:v>787.82499999999993</c:v>
                </c:pt>
                <c:pt idx="493">
                  <c:v>789.75599999999997</c:v>
                </c:pt>
                <c:pt idx="494">
                  <c:v>791.65299999999991</c:v>
                </c:pt>
                <c:pt idx="495">
                  <c:v>793.60699999999997</c:v>
                </c:pt>
                <c:pt idx="496">
                  <c:v>795.67099999999994</c:v>
                </c:pt>
                <c:pt idx="497">
                  <c:v>797.57799999999997</c:v>
                </c:pt>
                <c:pt idx="498">
                  <c:v>799.01699999999994</c:v>
                </c:pt>
                <c:pt idx="499">
                  <c:v>801.2059999999999</c:v>
                </c:pt>
                <c:pt idx="500">
                  <c:v>803.17799999999988</c:v>
                </c:pt>
                <c:pt idx="501">
                  <c:v>804.3549999999999</c:v>
                </c:pt>
                <c:pt idx="502">
                  <c:v>806.36799999999994</c:v>
                </c:pt>
                <c:pt idx="503">
                  <c:v>807.87099999999998</c:v>
                </c:pt>
                <c:pt idx="504">
                  <c:v>809.0859999999999</c:v>
                </c:pt>
                <c:pt idx="505">
                  <c:v>810.84299999999996</c:v>
                </c:pt>
                <c:pt idx="506">
                  <c:v>812.60699999999997</c:v>
                </c:pt>
                <c:pt idx="507">
                  <c:v>813.71299999999997</c:v>
                </c:pt>
                <c:pt idx="508">
                  <c:v>815.36699999999996</c:v>
                </c:pt>
                <c:pt idx="509">
                  <c:v>817.09399999999994</c:v>
                </c:pt>
                <c:pt idx="510">
                  <c:v>818.42499999999995</c:v>
                </c:pt>
                <c:pt idx="511">
                  <c:v>819.56999999999994</c:v>
                </c:pt>
                <c:pt idx="512">
                  <c:v>821.36399999999992</c:v>
                </c:pt>
                <c:pt idx="513">
                  <c:v>821.97899999999993</c:v>
                </c:pt>
                <c:pt idx="514">
                  <c:v>823.40399999999988</c:v>
                </c:pt>
                <c:pt idx="515">
                  <c:v>824.42599999999993</c:v>
                </c:pt>
                <c:pt idx="516">
                  <c:v>825.81099999999992</c:v>
                </c:pt>
                <c:pt idx="517">
                  <c:v>827.08299999999997</c:v>
                </c:pt>
                <c:pt idx="518">
                  <c:v>828.0569999999999</c:v>
                </c:pt>
                <c:pt idx="519">
                  <c:v>829.57899999999995</c:v>
                </c:pt>
                <c:pt idx="520">
                  <c:v>830.60599999999988</c:v>
                </c:pt>
                <c:pt idx="521">
                  <c:v>831.73899999999992</c:v>
                </c:pt>
                <c:pt idx="522">
                  <c:v>832.8889999999999</c:v>
                </c:pt>
                <c:pt idx="523">
                  <c:v>833.8839999999999</c:v>
                </c:pt>
                <c:pt idx="524">
                  <c:v>835.40699999999993</c:v>
                </c:pt>
                <c:pt idx="525">
                  <c:v>836.58499999999992</c:v>
                </c:pt>
                <c:pt idx="526">
                  <c:v>837.57099999999991</c:v>
                </c:pt>
                <c:pt idx="527">
                  <c:v>838.73699999999997</c:v>
                </c:pt>
                <c:pt idx="528">
                  <c:v>839.83499999999992</c:v>
                </c:pt>
                <c:pt idx="529">
                  <c:v>841.11399999999992</c:v>
                </c:pt>
                <c:pt idx="530">
                  <c:v>841.90899999999988</c:v>
                </c:pt>
                <c:pt idx="531">
                  <c:v>843.22199999999998</c:v>
                </c:pt>
                <c:pt idx="532">
                  <c:v>844.21799999999996</c:v>
                </c:pt>
                <c:pt idx="533">
                  <c:v>845.78499999999997</c:v>
                </c:pt>
                <c:pt idx="534">
                  <c:v>847.1579999999999</c:v>
                </c:pt>
                <c:pt idx="535">
                  <c:v>849.57499999999993</c:v>
                </c:pt>
                <c:pt idx="536">
                  <c:v>847.09199999999987</c:v>
                </c:pt>
                <c:pt idx="537">
                  <c:v>846.47699999999998</c:v>
                </c:pt>
                <c:pt idx="538">
                  <c:v>846.65499999999997</c:v>
                </c:pt>
                <c:pt idx="539">
                  <c:v>845.87699999999995</c:v>
                </c:pt>
                <c:pt idx="540">
                  <c:v>845.25999999999988</c:v>
                </c:pt>
                <c:pt idx="541">
                  <c:v>844.58199999999988</c:v>
                </c:pt>
                <c:pt idx="542">
                  <c:v>844.72799999999995</c:v>
                </c:pt>
                <c:pt idx="543">
                  <c:v>844.58299999999997</c:v>
                </c:pt>
                <c:pt idx="544">
                  <c:v>843.98799999999994</c:v>
                </c:pt>
                <c:pt idx="545">
                  <c:v>844.14699999999993</c:v>
                </c:pt>
                <c:pt idx="546">
                  <c:v>844.01499999999987</c:v>
                </c:pt>
                <c:pt idx="547">
                  <c:v>843.80499999999995</c:v>
                </c:pt>
                <c:pt idx="548">
                  <c:v>842.6579999999999</c:v>
                </c:pt>
                <c:pt idx="549">
                  <c:v>843.66799999999989</c:v>
                </c:pt>
                <c:pt idx="550">
                  <c:v>842.94099999999992</c:v>
                </c:pt>
                <c:pt idx="551">
                  <c:v>841.90299999999991</c:v>
                </c:pt>
                <c:pt idx="552">
                  <c:v>841.92099999999994</c:v>
                </c:pt>
                <c:pt idx="553">
                  <c:v>842.55199999999991</c:v>
                </c:pt>
                <c:pt idx="554">
                  <c:v>842.14499999999998</c:v>
                </c:pt>
                <c:pt idx="555">
                  <c:v>842.12499999999989</c:v>
                </c:pt>
                <c:pt idx="556">
                  <c:v>841.5329999999999</c:v>
                </c:pt>
                <c:pt idx="557">
                  <c:v>841.03199999999993</c:v>
                </c:pt>
                <c:pt idx="558">
                  <c:v>840.95299999999997</c:v>
                </c:pt>
                <c:pt idx="559">
                  <c:v>841.02499999999998</c:v>
                </c:pt>
                <c:pt idx="560">
                  <c:v>840.07699999999988</c:v>
                </c:pt>
                <c:pt idx="561">
                  <c:v>841.43499999999995</c:v>
                </c:pt>
                <c:pt idx="562">
                  <c:v>844.30599999999993</c:v>
                </c:pt>
                <c:pt idx="563">
                  <c:v>844.59699999999998</c:v>
                </c:pt>
                <c:pt idx="564">
                  <c:v>844.57599999999991</c:v>
                </c:pt>
                <c:pt idx="565">
                  <c:v>841.14599999999996</c:v>
                </c:pt>
                <c:pt idx="566">
                  <c:v>841.20799999999997</c:v>
                </c:pt>
                <c:pt idx="567">
                  <c:v>843.35099999999989</c:v>
                </c:pt>
                <c:pt idx="568">
                  <c:v>842.77199999999993</c:v>
                </c:pt>
                <c:pt idx="569">
                  <c:v>842.6869999999999</c:v>
                </c:pt>
                <c:pt idx="570">
                  <c:v>840.61399999999992</c:v>
                </c:pt>
                <c:pt idx="571">
                  <c:v>839.9</c:v>
                </c:pt>
                <c:pt idx="572">
                  <c:v>839.43999999999994</c:v>
                </c:pt>
                <c:pt idx="573">
                  <c:v>839.45099999999991</c:v>
                </c:pt>
                <c:pt idx="574">
                  <c:v>839.07799999999997</c:v>
                </c:pt>
                <c:pt idx="575">
                  <c:v>838.80199999999991</c:v>
                </c:pt>
                <c:pt idx="576">
                  <c:v>838.96999999999991</c:v>
                </c:pt>
                <c:pt idx="577">
                  <c:v>838.71799999999996</c:v>
                </c:pt>
                <c:pt idx="578">
                  <c:v>838.90399999999988</c:v>
                </c:pt>
                <c:pt idx="579">
                  <c:v>839.05099999999993</c:v>
                </c:pt>
                <c:pt idx="580">
                  <c:v>837.73699999999997</c:v>
                </c:pt>
                <c:pt idx="581">
                  <c:v>837.44399999999996</c:v>
                </c:pt>
                <c:pt idx="582">
                  <c:v>837.67699999999991</c:v>
                </c:pt>
                <c:pt idx="583">
                  <c:v>837.74399999999991</c:v>
                </c:pt>
                <c:pt idx="584">
                  <c:v>837.60099999999989</c:v>
                </c:pt>
                <c:pt idx="585">
                  <c:v>836.8839999999999</c:v>
                </c:pt>
                <c:pt idx="586">
                  <c:v>836.67899999999997</c:v>
                </c:pt>
                <c:pt idx="587">
                  <c:v>836.39799999999991</c:v>
                </c:pt>
                <c:pt idx="588">
                  <c:v>836.3889999999999</c:v>
                </c:pt>
                <c:pt idx="589">
                  <c:v>837.07499999999993</c:v>
                </c:pt>
                <c:pt idx="590">
                  <c:v>837.5569999999999</c:v>
                </c:pt>
                <c:pt idx="591">
                  <c:v>836.17799999999988</c:v>
                </c:pt>
                <c:pt idx="592">
                  <c:v>837.12499999999989</c:v>
                </c:pt>
                <c:pt idx="593">
                  <c:v>836.17599999999993</c:v>
                </c:pt>
                <c:pt idx="594">
                  <c:v>835.70499999999993</c:v>
                </c:pt>
                <c:pt idx="595">
                  <c:v>835.9319999999999</c:v>
                </c:pt>
                <c:pt idx="596">
                  <c:v>835.30299999999988</c:v>
                </c:pt>
                <c:pt idx="597">
                  <c:v>835.09199999999987</c:v>
                </c:pt>
                <c:pt idx="598">
                  <c:v>835.17799999999988</c:v>
                </c:pt>
                <c:pt idx="599">
                  <c:v>835.84899999999993</c:v>
                </c:pt>
                <c:pt idx="600">
                  <c:v>835.88999999999987</c:v>
                </c:pt>
                <c:pt idx="601">
                  <c:v>835.08799999999997</c:v>
                </c:pt>
                <c:pt idx="602">
                  <c:v>835.20099999999991</c:v>
                </c:pt>
                <c:pt idx="603">
                  <c:v>834.44799999999998</c:v>
                </c:pt>
                <c:pt idx="604">
                  <c:v>834.48199999999997</c:v>
                </c:pt>
                <c:pt idx="605">
                  <c:v>834.62499999999989</c:v>
                </c:pt>
                <c:pt idx="606">
                  <c:v>834.0139999999999</c:v>
                </c:pt>
                <c:pt idx="607">
                  <c:v>833.97899999999993</c:v>
                </c:pt>
                <c:pt idx="608">
                  <c:v>833.80199999999991</c:v>
                </c:pt>
                <c:pt idx="609">
                  <c:v>834.06499999999994</c:v>
                </c:pt>
                <c:pt idx="610">
                  <c:v>834.52199999999993</c:v>
                </c:pt>
                <c:pt idx="611">
                  <c:v>833.8</c:v>
                </c:pt>
                <c:pt idx="612">
                  <c:v>833.43999999999994</c:v>
                </c:pt>
                <c:pt idx="613">
                  <c:v>833.95199999999988</c:v>
                </c:pt>
                <c:pt idx="614">
                  <c:v>833.48299999999995</c:v>
                </c:pt>
                <c:pt idx="615">
                  <c:v>833.18899999999996</c:v>
                </c:pt>
                <c:pt idx="616">
                  <c:v>833.1389999999999</c:v>
                </c:pt>
                <c:pt idx="617">
                  <c:v>832.9</c:v>
                </c:pt>
                <c:pt idx="618">
                  <c:v>832.76299999999992</c:v>
                </c:pt>
                <c:pt idx="619">
                  <c:v>832.59999999999991</c:v>
                </c:pt>
                <c:pt idx="620">
                  <c:v>834.29199999999992</c:v>
                </c:pt>
                <c:pt idx="621">
                  <c:v>833.1819999999999</c:v>
                </c:pt>
                <c:pt idx="622">
                  <c:v>832.26699999999994</c:v>
                </c:pt>
                <c:pt idx="623">
                  <c:v>832.86699999999996</c:v>
                </c:pt>
                <c:pt idx="624">
                  <c:v>832.15099999999995</c:v>
                </c:pt>
                <c:pt idx="625">
                  <c:v>832.28499999999997</c:v>
                </c:pt>
                <c:pt idx="626">
                  <c:v>831.96999999999991</c:v>
                </c:pt>
                <c:pt idx="627">
                  <c:v>831.94199999999989</c:v>
                </c:pt>
                <c:pt idx="628">
                  <c:v>831.50699999999995</c:v>
                </c:pt>
                <c:pt idx="629">
                  <c:v>831.28599999999994</c:v>
                </c:pt>
                <c:pt idx="630">
                  <c:v>832.05599999999993</c:v>
                </c:pt>
                <c:pt idx="631">
                  <c:v>831.92199999999991</c:v>
                </c:pt>
                <c:pt idx="632">
                  <c:v>832.12099999999998</c:v>
                </c:pt>
                <c:pt idx="633">
                  <c:v>831.9559999999999</c:v>
                </c:pt>
                <c:pt idx="634">
                  <c:v>831.62399999999991</c:v>
                </c:pt>
                <c:pt idx="635">
                  <c:v>831.77499999999998</c:v>
                </c:pt>
                <c:pt idx="636">
                  <c:v>831.60299999999995</c:v>
                </c:pt>
                <c:pt idx="637">
                  <c:v>832.05399999999997</c:v>
                </c:pt>
                <c:pt idx="638">
                  <c:v>831.45999999999992</c:v>
                </c:pt>
                <c:pt idx="639">
                  <c:v>831.46799999999996</c:v>
                </c:pt>
                <c:pt idx="640">
                  <c:v>831.56399999999996</c:v>
                </c:pt>
                <c:pt idx="641">
                  <c:v>831.22199999999998</c:v>
                </c:pt>
                <c:pt idx="642">
                  <c:v>831.84599999999989</c:v>
                </c:pt>
                <c:pt idx="643">
                  <c:v>831.27099999999996</c:v>
                </c:pt>
                <c:pt idx="644">
                  <c:v>831.24599999999998</c:v>
                </c:pt>
                <c:pt idx="645">
                  <c:v>830.56699999999989</c:v>
                </c:pt>
                <c:pt idx="646">
                  <c:v>830.6339999999999</c:v>
                </c:pt>
                <c:pt idx="647">
                  <c:v>830.65899999999988</c:v>
                </c:pt>
                <c:pt idx="648">
                  <c:v>831.14099999999996</c:v>
                </c:pt>
                <c:pt idx="649">
                  <c:v>830.08899999999994</c:v>
                </c:pt>
                <c:pt idx="650">
                  <c:v>830.6579999999999</c:v>
                </c:pt>
                <c:pt idx="651">
                  <c:v>830.4559999999999</c:v>
                </c:pt>
                <c:pt idx="652">
                  <c:v>830.49899999999991</c:v>
                </c:pt>
                <c:pt idx="653">
                  <c:v>829.77699999999993</c:v>
                </c:pt>
                <c:pt idx="654">
                  <c:v>829.7639999999999</c:v>
                </c:pt>
                <c:pt idx="655">
                  <c:v>830.1819999999999</c:v>
                </c:pt>
                <c:pt idx="656">
                  <c:v>830.0139999999999</c:v>
                </c:pt>
                <c:pt idx="657">
                  <c:v>829.28499999999997</c:v>
                </c:pt>
                <c:pt idx="658">
                  <c:v>829.59199999999987</c:v>
                </c:pt>
                <c:pt idx="659">
                  <c:v>829.43599999999992</c:v>
                </c:pt>
                <c:pt idx="660">
                  <c:v>829.3359999999999</c:v>
                </c:pt>
                <c:pt idx="661">
                  <c:v>828.84899999999993</c:v>
                </c:pt>
                <c:pt idx="662">
                  <c:v>828.09799999999996</c:v>
                </c:pt>
                <c:pt idx="663">
                  <c:v>827.96799999999996</c:v>
                </c:pt>
                <c:pt idx="664">
                  <c:v>828.06499999999994</c:v>
                </c:pt>
                <c:pt idx="665">
                  <c:v>828.18899999999996</c:v>
                </c:pt>
                <c:pt idx="666">
                  <c:v>827.59699999999998</c:v>
                </c:pt>
                <c:pt idx="667">
                  <c:v>828.23699999999997</c:v>
                </c:pt>
                <c:pt idx="668">
                  <c:v>827.90099999999995</c:v>
                </c:pt>
                <c:pt idx="669">
                  <c:v>827.87099999999998</c:v>
                </c:pt>
                <c:pt idx="670">
                  <c:v>827.97099999999989</c:v>
                </c:pt>
                <c:pt idx="671">
                  <c:v>827.52199999999993</c:v>
                </c:pt>
                <c:pt idx="672">
                  <c:v>827.94899999999996</c:v>
                </c:pt>
                <c:pt idx="673">
                  <c:v>827.70099999999991</c:v>
                </c:pt>
                <c:pt idx="674">
                  <c:v>827.14699999999993</c:v>
                </c:pt>
                <c:pt idx="675">
                  <c:v>828.09999999999991</c:v>
                </c:pt>
                <c:pt idx="676">
                  <c:v>827.9129999999999</c:v>
                </c:pt>
                <c:pt idx="677">
                  <c:v>827.59999999999991</c:v>
                </c:pt>
                <c:pt idx="678">
                  <c:v>827.44199999999989</c:v>
                </c:pt>
                <c:pt idx="679">
                  <c:v>827.90699999999993</c:v>
                </c:pt>
                <c:pt idx="680">
                  <c:v>826.88599999999997</c:v>
                </c:pt>
                <c:pt idx="681">
                  <c:v>827.09999999999991</c:v>
                </c:pt>
                <c:pt idx="682">
                  <c:v>826.65399999999988</c:v>
                </c:pt>
                <c:pt idx="683">
                  <c:v>826.96199999999988</c:v>
                </c:pt>
                <c:pt idx="684">
                  <c:v>826.83499999999992</c:v>
                </c:pt>
                <c:pt idx="685">
                  <c:v>826.33999999999992</c:v>
                </c:pt>
                <c:pt idx="686">
                  <c:v>826.81599999999992</c:v>
                </c:pt>
                <c:pt idx="687">
                  <c:v>826.57099999999991</c:v>
                </c:pt>
                <c:pt idx="688">
                  <c:v>826.90499999999997</c:v>
                </c:pt>
                <c:pt idx="689">
                  <c:v>826.34699999999998</c:v>
                </c:pt>
                <c:pt idx="690">
                  <c:v>827.27199999999993</c:v>
                </c:pt>
                <c:pt idx="691">
                  <c:v>826.93299999999988</c:v>
                </c:pt>
                <c:pt idx="692">
                  <c:v>826.39799999999991</c:v>
                </c:pt>
                <c:pt idx="693">
                  <c:v>826.68799999999987</c:v>
                </c:pt>
                <c:pt idx="694">
                  <c:v>826.57399999999996</c:v>
                </c:pt>
                <c:pt idx="695">
                  <c:v>826.64699999999993</c:v>
                </c:pt>
                <c:pt idx="696">
                  <c:v>826.54299999999989</c:v>
                </c:pt>
                <c:pt idx="697">
                  <c:v>826.59999999999991</c:v>
                </c:pt>
                <c:pt idx="698">
                  <c:v>826.77799999999991</c:v>
                </c:pt>
                <c:pt idx="699">
                  <c:v>826.61799999999994</c:v>
                </c:pt>
                <c:pt idx="700">
                  <c:v>826.12299999999993</c:v>
                </c:pt>
                <c:pt idx="701">
                  <c:v>826.08399999999995</c:v>
                </c:pt>
                <c:pt idx="702">
                  <c:v>825.88199999999995</c:v>
                </c:pt>
                <c:pt idx="703">
                  <c:v>825.44999999999993</c:v>
                </c:pt>
                <c:pt idx="704">
                  <c:v>825.24599999999998</c:v>
                </c:pt>
                <c:pt idx="705">
                  <c:v>825.11299999999994</c:v>
                </c:pt>
                <c:pt idx="706">
                  <c:v>825.28199999999993</c:v>
                </c:pt>
                <c:pt idx="707">
                  <c:v>825.3069999999999</c:v>
                </c:pt>
                <c:pt idx="708">
                  <c:v>824.89399999999989</c:v>
                </c:pt>
                <c:pt idx="709">
                  <c:v>824.06399999999996</c:v>
                </c:pt>
                <c:pt idx="710">
                  <c:v>827.43599999999992</c:v>
                </c:pt>
                <c:pt idx="711">
                  <c:v>828.53399999999988</c:v>
                </c:pt>
                <c:pt idx="712">
                  <c:v>828.76699999999994</c:v>
                </c:pt>
                <c:pt idx="713">
                  <c:v>829.36899999999991</c:v>
                </c:pt>
                <c:pt idx="714">
                  <c:v>829.14399999999989</c:v>
                </c:pt>
                <c:pt idx="715">
                  <c:v>828.63699999999994</c:v>
                </c:pt>
                <c:pt idx="716">
                  <c:v>828.61199999999997</c:v>
                </c:pt>
                <c:pt idx="717">
                  <c:v>830.89599999999996</c:v>
                </c:pt>
                <c:pt idx="718">
                  <c:v>828.95299999999997</c:v>
                </c:pt>
                <c:pt idx="719">
                  <c:v>826.07399999999996</c:v>
                </c:pt>
                <c:pt idx="720">
                  <c:v>823.20799999999997</c:v>
                </c:pt>
                <c:pt idx="721">
                  <c:v>830.28</c:v>
                </c:pt>
                <c:pt idx="722">
                  <c:v>849.77899999999988</c:v>
                </c:pt>
                <c:pt idx="723">
                  <c:v>871.56399999999996</c:v>
                </c:pt>
                <c:pt idx="724">
                  <c:v>894.16199999999992</c:v>
                </c:pt>
                <c:pt idx="725">
                  <c:v>916.92799999999988</c:v>
                </c:pt>
                <c:pt idx="726">
                  <c:v>939.84399999999994</c:v>
                </c:pt>
                <c:pt idx="727">
                  <c:v>963.68499999999995</c:v>
                </c:pt>
                <c:pt idx="728">
                  <c:v>986.0859999999999</c:v>
                </c:pt>
                <c:pt idx="729">
                  <c:v>1008.3869999999999</c:v>
                </c:pt>
                <c:pt idx="730">
                  <c:v>1030.7860000000001</c:v>
                </c:pt>
                <c:pt idx="731">
                  <c:v>1052.8249999999998</c:v>
                </c:pt>
                <c:pt idx="732">
                  <c:v>1074.0079999999998</c:v>
                </c:pt>
                <c:pt idx="733">
                  <c:v>1095.0059999999999</c:v>
                </c:pt>
                <c:pt idx="734">
                  <c:v>1115.529</c:v>
                </c:pt>
                <c:pt idx="735">
                  <c:v>1134.998</c:v>
                </c:pt>
                <c:pt idx="736">
                  <c:v>1153.9959999999999</c:v>
                </c:pt>
                <c:pt idx="737">
                  <c:v>1172.335</c:v>
                </c:pt>
                <c:pt idx="738">
                  <c:v>1190.2819999999999</c:v>
                </c:pt>
                <c:pt idx="739">
                  <c:v>1207.3709999999999</c:v>
                </c:pt>
                <c:pt idx="740">
                  <c:v>1223.8989999999999</c:v>
                </c:pt>
                <c:pt idx="741">
                  <c:v>1239.9099999999999</c:v>
                </c:pt>
                <c:pt idx="742">
                  <c:v>1254.973</c:v>
                </c:pt>
                <c:pt idx="743">
                  <c:v>1270.3399999999999</c:v>
                </c:pt>
                <c:pt idx="744">
                  <c:v>1284.838</c:v>
                </c:pt>
                <c:pt idx="745">
                  <c:v>1298.0139999999999</c:v>
                </c:pt>
                <c:pt idx="746">
                  <c:v>1311.2919999999999</c:v>
                </c:pt>
                <c:pt idx="747">
                  <c:v>1323.4789999999998</c:v>
                </c:pt>
                <c:pt idx="748">
                  <c:v>1335.4959999999999</c:v>
                </c:pt>
                <c:pt idx="749">
                  <c:v>1347.039</c:v>
                </c:pt>
                <c:pt idx="750">
                  <c:v>1358.153</c:v>
                </c:pt>
                <c:pt idx="751">
                  <c:v>1368.1419999999998</c:v>
                </c:pt>
                <c:pt idx="752">
                  <c:v>1379.029</c:v>
                </c:pt>
                <c:pt idx="753">
                  <c:v>1388.875</c:v>
                </c:pt>
                <c:pt idx="754">
                  <c:v>1398.2469999999998</c:v>
                </c:pt>
                <c:pt idx="755">
                  <c:v>1407.2459999999999</c:v>
                </c:pt>
                <c:pt idx="756">
                  <c:v>1415.991</c:v>
                </c:pt>
                <c:pt idx="757">
                  <c:v>1424.3494999999998</c:v>
                </c:pt>
                <c:pt idx="758">
                  <c:v>1433.1143999999999</c:v>
                </c:pt>
                <c:pt idx="759">
                  <c:v>1440.6471999999999</c:v>
                </c:pt>
                <c:pt idx="760">
                  <c:v>1447.7658999999999</c:v>
                </c:pt>
                <c:pt idx="761">
                  <c:v>1454.4902</c:v>
                </c:pt>
                <c:pt idx="762">
                  <c:v>1462.0549999999998</c:v>
                </c:pt>
                <c:pt idx="763">
                  <c:v>1468.4088999999999</c:v>
                </c:pt>
                <c:pt idx="764">
                  <c:v>1474.9127999999998</c:v>
                </c:pt>
                <c:pt idx="765">
                  <c:v>1480.6152</c:v>
                </c:pt>
                <c:pt idx="766">
                  <c:v>1486.6894</c:v>
                </c:pt>
                <c:pt idx="767">
                  <c:v>1492.4549999999999</c:v>
                </c:pt>
                <c:pt idx="768">
                  <c:v>1497.7268999999999</c:v>
                </c:pt>
                <c:pt idx="769">
                  <c:v>1502.9691</c:v>
                </c:pt>
                <c:pt idx="770">
                  <c:v>1508.1361999999999</c:v>
                </c:pt>
                <c:pt idx="771">
                  <c:v>1512.7956199999999</c:v>
                </c:pt>
                <c:pt idx="772">
                  <c:v>1517.6401559999999</c:v>
                </c:pt>
                <c:pt idx="773">
                  <c:v>1522.1995299999999</c:v>
                </c:pt>
                <c:pt idx="774">
                  <c:v>1526.5768699999999</c:v>
                </c:pt>
                <c:pt idx="775">
                  <c:v>1531.1722</c:v>
                </c:pt>
                <c:pt idx="776">
                  <c:v>1535.4003</c:v>
                </c:pt>
                <c:pt idx="777">
                  <c:v>1539.3791999999999</c:v>
                </c:pt>
                <c:pt idx="778">
                  <c:v>1542.6963999999998</c:v>
                </c:pt>
                <c:pt idx="779">
                  <c:v>1547.3861999999999</c:v>
                </c:pt>
                <c:pt idx="780">
                  <c:v>1550.8933</c:v>
                </c:pt>
                <c:pt idx="781">
                  <c:v>1554.3174999999999</c:v>
                </c:pt>
                <c:pt idx="782">
                  <c:v>1557.53</c:v>
                </c:pt>
                <c:pt idx="783">
                  <c:v>1561.2698</c:v>
                </c:pt>
                <c:pt idx="784">
                  <c:v>1564.5385999999999</c:v>
                </c:pt>
                <c:pt idx="785">
                  <c:v>1566.7245</c:v>
                </c:pt>
                <c:pt idx="786">
                  <c:v>1569.7691</c:v>
                </c:pt>
                <c:pt idx="787">
                  <c:v>1573.2041999999999</c:v>
                </c:pt>
                <c:pt idx="788">
                  <c:v>1575.7363</c:v>
                </c:pt>
                <c:pt idx="789">
                  <c:v>1578.5791999999999</c:v>
                </c:pt>
                <c:pt idx="790">
                  <c:v>1581.2330999999999</c:v>
                </c:pt>
                <c:pt idx="791">
                  <c:v>1584.0041999999999</c:v>
                </c:pt>
                <c:pt idx="792">
                  <c:v>1586.5136</c:v>
                </c:pt>
                <c:pt idx="793">
                  <c:v>1589.3283999999999</c:v>
                </c:pt>
                <c:pt idx="794">
                  <c:v>1591.6487</c:v>
                </c:pt>
                <c:pt idx="795">
                  <c:v>1594.2901999999999</c:v>
                </c:pt>
                <c:pt idx="796">
                  <c:v>1596.3682999999999</c:v>
                </c:pt>
                <c:pt idx="797">
                  <c:v>1598.6002999999998</c:v>
                </c:pt>
                <c:pt idx="798">
                  <c:v>1600.9113</c:v>
                </c:pt>
                <c:pt idx="799">
                  <c:v>1603.53</c:v>
                </c:pt>
                <c:pt idx="800">
                  <c:v>1605.3253</c:v>
                </c:pt>
                <c:pt idx="801">
                  <c:v>1607.7260999999999</c:v>
                </c:pt>
                <c:pt idx="802">
                  <c:v>1609.7136</c:v>
                </c:pt>
                <c:pt idx="803">
                  <c:v>1611.3706</c:v>
                </c:pt>
                <c:pt idx="804">
                  <c:v>1613.5245</c:v>
                </c:pt>
                <c:pt idx="805">
                  <c:v>1615.8815999999999</c:v>
                </c:pt>
                <c:pt idx="806">
                  <c:v>1617.7088999999999</c:v>
                </c:pt>
                <c:pt idx="807">
                  <c:v>1619.539</c:v>
                </c:pt>
                <c:pt idx="808">
                  <c:v>1621.4949999999999</c:v>
                </c:pt>
                <c:pt idx="809">
                  <c:v>1623.0139999999999</c:v>
                </c:pt>
                <c:pt idx="810">
                  <c:v>1624.7749999999999</c:v>
                </c:pt>
                <c:pt idx="811">
                  <c:v>1626.6579999999999</c:v>
                </c:pt>
                <c:pt idx="812">
                  <c:v>1628.3529999999998</c:v>
                </c:pt>
                <c:pt idx="813">
                  <c:v>1630.146</c:v>
                </c:pt>
                <c:pt idx="814">
                  <c:v>1632</c:v>
                </c:pt>
                <c:pt idx="815">
                  <c:v>1633.327</c:v>
                </c:pt>
                <c:pt idx="816">
                  <c:v>1634.645</c:v>
                </c:pt>
                <c:pt idx="817">
                  <c:v>1636.9269999999999</c:v>
                </c:pt>
                <c:pt idx="818">
                  <c:v>1638.3339999999998</c:v>
                </c:pt>
                <c:pt idx="819">
                  <c:v>1639.2139999999999</c:v>
                </c:pt>
                <c:pt idx="820">
                  <c:v>1640.8519999999999</c:v>
                </c:pt>
                <c:pt idx="821">
                  <c:v>1642.453</c:v>
                </c:pt>
                <c:pt idx="822">
                  <c:v>1643.4689999999998</c:v>
                </c:pt>
                <c:pt idx="823">
                  <c:v>1644.9959999999999</c:v>
                </c:pt>
                <c:pt idx="824">
                  <c:v>1645.925</c:v>
                </c:pt>
                <c:pt idx="825">
                  <c:v>1646.8229999999999</c:v>
                </c:pt>
                <c:pt idx="826">
                  <c:v>1647.931</c:v>
                </c:pt>
                <c:pt idx="827">
                  <c:v>1649.0159999999998</c:v>
                </c:pt>
                <c:pt idx="828">
                  <c:v>1649.6659999999999</c:v>
                </c:pt>
                <c:pt idx="829">
                  <c:v>1650.489</c:v>
                </c:pt>
                <c:pt idx="830">
                  <c:v>1651.5319999999999</c:v>
                </c:pt>
                <c:pt idx="831">
                  <c:v>1652.3109999999999</c:v>
                </c:pt>
                <c:pt idx="832">
                  <c:v>1653.1289999999999</c:v>
                </c:pt>
                <c:pt idx="833">
                  <c:v>1653.991</c:v>
                </c:pt>
                <c:pt idx="834">
                  <c:v>1654.5319999999999</c:v>
                </c:pt>
                <c:pt idx="835">
                  <c:v>1655.6989999999998</c:v>
                </c:pt>
                <c:pt idx="836">
                  <c:v>1656.2539999999999</c:v>
                </c:pt>
                <c:pt idx="837">
                  <c:v>1657.0889999999999</c:v>
                </c:pt>
                <c:pt idx="838">
                  <c:v>1657.4379999999999</c:v>
                </c:pt>
                <c:pt idx="839">
                  <c:v>1658.2919999999999</c:v>
                </c:pt>
                <c:pt idx="840">
                  <c:v>1658.569</c:v>
                </c:pt>
                <c:pt idx="841">
                  <c:v>1659.4269999999999</c:v>
                </c:pt>
                <c:pt idx="842">
                  <c:v>1659.857</c:v>
                </c:pt>
                <c:pt idx="843">
                  <c:v>1660.653</c:v>
                </c:pt>
                <c:pt idx="844">
                  <c:v>1661.0749999999998</c:v>
                </c:pt>
                <c:pt idx="845">
                  <c:v>1661.8039999999999</c:v>
                </c:pt>
                <c:pt idx="846">
                  <c:v>1661.703</c:v>
                </c:pt>
                <c:pt idx="847">
                  <c:v>1662.5359999999998</c:v>
                </c:pt>
                <c:pt idx="848">
                  <c:v>1663.356</c:v>
                </c:pt>
                <c:pt idx="849">
                  <c:v>1663.69</c:v>
                </c:pt>
                <c:pt idx="850">
                  <c:v>1664.19</c:v>
                </c:pt>
                <c:pt idx="851">
                  <c:v>1664.405</c:v>
                </c:pt>
                <c:pt idx="852">
                  <c:v>1664.771</c:v>
                </c:pt>
                <c:pt idx="853">
                  <c:v>1665.547</c:v>
                </c:pt>
                <c:pt idx="854">
                  <c:v>1665.489</c:v>
                </c:pt>
                <c:pt idx="855">
                  <c:v>1666.0709999999999</c:v>
                </c:pt>
                <c:pt idx="856">
                  <c:v>1666.1079999999999</c:v>
                </c:pt>
                <c:pt idx="857">
                  <c:v>1666.61</c:v>
                </c:pt>
                <c:pt idx="858">
                  <c:v>1667.0419999999999</c:v>
                </c:pt>
                <c:pt idx="859">
                  <c:v>1666.8309999999999</c:v>
                </c:pt>
                <c:pt idx="860">
                  <c:v>1667.539</c:v>
                </c:pt>
                <c:pt idx="861">
                  <c:v>1667.62</c:v>
                </c:pt>
                <c:pt idx="862">
                  <c:v>1668.0069999999998</c:v>
                </c:pt>
                <c:pt idx="863">
                  <c:v>1668.578</c:v>
                </c:pt>
                <c:pt idx="864">
                  <c:v>1669.1499999999999</c:v>
                </c:pt>
                <c:pt idx="865">
                  <c:v>1668.9669999999999</c:v>
                </c:pt>
                <c:pt idx="866">
                  <c:v>1669.3889999999999</c:v>
                </c:pt>
                <c:pt idx="867">
                  <c:v>1669.6759999999999</c:v>
                </c:pt>
                <c:pt idx="868">
                  <c:v>1669.596</c:v>
                </c:pt>
                <c:pt idx="869">
                  <c:v>1670.088</c:v>
                </c:pt>
                <c:pt idx="870">
                  <c:v>1670.585</c:v>
                </c:pt>
                <c:pt idx="871">
                  <c:v>1670.4859999999999</c:v>
                </c:pt>
                <c:pt idx="872">
                  <c:v>1670.6909999999998</c:v>
                </c:pt>
                <c:pt idx="873">
                  <c:v>1671.2279999999998</c:v>
                </c:pt>
                <c:pt idx="874">
                  <c:v>1671.473</c:v>
                </c:pt>
                <c:pt idx="875">
                  <c:v>1671.9969999999998</c:v>
                </c:pt>
                <c:pt idx="876">
                  <c:v>1672.481</c:v>
                </c:pt>
                <c:pt idx="877">
                  <c:v>1672.402</c:v>
                </c:pt>
                <c:pt idx="878">
                  <c:v>1672.9749999999999</c:v>
                </c:pt>
                <c:pt idx="879">
                  <c:v>1672.9169999999999</c:v>
                </c:pt>
                <c:pt idx="880">
                  <c:v>1672.8150000000001</c:v>
                </c:pt>
                <c:pt idx="881">
                  <c:v>1673.32</c:v>
                </c:pt>
                <c:pt idx="882">
                  <c:v>1673.7909999999999</c:v>
                </c:pt>
                <c:pt idx="883">
                  <c:v>1674.127</c:v>
                </c:pt>
                <c:pt idx="884">
                  <c:v>1674.318</c:v>
                </c:pt>
                <c:pt idx="885">
                  <c:v>1674.3879999999999</c:v>
                </c:pt>
                <c:pt idx="886">
                  <c:v>1675.0819999999999</c:v>
                </c:pt>
                <c:pt idx="887">
                  <c:v>1675.069</c:v>
                </c:pt>
                <c:pt idx="888">
                  <c:v>1676.039</c:v>
                </c:pt>
                <c:pt idx="889">
                  <c:v>1676.4869999999999</c:v>
                </c:pt>
                <c:pt idx="890">
                  <c:v>1676.694</c:v>
                </c:pt>
                <c:pt idx="891">
                  <c:v>1677.2289999999998</c:v>
                </c:pt>
                <c:pt idx="892">
                  <c:v>1677.8679999999999</c:v>
                </c:pt>
                <c:pt idx="893">
                  <c:v>1678.182</c:v>
                </c:pt>
                <c:pt idx="894">
                  <c:v>1678.702</c:v>
                </c:pt>
                <c:pt idx="895">
                  <c:v>1679.9459999999999</c:v>
                </c:pt>
                <c:pt idx="896">
                  <c:v>1680.096</c:v>
                </c:pt>
                <c:pt idx="897">
                  <c:v>1680.5169999999998</c:v>
                </c:pt>
                <c:pt idx="898">
                  <c:v>1681.6179999999999</c:v>
                </c:pt>
                <c:pt idx="899">
                  <c:v>1681.857</c:v>
                </c:pt>
                <c:pt idx="900">
                  <c:v>1686.134</c:v>
                </c:pt>
                <c:pt idx="901">
                  <c:v>1679.7959999999998</c:v>
                </c:pt>
                <c:pt idx="902">
                  <c:v>1670.4639999999999</c:v>
                </c:pt>
                <c:pt idx="903">
                  <c:v>1662.6599999999999</c:v>
                </c:pt>
                <c:pt idx="904">
                  <c:v>1654.4409999999998</c:v>
                </c:pt>
                <c:pt idx="905">
                  <c:v>1644.9209999999998</c:v>
                </c:pt>
                <c:pt idx="906">
                  <c:v>1637.655</c:v>
                </c:pt>
                <c:pt idx="907">
                  <c:v>1630.739</c:v>
                </c:pt>
                <c:pt idx="908">
                  <c:v>1622.8389999999999</c:v>
                </c:pt>
                <c:pt idx="909">
                  <c:v>1616.4964</c:v>
                </c:pt>
                <c:pt idx="910">
                  <c:v>1611.1206</c:v>
                </c:pt>
                <c:pt idx="911">
                  <c:v>1604.5713999999998</c:v>
                </c:pt>
                <c:pt idx="912">
                  <c:v>1598.1697999999999</c:v>
                </c:pt>
                <c:pt idx="913">
                  <c:v>1592.6760999999999</c:v>
                </c:pt>
                <c:pt idx="914">
                  <c:v>1587.2049999999999</c:v>
                </c:pt>
                <c:pt idx="915">
                  <c:v>1581.7816</c:v>
                </c:pt>
                <c:pt idx="916">
                  <c:v>1576.6080999999999</c:v>
                </c:pt>
                <c:pt idx="917">
                  <c:v>1571.0627999999999</c:v>
                </c:pt>
                <c:pt idx="918">
                  <c:v>1567.7502999999999</c:v>
                </c:pt>
                <c:pt idx="919">
                  <c:v>1562.9533999999999</c:v>
                </c:pt>
                <c:pt idx="920">
                  <c:v>1558.0401999999999</c:v>
                </c:pt>
                <c:pt idx="921">
                  <c:v>1553.1777</c:v>
                </c:pt>
                <c:pt idx="922">
                  <c:v>1549.0166999999999</c:v>
                </c:pt>
                <c:pt idx="923">
                  <c:v>1544.7464</c:v>
                </c:pt>
                <c:pt idx="924">
                  <c:v>1540.4956</c:v>
                </c:pt>
                <c:pt idx="925">
                  <c:v>1537.0830999999998</c:v>
                </c:pt>
                <c:pt idx="926">
                  <c:v>1533.0276999999999</c:v>
                </c:pt>
                <c:pt idx="927">
                  <c:v>1535.0002999999999</c:v>
                </c:pt>
                <c:pt idx="928">
                  <c:v>1534.0308</c:v>
                </c:pt>
                <c:pt idx="929">
                  <c:v>1533.4760999999999</c:v>
                </c:pt>
                <c:pt idx="930">
                  <c:v>1525.76594</c:v>
                </c:pt>
                <c:pt idx="931">
                  <c:v>1522.00109</c:v>
                </c:pt>
                <c:pt idx="932">
                  <c:v>1522.43938</c:v>
                </c:pt>
                <c:pt idx="933">
                  <c:v>1520.8010899999999</c:v>
                </c:pt>
                <c:pt idx="934">
                  <c:v>1518.909688</c:v>
                </c:pt>
                <c:pt idx="935">
                  <c:v>1514.74172</c:v>
                </c:pt>
                <c:pt idx="936">
                  <c:v>1510.4346899999998</c:v>
                </c:pt>
                <c:pt idx="937">
                  <c:v>1506.7705999999998</c:v>
                </c:pt>
                <c:pt idx="938">
                  <c:v>1503.662</c:v>
                </c:pt>
                <c:pt idx="939">
                  <c:v>1500.1416999999999</c:v>
                </c:pt>
                <c:pt idx="940">
                  <c:v>1497.5808</c:v>
                </c:pt>
                <c:pt idx="941">
                  <c:v>1494.5658999999998</c:v>
                </c:pt>
                <c:pt idx="942">
                  <c:v>1491.8401999999999</c:v>
                </c:pt>
                <c:pt idx="943">
                  <c:v>1489.2893999999999</c:v>
                </c:pt>
                <c:pt idx="944">
                  <c:v>1487.8416999999999</c:v>
                </c:pt>
                <c:pt idx="945">
                  <c:v>1484.4416999999999</c:v>
                </c:pt>
                <c:pt idx="946">
                  <c:v>1482.5205999999998</c:v>
                </c:pt>
                <c:pt idx="947">
                  <c:v>1479.1097</c:v>
                </c:pt>
                <c:pt idx="948">
                  <c:v>1477.4088999999999</c:v>
                </c:pt>
                <c:pt idx="949">
                  <c:v>1474.9737</c:v>
                </c:pt>
                <c:pt idx="950">
                  <c:v>1472.7932999999998</c:v>
                </c:pt>
                <c:pt idx="951">
                  <c:v>1470.1605</c:v>
                </c:pt>
                <c:pt idx="952">
                  <c:v>1468.2855</c:v>
                </c:pt>
                <c:pt idx="953">
                  <c:v>1465.9151999999999</c:v>
                </c:pt>
                <c:pt idx="954">
                  <c:v>1464.1252999999999</c:v>
                </c:pt>
                <c:pt idx="955">
                  <c:v>1462.6346999999998</c:v>
                </c:pt>
                <c:pt idx="956">
                  <c:v>1460.3104999999998</c:v>
                </c:pt>
                <c:pt idx="957">
                  <c:v>1457.8948</c:v>
                </c:pt>
                <c:pt idx="958">
                  <c:v>1456.1291999999999</c:v>
                </c:pt>
                <c:pt idx="959">
                  <c:v>1453.7830999999999</c:v>
                </c:pt>
                <c:pt idx="960">
                  <c:v>1451.9503</c:v>
                </c:pt>
                <c:pt idx="961">
                  <c:v>1449.9322999999999</c:v>
                </c:pt>
                <c:pt idx="962">
                  <c:v>1448.5776999999998</c:v>
                </c:pt>
                <c:pt idx="963">
                  <c:v>1445.9651999999999</c:v>
                </c:pt>
                <c:pt idx="964">
                  <c:v>1444.2104999999999</c:v>
                </c:pt>
                <c:pt idx="965">
                  <c:v>1443.2456</c:v>
                </c:pt>
                <c:pt idx="966">
                  <c:v>1441.8722</c:v>
                </c:pt>
                <c:pt idx="967">
                  <c:v>1439.0627999999999</c:v>
                </c:pt>
                <c:pt idx="968">
                  <c:v>1438.3791999999999</c:v>
                </c:pt>
                <c:pt idx="969">
                  <c:v>1435.9986999999999</c:v>
                </c:pt>
                <c:pt idx="970">
                  <c:v>1434.33</c:v>
                </c:pt>
                <c:pt idx="971">
                  <c:v>1432.4986999999999</c:v>
                </c:pt>
                <c:pt idx="972">
                  <c:v>1430.9566</c:v>
                </c:pt>
                <c:pt idx="973">
                  <c:v>1429.5627999999999</c:v>
                </c:pt>
                <c:pt idx="974">
                  <c:v>1427.53</c:v>
                </c:pt>
                <c:pt idx="975">
                  <c:v>1427.0737999999999</c:v>
                </c:pt>
                <c:pt idx="976">
                  <c:v>1426.0955999999999</c:v>
                </c:pt>
                <c:pt idx="977">
                  <c:v>1423.5237</c:v>
                </c:pt>
                <c:pt idx="978">
                  <c:v>1422.655</c:v>
                </c:pt>
                <c:pt idx="979">
                  <c:v>1420.8697999999999</c:v>
                </c:pt>
                <c:pt idx="980">
                  <c:v>1419.5276999999999</c:v>
                </c:pt>
                <c:pt idx="981">
                  <c:v>1417.807</c:v>
                </c:pt>
                <c:pt idx="982">
                  <c:v>1416.4589999999998</c:v>
                </c:pt>
                <c:pt idx="983">
                  <c:v>1415.259</c:v>
                </c:pt>
                <c:pt idx="984">
                  <c:v>1413.328</c:v>
                </c:pt>
                <c:pt idx="985">
                  <c:v>1412.4279999999999</c:v>
                </c:pt>
                <c:pt idx="986">
                  <c:v>1411.884</c:v>
                </c:pt>
                <c:pt idx="987">
                  <c:v>1410.31</c:v>
                </c:pt>
                <c:pt idx="988">
                  <c:v>1408.146</c:v>
                </c:pt>
                <c:pt idx="989">
                  <c:v>1407.6</c:v>
                </c:pt>
                <c:pt idx="990">
                  <c:v>1405.933</c:v>
                </c:pt>
                <c:pt idx="991">
                  <c:v>1404.4399999999998</c:v>
                </c:pt>
                <c:pt idx="992">
                  <c:v>1403.306</c:v>
                </c:pt>
                <c:pt idx="993">
                  <c:v>1402.057</c:v>
                </c:pt>
                <c:pt idx="994">
                  <c:v>1400.742</c:v>
                </c:pt>
                <c:pt idx="995">
                  <c:v>1399.1019999999999</c:v>
                </c:pt>
                <c:pt idx="996">
                  <c:v>1398.5429999999999</c:v>
                </c:pt>
                <c:pt idx="997">
                  <c:v>1397.7279999999998</c:v>
                </c:pt>
                <c:pt idx="998">
                  <c:v>1396.6029999999998</c:v>
                </c:pt>
                <c:pt idx="999">
                  <c:v>1395.636</c:v>
                </c:pt>
                <c:pt idx="1000">
                  <c:v>1394.5349999999999</c:v>
                </c:pt>
                <c:pt idx="1001">
                  <c:v>1393.7259999999999</c:v>
                </c:pt>
                <c:pt idx="1002">
                  <c:v>1391.972</c:v>
                </c:pt>
                <c:pt idx="1003">
                  <c:v>1391.364</c:v>
                </c:pt>
                <c:pt idx="1004">
                  <c:v>1389.778</c:v>
                </c:pt>
                <c:pt idx="1005">
                  <c:v>1389.5749999999998</c:v>
                </c:pt>
                <c:pt idx="1006">
                  <c:v>1387.828</c:v>
                </c:pt>
                <c:pt idx="1007">
                  <c:v>1386.4349999999999</c:v>
                </c:pt>
                <c:pt idx="1008">
                  <c:v>1385.7569999999998</c:v>
                </c:pt>
                <c:pt idx="1009">
                  <c:v>1384.646</c:v>
                </c:pt>
                <c:pt idx="1010">
                  <c:v>1383.482</c:v>
                </c:pt>
                <c:pt idx="1011">
                  <c:v>1382.402</c:v>
                </c:pt>
                <c:pt idx="1012">
                  <c:v>1381.7089999999998</c:v>
                </c:pt>
                <c:pt idx="1013">
                  <c:v>1380.06</c:v>
                </c:pt>
                <c:pt idx="1014">
                  <c:v>1379.248</c:v>
                </c:pt>
                <c:pt idx="1015">
                  <c:v>1378.701</c:v>
                </c:pt>
                <c:pt idx="1016">
                  <c:v>1377.74</c:v>
                </c:pt>
                <c:pt idx="1017">
                  <c:v>1375.982</c:v>
                </c:pt>
                <c:pt idx="1018">
                  <c:v>1375.588</c:v>
                </c:pt>
                <c:pt idx="1019">
                  <c:v>1374.2569999999998</c:v>
                </c:pt>
                <c:pt idx="1020">
                  <c:v>1373.173</c:v>
                </c:pt>
                <c:pt idx="1021">
                  <c:v>1372.3449999999998</c:v>
                </c:pt>
                <c:pt idx="1022">
                  <c:v>1371.4369999999999</c:v>
                </c:pt>
                <c:pt idx="1023">
                  <c:v>1370.8419999999999</c:v>
                </c:pt>
                <c:pt idx="1024">
                  <c:v>1370.146</c:v>
                </c:pt>
                <c:pt idx="1025">
                  <c:v>1368.6579999999999</c:v>
                </c:pt>
                <c:pt idx="1026">
                  <c:v>1367.87</c:v>
                </c:pt>
                <c:pt idx="1027">
                  <c:v>1366.933</c:v>
                </c:pt>
                <c:pt idx="1028">
                  <c:v>1365.348</c:v>
                </c:pt>
                <c:pt idx="1029">
                  <c:v>1364.75</c:v>
                </c:pt>
                <c:pt idx="1030">
                  <c:v>1363.9579999999999</c:v>
                </c:pt>
                <c:pt idx="1031">
                  <c:v>1363.5419999999999</c:v>
                </c:pt>
                <c:pt idx="1032">
                  <c:v>1361.8029999999999</c:v>
                </c:pt>
                <c:pt idx="1033">
                  <c:v>1361.664</c:v>
                </c:pt>
                <c:pt idx="1034">
                  <c:v>1360.27</c:v>
                </c:pt>
                <c:pt idx="1035">
                  <c:v>1359.3409999999999</c:v>
                </c:pt>
                <c:pt idx="1036">
                  <c:v>1358.6039999999998</c:v>
                </c:pt>
                <c:pt idx="1037">
                  <c:v>1357.7909999999999</c:v>
                </c:pt>
                <c:pt idx="1038">
                  <c:v>1356.8409999999999</c:v>
                </c:pt>
                <c:pt idx="1039">
                  <c:v>1356.088</c:v>
                </c:pt>
                <c:pt idx="1040">
                  <c:v>1356.0639999999999</c:v>
                </c:pt>
                <c:pt idx="1041">
                  <c:v>1354.9749999999999</c:v>
                </c:pt>
                <c:pt idx="1042">
                  <c:v>1354.7759999999998</c:v>
                </c:pt>
                <c:pt idx="1043">
                  <c:v>1352.6779999999999</c:v>
                </c:pt>
                <c:pt idx="1044">
                  <c:v>1352.117</c:v>
                </c:pt>
                <c:pt idx="1045">
                  <c:v>1352.3319999999999</c:v>
                </c:pt>
                <c:pt idx="1046">
                  <c:v>1350.8799999999999</c:v>
                </c:pt>
                <c:pt idx="1047">
                  <c:v>1350.0650000000001</c:v>
                </c:pt>
                <c:pt idx="1048">
                  <c:v>1349.1189999999999</c:v>
                </c:pt>
                <c:pt idx="1049">
                  <c:v>1348.9849999999999</c:v>
                </c:pt>
                <c:pt idx="1050">
                  <c:v>1347.69</c:v>
                </c:pt>
                <c:pt idx="1051">
                  <c:v>1346.8309999999999</c:v>
                </c:pt>
                <c:pt idx="1052">
                  <c:v>1347.473</c:v>
                </c:pt>
                <c:pt idx="1053">
                  <c:v>1346.549</c:v>
                </c:pt>
                <c:pt idx="1054">
                  <c:v>1345.3989999999999</c:v>
                </c:pt>
                <c:pt idx="1055">
                  <c:v>1345.0349999999999</c:v>
                </c:pt>
                <c:pt idx="1056">
                  <c:v>1343.8509999999999</c:v>
                </c:pt>
                <c:pt idx="1057">
                  <c:v>1343.4929999999999</c:v>
                </c:pt>
                <c:pt idx="1058">
                  <c:v>1342.3440000000001</c:v>
                </c:pt>
                <c:pt idx="1059">
                  <c:v>1341.682</c:v>
                </c:pt>
                <c:pt idx="1060">
                  <c:v>1340.829</c:v>
                </c:pt>
                <c:pt idx="1061">
                  <c:v>1340.011</c:v>
                </c:pt>
                <c:pt idx="1062">
                  <c:v>1339.788</c:v>
                </c:pt>
                <c:pt idx="1063">
                  <c:v>1339.2079999999999</c:v>
                </c:pt>
                <c:pt idx="1064">
                  <c:v>1338.56</c:v>
                </c:pt>
                <c:pt idx="1065">
                  <c:v>1337.432</c:v>
                </c:pt>
                <c:pt idx="1066">
                  <c:v>1336.7429999999999</c:v>
                </c:pt>
                <c:pt idx="1067">
                  <c:v>1336.4469999999999</c:v>
                </c:pt>
                <c:pt idx="1068">
                  <c:v>1334.885</c:v>
                </c:pt>
                <c:pt idx="1069">
                  <c:v>1334.623</c:v>
                </c:pt>
                <c:pt idx="1070">
                  <c:v>1333.7659999999998</c:v>
                </c:pt>
                <c:pt idx="1071">
                  <c:v>1333.085</c:v>
                </c:pt>
                <c:pt idx="1072">
                  <c:v>1332.751</c:v>
                </c:pt>
                <c:pt idx="1073">
                  <c:v>1332.0259999999998</c:v>
                </c:pt>
                <c:pt idx="1074">
                  <c:v>1331.953</c:v>
                </c:pt>
                <c:pt idx="1075">
                  <c:v>1332.5919999999999</c:v>
                </c:pt>
                <c:pt idx="1076">
                  <c:v>1332.182</c:v>
                </c:pt>
                <c:pt idx="1077">
                  <c:v>1330.2919999999999</c:v>
                </c:pt>
                <c:pt idx="1078">
                  <c:v>1327.242</c:v>
                </c:pt>
                <c:pt idx="1079">
                  <c:v>1320.249</c:v>
                </c:pt>
                <c:pt idx="1080">
                  <c:v>1353.992</c:v>
                </c:pt>
                <c:pt idx="1081">
                  <c:v>1415.3779999999999</c:v>
                </c:pt>
                <c:pt idx="1082">
                  <c:v>1476.3752999999999</c:v>
                </c:pt>
                <c:pt idx="1083">
                  <c:v>1529.5440999999998</c:v>
                </c:pt>
                <c:pt idx="1084">
                  <c:v>1575.6113</c:v>
                </c:pt>
                <c:pt idx="1085">
                  <c:v>1614.8119999999999</c:v>
                </c:pt>
                <c:pt idx="1086">
                  <c:v>1648.6189999999999</c:v>
                </c:pt>
                <c:pt idx="1087">
                  <c:v>1676.9269999999999</c:v>
                </c:pt>
                <c:pt idx="1088">
                  <c:v>1700.86</c:v>
                </c:pt>
                <c:pt idx="1089">
                  <c:v>1722.3049999999998</c:v>
                </c:pt>
                <c:pt idx="1090">
                  <c:v>1741.3</c:v>
                </c:pt>
                <c:pt idx="1091">
                  <c:v>1757.7909999999999</c:v>
                </c:pt>
                <c:pt idx="1092">
                  <c:v>1772.2049999999999</c:v>
                </c:pt>
                <c:pt idx="1093">
                  <c:v>1784.9659999999999</c:v>
                </c:pt>
                <c:pt idx="1094">
                  <c:v>1797.5809999999999</c:v>
                </c:pt>
                <c:pt idx="1095">
                  <c:v>1808.2439999999999</c:v>
                </c:pt>
                <c:pt idx="1096">
                  <c:v>1818.067</c:v>
                </c:pt>
                <c:pt idx="1097">
                  <c:v>1827.5409999999999</c:v>
                </c:pt>
                <c:pt idx="1098">
                  <c:v>1836.672</c:v>
                </c:pt>
                <c:pt idx="1099">
                  <c:v>1844.511</c:v>
                </c:pt>
                <c:pt idx="1100">
                  <c:v>1851.5819999999999</c:v>
                </c:pt>
                <c:pt idx="1101">
                  <c:v>1859.4639999999999</c:v>
                </c:pt>
                <c:pt idx="1102">
                  <c:v>1865.365</c:v>
                </c:pt>
                <c:pt idx="1103">
                  <c:v>1871.664</c:v>
                </c:pt>
                <c:pt idx="1104">
                  <c:v>1877.3579999999999</c:v>
                </c:pt>
                <c:pt idx="1105">
                  <c:v>1883.2269999999999</c:v>
                </c:pt>
                <c:pt idx="1106">
                  <c:v>1888.5929999999998</c:v>
                </c:pt>
                <c:pt idx="1107">
                  <c:v>1893.568</c:v>
                </c:pt>
                <c:pt idx="1108">
                  <c:v>1898.4079999999999</c:v>
                </c:pt>
                <c:pt idx="1109">
                  <c:v>1903.3119999999999</c:v>
                </c:pt>
                <c:pt idx="1110">
                  <c:v>1907.8109999999999</c:v>
                </c:pt>
                <c:pt idx="1111">
                  <c:v>1912.34</c:v>
                </c:pt>
                <c:pt idx="1112">
                  <c:v>1916.0729999999999</c:v>
                </c:pt>
                <c:pt idx="1113">
                  <c:v>1920.136</c:v>
                </c:pt>
                <c:pt idx="1114">
                  <c:v>1924.069</c:v>
                </c:pt>
                <c:pt idx="1115">
                  <c:v>1927.5319999999999</c:v>
                </c:pt>
                <c:pt idx="1116">
                  <c:v>1931.3009999999999</c:v>
                </c:pt>
                <c:pt idx="1117">
                  <c:v>1934.5409999999999</c:v>
                </c:pt>
                <c:pt idx="1118">
                  <c:v>1937.8229999999999</c:v>
                </c:pt>
                <c:pt idx="1119">
                  <c:v>1941.4179999999999</c:v>
                </c:pt>
                <c:pt idx="1120">
                  <c:v>1944.7469999999998</c:v>
                </c:pt>
                <c:pt idx="1121">
                  <c:v>1947.2809999999999</c:v>
                </c:pt>
                <c:pt idx="1122">
                  <c:v>1950.511</c:v>
                </c:pt>
                <c:pt idx="1123">
                  <c:v>1953.194</c:v>
                </c:pt>
                <c:pt idx="1124">
                  <c:v>1956.1679999999999</c:v>
                </c:pt>
                <c:pt idx="1125">
                  <c:v>1959.117</c:v>
                </c:pt>
                <c:pt idx="1126">
                  <c:v>1961.4189999999999</c:v>
                </c:pt>
                <c:pt idx="1127">
                  <c:v>1963.8779999999999</c:v>
                </c:pt>
                <c:pt idx="1128">
                  <c:v>1966.1959999999999</c:v>
                </c:pt>
                <c:pt idx="1129">
                  <c:v>1968.9369999999999</c:v>
                </c:pt>
                <c:pt idx="1130">
                  <c:v>1971.1589999999999</c:v>
                </c:pt>
                <c:pt idx="1131">
                  <c:v>1973.74</c:v>
                </c:pt>
                <c:pt idx="1132">
                  <c:v>1975.8489999999999</c:v>
                </c:pt>
                <c:pt idx="1133">
                  <c:v>1978.0929999999998</c:v>
                </c:pt>
                <c:pt idx="1134">
                  <c:v>1980.0539999999999</c:v>
                </c:pt>
                <c:pt idx="1135">
                  <c:v>1982.37</c:v>
                </c:pt>
                <c:pt idx="1136">
                  <c:v>1984.106</c:v>
                </c:pt>
                <c:pt idx="1137">
                  <c:v>1986.4929999999999</c:v>
                </c:pt>
                <c:pt idx="1138">
                  <c:v>1988.357</c:v>
                </c:pt>
                <c:pt idx="1139">
                  <c:v>1990.1849999999999</c:v>
                </c:pt>
                <c:pt idx="1140">
                  <c:v>1992.6219999999998</c:v>
                </c:pt>
                <c:pt idx="1141">
                  <c:v>1993.8509999999999</c:v>
                </c:pt>
                <c:pt idx="1142">
                  <c:v>1995.9029999999998</c:v>
                </c:pt>
                <c:pt idx="1143">
                  <c:v>1997.732</c:v>
                </c:pt>
                <c:pt idx="1144">
                  <c:v>1999.635</c:v>
                </c:pt>
                <c:pt idx="1145">
                  <c:v>2000.8489999999999</c:v>
                </c:pt>
                <c:pt idx="1146">
                  <c:v>2003.1669999999999</c:v>
                </c:pt>
                <c:pt idx="1147">
                  <c:v>2004.924</c:v>
                </c:pt>
                <c:pt idx="1148">
                  <c:v>2006.7259999999999</c:v>
                </c:pt>
                <c:pt idx="1149">
                  <c:v>2008.4389999999999</c:v>
                </c:pt>
                <c:pt idx="1150">
                  <c:v>2009.954</c:v>
                </c:pt>
                <c:pt idx="1151">
                  <c:v>2010.9699999999998</c:v>
                </c:pt>
                <c:pt idx="1152">
                  <c:v>2012.9209999999998</c:v>
                </c:pt>
                <c:pt idx="1153">
                  <c:v>2014.164</c:v>
                </c:pt>
                <c:pt idx="1154">
                  <c:v>2016.048</c:v>
                </c:pt>
                <c:pt idx="1155">
                  <c:v>2017.0839999999998</c:v>
                </c:pt>
                <c:pt idx="1156">
                  <c:v>2018.962</c:v>
                </c:pt>
                <c:pt idx="1157">
                  <c:v>2020.5279999999998</c:v>
                </c:pt>
                <c:pt idx="1158">
                  <c:v>2021.779</c:v>
                </c:pt>
                <c:pt idx="1159">
                  <c:v>2023.2759999999998</c:v>
                </c:pt>
                <c:pt idx="1160">
                  <c:v>2024.6</c:v>
                </c:pt>
                <c:pt idx="1161">
                  <c:v>2026.0629999999999</c:v>
                </c:pt>
                <c:pt idx="1162">
                  <c:v>2027.8139999999999</c:v>
                </c:pt>
                <c:pt idx="1163">
                  <c:v>2029.21</c:v>
                </c:pt>
                <c:pt idx="1164">
                  <c:v>2030.385</c:v>
                </c:pt>
                <c:pt idx="1165">
                  <c:v>2032.2889999999998</c:v>
                </c:pt>
                <c:pt idx="1166">
                  <c:v>2033.2190000000001</c:v>
                </c:pt>
                <c:pt idx="1167">
                  <c:v>2034.0079999999998</c:v>
                </c:pt>
                <c:pt idx="1168">
                  <c:v>2035.886</c:v>
                </c:pt>
                <c:pt idx="1169">
                  <c:v>2037.614</c:v>
                </c:pt>
                <c:pt idx="1170">
                  <c:v>2038.08</c:v>
                </c:pt>
                <c:pt idx="1171">
                  <c:v>2039.9159999999999</c:v>
                </c:pt>
                <c:pt idx="1172">
                  <c:v>2041.08</c:v>
                </c:pt>
                <c:pt idx="1173">
                  <c:v>2042.078</c:v>
                </c:pt>
                <c:pt idx="1174">
                  <c:v>2043.5309999999999</c:v>
                </c:pt>
                <c:pt idx="1175">
                  <c:v>2044.777</c:v>
                </c:pt>
                <c:pt idx="1176">
                  <c:v>2045.69</c:v>
                </c:pt>
                <c:pt idx="1177">
                  <c:v>2047.0769999999998</c:v>
                </c:pt>
                <c:pt idx="1178">
                  <c:v>2048.4179999999997</c:v>
                </c:pt>
                <c:pt idx="1179">
                  <c:v>2048.6189999999997</c:v>
                </c:pt>
                <c:pt idx="1180">
                  <c:v>2049.9499999999998</c:v>
                </c:pt>
                <c:pt idx="1181">
                  <c:v>2051.232</c:v>
                </c:pt>
                <c:pt idx="1182">
                  <c:v>2052.0830000000001</c:v>
                </c:pt>
                <c:pt idx="1183">
                  <c:v>2052.4740000000002</c:v>
                </c:pt>
                <c:pt idx="1184">
                  <c:v>2053.9939999999997</c:v>
                </c:pt>
                <c:pt idx="1185">
                  <c:v>2054.4349999999999</c:v>
                </c:pt>
                <c:pt idx="1186">
                  <c:v>2055.482</c:v>
                </c:pt>
                <c:pt idx="1187">
                  <c:v>2056.203</c:v>
                </c:pt>
                <c:pt idx="1188">
                  <c:v>2057.1979999999999</c:v>
                </c:pt>
                <c:pt idx="1189">
                  <c:v>2057.424</c:v>
                </c:pt>
                <c:pt idx="1190">
                  <c:v>2058.7849999999999</c:v>
                </c:pt>
                <c:pt idx="1191">
                  <c:v>2059.6909999999998</c:v>
                </c:pt>
                <c:pt idx="1192">
                  <c:v>2060.2219999999998</c:v>
                </c:pt>
                <c:pt idx="1193">
                  <c:v>2061.0070000000001</c:v>
                </c:pt>
                <c:pt idx="1194">
                  <c:v>2061.4459999999999</c:v>
                </c:pt>
                <c:pt idx="1195">
                  <c:v>2062.692</c:v>
                </c:pt>
                <c:pt idx="1196">
                  <c:v>2063.712</c:v>
                </c:pt>
                <c:pt idx="1197">
                  <c:v>2064.346</c:v>
                </c:pt>
                <c:pt idx="1198">
                  <c:v>2064.7219999999998</c:v>
                </c:pt>
                <c:pt idx="1199">
                  <c:v>2065.643</c:v>
                </c:pt>
                <c:pt idx="1200">
                  <c:v>2066.4759999999997</c:v>
                </c:pt>
                <c:pt idx="1201">
                  <c:v>2066.6030000000001</c:v>
                </c:pt>
                <c:pt idx="1202">
                  <c:v>2068.0889999999999</c:v>
                </c:pt>
                <c:pt idx="1203">
                  <c:v>2068.4719999999998</c:v>
                </c:pt>
                <c:pt idx="1204">
                  <c:v>2068.9859999999999</c:v>
                </c:pt>
                <c:pt idx="1205">
                  <c:v>2069.6489999999999</c:v>
                </c:pt>
                <c:pt idx="1206">
                  <c:v>2070.46</c:v>
                </c:pt>
                <c:pt idx="1207">
                  <c:v>2071.0010000000002</c:v>
                </c:pt>
                <c:pt idx="1208">
                  <c:v>2071.5909999999999</c:v>
                </c:pt>
                <c:pt idx="1209">
                  <c:v>2072.1589999999997</c:v>
                </c:pt>
                <c:pt idx="1210">
                  <c:v>2072.3159999999998</c:v>
                </c:pt>
                <c:pt idx="1211">
                  <c:v>2073.355</c:v>
                </c:pt>
                <c:pt idx="1212">
                  <c:v>2074.1</c:v>
                </c:pt>
                <c:pt idx="1213">
                  <c:v>2074.3820000000001</c:v>
                </c:pt>
                <c:pt idx="1214">
                  <c:v>2075.0279999999998</c:v>
                </c:pt>
                <c:pt idx="1215">
                  <c:v>2075.9059999999999</c:v>
                </c:pt>
                <c:pt idx="1216">
                  <c:v>2076.098</c:v>
                </c:pt>
                <c:pt idx="1217">
                  <c:v>2076.415</c:v>
                </c:pt>
                <c:pt idx="1218">
                  <c:v>2077.7280000000001</c:v>
                </c:pt>
                <c:pt idx="1219">
                  <c:v>2077.7420000000002</c:v>
                </c:pt>
                <c:pt idx="1220">
                  <c:v>2078.252</c:v>
                </c:pt>
                <c:pt idx="1221">
                  <c:v>2079.0830000000001</c:v>
                </c:pt>
                <c:pt idx="1222">
                  <c:v>2079.665</c:v>
                </c:pt>
                <c:pt idx="1223">
                  <c:v>2080.2139999999999</c:v>
                </c:pt>
                <c:pt idx="1224">
                  <c:v>2080.703</c:v>
                </c:pt>
                <c:pt idx="1225">
                  <c:v>2081.0059999999999</c:v>
                </c:pt>
                <c:pt idx="1226">
                  <c:v>2081.5209999999997</c:v>
                </c:pt>
                <c:pt idx="1227">
                  <c:v>2082.0070000000001</c:v>
                </c:pt>
                <c:pt idx="1228">
                  <c:v>2082.89</c:v>
                </c:pt>
                <c:pt idx="1229">
                  <c:v>2082.991</c:v>
                </c:pt>
                <c:pt idx="1230">
                  <c:v>2083.6959999999999</c:v>
                </c:pt>
                <c:pt idx="1231">
                  <c:v>2084.4409999999998</c:v>
                </c:pt>
                <c:pt idx="1232">
                  <c:v>2084.6889999999999</c:v>
                </c:pt>
                <c:pt idx="1233">
                  <c:v>2085.2889999999998</c:v>
                </c:pt>
                <c:pt idx="1234">
                  <c:v>2085.8620000000001</c:v>
                </c:pt>
                <c:pt idx="1235">
                  <c:v>2086.0540000000001</c:v>
                </c:pt>
                <c:pt idx="1236">
                  <c:v>2086.8040000000001</c:v>
                </c:pt>
                <c:pt idx="1237">
                  <c:v>2087.616</c:v>
                </c:pt>
                <c:pt idx="1238">
                  <c:v>2087.7829999999999</c:v>
                </c:pt>
                <c:pt idx="1239">
                  <c:v>2088.375</c:v>
                </c:pt>
                <c:pt idx="1240">
                  <c:v>2089.201</c:v>
                </c:pt>
                <c:pt idx="1241">
                  <c:v>2089.3209999999999</c:v>
                </c:pt>
                <c:pt idx="1242">
                  <c:v>2090.0929999999998</c:v>
                </c:pt>
                <c:pt idx="1243">
                  <c:v>2090.5230000000001</c:v>
                </c:pt>
                <c:pt idx="1244">
                  <c:v>2091.1480000000001</c:v>
                </c:pt>
                <c:pt idx="1245">
                  <c:v>2091.5010000000002</c:v>
                </c:pt>
                <c:pt idx="1246">
                  <c:v>2092.4580000000001</c:v>
                </c:pt>
                <c:pt idx="1247">
                  <c:v>2092.54</c:v>
                </c:pt>
                <c:pt idx="1248">
                  <c:v>2093.6459999999997</c:v>
                </c:pt>
                <c:pt idx="1249">
                  <c:v>2094.2839999999997</c:v>
                </c:pt>
                <c:pt idx="1250">
                  <c:v>2094.7429999999999</c:v>
                </c:pt>
                <c:pt idx="1251">
                  <c:v>2095.105</c:v>
                </c:pt>
                <c:pt idx="1252">
                  <c:v>2095.8580000000002</c:v>
                </c:pt>
                <c:pt idx="1253">
                  <c:v>2095.8539999999998</c:v>
                </c:pt>
                <c:pt idx="1254">
                  <c:v>2096.386</c:v>
                </c:pt>
                <c:pt idx="1255">
                  <c:v>2097.0010000000002</c:v>
                </c:pt>
                <c:pt idx="1256">
                  <c:v>2097.4879999999998</c:v>
                </c:pt>
                <c:pt idx="1257">
                  <c:v>2097.8069999999998</c:v>
                </c:pt>
                <c:pt idx="1258">
                  <c:v>2098.413</c:v>
                </c:pt>
                <c:pt idx="1259">
                  <c:v>2107.172</c:v>
                </c:pt>
                <c:pt idx="1260">
                  <c:v>2096.2709999999997</c:v>
                </c:pt>
                <c:pt idx="1261">
                  <c:v>2085.123</c:v>
                </c:pt>
                <c:pt idx="1262">
                  <c:v>2073.0619999999999</c:v>
                </c:pt>
                <c:pt idx="1263">
                  <c:v>2059.0650000000001</c:v>
                </c:pt>
                <c:pt idx="1264">
                  <c:v>2045.5609999999999</c:v>
                </c:pt>
                <c:pt idx="1265">
                  <c:v>2033.463</c:v>
                </c:pt>
                <c:pt idx="1266">
                  <c:v>2021.0429999999999</c:v>
                </c:pt>
                <c:pt idx="1267">
                  <c:v>2008.9029999999998</c:v>
                </c:pt>
                <c:pt idx="1268">
                  <c:v>1998.318</c:v>
                </c:pt>
                <c:pt idx="1269">
                  <c:v>1986.894</c:v>
                </c:pt>
                <c:pt idx="1270">
                  <c:v>1976.6409999999998</c:v>
                </c:pt>
                <c:pt idx="1271">
                  <c:v>1966.0309999999999</c:v>
                </c:pt>
                <c:pt idx="1272">
                  <c:v>1956.925</c:v>
                </c:pt>
                <c:pt idx="1273">
                  <c:v>1947.9879999999998</c:v>
                </c:pt>
                <c:pt idx="1274">
                  <c:v>1938.3530000000001</c:v>
                </c:pt>
                <c:pt idx="1275">
                  <c:v>1929.74</c:v>
                </c:pt>
                <c:pt idx="1276">
                  <c:v>1920.9849999999999</c:v>
                </c:pt>
                <c:pt idx="1277">
                  <c:v>1913.7159999999999</c:v>
                </c:pt>
                <c:pt idx="1278">
                  <c:v>1905.4929999999999</c:v>
                </c:pt>
                <c:pt idx="1279">
                  <c:v>1897.818</c:v>
                </c:pt>
                <c:pt idx="1280">
                  <c:v>1889.9549999999999</c:v>
                </c:pt>
                <c:pt idx="1281">
                  <c:v>1882.8869999999999</c:v>
                </c:pt>
                <c:pt idx="1282">
                  <c:v>1876.115</c:v>
                </c:pt>
                <c:pt idx="1283">
                  <c:v>1869.423</c:v>
                </c:pt>
                <c:pt idx="1284">
                  <c:v>1862.675</c:v>
                </c:pt>
                <c:pt idx="1285">
                  <c:v>1856.59</c:v>
                </c:pt>
                <c:pt idx="1286">
                  <c:v>1856.5249999999999</c:v>
                </c:pt>
                <c:pt idx="1287">
                  <c:v>1854.509</c:v>
                </c:pt>
                <c:pt idx="1288">
                  <c:v>1852.067</c:v>
                </c:pt>
                <c:pt idx="1289">
                  <c:v>1843.375</c:v>
                </c:pt>
                <c:pt idx="1290">
                  <c:v>1835.913</c:v>
                </c:pt>
                <c:pt idx="1291">
                  <c:v>1834.44</c:v>
                </c:pt>
                <c:pt idx="1292">
                  <c:v>1832.5859999999998</c:v>
                </c:pt>
                <c:pt idx="1293">
                  <c:v>1828.9279999999999</c:v>
                </c:pt>
                <c:pt idx="1294">
                  <c:v>1822.7339999999999</c:v>
                </c:pt>
                <c:pt idx="1295">
                  <c:v>1816.1239999999998</c:v>
                </c:pt>
                <c:pt idx="1296">
                  <c:v>1809.9369999999999</c:v>
                </c:pt>
                <c:pt idx="1297">
                  <c:v>1804.9069999999999</c:v>
                </c:pt>
                <c:pt idx="1298">
                  <c:v>1799.9849999999999</c:v>
                </c:pt>
                <c:pt idx="1299">
                  <c:v>1795.713</c:v>
                </c:pt>
                <c:pt idx="1300">
                  <c:v>1790.7860000000001</c:v>
                </c:pt>
                <c:pt idx="1301">
                  <c:v>1786.7169999999999</c:v>
                </c:pt>
                <c:pt idx="1302">
                  <c:v>1781.8359999999998</c:v>
                </c:pt>
                <c:pt idx="1303">
                  <c:v>1778.4939999999999</c:v>
                </c:pt>
                <c:pt idx="1304">
                  <c:v>1774.2639999999999</c:v>
                </c:pt>
                <c:pt idx="1305">
                  <c:v>1770.172</c:v>
                </c:pt>
                <c:pt idx="1306">
                  <c:v>1766.0709999999999</c:v>
                </c:pt>
                <c:pt idx="1307">
                  <c:v>1762.925</c:v>
                </c:pt>
                <c:pt idx="1308">
                  <c:v>1759.26</c:v>
                </c:pt>
                <c:pt idx="1309">
                  <c:v>1755.0659999999998</c:v>
                </c:pt>
                <c:pt idx="1310">
                  <c:v>1751.539</c:v>
                </c:pt>
                <c:pt idx="1311">
                  <c:v>1748.3139999999999</c:v>
                </c:pt>
                <c:pt idx="1312">
                  <c:v>1744.8789999999999</c:v>
                </c:pt>
                <c:pt idx="1313">
                  <c:v>1741.701</c:v>
                </c:pt>
                <c:pt idx="1314">
                  <c:v>1739.4159999999999</c:v>
                </c:pt>
                <c:pt idx="1315">
                  <c:v>1735.348</c:v>
                </c:pt>
                <c:pt idx="1316">
                  <c:v>1732.134</c:v>
                </c:pt>
                <c:pt idx="1317">
                  <c:v>1729.5249999999999</c:v>
                </c:pt>
                <c:pt idx="1318">
                  <c:v>1725.847</c:v>
                </c:pt>
                <c:pt idx="1319">
                  <c:v>1722.864</c:v>
                </c:pt>
                <c:pt idx="1320">
                  <c:v>1720.393</c:v>
                </c:pt>
                <c:pt idx="1321">
                  <c:v>1716.925</c:v>
                </c:pt>
                <c:pt idx="1322">
                  <c:v>1714.403</c:v>
                </c:pt>
                <c:pt idx="1323">
                  <c:v>1711.617</c:v>
                </c:pt>
                <c:pt idx="1324">
                  <c:v>1710.047</c:v>
                </c:pt>
                <c:pt idx="1325">
                  <c:v>1706.9179999999999</c:v>
                </c:pt>
                <c:pt idx="1326">
                  <c:v>1703.7169999999999</c:v>
                </c:pt>
                <c:pt idx="1327">
                  <c:v>1701.0409999999999</c:v>
                </c:pt>
                <c:pt idx="1328">
                  <c:v>1698.6859999999999</c:v>
                </c:pt>
                <c:pt idx="1329">
                  <c:v>1696.56</c:v>
                </c:pt>
                <c:pt idx="1330">
                  <c:v>1693.7919999999999</c:v>
                </c:pt>
                <c:pt idx="1331">
                  <c:v>1691.4099999999999</c:v>
                </c:pt>
                <c:pt idx="1332">
                  <c:v>1688.87</c:v>
                </c:pt>
                <c:pt idx="1333">
                  <c:v>1686.31</c:v>
                </c:pt>
                <c:pt idx="1334">
                  <c:v>1684.7239999999999</c:v>
                </c:pt>
                <c:pt idx="1335">
                  <c:v>1682.9829999999999</c:v>
                </c:pt>
                <c:pt idx="1336">
                  <c:v>1679.759</c:v>
                </c:pt>
                <c:pt idx="1337">
                  <c:v>1678.08</c:v>
                </c:pt>
                <c:pt idx="1338">
                  <c:v>1675.684</c:v>
                </c:pt>
                <c:pt idx="1339">
                  <c:v>1673.3249999999998</c:v>
                </c:pt>
                <c:pt idx="1340">
                  <c:v>1671.2049999999999</c:v>
                </c:pt>
                <c:pt idx="1341">
                  <c:v>1668.9059999999999</c:v>
                </c:pt>
                <c:pt idx="1342">
                  <c:v>1667.2179999999998</c:v>
                </c:pt>
                <c:pt idx="1343">
                  <c:v>1664.664</c:v>
                </c:pt>
                <c:pt idx="1344">
                  <c:v>1663.4209999999998</c:v>
                </c:pt>
                <c:pt idx="1345">
                  <c:v>1662.03</c:v>
                </c:pt>
                <c:pt idx="1346">
                  <c:v>1659.6959999999999</c:v>
                </c:pt>
                <c:pt idx="1347">
                  <c:v>1657.1889999999999</c:v>
                </c:pt>
                <c:pt idx="1348">
                  <c:v>1656.143</c:v>
                </c:pt>
                <c:pt idx="1349">
                  <c:v>1653.163</c:v>
                </c:pt>
                <c:pt idx="1350">
                  <c:v>1651.711</c:v>
                </c:pt>
                <c:pt idx="1351">
                  <c:v>1649.8789999999999</c:v>
                </c:pt>
                <c:pt idx="1352">
                  <c:v>1647.7759999999998</c:v>
                </c:pt>
                <c:pt idx="1353">
                  <c:v>1646.0989999999999</c:v>
                </c:pt>
                <c:pt idx="1354">
                  <c:v>1643.835</c:v>
                </c:pt>
                <c:pt idx="1355">
                  <c:v>1643.21</c:v>
                </c:pt>
                <c:pt idx="1356">
                  <c:v>1641.1029999999998</c:v>
                </c:pt>
                <c:pt idx="1357">
                  <c:v>1639.634</c:v>
                </c:pt>
                <c:pt idx="1358">
                  <c:v>1637.623</c:v>
                </c:pt>
                <c:pt idx="1359">
                  <c:v>1635.915</c:v>
                </c:pt>
                <c:pt idx="1360">
                  <c:v>1634.6369999999999</c:v>
                </c:pt>
                <c:pt idx="1361">
                  <c:v>1632.6709999999998</c:v>
                </c:pt>
                <c:pt idx="1362">
                  <c:v>1631.123</c:v>
                </c:pt>
                <c:pt idx="1363">
                  <c:v>1629.826</c:v>
                </c:pt>
                <c:pt idx="1364">
                  <c:v>1628.5629999999999</c:v>
                </c:pt>
                <c:pt idx="1365">
                  <c:v>1626.4069999999999</c:v>
                </c:pt>
                <c:pt idx="1366">
                  <c:v>1624.827</c:v>
                </c:pt>
                <c:pt idx="1367">
                  <c:v>1623.2549999999999</c:v>
                </c:pt>
                <c:pt idx="1368">
                  <c:v>1621.4549999999999</c:v>
                </c:pt>
                <c:pt idx="1369">
                  <c:v>1620.625</c:v>
                </c:pt>
                <c:pt idx="1370">
                  <c:v>1619.0339999999999</c:v>
                </c:pt>
                <c:pt idx="1371">
                  <c:v>1617.4284</c:v>
                </c:pt>
                <c:pt idx="1372">
                  <c:v>1615.8823</c:v>
                </c:pt>
                <c:pt idx="1373">
                  <c:v>1614.1495</c:v>
                </c:pt>
                <c:pt idx="1374">
                  <c:v>1612.8643999999999</c:v>
                </c:pt>
                <c:pt idx="1375">
                  <c:v>1611.3777</c:v>
                </c:pt>
                <c:pt idx="1376">
                  <c:v>1609.6463999999999</c:v>
                </c:pt>
                <c:pt idx="1377">
                  <c:v>1608.9683</c:v>
                </c:pt>
                <c:pt idx="1378">
                  <c:v>1607.0527</c:v>
                </c:pt>
                <c:pt idx="1379">
                  <c:v>1605.4511</c:v>
                </c:pt>
                <c:pt idx="1380">
                  <c:v>1604.3886</c:v>
                </c:pt>
                <c:pt idx="1381">
                  <c:v>1603.3831</c:v>
                </c:pt>
                <c:pt idx="1382">
                  <c:v>1601.4511</c:v>
                </c:pt>
                <c:pt idx="1383">
                  <c:v>1599.8253</c:v>
                </c:pt>
                <c:pt idx="1384">
                  <c:v>1598.8588999999999</c:v>
                </c:pt>
                <c:pt idx="1385">
                  <c:v>1598.0229999999999</c:v>
                </c:pt>
                <c:pt idx="1386">
                  <c:v>1596.3846999999998</c:v>
                </c:pt>
                <c:pt idx="1387">
                  <c:v>1594.5916999999999</c:v>
                </c:pt>
                <c:pt idx="1388">
                  <c:v>1593.6323</c:v>
                </c:pt>
                <c:pt idx="1389">
                  <c:v>1591.6511</c:v>
                </c:pt>
                <c:pt idx="1390">
                  <c:v>1590.8613</c:v>
                </c:pt>
                <c:pt idx="1391">
                  <c:v>1589.1643999999999</c:v>
                </c:pt>
                <c:pt idx="1392">
                  <c:v>1588.8494999999998</c:v>
                </c:pt>
                <c:pt idx="1393">
                  <c:v>1587.1627999999998</c:v>
                </c:pt>
                <c:pt idx="1394">
                  <c:v>1586.3815999999999</c:v>
                </c:pt>
                <c:pt idx="1395">
                  <c:v>1584.4033999999999</c:v>
                </c:pt>
                <c:pt idx="1396">
                  <c:v>1583.5846999999999</c:v>
                </c:pt>
                <c:pt idx="1397">
                  <c:v>1582.2644</c:v>
                </c:pt>
                <c:pt idx="1398">
                  <c:v>1580.3119999999999</c:v>
                </c:pt>
                <c:pt idx="1399">
                  <c:v>1580.2838999999999</c:v>
                </c:pt>
                <c:pt idx="1400">
                  <c:v>1579.3308</c:v>
                </c:pt>
                <c:pt idx="1401">
                  <c:v>1578.0947999999999</c:v>
                </c:pt>
                <c:pt idx="1402">
                  <c:v>1576.8455999999999</c:v>
                </c:pt>
                <c:pt idx="1403">
                  <c:v>1575.8901999999998</c:v>
                </c:pt>
                <c:pt idx="1404">
                  <c:v>1574.2197999999999</c:v>
                </c:pt>
                <c:pt idx="1405">
                  <c:v>1572.9643999999998</c:v>
                </c:pt>
                <c:pt idx="1406">
                  <c:v>1571.9151999999999</c:v>
                </c:pt>
                <c:pt idx="1407">
                  <c:v>1570.9855</c:v>
                </c:pt>
                <c:pt idx="1408">
                  <c:v>1570.2197999999999</c:v>
                </c:pt>
                <c:pt idx="1409">
                  <c:v>1568.6222</c:v>
                </c:pt>
                <c:pt idx="1410">
                  <c:v>1567.4432999999999</c:v>
                </c:pt>
                <c:pt idx="1411">
                  <c:v>1567.3901999999998</c:v>
                </c:pt>
                <c:pt idx="1412">
                  <c:v>1566.5432999999998</c:v>
                </c:pt>
                <c:pt idx="1413">
                  <c:v>1565.4003</c:v>
                </c:pt>
                <c:pt idx="1414">
                  <c:v>1563.5830999999998</c:v>
                </c:pt>
                <c:pt idx="1415">
                  <c:v>1563.2066</c:v>
                </c:pt>
                <c:pt idx="1416">
                  <c:v>1562.1760999999999</c:v>
                </c:pt>
                <c:pt idx="1417">
                  <c:v>1560.8174999999999</c:v>
                </c:pt>
                <c:pt idx="1418">
                  <c:v>1559.9354999999998</c:v>
                </c:pt>
                <c:pt idx="1419">
                  <c:v>1558.6822999999999</c:v>
                </c:pt>
                <c:pt idx="1420">
                  <c:v>1557.6182999999999</c:v>
                </c:pt>
                <c:pt idx="1421">
                  <c:v>1556.4463999999998</c:v>
                </c:pt>
                <c:pt idx="1422">
                  <c:v>1555.9362999999998</c:v>
                </c:pt>
                <c:pt idx="1423">
                  <c:v>1554.9691</c:v>
                </c:pt>
                <c:pt idx="1424">
                  <c:v>1553.8097</c:v>
                </c:pt>
                <c:pt idx="1425">
                  <c:v>1552.3323</c:v>
                </c:pt>
                <c:pt idx="1426">
                  <c:v>1551.6902</c:v>
                </c:pt>
                <c:pt idx="1427">
                  <c:v>1550.8908999999999</c:v>
                </c:pt>
                <c:pt idx="1428">
                  <c:v>1550.3119999999999</c:v>
                </c:pt>
                <c:pt idx="1429">
                  <c:v>1548.5409</c:v>
                </c:pt>
                <c:pt idx="1430">
                  <c:v>1548.3338999999999</c:v>
                </c:pt>
                <c:pt idx="1431">
                  <c:v>1547.4402</c:v>
                </c:pt>
                <c:pt idx="1432">
                  <c:v>1545.9066</c:v>
                </c:pt>
                <c:pt idx="1433">
                  <c:v>1544.8206</c:v>
                </c:pt>
                <c:pt idx="1434">
                  <c:v>1543.7041999999999</c:v>
                </c:pt>
                <c:pt idx="1435">
                  <c:v>1546.4112</c:v>
                </c:pt>
                <c:pt idx="1436">
                  <c:v>1547.4033999999999</c:v>
                </c:pt>
                <c:pt idx="1437">
                  <c:v>1547.1441</c:v>
                </c:pt>
                <c:pt idx="1438">
                  <c:v>1546.8416999999999</c:v>
                </c:pt>
                <c:pt idx="1439">
                  <c:v>1546.8635999999999</c:v>
                </c:pt>
                <c:pt idx="1440">
                  <c:v>1546.5572999999999</c:v>
                </c:pt>
                <c:pt idx="1441">
                  <c:v>1546.6831</c:v>
                </c:pt>
                <c:pt idx="1442">
                  <c:v>1548.6869999999999</c:v>
                </c:pt>
                <c:pt idx="1443">
                  <c:v>1545.3916999999999</c:v>
                </c:pt>
                <c:pt idx="1444">
                  <c:v>1542.5183</c:v>
                </c:pt>
                <c:pt idx="1445">
                  <c:v>1540.3682999999999</c:v>
                </c:pt>
                <c:pt idx="1446">
                  <c:v>1539.5636</c:v>
                </c:pt>
                <c:pt idx="1447">
                  <c:v>1534.6940999999999</c:v>
                </c:pt>
                <c:pt idx="1448">
                  <c:v>1498.1369999999999</c:v>
                </c:pt>
                <c:pt idx="1449">
                  <c:v>1638.3779999999999</c:v>
                </c:pt>
                <c:pt idx="1450">
                  <c:v>1826.7349999999999</c:v>
                </c:pt>
                <c:pt idx="1451">
                  <c:v>1923.0819999999999</c:v>
                </c:pt>
                <c:pt idx="1452">
                  <c:v>1976.3</c:v>
                </c:pt>
                <c:pt idx="1453">
                  <c:v>2011.527</c:v>
                </c:pt>
                <c:pt idx="1454">
                  <c:v>2037.328</c:v>
                </c:pt>
                <c:pt idx="1455">
                  <c:v>2057.953</c:v>
                </c:pt>
                <c:pt idx="1456">
                  <c:v>2074.6109999999999</c:v>
                </c:pt>
                <c:pt idx="1457">
                  <c:v>2088.8330000000001</c:v>
                </c:pt>
                <c:pt idx="1458">
                  <c:v>2101.39</c:v>
                </c:pt>
                <c:pt idx="1459">
                  <c:v>2112.3760000000002</c:v>
                </c:pt>
                <c:pt idx="1460">
                  <c:v>2122.1089999999999</c:v>
                </c:pt>
                <c:pt idx="1461">
                  <c:v>2131.5500000000002</c:v>
                </c:pt>
                <c:pt idx="1462">
                  <c:v>2139.7510000000002</c:v>
                </c:pt>
                <c:pt idx="1463">
                  <c:v>2147.0419999999999</c:v>
                </c:pt>
                <c:pt idx="1464">
                  <c:v>2154.7539999999999</c:v>
                </c:pt>
                <c:pt idx="1465">
                  <c:v>2160.7739999999999</c:v>
                </c:pt>
                <c:pt idx="1466">
                  <c:v>2167.1219999999998</c:v>
                </c:pt>
                <c:pt idx="1467">
                  <c:v>2173.2719999999999</c:v>
                </c:pt>
                <c:pt idx="1468">
                  <c:v>2178.6619999999998</c:v>
                </c:pt>
                <c:pt idx="1469">
                  <c:v>2183.4459999999999</c:v>
                </c:pt>
                <c:pt idx="1470">
                  <c:v>2188.5389999999998</c:v>
                </c:pt>
                <c:pt idx="1471">
                  <c:v>2193.6759999999999</c:v>
                </c:pt>
                <c:pt idx="1472">
                  <c:v>2197.6610000000001</c:v>
                </c:pt>
                <c:pt idx="1473">
                  <c:v>2202.268</c:v>
                </c:pt>
                <c:pt idx="1474">
                  <c:v>2206.2849999999999</c:v>
                </c:pt>
                <c:pt idx="1475">
                  <c:v>2210.085</c:v>
                </c:pt>
                <c:pt idx="1476">
                  <c:v>2213.9899999999998</c:v>
                </c:pt>
                <c:pt idx="1477">
                  <c:v>2218.0349999999999</c:v>
                </c:pt>
                <c:pt idx="1478">
                  <c:v>2221.2950000000001</c:v>
                </c:pt>
                <c:pt idx="1479">
                  <c:v>2224.7089999999998</c:v>
                </c:pt>
                <c:pt idx="1480">
                  <c:v>2227.893</c:v>
                </c:pt>
                <c:pt idx="1481">
                  <c:v>2230.9560000000001</c:v>
                </c:pt>
                <c:pt idx="1482">
                  <c:v>2233.944</c:v>
                </c:pt>
                <c:pt idx="1483">
                  <c:v>2237.3419999999996</c:v>
                </c:pt>
                <c:pt idx="1484">
                  <c:v>2239.9229999999998</c:v>
                </c:pt>
                <c:pt idx="1485">
                  <c:v>2242.2959999999998</c:v>
                </c:pt>
                <c:pt idx="1486">
                  <c:v>2245.4629999999997</c:v>
                </c:pt>
                <c:pt idx="1487">
                  <c:v>2248.3000000000002</c:v>
                </c:pt>
                <c:pt idx="1488">
                  <c:v>2250.3130000000001</c:v>
                </c:pt>
                <c:pt idx="1489">
                  <c:v>2252.9549999999999</c:v>
                </c:pt>
                <c:pt idx="1490">
                  <c:v>2255.84</c:v>
                </c:pt>
                <c:pt idx="1491">
                  <c:v>2258.431</c:v>
                </c:pt>
                <c:pt idx="1492">
                  <c:v>2260.373</c:v>
                </c:pt>
                <c:pt idx="1493">
                  <c:v>2263.0509999999999</c:v>
                </c:pt>
                <c:pt idx="1494">
                  <c:v>2264.8209999999999</c:v>
                </c:pt>
                <c:pt idx="1495">
                  <c:v>2266.9589999999998</c:v>
                </c:pt>
                <c:pt idx="1496">
                  <c:v>2269.2779999999998</c:v>
                </c:pt>
                <c:pt idx="1497">
                  <c:v>2270.8069999999998</c:v>
                </c:pt>
                <c:pt idx="1498">
                  <c:v>2273.1790000000001</c:v>
                </c:pt>
                <c:pt idx="1499">
                  <c:v>2275.5410000000002</c:v>
                </c:pt>
                <c:pt idx="1500">
                  <c:v>2277.6189999999997</c:v>
                </c:pt>
                <c:pt idx="1501">
                  <c:v>2279.3820000000001</c:v>
                </c:pt>
                <c:pt idx="1502">
                  <c:v>2281.5050000000001</c:v>
                </c:pt>
                <c:pt idx="1503">
                  <c:v>2282.8580000000002</c:v>
                </c:pt>
                <c:pt idx="1504">
                  <c:v>2284.5889999999999</c:v>
                </c:pt>
                <c:pt idx="1505">
                  <c:v>2286.8049999999998</c:v>
                </c:pt>
                <c:pt idx="1506">
                  <c:v>2288.357</c:v>
                </c:pt>
                <c:pt idx="1507">
                  <c:v>2290.239</c:v>
                </c:pt>
                <c:pt idx="1508">
                  <c:v>2291.8809999999999</c:v>
                </c:pt>
                <c:pt idx="1509">
                  <c:v>2293.2510000000002</c:v>
                </c:pt>
                <c:pt idx="1510">
                  <c:v>2295.2619999999997</c:v>
                </c:pt>
                <c:pt idx="1511">
                  <c:v>2296.9189999999999</c:v>
                </c:pt>
                <c:pt idx="1512">
                  <c:v>2298.0889999999999</c:v>
                </c:pt>
                <c:pt idx="1513">
                  <c:v>2299.8220000000001</c:v>
                </c:pt>
                <c:pt idx="1514">
                  <c:v>2301.7439999999997</c:v>
                </c:pt>
                <c:pt idx="1515">
                  <c:v>2303.0919999999996</c:v>
                </c:pt>
                <c:pt idx="1516">
                  <c:v>2305.1819999999998</c:v>
                </c:pt>
                <c:pt idx="1517">
                  <c:v>2306.0029999999997</c:v>
                </c:pt>
                <c:pt idx="1518">
                  <c:v>2307.799</c:v>
                </c:pt>
                <c:pt idx="1519">
                  <c:v>2308.9650000000001</c:v>
                </c:pt>
                <c:pt idx="1520">
                  <c:v>2310.3519999999999</c:v>
                </c:pt>
                <c:pt idx="1521">
                  <c:v>2311.2089999999998</c:v>
                </c:pt>
                <c:pt idx="1522">
                  <c:v>2312.8689999999997</c:v>
                </c:pt>
                <c:pt idx="1523">
                  <c:v>2314.6669999999999</c:v>
                </c:pt>
                <c:pt idx="1524">
                  <c:v>2315.8249999999998</c:v>
                </c:pt>
                <c:pt idx="1525">
                  <c:v>2316.8620000000001</c:v>
                </c:pt>
                <c:pt idx="1526">
                  <c:v>2318.8890000000001</c:v>
                </c:pt>
                <c:pt idx="1527">
                  <c:v>2319.837</c:v>
                </c:pt>
                <c:pt idx="1528">
                  <c:v>2320.989</c:v>
                </c:pt>
                <c:pt idx="1529">
                  <c:v>2322.5429999999997</c:v>
                </c:pt>
                <c:pt idx="1530">
                  <c:v>2323.634</c:v>
                </c:pt>
                <c:pt idx="1531">
                  <c:v>2324.6589999999997</c:v>
                </c:pt>
                <c:pt idx="1532">
                  <c:v>2326.3379999999997</c:v>
                </c:pt>
                <c:pt idx="1533">
                  <c:v>2327.7039999999997</c:v>
                </c:pt>
                <c:pt idx="1534">
                  <c:v>2328.6529999999998</c:v>
                </c:pt>
                <c:pt idx="1535">
                  <c:v>2329.8530000000001</c:v>
                </c:pt>
                <c:pt idx="1536">
                  <c:v>2331.509</c:v>
                </c:pt>
                <c:pt idx="1537">
                  <c:v>2332.5169999999998</c:v>
                </c:pt>
                <c:pt idx="1538">
                  <c:v>2333.6109999999999</c:v>
                </c:pt>
                <c:pt idx="1539">
                  <c:v>2334.5070000000001</c:v>
                </c:pt>
                <c:pt idx="1540">
                  <c:v>2335.42</c:v>
                </c:pt>
                <c:pt idx="1541">
                  <c:v>2337.1170000000002</c:v>
                </c:pt>
                <c:pt idx="1542">
                  <c:v>2337.982</c:v>
                </c:pt>
                <c:pt idx="1543">
                  <c:v>2339.5450000000001</c:v>
                </c:pt>
                <c:pt idx="1544">
                  <c:v>2340.223</c:v>
                </c:pt>
                <c:pt idx="1545">
                  <c:v>2341.0659999999998</c:v>
                </c:pt>
                <c:pt idx="1546">
                  <c:v>2342.136</c:v>
                </c:pt>
                <c:pt idx="1547">
                  <c:v>2343.174</c:v>
                </c:pt>
                <c:pt idx="1548">
                  <c:v>2344.6970000000001</c:v>
                </c:pt>
                <c:pt idx="1549">
                  <c:v>2344.9359999999997</c:v>
                </c:pt>
                <c:pt idx="1550">
                  <c:v>2345.6529999999998</c:v>
                </c:pt>
                <c:pt idx="1551">
                  <c:v>2346.7640000000001</c:v>
                </c:pt>
                <c:pt idx="1552">
                  <c:v>2347.9160000000002</c:v>
                </c:pt>
                <c:pt idx="1553">
                  <c:v>2348.471</c:v>
                </c:pt>
                <c:pt idx="1554">
                  <c:v>2349.6349999999998</c:v>
                </c:pt>
                <c:pt idx="1555">
                  <c:v>2349.8890000000001</c:v>
                </c:pt>
                <c:pt idx="1556">
                  <c:v>2350.971</c:v>
                </c:pt>
                <c:pt idx="1557">
                  <c:v>2352.0429999999997</c:v>
                </c:pt>
                <c:pt idx="1558">
                  <c:v>2352.6869999999999</c:v>
                </c:pt>
                <c:pt idx="1559">
                  <c:v>2353.1529999999998</c:v>
                </c:pt>
                <c:pt idx="1560">
                  <c:v>2354.3000000000002</c:v>
                </c:pt>
                <c:pt idx="1561">
                  <c:v>2355.2839999999997</c:v>
                </c:pt>
                <c:pt idx="1562">
                  <c:v>2356.0519999999997</c:v>
                </c:pt>
                <c:pt idx="1563">
                  <c:v>2356.8389999999999</c:v>
                </c:pt>
                <c:pt idx="1564">
                  <c:v>2357.4549999999999</c:v>
                </c:pt>
                <c:pt idx="1565">
                  <c:v>2357.8220000000001</c:v>
                </c:pt>
                <c:pt idx="1566">
                  <c:v>2358.616</c:v>
                </c:pt>
                <c:pt idx="1567">
                  <c:v>2359.46</c:v>
                </c:pt>
                <c:pt idx="1568">
                  <c:v>2360.0949999999998</c:v>
                </c:pt>
                <c:pt idx="1569">
                  <c:v>2361.0949999999998</c:v>
                </c:pt>
                <c:pt idx="1570">
                  <c:v>2362.0720000000001</c:v>
                </c:pt>
                <c:pt idx="1571">
                  <c:v>2362.1239999999998</c:v>
                </c:pt>
                <c:pt idx="1572">
                  <c:v>2363.2779999999998</c:v>
                </c:pt>
                <c:pt idx="1573">
                  <c:v>2363.6030000000001</c:v>
                </c:pt>
                <c:pt idx="1574">
                  <c:v>2364.3879999999999</c:v>
                </c:pt>
                <c:pt idx="1575">
                  <c:v>2365.2080000000001</c:v>
                </c:pt>
                <c:pt idx="1576">
                  <c:v>2366.1320000000001</c:v>
                </c:pt>
                <c:pt idx="1577">
                  <c:v>2366.3139999999999</c:v>
                </c:pt>
                <c:pt idx="1578">
                  <c:v>2367.62</c:v>
                </c:pt>
                <c:pt idx="1579">
                  <c:v>2368.346</c:v>
                </c:pt>
                <c:pt idx="1580">
                  <c:v>2368.5299999999997</c:v>
                </c:pt>
                <c:pt idx="1581">
                  <c:v>2369.7429999999999</c:v>
                </c:pt>
                <c:pt idx="1582">
                  <c:v>2370.6099999999997</c:v>
                </c:pt>
                <c:pt idx="1583">
                  <c:v>2370.578</c:v>
                </c:pt>
                <c:pt idx="1584">
                  <c:v>2371.5239999999999</c:v>
                </c:pt>
                <c:pt idx="1585">
                  <c:v>2372.2190000000001</c:v>
                </c:pt>
                <c:pt idx="1586">
                  <c:v>2372.4749999999999</c:v>
                </c:pt>
                <c:pt idx="1587">
                  <c:v>2373.076</c:v>
                </c:pt>
                <c:pt idx="1588">
                  <c:v>2373.8449999999998</c:v>
                </c:pt>
                <c:pt idx="1589">
                  <c:v>2374.567</c:v>
                </c:pt>
                <c:pt idx="1590">
                  <c:v>2375.3820000000001</c:v>
                </c:pt>
                <c:pt idx="1591">
                  <c:v>2375.6529999999998</c:v>
                </c:pt>
                <c:pt idx="1592">
                  <c:v>2376.2570000000001</c:v>
                </c:pt>
                <c:pt idx="1593">
                  <c:v>2377.1849999999999</c:v>
                </c:pt>
                <c:pt idx="1594">
                  <c:v>2377.8679999999999</c:v>
                </c:pt>
                <c:pt idx="1595">
                  <c:v>2378.0189999999998</c:v>
                </c:pt>
                <c:pt idx="1596">
                  <c:v>2379.0039999999999</c:v>
                </c:pt>
                <c:pt idx="1597">
                  <c:v>2379.817</c:v>
                </c:pt>
                <c:pt idx="1598">
                  <c:v>2380.471</c:v>
                </c:pt>
                <c:pt idx="1599">
                  <c:v>2380.9639999999999</c:v>
                </c:pt>
                <c:pt idx="1600">
                  <c:v>2381.596</c:v>
                </c:pt>
                <c:pt idx="1601">
                  <c:v>2382.268</c:v>
                </c:pt>
                <c:pt idx="1602">
                  <c:v>2382.6439999999998</c:v>
                </c:pt>
                <c:pt idx="1603">
                  <c:v>2383.0990000000002</c:v>
                </c:pt>
                <c:pt idx="1604">
                  <c:v>2383.6819999999998</c:v>
                </c:pt>
                <c:pt idx="1605">
                  <c:v>2384.5079999999998</c:v>
                </c:pt>
                <c:pt idx="1606">
                  <c:v>2384.89</c:v>
                </c:pt>
                <c:pt idx="1607">
                  <c:v>2386.1219999999998</c:v>
                </c:pt>
                <c:pt idx="1608">
                  <c:v>2386.4499999999998</c:v>
                </c:pt>
                <c:pt idx="1609">
                  <c:v>2387.1489999999999</c:v>
                </c:pt>
                <c:pt idx="1610">
                  <c:v>2387.7669999999998</c:v>
                </c:pt>
                <c:pt idx="1611">
                  <c:v>2388.2280000000001</c:v>
                </c:pt>
                <c:pt idx="1612">
                  <c:v>2388.5630000000001</c:v>
                </c:pt>
                <c:pt idx="1613">
                  <c:v>2389.6750000000002</c:v>
                </c:pt>
                <c:pt idx="1614">
                  <c:v>2389.942</c:v>
                </c:pt>
                <c:pt idx="1615">
                  <c:v>2390.915</c:v>
                </c:pt>
                <c:pt idx="1616">
                  <c:v>2391.4589999999998</c:v>
                </c:pt>
                <c:pt idx="1617">
                  <c:v>2391.69</c:v>
                </c:pt>
                <c:pt idx="1618">
                  <c:v>2392.6419999999998</c:v>
                </c:pt>
                <c:pt idx="1619">
                  <c:v>2394.1769999999997</c:v>
                </c:pt>
                <c:pt idx="1620">
                  <c:v>2394.0859999999998</c:v>
                </c:pt>
                <c:pt idx="1621">
                  <c:v>2394.8249999999998</c:v>
                </c:pt>
                <c:pt idx="1622">
                  <c:v>2395.165</c:v>
                </c:pt>
                <c:pt idx="1623">
                  <c:v>2395.645</c:v>
                </c:pt>
                <c:pt idx="1624">
                  <c:v>2396.4659999999999</c:v>
                </c:pt>
                <c:pt idx="1625">
                  <c:v>2396.71</c:v>
                </c:pt>
                <c:pt idx="1626">
                  <c:v>2397.5230000000001</c:v>
                </c:pt>
                <c:pt idx="1627">
                  <c:v>2398.335</c:v>
                </c:pt>
                <c:pt idx="1628">
                  <c:v>2417.3689999999997</c:v>
                </c:pt>
                <c:pt idx="1629">
                  <c:v>2403.9279999999999</c:v>
                </c:pt>
                <c:pt idx="1630">
                  <c:v>2401.1689999999999</c:v>
                </c:pt>
                <c:pt idx="1631">
                  <c:v>2387.596</c:v>
                </c:pt>
                <c:pt idx="1632">
                  <c:v>2373.4789999999998</c:v>
                </c:pt>
                <c:pt idx="1633">
                  <c:v>2356.6170000000002</c:v>
                </c:pt>
                <c:pt idx="1634">
                  <c:v>2340.6349999999998</c:v>
                </c:pt>
                <c:pt idx="1635">
                  <c:v>2324.1889999999999</c:v>
                </c:pt>
                <c:pt idx="1636">
                  <c:v>2309.837</c:v>
                </c:pt>
                <c:pt idx="1637">
                  <c:v>2295.4830000000002</c:v>
                </c:pt>
                <c:pt idx="1638">
                  <c:v>2281.538</c:v>
                </c:pt>
                <c:pt idx="1639">
                  <c:v>2268.2750000000001</c:v>
                </c:pt>
                <c:pt idx="1640">
                  <c:v>2255.2750000000001</c:v>
                </c:pt>
                <c:pt idx="1641">
                  <c:v>2242.5909999999999</c:v>
                </c:pt>
                <c:pt idx="1642">
                  <c:v>2230.3530000000001</c:v>
                </c:pt>
                <c:pt idx="1643">
                  <c:v>2218.6979999999999</c:v>
                </c:pt>
                <c:pt idx="1644">
                  <c:v>2207.3429999999998</c:v>
                </c:pt>
                <c:pt idx="1645">
                  <c:v>2196.4629999999997</c:v>
                </c:pt>
                <c:pt idx="1646">
                  <c:v>2186.402</c:v>
                </c:pt>
                <c:pt idx="1647">
                  <c:v>2175.739</c:v>
                </c:pt>
                <c:pt idx="1648">
                  <c:v>2165.4250000000002</c:v>
                </c:pt>
                <c:pt idx="1649">
                  <c:v>2156.3249999999998</c:v>
                </c:pt>
                <c:pt idx="1650">
                  <c:v>2147.096</c:v>
                </c:pt>
                <c:pt idx="1651">
                  <c:v>2137.5099999999998</c:v>
                </c:pt>
                <c:pt idx="1652">
                  <c:v>2129.1459999999997</c:v>
                </c:pt>
                <c:pt idx="1653">
                  <c:v>2121.0720000000001</c:v>
                </c:pt>
                <c:pt idx="1654">
                  <c:v>2112.672</c:v>
                </c:pt>
                <c:pt idx="1655">
                  <c:v>2104.6390000000001</c:v>
                </c:pt>
                <c:pt idx="1656">
                  <c:v>2096.9899999999998</c:v>
                </c:pt>
                <c:pt idx="1657">
                  <c:v>2089.6210000000001</c:v>
                </c:pt>
                <c:pt idx="1658">
                  <c:v>2082.25</c:v>
                </c:pt>
                <c:pt idx="1659">
                  <c:v>2075.4499999999998</c:v>
                </c:pt>
                <c:pt idx="1660">
                  <c:v>2068.114</c:v>
                </c:pt>
                <c:pt idx="1661">
                  <c:v>2061.768</c:v>
                </c:pt>
                <c:pt idx="1662">
                  <c:v>2055.357</c:v>
                </c:pt>
                <c:pt idx="1663">
                  <c:v>2049.0819999999999</c:v>
                </c:pt>
                <c:pt idx="1664">
                  <c:v>2042.9839999999999</c:v>
                </c:pt>
                <c:pt idx="1665">
                  <c:v>2037.1709999999998</c:v>
                </c:pt>
                <c:pt idx="1666">
                  <c:v>2031.2839999999999</c:v>
                </c:pt>
                <c:pt idx="1667">
                  <c:v>2026.0549999999998</c:v>
                </c:pt>
                <c:pt idx="1668">
                  <c:v>2020.5929999999998</c:v>
                </c:pt>
                <c:pt idx="1669">
                  <c:v>2015.4169999999999</c:v>
                </c:pt>
                <c:pt idx="1670">
                  <c:v>2010.8209999999999</c:v>
                </c:pt>
                <c:pt idx="1671">
                  <c:v>2005.2549999999999</c:v>
                </c:pt>
                <c:pt idx="1672">
                  <c:v>2000.2369999999999</c:v>
                </c:pt>
                <c:pt idx="1673">
                  <c:v>1995.394</c:v>
                </c:pt>
                <c:pt idx="1674">
                  <c:v>1990.5650000000001</c:v>
                </c:pt>
                <c:pt idx="1675">
                  <c:v>1986.395</c:v>
                </c:pt>
                <c:pt idx="1676">
                  <c:v>1981.114</c:v>
                </c:pt>
                <c:pt idx="1677">
                  <c:v>1976.654</c:v>
                </c:pt>
                <c:pt idx="1678">
                  <c:v>1972.05</c:v>
                </c:pt>
                <c:pt idx="1679">
                  <c:v>1967.87</c:v>
                </c:pt>
                <c:pt idx="1680">
                  <c:v>1964</c:v>
                </c:pt>
                <c:pt idx="1681">
                  <c:v>1959.9490000000001</c:v>
                </c:pt>
                <c:pt idx="1682">
                  <c:v>1955.357</c:v>
                </c:pt>
                <c:pt idx="1683">
                  <c:v>1951.7199999999998</c:v>
                </c:pt>
                <c:pt idx="1684">
                  <c:v>1947.62</c:v>
                </c:pt>
                <c:pt idx="1685">
                  <c:v>1944.135</c:v>
                </c:pt>
                <c:pt idx="1686">
                  <c:v>1940.7349999999999</c:v>
                </c:pt>
                <c:pt idx="1687">
                  <c:v>1937.0619999999999</c:v>
                </c:pt>
                <c:pt idx="1688">
                  <c:v>1933.32</c:v>
                </c:pt>
                <c:pt idx="1689">
                  <c:v>1929.877</c:v>
                </c:pt>
                <c:pt idx="1690">
                  <c:v>1926.6320000000001</c:v>
                </c:pt>
                <c:pt idx="1691">
                  <c:v>1922.5319999999999</c:v>
                </c:pt>
                <c:pt idx="1692">
                  <c:v>1919.55</c:v>
                </c:pt>
                <c:pt idx="1693">
                  <c:v>1916.1779999999999</c:v>
                </c:pt>
                <c:pt idx="1694">
                  <c:v>1913.251</c:v>
                </c:pt>
                <c:pt idx="1695">
                  <c:v>1910.0459999999998</c:v>
                </c:pt>
                <c:pt idx="1696">
                  <c:v>1906.7729999999999</c:v>
                </c:pt>
                <c:pt idx="1697">
                  <c:v>1903.5459999999998</c:v>
                </c:pt>
                <c:pt idx="1698">
                  <c:v>1900.299</c:v>
                </c:pt>
                <c:pt idx="1699">
                  <c:v>1897.37</c:v>
                </c:pt>
                <c:pt idx="1700">
                  <c:v>1894.2349999999999</c:v>
                </c:pt>
                <c:pt idx="1701">
                  <c:v>1891.184</c:v>
                </c:pt>
                <c:pt idx="1702">
                  <c:v>1888.838</c:v>
                </c:pt>
                <c:pt idx="1703">
                  <c:v>1885.8989999999999</c:v>
                </c:pt>
                <c:pt idx="1704">
                  <c:v>1883.501</c:v>
                </c:pt>
                <c:pt idx="1705">
                  <c:v>1880.8679999999999</c:v>
                </c:pt>
                <c:pt idx="1706">
                  <c:v>1877.7739999999999</c:v>
                </c:pt>
                <c:pt idx="1707">
                  <c:v>1875.3009999999999</c:v>
                </c:pt>
                <c:pt idx="1708">
                  <c:v>1872.5409999999999</c:v>
                </c:pt>
                <c:pt idx="1709">
                  <c:v>1869.8899999999999</c:v>
                </c:pt>
                <c:pt idx="1710">
                  <c:v>1867.2089999999998</c:v>
                </c:pt>
                <c:pt idx="1711">
                  <c:v>1864.635</c:v>
                </c:pt>
                <c:pt idx="1712">
                  <c:v>1862.32</c:v>
                </c:pt>
                <c:pt idx="1713">
                  <c:v>1859.365</c:v>
                </c:pt>
                <c:pt idx="1714">
                  <c:v>1857.2139999999999</c:v>
                </c:pt>
                <c:pt idx="1715">
                  <c:v>1854.971</c:v>
                </c:pt>
                <c:pt idx="1716">
                  <c:v>1852.6179999999999</c:v>
                </c:pt>
                <c:pt idx="1717">
                  <c:v>1850.0729999999999</c:v>
                </c:pt>
                <c:pt idx="1718">
                  <c:v>1847.6669999999999</c:v>
                </c:pt>
                <c:pt idx="1719">
                  <c:v>1845.4159999999999</c:v>
                </c:pt>
                <c:pt idx="1720">
                  <c:v>1843.4079999999999</c:v>
                </c:pt>
                <c:pt idx="1721">
                  <c:v>1840.96</c:v>
                </c:pt>
                <c:pt idx="1722">
                  <c:v>1838.953</c:v>
                </c:pt>
                <c:pt idx="1723">
                  <c:v>1836.6869999999999</c:v>
                </c:pt>
                <c:pt idx="1724">
                  <c:v>1834.644</c:v>
                </c:pt>
                <c:pt idx="1725">
                  <c:v>1831.8139999999999</c:v>
                </c:pt>
                <c:pt idx="1726">
                  <c:v>1830.33</c:v>
                </c:pt>
                <c:pt idx="1727">
                  <c:v>1828.4269999999999</c:v>
                </c:pt>
                <c:pt idx="1728">
                  <c:v>1826.06</c:v>
                </c:pt>
                <c:pt idx="1729">
                  <c:v>1824.328</c:v>
                </c:pt>
                <c:pt idx="1730">
                  <c:v>1822.2909999999999</c:v>
                </c:pt>
                <c:pt idx="1731">
                  <c:v>1820.0519999999999</c:v>
                </c:pt>
                <c:pt idx="1732">
                  <c:v>1818.2349999999999</c:v>
                </c:pt>
                <c:pt idx="1733">
                  <c:v>1816.2459999999999</c:v>
                </c:pt>
                <c:pt idx="1734">
                  <c:v>1814.4099999999999</c:v>
                </c:pt>
                <c:pt idx="1735">
                  <c:v>1812.646</c:v>
                </c:pt>
                <c:pt idx="1736">
                  <c:v>1810.4490000000001</c:v>
                </c:pt>
                <c:pt idx="1737">
                  <c:v>1808.329</c:v>
                </c:pt>
                <c:pt idx="1738">
                  <c:v>1806.9739999999999</c:v>
                </c:pt>
                <c:pt idx="1739">
                  <c:v>1805.183</c:v>
                </c:pt>
                <c:pt idx="1740">
                  <c:v>1803.357</c:v>
                </c:pt>
                <c:pt idx="1741">
                  <c:v>1801.7379999999998</c:v>
                </c:pt>
                <c:pt idx="1742">
                  <c:v>1799.9029999999998</c:v>
                </c:pt>
                <c:pt idx="1743">
                  <c:v>1797.865</c:v>
                </c:pt>
                <c:pt idx="1744">
                  <c:v>1796.163</c:v>
                </c:pt>
                <c:pt idx="1745">
                  <c:v>1794.6879999999999</c:v>
                </c:pt>
                <c:pt idx="1746">
                  <c:v>1792.9279999999999</c:v>
                </c:pt>
                <c:pt idx="1747">
                  <c:v>1791.1309999999999</c:v>
                </c:pt>
                <c:pt idx="1748">
                  <c:v>1789.75</c:v>
                </c:pt>
                <c:pt idx="1749">
                  <c:v>1787.8820000000001</c:v>
                </c:pt>
                <c:pt idx="1750">
                  <c:v>1786.3069999999998</c:v>
                </c:pt>
                <c:pt idx="1751">
                  <c:v>1784.81</c:v>
                </c:pt>
                <c:pt idx="1752">
                  <c:v>1783.402</c:v>
                </c:pt>
                <c:pt idx="1753">
                  <c:v>1781.6129999999998</c:v>
                </c:pt>
                <c:pt idx="1754">
                  <c:v>1780.3249999999998</c:v>
                </c:pt>
                <c:pt idx="1755">
                  <c:v>1778.164</c:v>
                </c:pt>
                <c:pt idx="1756">
                  <c:v>1776.8219999999999</c:v>
                </c:pt>
                <c:pt idx="1757">
                  <c:v>1775.1579999999999</c:v>
                </c:pt>
                <c:pt idx="1758">
                  <c:v>1773.877</c:v>
                </c:pt>
                <c:pt idx="1759">
                  <c:v>1772.2439999999999</c:v>
                </c:pt>
                <c:pt idx="1760">
                  <c:v>1771.021</c:v>
                </c:pt>
                <c:pt idx="1761">
                  <c:v>1769.2809999999999</c:v>
                </c:pt>
                <c:pt idx="1762">
                  <c:v>1767.922</c:v>
                </c:pt>
                <c:pt idx="1763">
                  <c:v>1766.221</c:v>
                </c:pt>
                <c:pt idx="1764">
                  <c:v>1764.8819999999998</c:v>
                </c:pt>
                <c:pt idx="1765">
                  <c:v>1763.2819999999999</c:v>
                </c:pt>
                <c:pt idx="1766">
                  <c:v>1761.768</c:v>
                </c:pt>
                <c:pt idx="1767">
                  <c:v>1760.5549999999998</c:v>
                </c:pt>
                <c:pt idx="1768">
                  <c:v>1759.175</c:v>
                </c:pt>
                <c:pt idx="1769">
                  <c:v>1757.675</c:v>
                </c:pt>
                <c:pt idx="1770">
                  <c:v>1756.367</c:v>
                </c:pt>
                <c:pt idx="1771">
                  <c:v>1755.123</c:v>
                </c:pt>
                <c:pt idx="1772">
                  <c:v>1753.693</c:v>
                </c:pt>
                <c:pt idx="1773">
                  <c:v>1752.6489999999999</c:v>
                </c:pt>
                <c:pt idx="1774">
                  <c:v>1750.76</c:v>
                </c:pt>
                <c:pt idx="1775">
                  <c:v>1749.7639999999999</c:v>
                </c:pt>
                <c:pt idx="1776">
                  <c:v>1748.915</c:v>
                </c:pt>
                <c:pt idx="1777">
                  <c:v>1747.4069999999999</c:v>
                </c:pt>
                <c:pt idx="1778">
                  <c:v>1745.76</c:v>
                </c:pt>
                <c:pt idx="1779">
                  <c:v>1744.9099999999999</c:v>
                </c:pt>
                <c:pt idx="1780">
                  <c:v>1743.2379999999998</c:v>
                </c:pt>
                <c:pt idx="1781">
                  <c:v>1742.1709999999998</c:v>
                </c:pt>
                <c:pt idx="1782">
                  <c:v>1740.9069999999999</c:v>
                </c:pt>
                <c:pt idx="1783">
                  <c:v>1739.846</c:v>
                </c:pt>
                <c:pt idx="1784">
                  <c:v>1738.549</c:v>
                </c:pt>
                <c:pt idx="1785">
                  <c:v>1737.2139999999999</c:v>
                </c:pt>
                <c:pt idx="1786">
                  <c:v>1736.0619999999999</c:v>
                </c:pt>
                <c:pt idx="1787">
                  <c:v>1734.569</c:v>
                </c:pt>
                <c:pt idx="1788">
                  <c:v>1733.4559999999999</c:v>
                </c:pt>
                <c:pt idx="1789">
                  <c:v>1732.143</c:v>
                </c:pt>
                <c:pt idx="1790">
                  <c:v>1731.501</c:v>
                </c:pt>
                <c:pt idx="1791">
                  <c:v>1729.7919999999999</c:v>
                </c:pt>
                <c:pt idx="1792">
                  <c:v>1728.636</c:v>
                </c:pt>
                <c:pt idx="1793">
                  <c:v>1727.6949999999999</c:v>
                </c:pt>
                <c:pt idx="1794">
                  <c:v>1726.7429999999999</c:v>
                </c:pt>
                <c:pt idx="1795">
                  <c:v>1725.634</c:v>
                </c:pt>
                <c:pt idx="1796">
                  <c:v>1724.269</c:v>
                </c:pt>
                <c:pt idx="1797">
                  <c:v>1723.3719999999998</c:v>
                </c:pt>
                <c:pt idx="1798">
                  <c:v>1722.346</c:v>
                </c:pt>
                <c:pt idx="1799">
                  <c:v>1720.789</c:v>
                </c:pt>
                <c:pt idx="1800">
                  <c:v>1719.7289999999998</c:v>
                </c:pt>
                <c:pt idx="1801">
                  <c:v>1718.597</c:v>
                </c:pt>
                <c:pt idx="1802">
                  <c:v>1717.1029999999998</c:v>
                </c:pt>
                <c:pt idx="1803">
                  <c:v>1716.3419999999999</c:v>
                </c:pt>
                <c:pt idx="1804">
                  <c:v>1715.009</c:v>
                </c:pt>
                <c:pt idx="1805">
                  <c:v>1713.9279999999999</c:v>
                </c:pt>
                <c:pt idx="1806">
                  <c:v>1713.261</c:v>
                </c:pt>
                <c:pt idx="1807">
                  <c:v>1712.3239999999998</c:v>
                </c:pt>
                <c:pt idx="1808">
                  <c:v>1710.9469999999999</c:v>
                </c:pt>
                <c:pt idx="1809">
                  <c:v>1710.0519999999999</c:v>
                </c:pt>
                <c:pt idx="1810">
                  <c:v>1709.009</c:v>
                </c:pt>
                <c:pt idx="1811">
                  <c:v>1707.6779999999999</c:v>
                </c:pt>
                <c:pt idx="1812">
                  <c:v>1707.346</c:v>
                </c:pt>
                <c:pt idx="1813">
                  <c:v>1706.528</c:v>
                </c:pt>
                <c:pt idx="1814">
                  <c:v>1704.819</c:v>
                </c:pt>
                <c:pt idx="1815">
                  <c:v>1704.2179999999998</c:v>
                </c:pt>
                <c:pt idx="1816">
                  <c:v>1702.922</c:v>
                </c:pt>
                <c:pt idx="1817">
                  <c:v>1701.7939999999999</c:v>
                </c:pt>
                <c:pt idx="1818">
                  <c:v>1701.08</c:v>
                </c:pt>
                <c:pt idx="1819">
                  <c:v>1700.0629999999999</c:v>
                </c:pt>
                <c:pt idx="1820">
                  <c:v>1698.6569999999999</c:v>
                </c:pt>
                <c:pt idx="1821">
                  <c:v>1698.09</c:v>
                </c:pt>
                <c:pt idx="1822">
                  <c:v>1696.7339999999999</c:v>
                </c:pt>
                <c:pt idx="1823">
                  <c:v>1695.9459999999999</c:v>
                </c:pt>
                <c:pt idx="1824">
                  <c:v>1694.7569999999998</c:v>
                </c:pt>
                <c:pt idx="1825">
                  <c:v>1694.1279999999999</c:v>
                </c:pt>
                <c:pt idx="1826">
                  <c:v>1692.9359999999999</c:v>
                </c:pt>
                <c:pt idx="1827">
                  <c:v>1691.835</c:v>
                </c:pt>
                <c:pt idx="1828">
                  <c:v>1691.232</c:v>
                </c:pt>
                <c:pt idx="1829">
                  <c:v>1690.5</c:v>
                </c:pt>
                <c:pt idx="1830">
                  <c:v>1689.5</c:v>
                </c:pt>
                <c:pt idx="1831">
                  <c:v>1688.8</c:v>
                </c:pt>
                <c:pt idx="1832">
                  <c:v>1687.989</c:v>
                </c:pt>
                <c:pt idx="1833">
                  <c:v>1686.539</c:v>
                </c:pt>
                <c:pt idx="1834">
                  <c:v>1686.1979999999999</c:v>
                </c:pt>
                <c:pt idx="1835">
                  <c:v>1685.0739999999998</c:v>
                </c:pt>
                <c:pt idx="1836">
                  <c:v>1683.989</c:v>
                </c:pt>
                <c:pt idx="1837">
                  <c:v>1683.125</c:v>
                </c:pt>
                <c:pt idx="1838">
                  <c:v>1682.346</c:v>
                </c:pt>
                <c:pt idx="1839">
                  <c:v>1681.4779999999998</c:v>
                </c:pt>
                <c:pt idx="1840">
                  <c:v>1680.2919999999999</c:v>
                </c:pt>
                <c:pt idx="1841">
                  <c:v>1679.69</c:v>
                </c:pt>
                <c:pt idx="1842">
                  <c:v>1678.576</c:v>
                </c:pt>
                <c:pt idx="1843">
                  <c:v>1678.1559999999999</c:v>
                </c:pt>
                <c:pt idx="1844">
                  <c:v>1677.096</c:v>
                </c:pt>
                <c:pt idx="1845">
                  <c:v>1675.768</c:v>
                </c:pt>
                <c:pt idx="1846">
                  <c:v>1675.2199999999998</c:v>
                </c:pt>
                <c:pt idx="1847">
                  <c:v>1674.3319999999999</c:v>
                </c:pt>
                <c:pt idx="1848">
                  <c:v>1673.348</c:v>
                </c:pt>
                <c:pt idx="1849">
                  <c:v>1672.3329999999999</c:v>
                </c:pt>
                <c:pt idx="1850">
                  <c:v>1671.6179999999999</c:v>
                </c:pt>
                <c:pt idx="1851">
                  <c:v>1670.973</c:v>
                </c:pt>
                <c:pt idx="1852">
                  <c:v>1670.0129999999999</c:v>
                </c:pt>
                <c:pt idx="1853">
                  <c:v>1669.3709999999999</c:v>
                </c:pt>
                <c:pt idx="1854">
                  <c:v>1667.934</c:v>
                </c:pt>
                <c:pt idx="1855">
                  <c:v>1667.645</c:v>
                </c:pt>
                <c:pt idx="1856">
                  <c:v>1666.9069999999999</c:v>
                </c:pt>
                <c:pt idx="1857">
                  <c:v>1666.0139999999999</c:v>
                </c:pt>
                <c:pt idx="1858">
                  <c:v>1664.7139999999999</c:v>
                </c:pt>
                <c:pt idx="1859">
                  <c:v>1664.1189999999999</c:v>
                </c:pt>
                <c:pt idx="1860">
                  <c:v>1663.3229999999999</c:v>
                </c:pt>
                <c:pt idx="1861">
                  <c:v>1662.605</c:v>
                </c:pt>
                <c:pt idx="1862">
                  <c:v>1661.8229999999999</c:v>
                </c:pt>
                <c:pt idx="1863">
                  <c:v>1661.0229999999999</c:v>
                </c:pt>
                <c:pt idx="1864">
                  <c:v>1660.2149999999999</c:v>
                </c:pt>
                <c:pt idx="1865">
                  <c:v>1659.6329999999998</c:v>
                </c:pt>
                <c:pt idx="1866">
                  <c:v>1658.998</c:v>
                </c:pt>
                <c:pt idx="1867">
                  <c:v>1658.3319999999999</c:v>
                </c:pt>
                <c:pt idx="1868">
                  <c:v>1657.3429999999998</c:v>
                </c:pt>
                <c:pt idx="1869">
                  <c:v>1656.6889999999999</c:v>
                </c:pt>
                <c:pt idx="1870">
                  <c:v>1655.999</c:v>
                </c:pt>
                <c:pt idx="1871">
                  <c:v>1654.86</c:v>
                </c:pt>
                <c:pt idx="1872">
                  <c:v>1654.356</c:v>
                </c:pt>
                <c:pt idx="1873">
                  <c:v>1653.415</c:v>
                </c:pt>
                <c:pt idx="1874">
                  <c:v>1652.683</c:v>
                </c:pt>
                <c:pt idx="1875">
                  <c:v>1651.6949999999999</c:v>
                </c:pt>
                <c:pt idx="1876">
                  <c:v>1651.009</c:v>
                </c:pt>
                <c:pt idx="1877">
                  <c:v>1650.4699999999998</c:v>
                </c:pt>
                <c:pt idx="1878">
                  <c:v>1649.9369999999999</c:v>
                </c:pt>
                <c:pt idx="1879">
                  <c:v>1648.6689999999999</c:v>
                </c:pt>
                <c:pt idx="1880">
                  <c:v>1648.2939999999999</c:v>
                </c:pt>
                <c:pt idx="1881">
                  <c:v>1647.528</c:v>
                </c:pt>
                <c:pt idx="1882">
                  <c:v>1646.3709999999999</c:v>
                </c:pt>
                <c:pt idx="1883">
                  <c:v>1645.9949999999999</c:v>
                </c:pt>
                <c:pt idx="1884">
                  <c:v>1645.3889999999999</c:v>
                </c:pt>
                <c:pt idx="1885">
                  <c:v>1644.203</c:v>
                </c:pt>
                <c:pt idx="1886">
                  <c:v>1643.742</c:v>
                </c:pt>
                <c:pt idx="1887">
                  <c:v>1643.173</c:v>
                </c:pt>
                <c:pt idx="1888">
                  <c:v>1642.2919999999999</c:v>
                </c:pt>
                <c:pt idx="1889">
                  <c:v>1642.0249999999999</c:v>
                </c:pt>
                <c:pt idx="1890">
                  <c:v>1640.991</c:v>
                </c:pt>
                <c:pt idx="1891">
                  <c:v>1640.289</c:v>
                </c:pt>
                <c:pt idx="1892">
                  <c:v>1639.518</c:v>
                </c:pt>
                <c:pt idx="1893">
                  <c:v>1639.2159999999999</c:v>
                </c:pt>
                <c:pt idx="1894">
                  <c:v>1638.7729999999999</c:v>
                </c:pt>
                <c:pt idx="1895">
                  <c:v>1637.6409999999998</c:v>
                </c:pt>
                <c:pt idx="1896">
                  <c:v>1637.1569999999999</c:v>
                </c:pt>
                <c:pt idx="1897">
                  <c:v>1636.4459999999999</c:v>
                </c:pt>
                <c:pt idx="1898">
                  <c:v>1635.875</c:v>
                </c:pt>
                <c:pt idx="1899">
                  <c:v>1635.114</c:v>
                </c:pt>
                <c:pt idx="1900">
                  <c:v>1634.3779999999999</c:v>
                </c:pt>
                <c:pt idx="1901">
                  <c:v>1633.414</c:v>
                </c:pt>
                <c:pt idx="1902">
                  <c:v>1632.9869999999999</c:v>
                </c:pt>
                <c:pt idx="1903">
                  <c:v>1632.2069999999999</c:v>
                </c:pt>
                <c:pt idx="1904">
                  <c:v>1631.1089999999999</c:v>
                </c:pt>
                <c:pt idx="1905">
                  <c:v>1630.998</c:v>
                </c:pt>
                <c:pt idx="1906">
                  <c:v>1630.364</c:v>
                </c:pt>
                <c:pt idx="1907">
                  <c:v>1629.454</c:v>
                </c:pt>
                <c:pt idx="1908">
                  <c:v>1629.1019999999999</c:v>
                </c:pt>
                <c:pt idx="1909">
                  <c:v>1628.2359999999999</c:v>
                </c:pt>
                <c:pt idx="1910">
                  <c:v>1627.2639999999999</c:v>
                </c:pt>
                <c:pt idx="1911">
                  <c:v>1626.925</c:v>
                </c:pt>
                <c:pt idx="1912">
                  <c:v>1626.2049999999999</c:v>
                </c:pt>
                <c:pt idx="1913">
                  <c:v>1625.518</c:v>
                </c:pt>
                <c:pt idx="1914">
                  <c:v>1625.03</c:v>
                </c:pt>
                <c:pt idx="1915">
                  <c:v>1624.598</c:v>
                </c:pt>
                <c:pt idx="1916">
                  <c:v>1623.3309999999999</c:v>
                </c:pt>
                <c:pt idx="1917">
                  <c:v>1623.204</c:v>
                </c:pt>
                <c:pt idx="1918">
                  <c:v>1622.1869999999999</c:v>
                </c:pt>
                <c:pt idx="1919">
                  <c:v>1621.442</c:v>
                </c:pt>
                <c:pt idx="1920">
                  <c:v>1621.3679999999999</c:v>
                </c:pt>
                <c:pt idx="1921">
                  <c:v>1620.8429999999998</c:v>
                </c:pt>
                <c:pt idx="1922">
                  <c:v>1620.0989999999999</c:v>
                </c:pt>
                <c:pt idx="1923">
                  <c:v>1619.519</c:v>
                </c:pt>
                <c:pt idx="1924">
                  <c:v>1618.9649999999999</c:v>
                </c:pt>
                <c:pt idx="1925">
                  <c:v>1617.78</c:v>
                </c:pt>
                <c:pt idx="1926">
                  <c:v>1617.4369999999999</c:v>
                </c:pt>
                <c:pt idx="1927">
                  <c:v>1616.8206</c:v>
                </c:pt>
                <c:pt idx="1928">
                  <c:v>1616.1541999999999</c:v>
                </c:pt>
                <c:pt idx="1929">
                  <c:v>1615.5854999999999</c:v>
                </c:pt>
                <c:pt idx="1930">
                  <c:v>1615.3659</c:v>
                </c:pt>
                <c:pt idx="1931">
                  <c:v>1614.8229999999999</c:v>
                </c:pt>
                <c:pt idx="1932">
                  <c:v>1613.4885999999999</c:v>
                </c:pt>
                <c:pt idx="1933">
                  <c:v>1613.2096999999999</c:v>
                </c:pt>
                <c:pt idx="1934">
                  <c:v>1612.3408999999999</c:v>
                </c:pt>
                <c:pt idx="1935">
                  <c:v>1612.0096999999998</c:v>
                </c:pt>
                <c:pt idx="1936">
                  <c:v>1611.6401999999998</c:v>
                </c:pt>
                <c:pt idx="1937">
                  <c:v>1610.9713999999999</c:v>
                </c:pt>
                <c:pt idx="1938">
                  <c:v>1610.0276999999999</c:v>
                </c:pt>
                <c:pt idx="1939">
                  <c:v>1609.6815999999999</c:v>
                </c:pt>
                <c:pt idx="1940">
                  <c:v>1609.1338999999998</c:v>
                </c:pt>
                <c:pt idx="1941">
                  <c:v>1608.5808</c:v>
                </c:pt>
                <c:pt idx="1942">
                  <c:v>1608.1261</c:v>
                </c:pt>
                <c:pt idx="1943">
                  <c:v>1607.6034</c:v>
                </c:pt>
                <c:pt idx="1944">
                  <c:v>1606.1886</c:v>
                </c:pt>
                <c:pt idx="1945">
                  <c:v>1606.2791999999999</c:v>
                </c:pt>
                <c:pt idx="1946">
                  <c:v>1605.4815999999998</c:v>
                </c:pt>
                <c:pt idx="1947">
                  <c:v>1604.7776999999999</c:v>
                </c:pt>
                <c:pt idx="1948">
                  <c:v>1604.5245</c:v>
                </c:pt>
                <c:pt idx="1949">
                  <c:v>1604.2284</c:v>
                </c:pt>
                <c:pt idx="1950">
                  <c:v>1603.5276999999999</c:v>
                </c:pt>
                <c:pt idx="1951">
                  <c:v>1603.1518999999998</c:v>
                </c:pt>
                <c:pt idx="1952">
                  <c:v>1602.4932999999999</c:v>
                </c:pt>
                <c:pt idx="1953">
                  <c:v>1601.8706</c:v>
                </c:pt>
                <c:pt idx="1954">
                  <c:v>1601.498</c:v>
                </c:pt>
                <c:pt idx="1955">
                  <c:v>1600.9792</c:v>
                </c:pt>
                <c:pt idx="1956">
                  <c:v>1599.8916999999999</c:v>
                </c:pt>
                <c:pt idx="1957">
                  <c:v>1599.5549999999998</c:v>
                </c:pt>
                <c:pt idx="1958">
                  <c:v>1599.1572999999999</c:v>
                </c:pt>
                <c:pt idx="1959">
                  <c:v>1598.3987</c:v>
                </c:pt>
                <c:pt idx="1960">
                  <c:v>1598.0769</c:v>
                </c:pt>
                <c:pt idx="1961">
                  <c:v>1597.2729999999999</c:v>
                </c:pt>
                <c:pt idx="1962">
                  <c:v>1596.4924999999998</c:v>
                </c:pt>
                <c:pt idx="1963">
                  <c:v>1595.8557999999998</c:v>
                </c:pt>
                <c:pt idx="1964">
                  <c:v>1595.6143999999999</c:v>
                </c:pt>
                <c:pt idx="1965">
                  <c:v>1594.9636</c:v>
                </c:pt>
                <c:pt idx="1966">
                  <c:v>1594.4175</c:v>
                </c:pt>
                <c:pt idx="1967">
                  <c:v>1594.0229999999999</c:v>
                </c:pt>
                <c:pt idx="1968">
                  <c:v>1593.2783999999999</c:v>
                </c:pt>
                <c:pt idx="1969">
                  <c:v>1593.0791999999999</c:v>
                </c:pt>
                <c:pt idx="1970">
                  <c:v>1592.4760999999999</c:v>
                </c:pt>
                <c:pt idx="1971">
                  <c:v>1591.2549999999999</c:v>
                </c:pt>
                <c:pt idx="1972">
                  <c:v>1591.5901999999999</c:v>
                </c:pt>
                <c:pt idx="1973">
                  <c:v>1590.7644</c:v>
                </c:pt>
                <c:pt idx="1974">
                  <c:v>1590.3441</c:v>
                </c:pt>
                <c:pt idx="1975">
                  <c:v>1589.6105</c:v>
                </c:pt>
                <c:pt idx="1976">
                  <c:v>1589.3027</c:v>
                </c:pt>
                <c:pt idx="1977">
                  <c:v>1589.0417</c:v>
                </c:pt>
                <c:pt idx="1978">
                  <c:v>1588.5761</c:v>
                </c:pt>
                <c:pt idx="1979">
                  <c:v>1587.9691</c:v>
                </c:pt>
                <c:pt idx="1980">
                  <c:v>1587.6807999999999</c:v>
                </c:pt>
                <c:pt idx="1981">
                  <c:v>1586.8323</c:v>
                </c:pt>
                <c:pt idx="1982">
                  <c:v>1586.5104999999999</c:v>
                </c:pt>
                <c:pt idx="1983">
                  <c:v>1585.9448</c:v>
                </c:pt>
                <c:pt idx="1984">
                  <c:v>1585.4580999999998</c:v>
                </c:pt>
                <c:pt idx="1985">
                  <c:v>1585.3081</c:v>
                </c:pt>
                <c:pt idx="1986">
                  <c:v>1584.8362</c:v>
                </c:pt>
                <c:pt idx="1987">
                  <c:v>1583.8979999999999</c:v>
                </c:pt>
                <c:pt idx="1988">
                  <c:v>1583.1924999999999</c:v>
                </c:pt>
                <c:pt idx="1989">
                  <c:v>1583.0417</c:v>
                </c:pt>
                <c:pt idx="1990">
                  <c:v>1582.2260999999999</c:v>
                </c:pt>
                <c:pt idx="1991">
                  <c:v>1581.8933</c:v>
                </c:pt>
                <c:pt idx="1992">
                  <c:v>1581.3580999999999</c:v>
                </c:pt>
                <c:pt idx="1993">
                  <c:v>1580.9713999999999</c:v>
                </c:pt>
                <c:pt idx="1994">
                  <c:v>1580.5886</c:v>
                </c:pt>
                <c:pt idx="1995">
                  <c:v>1580.0119999999999</c:v>
                </c:pt>
                <c:pt idx="1996">
                  <c:v>1579.1338999999998</c:v>
                </c:pt>
                <c:pt idx="1997">
                  <c:v>1578.6738</c:v>
                </c:pt>
                <c:pt idx="1998">
                  <c:v>1578.4697999999999</c:v>
                </c:pt>
                <c:pt idx="1999">
                  <c:v>1577.7636</c:v>
                </c:pt>
                <c:pt idx="2000">
                  <c:v>1577.2628</c:v>
                </c:pt>
                <c:pt idx="2001">
                  <c:v>1576.7213999999999</c:v>
                </c:pt>
                <c:pt idx="2002">
                  <c:v>1576.6323</c:v>
                </c:pt>
                <c:pt idx="2003">
                  <c:v>1576.4580999999998</c:v>
                </c:pt>
                <c:pt idx="2004">
                  <c:v>1576.0878</c:v>
                </c:pt>
                <c:pt idx="2005">
                  <c:v>1575.2276999999999</c:v>
                </c:pt>
                <c:pt idx="2006">
                  <c:v>1574.6738</c:v>
                </c:pt>
                <c:pt idx="2007">
                  <c:v>1574.3831</c:v>
                </c:pt>
                <c:pt idx="2008">
                  <c:v>1573.9026999999999</c:v>
                </c:pt>
                <c:pt idx="2009">
                  <c:v>1573.5783999999999</c:v>
                </c:pt>
                <c:pt idx="2010">
                  <c:v>1573.3777</c:v>
                </c:pt>
                <c:pt idx="2011">
                  <c:v>1572.6572999999999</c:v>
                </c:pt>
                <c:pt idx="2012">
                  <c:v>1571.8580999999999</c:v>
                </c:pt>
                <c:pt idx="2013">
                  <c:v>1571.6269</c:v>
                </c:pt>
                <c:pt idx="2014">
                  <c:v>1571.3158999999998</c:v>
                </c:pt>
                <c:pt idx="2015">
                  <c:v>1570.5253</c:v>
                </c:pt>
                <c:pt idx="2016">
                  <c:v>1570.1291999999999</c:v>
                </c:pt>
                <c:pt idx="2017">
                  <c:v>1569.6487</c:v>
                </c:pt>
                <c:pt idx="2018">
                  <c:v>1569.0385999999999</c:v>
                </c:pt>
                <c:pt idx="2019">
                  <c:v>1568.9683</c:v>
                </c:pt>
                <c:pt idx="2020">
                  <c:v>1568.5183</c:v>
                </c:pt>
                <c:pt idx="2021">
                  <c:v>1567.8269</c:v>
                </c:pt>
                <c:pt idx="2022">
                  <c:v>1567.5769</c:v>
                </c:pt>
                <c:pt idx="2023">
                  <c:v>1566.9596999999999</c:v>
                </c:pt>
                <c:pt idx="2024">
                  <c:v>1566.3799999999999</c:v>
                </c:pt>
                <c:pt idx="2025">
                  <c:v>1566.4940999999999</c:v>
                </c:pt>
                <c:pt idx="2026">
                  <c:v>1565.4533999999999</c:v>
                </c:pt>
                <c:pt idx="2027">
                  <c:v>1565.1902</c:v>
                </c:pt>
                <c:pt idx="2028">
                  <c:v>1564.9830999999999</c:v>
                </c:pt>
                <c:pt idx="2029">
                  <c:v>1564.8791999999999</c:v>
                </c:pt>
                <c:pt idx="2030">
                  <c:v>1564.0644</c:v>
                </c:pt>
                <c:pt idx="2031">
                  <c:v>1563.5221999999999</c:v>
                </c:pt>
                <c:pt idx="2032">
                  <c:v>1563.1572999999999</c:v>
                </c:pt>
                <c:pt idx="2033">
                  <c:v>1562.7565999999999</c:v>
                </c:pt>
                <c:pt idx="2034">
                  <c:v>1562.6847</c:v>
                </c:pt>
                <c:pt idx="2035">
                  <c:v>1561.7808</c:v>
                </c:pt>
                <c:pt idx="2036">
                  <c:v>1561.2268999999999</c:v>
                </c:pt>
                <c:pt idx="2037">
                  <c:v>1561.3534</c:v>
                </c:pt>
                <c:pt idx="2038">
                  <c:v>1560.8308</c:v>
                </c:pt>
                <c:pt idx="2039">
                  <c:v>1559.8697999999999</c:v>
                </c:pt>
                <c:pt idx="2040">
                  <c:v>1559.4339</c:v>
                </c:pt>
                <c:pt idx="2041">
                  <c:v>1559.1948</c:v>
                </c:pt>
                <c:pt idx="2042">
                  <c:v>1558.7355</c:v>
                </c:pt>
                <c:pt idx="2043">
                  <c:v>1558.4339</c:v>
                </c:pt>
                <c:pt idx="2044">
                  <c:v>1557.9588999999999</c:v>
                </c:pt>
                <c:pt idx="2045">
                  <c:v>1557.4847</c:v>
                </c:pt>
                <c:pt idx="2046">
                  <c:v>1557.2932999999998</c:v>
                </c:pt>
                <c:pt idx="2047">
                  <c:v>1557.0791999999999</c:v>
                </c:pt>
                <c:pt idx="2048">
                  <c:v>1556.4402</c:v>
                </c:pt>
                <c:pt idx="2049">
                  <c:v>1556.2494999999999</c:v>
                </c:pt>
                <c:pt idx="2050">
                  <c:v>1555.5447999999999</c:v>
                </c:pt>
                <c:pt idx="2051">
                  <c:v>1555.3463999999999</c:v>
                </c:pt>
                <c:pt idx="2052">
                  <c:v>1554.4541999999999</c:v>
                </c:pt>
                <c:pt idx="2053">
                  <c:v>1554.2432999999999</c:v>
                </c:pt>
                <c:pt idx="2054">
                  <c:v>1553.8152</c:v>
                </c:pt>
                <c:pt idx="2055">
                  <c:v>1553.6042</c:v>
                </c:pt>
                <c:pt idx="2056">
                  <c:v>1552.8441</c:v>
                </c:pt>
                <c:pt idx="2057">
                  <c:v>1552.6065999999998</c:v>
                </c:pt>
                <c:pt idx="2058">
                  <c:v>1551.8408999999999</c:v>
                </c:pt>
                <c:pt idx="2059">
                  <c:v>1551.5886</c:v>
                </c:pt>
                <c:pt idx="2060">
                  <c:v>1551.1784</c:v>
                </c:pt>
                <c:pt idx="2061">
                  <c:v>1550.4135999999999</c:v>
                </c:pt>
                <c:pt idx="2062">
                  <c:v>1550.4026999999999</c:v>
                </c:pt>
                <c:pt idx="2063">
                  <c:v>1550.2636</c:v>
                </c:pt>
                <c:pt idx="2064">
                  <c:v>1549.5041999999999</c:v>
                </c:pt>
                <c:pt idx="2065">
                  <c:v>1549.7925</c:v>
                </c:pt>
                <c:pt idx="2066">
                  <c:v>1548.9011</c:v>
                </c:pt>
                <c:pt idx="2067">
                  <c:v>1548.2862</c:v>
                </c:pt>
                <c:pt idx="2068">
                  <c:v>1548.6386</c:v>
                </c:pt>
                <c:pt idx="2069">
                  <c:v>1548.1752999999999</c:v>
                </c:pt>
                <c:pt idx="2070">
                  <c:v>1548.0713999999998</c:v>
                </c:pt>
                <c:pt idx="2071">
                  <c:v>1547.2502999999999</c:v>
                </c:pt>
                <c:pt idx="2072">
                  <c:v>1546.7417</c:v>
                </c:pt>
                <c:pt idx="2073">
                  <c:v>1546.3815999999999</c:v>
                </c:pt>
                <c:pt idx="2074">
                  <c:v>1546.1643999999999</c:v>
                </c:pt>
                <c:pt idx="2075">
                  <c:v>1546.0166999999999</c:v>
                </c:pt>
                <c:pt idx="2076">
                  <c:v>1545.33</c:v>
                </c:pt>
                <c:pt idx="2077">
                  <c:v>1544.9636</c:v>
                </c:pt>
                <c:pt idx="2078">
                  <c:v>1544.8580999999999</c:v>
                </c:pt>
                <c:pt idx="2079">
                  <c:v>1544.0830999999998</c:v>
                </c:pt>
                <c:pt idx="2080">
                  <c:v>1543.3924999999999</c:v>
                </c:pt>
                <c:pt idx="2081">
                  <c:v>1543.0933</c:v>
                </c:pt>
                <c:pt idx="2082">
                  <c:v>1542.7745</c:v>
                </c:pt>
                <c:pt idx="2083">
                  <c:v>1542.3565999999998</c:v>
                </c:pt>
                <c:pt idx="2084">
                  <c:v>1542.0776999999998</c:v>
                </c:pt>
                <c:pt idx="2085">
                  <c:v>1541.5183</c:v>
                </c:pt>
                <c:pt idx="2086">
                  <c:v>1541.2533999999998</c:v>
                </c:pt>
                <c:pt idx="2087">
                  <c:v>1540.8971999999999</c:v>
                </c:pt>
                <c:pt idx="2088">
                  <c:v>1540.3174999999999</c:v>
                </c:pt>
                <c:pt idx="2089">
                  <c:v>1540.3097</c:v>
                </c:pt>
                <c:pt idx="2090">
                  <c:v>1540.2745</c:v>
                </c:pt>
                <c:pt idx="2091">
                  <c:v>1539.8206</c:v>
                </c:pt>
                <c:pt idx="2092">
                  <c:v>1539.1152</c:v>
                </c:pt>
                <c:pt idx="2093">
                  <c:v>1538.6518999999998</c:v>
                </c:pt>
                <c:pt idx="2094">
                  <c:v>1538.5893999999998</c:v>
                </c:pt>
                <c:pt idx="2095">
                  <c:v>1538.223</c:v>
                </c:pt>
                <c:pt idx="2096">
                  <c:v>1537.7369999999999</c:v>
                </c:pt>
                <c:pt idx="2097">
                  <c:v>1537.7377999999999</c:v>
                </c:pt>
                <c:pt idx="2098">
                  <c:v>1537.2713999999999</c:v>
                </c:pt>
                <c:pt idx="2099">
                  <c:v>1536.5636</c:v>
                </c:pt>
                <c:pt idx="2100">
                  <c:v>1536.2604999999999</c:v>
                </c:pt>
                <c:pt idx="2101">
                  <c:v>1535.7315999999998</c:v>
                </c:pt>
                <c:pt idx="2102">
                  <c:v>1535.2533999999998</c:v>
                </c:pt>
                <c:pt idx="2103">
                  <c:v>1535.0385999999999</c:v>
                </c:pt>
                <c:pt idx="2104">
                  <c:v>1535.1894</c:v>
                </c:pt>
                <c:pt idx="2105">
                  <c:v>1534.5808</c:v>
                </c:pt>
                <c:pt idx="2106">
                  <c:v>1534.5736999999999</c:v>
                </c:pt>
                <c:pt idx="2107">
                  <c:v>1533.4394</c:v>
                </c:pt>
                <c:pt idx="2108">
                  <c:v>1533.3987999999999</c:v>
                </c:pt>
                <c:pt idx="2109">
                  <c:v>1532.7636</c:v>
                </c:pt>
                <c:pt idx="2110">
                  <c:v>1532.5393999999999</c:v>
                </c:pt>
                <c:pt idx="2111">
                  <c:v>1532.3722</c:v>
                </c:pt>
                <c:pt idx="2112">
                  <c:v>1531.8635999999999</c:v>
                </c:pt>
                <c:pt idx="2113">
                  <c:v>1531.0885999999998</c:v>
                </c:pt>
                <c:pt idx="2114">
                  <c:v>1531.0338999999999</c:v>
                </c:pt>
                <c:pt idx="2115">
                  <c:v>1531.2472</c:v>
                </c:pt>
                <c:pt idx="2116">
                  <c:v>1530.5823</c:v>
                </c:pt>
                <c:pt idx="2117">
                  <c:v>1530.2783999999999</c:v>
                </c:pt>
                <c:pt idx="2118">
                  <c:v>1529.9691</c:v>
                </c:pt>
                <c:pt idx="2119">
                  <c:v>1529.2863</c:v>
                </c:pt>
                <c:pt idx="2120">
                  <c:v>1529.5355</c:v>
                </c:pt>
                <c:pt idx="2121">
                  <c:v>1529.0276999999999</c:v>
                </c:pt>
                <c:pt idx="2122">
                  <c:v>1528.6713999999999</c:v>
                </c:pt>
                <c:pt idx="2123">
                  <c:v>1528.2714099999998</c:v>
                </c:pt>
                <c:pt idx="2124">
                  <c:v>1528.0604699999999</c:v>
                </c:pt>
                <c:pt idx="2125">
                  <c:v>1527.62609</c:v>
                </c:pt>
                <c:pt idx="2126">
                  <c:v>1526.9370299999998</c:v>
                </c:pt>
                <c:pt idx="2127">
                  <c:v>1527.1018799999999</c:v>
                </c:pt>
                <c:pt idx="2128">
                  <c:v>1526.6346899999999</c:v>
                </c:pt>
                <c:pt idx="2129">
                  <c:v>1525.9737499999999</c:v>
                </c:pt>
                <c:pt idx="2130">
                  <c:v>1525.66516</c:v>
                </c:pt>
                <c:pt idx="2131">
                  <c:v>1525.4542199999999</c:v>
                </c:pt>
                <c:pt idx="2132">
                  <c:v>1524.9948399999998</c:v>
                </c:pt>
                <c:pt idx="2133">
                  <c:v>1524.59797</c:v>
                </c:pt>
                <c:pt idx="2134">
                  <c:v>1524.6299999999999</c:v>
                </c:pt>
                <c:pt idx="2135">
                  <c:v>1524.24406</c:v>
                </c:pt>
                <c:pt idx="2136">
                  <c:v>1523.56828</c:v>
                </c:pt>
                <c:pt idx="2137">
                  <c:v>1523.75109</c:v>
                </c:pt>
                <c:pt idx="2138">
                  <c:v>1523.2768799999999</c:v>
                </c:pt>
                <c:pt idx="2139">
                  <c:v>1522.7815599999999</c:v>
                </c:pt>
                <c:pt idx="2140">
                  <c:v>1522.7932799999999</c:v>
                </c:pt>
                <c:pt idx="2141">
                  <c:v>1522.105</c:v>
                </c:pt>
                <c:pt idx="2142">
                  <c:v>1521.7690599999999</c:v>
                </c:pt>
                <c:pt idx="2143">
                  <c:v>1521.63312</c:v>
                </c:pt>
                <c:pt idx="2144">
                  <c:v>1521.0409399999999</c:v>
                </c:pt>
                <c:pt idx="2145">
                  <c:v>1520.7620299999999</c:v>
                </c:pt>
                <c:pt idx="2146">
                  <c:v>1520.30187</c:v>
                </c:pt>
                <c:pt idx="2147">
                  <c:v>1520.0260899999998</c:v>
                </c:pt>
                <c:pt idx="2148">
                  <c:v>1520.0815599999999</c:v>
                </c:pt>
                <c:pt idx="2149">
                  <c:v>1519.2440629999999</c:v>
                </c:pt>
                <c:pt idx="2150">
                  <c:v>1519.24875</c:v>
                </c:pt>
                <c:pt idx="2151">
                  <c:v>1518.7417189999999</c:v>
                </c:pt>
                <c:pt idx="2152">
                  <c:v>1518.6901559999999</c:v>
                </c:pt>
                <c:pt idx="2153">
                  <c:v>1517.7674999999999</c:v>
                </c:pt>
                <c:pt idx="2154">
                  <c:v>1517.34797</c:v>
                </c:pt>
                <c:pt idx="2155">
                  <c:v>1517.3698399999998</c:v>
                </c:pt>
                <c:pt idx="2156">
                  <c:v>1517.1323399999999</c:v>
                </c:pt>
                <c:pt idx="2157">
                  <c:v>1516.66047</c:v>
                </c:pt>
                <c:pt idx="2158">
                  <c:v>1516.5245299999999</c:v>
                </c:pt>
                <c:pt idx="2159">
                  <c:v>1516.0268799999999</c:v>
                </c:pt>
                <c:pt idx="2160">
                  <c:v>1516.0260899999998</c:v>
                </c:pt>
                <c:pt idx="2161">
                  <c:v>1515.3721899999998</c:v>
                </c:pt>
                <c:pt idx="2162">
                  <c:v>1515.2182799999998</c:v>
                </c:pt>
                <c:pt idx="2163">
                  <c:v>1515.1440599999999</c:v>
                </c:pt>
                <c:pt idx="2164">
                  <c:v>1514.5284399999998</c:v>
                </c:pt>
                <c:pt idx="2165">
                  <c:v>1514.52766</c:v>
                </c:pt>
                <c:pt idx="2166">
                  <c:v>1513.7089099999998</c:v>
                </c:pt>
                <c:pt idx="2167">
                  <c:v>1513.34484</c:v>
                </c:pt>
                <c:pt idx="2168">
                  <c:v>1513.4323399999998</c:v>
                </c:pt>
                <c:pt idx="2169">
                  <c:v>1512.7237499999999</c:v>
                </c:pt>
                <c:pt idx="2170">
                  <c:v>1512.6760899999999</c:v>
                </c:pt>
                <c:pt idx="2171">
                  <c:v>1512.405</c:v>
                </c:pt>
                <c:pt idx="2172">
                  <c:v>1511.91984</c:v>
                </c:pt>
                <c:pt idx="2173">
                  <c:v>1511.9284399999999</c:v>
                </c:pt>
                <c:pt idx="2174">
                  <c:v>1511.5862499999998</c:v>
                </c:pt>
                <c:pt idx="2175">
                  <c:v>1511.23938</c:v>
                </c:pt>
                <c:pt idx="2176">
                  <c:v>1510.83078</c:v>
                </c:pt>
                <c:pt idx="2177">
                  <c:v>1510.48938</c:v>
                </c:pt>
                <c:pt idx="2178">
                  <c:v>1510.0643699999998</c:v>
                </c:pt>
                <c:pt idx="2179">
                  <c:v>1510.14563</c:v>
                </c:pt>
                <c:pt idx="2180">
                  <c:v>1509.7651599999999</c:v>
                </c:pt>
                <c:pt idx="2181">
                  <c:v>1509.0932799999998</c:v>
                </c:pt>
                <c:pt idx="2182">
                  <c:v>1509.01594</c:v>
                </c:pt>
                <c:pt idx="2183">
                  <c:v>1509.18625</c:v>
                </c:pt>
                <c:pt idx="2184">
                  <c:v>1508.2377999999999</c:v>
                </c:pt>
                <c:pt idx="2185">
                  <c:v>1508.0542</c:v>
                </c:pt>
                <c:pt idx="2186">
                  <c:v>1508.1277</c:v>
                </c:pt>
                <c:pt idx="2187">
                  <c:v>1507.4612999999999</c:v>
                </c:pt>
                <c:pt idx="2188">
                  <c:v>1507.4010999999998</c:v>
                </c:pt>
                <c:pt idx="2189">
                  <c:v>1507.2846999999999</c:v>
                </c:pt>
                <c:pt idx="2190">
                  <c:v>1506.5816</c:v>
                </c:pt>
                <c:pt idx="2191">
                  <c:v>1506.8042</c:v>
                </c:pt>
                <c:pt idx="2192">
                  <c:v>1506.4003</c:v>
                </c:pt>
                <c:pt idx="2193">
                  <c:v>1506.1190999999999</c:v>
                </c:pt>
                <c:pt idx="2194">
                  <c:v>1505.7284</c:v>
                </c:pt>
                <c:pt idx="2195">
                  <c:v>1505.3182999999999</c:v>
                </c:pt>
                <c:pt idx="2196">
                  <c:v>1504.8471999999999</c:v>
                </c:pt>
                <c:pt idx="2197">
                  <c:v>1504.7947999999999</c:v>
                </c:pt>
                <c:pt idx="2198">
                  <c:v>1504.23</c:v>
                </c:pt>
                <c:pt idx="2199">
                  <c:v>1503.9612999999999</c:v>
                </c:pt>
                <c:pt idx="2200">
                  <c:v>1503.7088999999999</c:v>
                </c:pt>
                <c:pt idx="2201">
                  <c:v>1503.3542</c:v>
                </c:pt>
                <c:pt idx="2202">
                  <c:v>1503.1386</c:v>
                </c:pt>
                <c:pt idx="2203">
                  <c:v>1502.7338999999999</c:v>
                </c:pt>
                <c:pt idx="2204">
                  <c:v>1502.6307999999999</c:v>
                </c:pt>
                <c:pt idx="2205">
                  <c:v>1502.4236999999998</c:v>
                </c:pt>
                <c:pt idx="2206">
                  <c:v>1502.3565999999998</c:v>
                </c:pt>
                <c:pt idx="2207">
                  <c:v>1502.5463999999999</c:v>
                </c:pt>
                <c:pt idx="2208">
                  <c:v>1501.9277</c:v>
                </c:pt>
                <c:pt idx="2209">
                  <c:v>1501.2698</c:v>
                </c:pt>
                <c:pt idx="2210">
                  <c:v>1501.0581</c:v>
                </c:pt>
                <c:pt idx="2211">
                  <c:v>1501.2417</c:v>
                </c:pt>
                <c:pt idx="2212">
                  <c:v>1500.5878</c:v>
                </c:pt>
                <c:pt idx="2213">
                  <c:v>1500.3916999999999</c:v>
                </c:pt>
                <c:pt idx="2214">
                  <c:v>1499.8261</c:v>
                </c:pt>
                <c:pt idx="2215">
                  <c:v>1499.3089</c:v>
                </c:pt>
                <c:pt idx="2216">
                  <c:v>1499.0261</c:v>
                </c:pt>
                <c:pt idx="2217">
                  <c:v>1499.2221999999999</c:v>
                </c:pt>
                <c:pt idx="2218">
                  <c:v>1498.4088999999999</c:v>
                </c:pt>
                <c:pt idx="2219">
                  <c:v>1498.5191</c:v>
                </c:pt>
                <c:pt idx="2220">
                  <c:v>1498.0753</c:v>
                </c:pt>
                <c:pt idx="2221">
                  <c:v>1497.4566</c:v>
                </c:pt>
                <c:pt idx="2222">
                  <c:v>1497.4377999999999</c:v>
                </c:pt>
                <c:pt idx="2223">
                  <c:v>1497.4222</c:v>
                </c:pt>
                <c:pt idx="2224">
                  <c:v>1496.4994999999999</c:v>
                </c:pt>
                <c:pt idx="2225">
                  <c:v>1497.1463999999999</c:v>
                </c:pt>
                <c:pt idx="2226">
                  <c:v>1496.9394</c:v>
                </c:pt>
                <c:pt idx="2227">
                  <c:v>1496.1167</c:v>
                </c:pt>
                <c:pt idx="2228">
                  <c:v>1495.9080999999999</c:v>
                </c:pt>
                <c:pt idx="2229">
                  <c:v>1495.7947999999999</c:v>
                </c:pt>
                <c:pt idx="2230">
                  <c:v>1494.5769</c:v>
                </c:pt>
                <c:pt idx="2231">
                  <c:v>1493.4424999999999</c:v>
                </c:pt>
                <c:pt idx="2232">
                  <c:v>1493.2947999999999</c:v>
                </c:pt>
                <c:pt idx="2233">
                  <c:v>1492.4651999999999</c:v>
                </c:pt>
                <c:pt idx="2234">
                  <c:v>1492.6518999999998</c:v>
                </c:pt>
                <c:pt idx="2235">
                  <c:v>1497.4080999999999</c:v>
                </c:pt>
                <c:pt idx="2236">
                  <c:v>1497.9721999999999</c:v>
                </c:pt>
                <c:pt idx="2237">
                  <c:v>1497.5854999999999</c:v>
                </c:pt>
                <c:pt idx="2238">
                  <c:v>1492.5581</c:v>
                </c:pt>
                <c:pt idx="2239">
                  <c:v>1496.355</c:v>
                </c:pt>
                <c:pt idx="2240">
                  <c:v>1497.9182999999998</c:v>
                </c:pt>
                <c:pt idx="2241">
                  <c:v>1496.5229999999999</c:v>
                </c:pt>
                <c:pt idx="2242">
                  <c:v>1494.1986999999999</c:v>
                </c:pt>
                <c:pt idx="2243">
                  <c:v>1492.9503</c:v>
                </c:pt>
                <c:pt idx="2244">
                  <c:v>1492.6159</c:v>
                </c:pt>
                <c:pt idx="2245">
                  <c:v>1492.3815999999999</c:v>
                </c:pt>
                <c:pt idx="2246">
                  <c:v>1491.9869999999999</c:v>
                </c:pt>
                <c:pt idx="2247">
                  <c:v>1491.2128</c:v>
                </c:pt>
                <c:pt idx="2248">
                  <c:v>1491.3752999999999</c:v>
                </c:pt>
                <c:pt idx="2249">
                  <c:v>1491.4402</c:v>
                </c:pt>
                <c:pt idx="2250">
                  <c:v>1491.0291999999999</c:v>
                </c:pt>
                <c:pt idx="2251">
                  <c:v>1490.1605</c:v>
                </c:pt>
                <c:pt idx="2252">
                  <c:v>1489.9456</c:v>
                </c:pt>
                <c:pt idx="2253">
                  <c:v>1489.9768999999999</c:v>
                </c:pt>
                <c:pt idx="2254">
                  <c:v>1489.6932999999999</c:v>
                </c:pt>
                <c:pt idx="2255">
                  <c:v>1488.9885999999999</c:v>
                </c:pt>
                <c:pt idx="2256">
                  <c:v>1489.1792</c:v>
                </c:pt>
                <c:pt idx="2257">
                  <c:v>1488.5417</c:v>
                </c:pt>
                <c:pt idx="2258">
                  <c:v>1488.4651999999999</c:v>
                </c:pt>
                <c:pt idx="2259">
                  <c:v>1488.3495</c:v>
                </c:pt>
                <c:pt idx="2260">
                  <c:v>1487.5542</c:v>
                </c:pt>
                <c:pt idx="2261">
                  <c:v>1487.3236999999999</c:v>
                </c:pt>
                <c:pt idx="2262">
                  <c:v>1487.5096999999998</c:v>
                </c:pt>
                <c:pt idx="2263">
                  <c:v>1486.8144</c:v>
                </c:pt>
                <c:pt idx="2264">
                  <c:v>1485.9885999999999</c:v>
                </c:pt>
                <c:pt idx="2265">
                  <c:v>1486.5510999999999</c:v>
                </c:pt>
                <c:pt idx="2266">
                  <c:v>1486.0893999999998</c:v>
                </c:pt>
                <c:pt idx="2267">
                  <c:v>1485.1612</c:v>
                </c:pt>
                <c:pt idx="2268">
                  <c:v>1484.8518999999999</c:v>
                </c:pt>
                <c:pt idx="2269">
                  <c:v>1484.7862</c:v>
                </c:pt>
                <c:pt idx="2270">
                  <c:v>1484.33</c:v>
                </c:pt>
                <c:pt idx="2271">
                  <c:v>1483.9947999999999</c:v>
                </c:pt>
                <c:pt idx="2272">
                  <c:v>1484.0698</c:v>
                </c:pt>
                <c:pt idx="2273">
                  <c:v>1483.5425</c:v>
                </c:pt>
                <c:pt idx="2274">
                  <c:v>1484.9994999999999</c:v>
                </c:pt>
                <c:pt idx="2275">
                  <c:v>1487.7284</c:v>
                </c:pt>
                <c:pt idx="2276">
                  <c:v>1488.7307999999998</c:v>
                </c:pt>
                <c:pt idx="2277">
                  <c:v>1486.2347</c:v>
                </c:pt>
                <c:pt idx="2278">
                  <c:v>1488.6042</c:v>
                </c:pt>
                <c:pt idx="2279">
                  <c:v>1488.4284</c:v>
                </c:pt>
                <c:pt idx="2280">
                  <c:v>1488.7019</c:v>
                </c:pt>
                <c:pt idx="2281">
                  <c:v>1489.08</c:v>
                </c:pt>
                <c:pt idx="2282">
                  <c:v>1488.5119999999999</c:v>
                </c:pt>
                <c:pt idx="2283">
                  <c:v>1488.7573</c:v>
                </c:pt>
                <c:pt idx="2284">
                  <c:v>1488.8799999999999</c:v>
                </c:pt>
                <c:pt idx="2285">
                  <c:v>1488.9792</c:v>
                </c:pt>
                <c:pt idx="2286">
                  <c:v>1489.4299999999998</c:v>
                </c:pt>
                <c:pt idx="2287">
                  <c:v>1485.2830999999999</c:v>
                </c:pt>
                <c:pt idx="2288">
                  <c:v>1483.2612999999999</c:v>
                </c:pt>
                <c:pt idx="2289">
                  <c:v>1482.3229999999999</c:v>
                </c:pt>
                <c:pt idx="2290">
                  <c:v>1481.9080999999999</c:v>
                </c:pt>
                <c:pt idx="2291">
                  <c:v>1482.1127999999999</c:v>
                </c:pt>
                <c:pt idx="2292">
                  <c:v>1481.5510999999999</c:v>
                </c:pt>
                <c:pt idx="2293">
                  <c:v>1481.1572999999999</c:v>
                </c:pt>
                <c:pt idx="2294">
                  <c:v>1481.2143999999998</c:v>
                </c:pt>
                <c:pt idx="2295">
                  <c:v>1480.8166999999999</c:v>
                </c:pt>
                <c:pt idx="2296">
                  <c:v>1480.7284</c:v>
                </c:pt>
                <c:pt idx="2297">
                  <c:v>1480.0033999999998</c:v>
                </c:pt>
                <c:pt idx="2298">
                  <c:v>1479.6994999999999</c:v>
                </c:pt>
                <c:pt idx="2299">
                  <c:v>1479.0136</c:v>
                </c:pt>
                <c:pt idx="2300">
                  <c:v>1479.1526999999999</c:v>
                </c:pt>
                <c:pt idx="2301">
                  <c:v>1478.7573</c:v>
                </c:pt>
                <c:pt idx="2302">
                  <c:v>1478.7994999999999</c:v>
                </c:pt>
                <c:pt idx="2303">
                  <c:v>1478.4612</c:v>
                </c:pt>
                <c:pt idx="2304">
                  <c:v>1477.605</c:v>
                </c:pt>
                <c:pt idx="2305">
                  <c:v>1477.5346999999999</c:v>
                </c:pt>
                <c:pt idx="2306">
                  <c:v>1477.7925</c:v>
                </c:pt>
                <c:pt idx="2307">
                  <c:v>1477.0987</c:v>
                </c:pt>
                <c:pt idx="2308">
                  <c:v>1476.6369999999999</c:v>
                </c:pt>
                <c:pt idx="2309">
                  <c:v>1477.0472</c:v>
                </c:pt>
                <c:pt idx="2310">
                  <c:v>1475.4909</c:v>
                </c:pt>
                <c:pt idx="2311">
                  <c:v>1476.03</c:v>
                </c:pt>
                <c:pt idx="2312">
                  <c:v>1475.4205999999999</c:v>
                </c:pt>
                <c:pt idx="2313">
                  <c:v>1474.9861999999998</c:v>
                </c:pt>
                <c:pt idx="2314">
                  <c:v>1475.2745</c:v>
                </c:pt>
                <c:pt idx="2315">
                  <c:v>1474.6010999999999</c:v>
                </c:pt>
                <c:pt idx="2316">
                  <c:v>1473.9768999999999</c:v>
                </c:pt>
                <c:pt idx="2317">
                  <c:v>1473.9175</c:v>
                </c:pt>
                <c:pt idx="2318">
                  <c:v>1473.6479999999999</c:v>
                </c:pt>
                <c:pt idx="2319">
                  <c:v>1473.8308</c:v>
                </c:pt>
                <c:pt idx="2320">
                  <c:v>1473.1799999999998</c:v>
                </c:pt>
                <c:pt idx="2321">
                  <c:v>1473.5425</c:v>
                </c:pt>
                <c:pt idx="2322">
                  <c:v>1472.8963999999999</c:v>
                </c:pt>
                <c:pt idx="2323">
                  <c:v>1472.5971999999999</c:v>
                </c:pt>
                <c:pt idx="2324">
                  <c:v>1472.3152</c:v>
                </c:pt>
                <c:pt idx="2325">
                  <c:v>1472.4869999999999</c:v>
                </c:pt>
                <c:pt idx="2326">
                  <c:v>1471.6408999999999</c:v>
                </c:pt>
                <c:pt idx="2327">
                  <c:v>1471.0862</c:v>
                </c:pt>
                <c:pt idx="2328">
                  <c:v>1470.9987999999998</c:v>
                </c:pt>
                <c:pt idx="2329">
                  <c:v>1470.3886</c:v>
                </c:pt>
                <c:pt idx="2330">
                  <c:v>1470.3057999999999</c:v>
                </c:pt>
                <c:pt idx="2331">
                  <c:v>1469.9932999999999</c:v>
                </c:pt>
                <c:pt idx="2332">
                  <c:v>1469.4322999999999</c:v>
                </c:pt>
                <c:pt idx="2333">
                  <c:v>1469.2369999999999</c:v>
                </c:pt>
                <c:pt idx="2334">
                  <c:v>1469.1518999999998</c:v>
                </c:pt>
                <c:pt idx="2335">
                  <c:v>1468.8463999999999</c:v>
                </c:pt>
                <c:pt idx="2336">
                  <c:v>1468.5041999999999</c:v>
                </c:pt>
                <c:pt idx="2337">
                  <c:v>1468.2955999999999</c:v>
                </c:pt>
                <c:pt idx="2338">
                  <c:v>1468.3057999999999</c:v>
                </c:pt>
                <c:pt idx="2339">
                  <c:v>1467.3119999999999</c:v>
                </c:pt>
                <c:pt idx="2340">
                  <c:v>1467.3316</c:v>
                </c:pt>
                <c:pt idx="2341">
                  <c:v>1467.2417</c:v>
                </c:pt>
                <c:pt idx="2342">
                  <c:v>1467.2909</c:v>
                </c:pt>
                <c:pt idx="2343">
                  <c:v>1466.5761</c:v>
                </c:pt>
                <c:pt idx="2344">
                  <c:v>1467.03</c:v>
                </c:pt>
                <c:pt idx="2345">
                  <c:v>1466.5604999999998</c:v>
                </c:pt>
              </c:numCache>
            </c:numRef>
          </c:yVal>
          <c:smooth val="1"/>
          <c:extLst>
            <c:ext xmlns:c16="http://schemas.microsoft.com/office/drawing/2014/chart" uri="{C3380CC4-5D6E-409C-BE32-E72D297353CC}">
              <c16:uniqueId val="{00000004-4FEC-5446-9E91-B86F05BC95D0}"/>
            </c:ext>
          </c:extLst>
        </c:ser>
        <c:dLbls>
          <c:showLegendKey val="0"/>
          <c:showVal val="0"/>
          <c:showCatName val="0"/>
          <c:showSerName val="0"/>
          <c:showPercent val="0"/>
          <c:showBubbleSize val="0"/>
        </c:dLbls>
        <c:axId val="373847048"/>
        <c:axId val="437847856"/>
      </c:scatterChart>
      <c:valAx>
        <c:axId val="373847048"/>
        <c:scaling>
          <c:orientation val="minMax"/>
          <c:min val="0"/>
        </c:scaling>
        <c:delete val="0"/>
        <c:axPos val="b"/>
        <c:title>
          <c:tx>
            <c:rich>
              <a:bodyPr/>
              <a:lstStyle/>
              <a:p>
                <a:pPr>
                  <a:defRPr/>
                </a:pPr>
                <a:r>
                  <a:rPr lang="en-US"/>
                  <a:t>time(s)</a:t>
                </a:r>
                <a:endParaRPr lang="ja-JP"/>
              </a:p>
            </c:rich>
          </c:tx>
          <c:overlay val="0"/>
        </c:title>
        <c:numFmt formatCode="General" sourceLinked="1"/>
        <c:majorTickMark val="out"/>
        <c:minorTickMark val="none"/>
        <c:tickLblPos val="nextTo"/>
        <c:crossAx val="437847856"/>
        <c:crosses val="autoZero"/>
        <c:crossBetween val="midCat"/>
      </c:valAx>
      <c:valAx>
        <c:axId val="437847856"/>
        <c:scaling>
          <c:orientation val="minMax"/>
          <c:min val="0"/>
        </c:scaling>
        <c:delete val="0"/>
        <c:axPos val="l"/>
        <c:majorGridlines/>
        <c:title>
          <c:tx>
            <c:rich>
              <a:bodyPr rot="-5400000" vert="horz"/>
              <a:lstStyle/>
              <a:p>
                <a:pPr>
                  <a:defRPr/>
                </a:pPr>
                <a:r>
                  <a:rPr lang="en-US"/>
                  <a:t>Responce Unit, (-)</a:t>
                </a:r>
                <a:endParaRPr lang="ja-JP"/>
              </a:p>
            </c:rich>
          </c:tx>
          <c:overlay val="0"/>
        </c:title>
        <c:numFmt formatCode="General" sourceLinked="1"/>
        <c:majorTickMark val="out"/>
        <c:minorTickMark val="none"/>
        <c:tickLblPos val="nextTo"/>
        <c:crossAx val="373847048"/>
        <c:crosses val="autoZero"/>
        <c:crossBetween val="midCat"/>
      </c:valAx>
      <c:spPr>
        <a:ln>
          <a:solidFill>
            <a:schemeClr val="tx1">
              <a:lumMod val="95000"/>
              <a:lumOff val="5000"/>
            </a:schemeClr>
          </a:solidFill>
        </a:ln>
      </c:spPr>
    </c:plotArea>
    <c:legend>
      <c:legendPos val="r"/>
      <c:layout>
        <c:manualLayout>
          <c:xMode val="edge"/>
          <c:yMode val="edge"/>
          <c:x val="0.11859554077337835"/>
          <c:y val="6.6519564348157201E-2"/>
          <c:w val="0.24936658016970387"/>
          <c:h val="0.35344402435861744"/>
        </c:manualLayout>
      </c:layout>
      <c:overlay val="0"/>
      <c:spPr>
        <a:solidFill>
          <a:schemeClr val="bg1"/>
        </a:solidFill>
        <a:ln>
          <a:solidFill>
            <a:schemeClr val="tx1">
              <a:lumMod val="95000"/>
              <a:lumOff val="5000"/>
            </a:schemeClr>
          </a:solidFill>
        </a:ln>
      </c:spPr>
      <c:txPr>
        <a:bodyPr/>
        <a:lstStyle/>
        <a:p>
          <a:pPr>
            <a:defRPr sz="1400"/>
          </a:pPr>
          <a:endParaRPr lang="ja-JP"/>
        </a:p>
      </c:txPr>
    </c:legend>
    <c:plotVisOnly val="1"/>
    <c:dispBlanksAs val="gap"/>
    <c:showDLblsOverMax val="0"/>
  </c:chart>
  <c:txPr>
    <a:bodyPr/>
    <a:lstStyle/>
    <a:p>
      <a:pPr>
        <a:defRPr sz="1200"/>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000" dirty="0" err="1"/>
              <a:t>scFv</a:t>
            </a:r>
            <a:r>
              <a:rPr lang="en-US" sz="2000" dirty="0"/>
              <a:t>-</a:t>
            </a:r>
            <a:r>
              <a:rPr lang="en-US" sz="2000" dirty="0">
                <a:solidFill>
                  <a:srgbClr val="3333FF"/>
                </a:solidFill>
              </a:rPr>
              <a:t>PM</a:t>
            </a:r>
            <a:endParaRPr lang="ja-JP" sz="2000" dirty="0">
              <a:solidFill>
                <a:srgbClr val="3333FF"/>
              </a:solidFill>
            </a:endParaRPr>
          </a:p>
        </c:rich>
      </c:tx>
      <c:overlay val="0"/>
    </c:title>
    <c:autoTitleDeleted val="0"/>
    <c:plotArea>
      <c:layout>
        <c:manualLayout>
          <c:layoutTarget val="inner"/>
          <c:xMode val="edge"/>
          <c:yMode val="edge"/>
          <c:x val="0.16578090277777779"/>
          <c:y val="0.16207395833333332"/>
          <c:w val="0.74181423611111108"/>
          <c:h val="0.65504500826285605"/>
        </c:manualLayout>
      </c:layout>
      <c:scatterChart>
        <c:scatterStyle val="smoothMarker"/>
        <c:varyColors val="0"/>
        <c:ser>
          <c:idx val="0"/>
          <c:order val="0"/>
          <c:tx>
            <c:v>1000ug/ml</c:v>
          </c:tx>
          <c:spPr>
            <a:ln>
              <a:solidFill>
                <a:srgbClr val="3333FF"/>
              </a:solidFill>
              <a:prstDash val="sysDash"/>
            </a:ln>
          </c:spPr>
          <c:marker>
            <c:symbol val="circle"/>
            <c:size val="7"/>
            <c:spPr>
              <a:solidFill>
                <a:srgbClr val="3333FF"/>
              </a:solidFill>
              <a:ln>
                <a:solidFill>
                  <a:srgbClr val="3333FF"/>
                </a:solidFill>
              </a:ln>
            </c:spPr>
          </c:marker>
          <c:xVal>
            <c:numRef>
              <c:f>'Magellan Sheet 3'!$AL$4:$AL$10</c:f>
              <c:numCache>
                <c:formatCode>0_ </c:formatCode>
                <c:ptCount val="7"/>
                <c:pt idx="0">
                  <c:v>11700</c:v>
                </c:pt>
                <c:pt idx="1">
                  <c:v>2925</c:v>
                </c:pt>
                <c:pt idx="2">
                  <c:v>731.25</c:v>
                </c:pt>
                <c:pt idx="3">
                  <c:v>182.8125</c:v>
                </c:pt>
                <c:pt idx="4">
                  <c:v>45.703125</c:v>
                </c:pt>
                <c:pt idx="5">
                  <c:v>11.42578125</c:v>
                </c:pt>
                <c:pt idx="6">
                  <c:v>2.8564453125</c:v>
                </c:pt>
              </c:numCache>
            </c:numRef>
          </c:xVal>
          <c:yVal>
            <c:numRef>
              <c:f>'Magellan Sheet 3'!$AM$4:$AM$10</c:f>
              <c:numCache>
                <c:formatCode>General</c:formatCode>
                <c:ptCount val="7"/>
                <c:pt idx="0">
                  <c:v>-1.0000000000000009E-2</c:v>
                </c:pt>
                <c:pt idx="1">
                  <c:v>2.4000000000000021E-2</c:v>
                </c:pt>
                <c:pt idx="2">
                  <c:v>2.8000000000000025E-2</c:v>
                </c:pt>
                <c:pt idx="3">
                  <c:v>3.2000000000000028E-2</c:v>
                </c:pt>
                <c:pt idx="4">
                  <c:v>4.2999999999999927E-2</c:v>
                </c:pt>
                <c:pt idx="5">
                  <c:v>3.400000000000003E-2</c:v>
                </c:pt>
                <c:pt idx="6">
                  <c:v>4.0000000000000036E-3</c:v>
                </c:pt>
              </c:numCache>
            </c:numRef>
          </c:yVal>
          <c:smooth val="1"/>
          <c:extLst>
            <c:ext xmlns:c16="http://schemas.microsoft.com/office/drawing/2014/chart" uri="{C3380CC4-5D6E-409C-BE32-E72D297353CC}">
              <c16:uniqueId val="{00000000-EB51-8440-9EF1-B4A7072BDC17}"/>
            </c:ext>
          </c:extLst>
        </c:ser>
        <c:ser>
          <c:idx val="1"/>
          <c:order val="1"/>
          <c:tx>
            <c:v>500ug/ml</c:v>
          </c:tx>
          <c:spPr>
            <a:ln>
              <a:solidFill>
                <a:srgbClr val="FF0000"/>
              </a:solidFill>
            </a:ln>
          </c:spPr>
          <c:marker>
            <c:symbol val="circle"/>
            <c:size val="7"/>
            <c:spPr>
              <a:solidFill>
                <a:srgbClr val="FF0000"/>
              </a:solidFill>
              <a:ln>
                <a:solidFill>
                  <a:srgbClr val="FF0000"/>
                </a:solidFill>
              </a:ln>
            </c:spPr>
          </c:marker>
          <c:xVal>
            <c:numRef>
              <c:f>'Magellan Sheet 3'!$AL$16:$AL$22</c:f>
              <c:numCache>
                <c:formatCode>0_ </c:formatCode>
                <c:ptCount val="7"/>
                <c:pt idx="0">
                  <c:v>11700</c:v>
                </c:pt>
                <c:pt idx="1">
                  <c:v>2925</c:v>
                </c:pt>
                <c:pt idx="2">
                  <c:v>731.25</c:v>
                </c:pt>
                <c:pt idx="3">
                  <c:v>182.8125</c:v>
                </c:pt>
                <c:pt idx="4">
                  <c:v>45.703125</c:v>
                </c:pt>
                <c:pt idx="5">
                  <c:v>11.42578125</c:v>
                </c:pt>
                <c:pt idx="6">
                  <c:v>2.8564453125</c:v>
                </c:pt>
              </c:numCache>
            </c:numRef>
          </c:xVal>
          <c:yVal>
            <c:numRef>
              <c:f>'Magellan Sheet 3'!$AM$16:$AM$22</c:f>
              <c:numCache>
                <c:formatCode>General</c:formatCode>
                <c:ptCount val="7"/>
                <c:pt idx="0">
                  <c:v>0.33199999999999996</c:v>
                </c:pt>
                <c:pt idx="1">
                  <c:v>0.372</c:v>
                </c:pt>
                <c:pt idx="2">
                  <c:v>0.3869999999999999</c:v>
                </c:pt>
                <c:pt idx="3">
                  <c:v>0.37099999999999989</c:v>
                </c:pt>
                <c:pt idx="4">
                  <c:v>0.16199999999999992</c:v>
                </c:pt>
                <c:pt idx="5">
                  <c:v>4.9999999999999933E-2</c:v>
                </c:pt>
                <c:pt idx="6">
                  <c:v>1.9999999999999907E-2</c:v>
                </c:pt>
              </c:numCache>
            </c:numRef>
          </c:yVal>
          <c:smooth val="1"/>
          <c:extLst>
            <c:ext xmlns:c16="http://schemas.microsoft.com/office/drawing/2014/chart" uri="{C3380CC4-5D6E-409C-BE32-E72D297353CC}">
              <c16:uniqueId val="{00000001-EB51-8440-9EF1-B4A7072BDC17}"/>
            </c:ext>
          </c:extLst>
        </c:ser>
        <c:ser>
          <c:idx val="2"/>
          <c:order val="2"/>
          <c:tx>
            <c:v>250ug/ml</c:v>
          </c:tx>
          <c:spPr>
            <a:ln>
              <a:solidFill>
                <a:srgbClr val="00FF00"/>
              </a:solidFill>
            </a:ln>
          </c:spPr>
          <c:marker>
            <c:symbol val="circle"/>
            <c:size val="7"/>
            <c:spPr>
              <a:solidFill>
                <a:srgbClr val="00FF00"/>
              </a:solidFill>
              <a:ln>
                <a:solidFill>
                  <a:srgbClr val="00FF00"/>
                </a:solidFill>
              </a:ln>
            </c:spPr>
          </c:marker>
          <c:xVal>
            <c:numRef>
              <c:f>'Magellan Sheet 3'!$AL$28:$AL$34</c:f>
              <c:numCache>
                <c:formatCode>0_ </c:formatCode>
                <c:ptCount val="7"/>
                <c:pt idx="0">
                  <c:v>11700</c:v>
                </c:pt>
                <c:pt idx="1">
                  <c:v>2925</c:v>
                </c:pt>
                <c:pt idx="2">
                  <c:v>731.25</c:v>
                </c:pt>
                <c:pt idx="3">
                  <c:v>182.8125</c:v>
                </c:pt>
                <c:pt idx="4">
                  <c:v>45.703125</c:v>
                </c:pt>
                <c:pt idx="5">
                  <c:v>11.42578125</c:v>
                </c:pt>
                <c:pt idx="6">
                  <c:v>2.8564453125</c:v>
                </c:pt>
              </c:numCache>
            </c:numRef>
          </c:xVal>
          <c:yVal>
            <c:numRef>
              <c:f>'Magellan Sheet 3'!$AM$28:$AM$34</c:f>
              <c:numCache>
                <c:formatCode>General</c:formatCode>
                <c:ptCount val="7"/>
                <c:pt idx="0">
                  <c:v>0.23299999999999998</c:v>
                </c:pt>
                <c:pt idx="1">
                  <c:v>0.23199999999999998</c:v>
                </c:pt>
                <c:pt idx="2">
                  <c:v>0.13700000000000001</c:v>
                </c:pt>
                <c:pt idx="3">
                  <c:v>3.2000000000000028E-2</c:v>
                </c:pt>
                <c:pt idx="4">
                  <c:v>3.7999999999999923E-2</c:v>
                </c:pt>
                <c:pt idx="5">
                  <c:v>5.0000000000000044E-3</c:v>
                </c:pt>
                <c:pt idx="6">
                  <c:v>-1.0000000000000009E-3</c:v>
                </c:pt>
              </c:numCache>
            </c:numRef>
          </c:yVal>
          <c:smooth val="1"/>
          <c:extLst>
            <c:ext xmlns:c16="http://schemas.microsoft.com/office/drawing/2014/chart" uri="{C3380CC4-5D6E-409C-BE32-E72D297353CC}">
              <c16:uniqueId val="{00000002-EB51-8440-9EF1-B4A7072BDC17}"/>
            </c:ext>
          </c:extLst>
        </c:ser>
        <c:dLbls>
          <c:showLegendKey val="0"/>
          <c:showVal val="0"/>
          <c:showCatName val="0"/>
          <c:showSerName val="0"/>
          <c:showPercent val="0"/>
          <c:showBubbleSize val="0"/>
        </c:dLbls>
        <c:axId val="284870792"/>
        <c:axId val="284871184"/>
      </c:scatterChart>
      <c:valAx>
        <c:axId val="284870792"/>
        <c:scaling>
          <c:logBase val="10"/>
          <c:orientation val="minMax"/>
          <c:max val="30000"/>
        </c:scaling>
        <c:delete val="0"/>
        <c:axPos val="b"/>
        <c:title>
          <c:tx>
            <c:rich>
              <a:bodyPr/>
              <a:lstStyle/>
              <a:p>
                <a:pPr>
                  <a:defRPr/>
                </a:pPr>
                <a:r>
                  <a:rPr lang="en-US"/>
                  <a:t>CRP concentration(ng/ml)</a:t>
                </a:r>
              </a:p>
            </c:rich>
          </c:tx>
          <c:overlay val="0"/>
        </c:title>
        <c:numFmt formatCode="0_ " sourceLinked="1"/>
        <c:majorTickMark val="in"/>
        <c:minorTickMark val="none"/>
        <c:tickLblPos val="nextTo"/>
        <c:txPr>
          <a:bodyPr/>
          <a:lstStyle/>
          <a:p>
            <a:pPr>
              <a:defRPr sz="800"/>
            </a:pPr>
            <a:endParaRPr lang="ja-JP"/>
          </a:p>
        </c:txPr>
        <c:crossAx val="284871184"/>
        <c:crossesAt val="-0.4"/>
        <c:crossBetween val="midCat"/>
      </c:valAx>
      <c:valAx>
        <c:axId val="284871184"/>
        <c:scaling>
          <c:orientation val="minMax"/>
          <c:max val="0.5"/>
          <c:min val="-0.1"/>
        </c:scaling>
        <c:delete val="0"/>
        <c:axPos val="l"/>
        <c:majorGridlines/>
        <c:title>
          <c:tx>
            <c:rich>
              <a:bodyPr rot="-5400000" vert="horz"/>
              <a:lstStyle/>
              <a:p>
                <a:pPr>
                  <a:defRPr/>
                </a:pPr>
                <a:r>
                  <a:rPr lang="ja-JP"/>
                  <a:t>⊿</a:t>
                </a:r>
                <a:r>
                  <a:rPr lang="en-US"/>
                  <a:t> OD</a:t>
                </a:r>
              </a:p>
            </c:rich>
          </c:tx>
          <c:overlay val="0"/>
        </c:title>
        <c:numFmt formatCode="General" sourceLinked="1"/>
        <c:majorTickMark val="in"/>
        <c:minorTickMark val="none"/>
        <c:tickLblPos val="nextTo"/>
        <c:crossAx val="284870792"/>
        <c:crosses val="autoZero"/>
        <c:crossBetween val="midCat"/>
      </c:valAx>
    </c:plotArea>
    <c:plotVisOnly val="1"/>
    <c:dispBlanksAs val="gap"/>
    <c:showDLblsOverMax val="0"/>
  </c:chart>
  <c:spPr>
    <a:ln>
      <a:noFill/>
    </a:ln>
  </c:spPr>
  <c:txPr>
    <a:bodyPr/>
    <a:lstStyle/>
    <a:p>
      <a:pPr>
        <a:defRPr sz="1050"/>
      </a:pPr>
      <a:endParaRPr lang="ja-JP"/>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099"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4939" y="1"/>
            <a:ext cx="2949099" cy="496967"/>
          </a:xfrm>
          <a:prstGeom prst="rect">
            <a:avLst/>
          </a:prstGeom>
        </p:spPr>
        <p:txBody>
          <a:bodyPr vert="horz" lIns="91440" tIns="45720" rIns="91440" bIns="45720" rtlCol="0"/>
          <a:lstStyle>
            <a:lvl1pPr algn="r">
              <a:defRPr sz="1200"/>
            </a:lvl1pPr>
          </a:lstStyle>
          <a:p>
            <a:fld id="{8817E2DD-0EF1-4423-933C-920BEE7348BB}" type="datetimeFigureOut">
              <a:rPr kumimoji="1" lang="ja-JP" altLang="en-US" smtClean="0"/>
              <a:t>2023/3/17</a:t>
            </a:fld>
            <a:endParaRPr kumimoji="1" lang="ja-JP" altLang="en-US"/>
          </a:p>
        </p:txBody>
      </p:sp>
      <p:sp>
        <p:nvSpPr>
          <p:cNvPr id="4" name="フッター プレースホルダー 3"/>
          <p:cNvSpPr>
            <a:spLocks noGrp="1"/>
          </p:cNvSpPr>
          <p:nvPr>
            <p:ph type="ftr" sz="quarter" idx="2"/>
          </p:nvPr>
        </p:nvSpPr>
        <p:spPr>
          <a:xfrm>
            <a:off x="0" y="9440647"/>
            <a:ext cx="2949099"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4939" y="9440647"/>
            <a:ext cx="2949099" cy="496967"/>
          </a:xfrm>
          <a:prstGeom prst="rect">
            <a:avLst/>
          </a:prstGeom>
        </p:spPr>
        <p:txBody>
          <a:bodyPr vert="horz" lIns="91440" tIns="45720" rIns="91440" bIns="45720" rtlCol="0" anchor="b"/>
          <a:lstStyle>
            <a:lvl1pPr algn="r">
              <a:defRPr sz="1200"/>
            </a:lvl1pPr>
          </a:lstStyle>
          <a:p>
            <a:fld id="{EF252EB6-2371-4FEB-99DF-1035B56BE3D0}" type="slidenum">
              <a:rPr kumimoji="1" lang="ja-JP" altLang="en-US" smtClean="0"/>
              <a:t>‹#›</a:t>
            </a:fld>
            <a:endParaRPr kumimoji="1" lang="ja-JP" altLang="en-US"/>
          </a:p>
        </p:txBody>
      </p:sp>
    </p:spTree>
    <p:extLst>
      <p:ext uri="{BB962C8B-B14F-4D97-AF65-F5344CB8AC3E}">
        <p14:creationId xmlns:p14="http://schemas.microsoft.com/office/powerpoint/2010/main" val="592695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099"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1"/>
            <a:ext cx="2949099" cy="496967"/>
          </a:xfrm>
          <a:prstGeom prst="rect">
            <a:avLst/>
          </a:prstGeom>
        </p:spPr>
        <p:txBody>
          <a:bodyPr vert="horz" lIns="91440" tIns="45720" rIns="91440" bIns="45720" rtlCol="0"/>
          <a:lstStyle>
            <a:lvl1pPr algn="r">
              <a:defRPr sz="1200"/>
            </a:lvl1pPr>
          </a:lstStyle>
          <a:p>
            <a:fld id="{4C33FBEB-FECD-4BCB-913D-5C17AEDB0C76}" type="datetimeFigureOut">
              <a:rPr kumimoji="1" lang="ja-JP" altLang="en-US" smtClean="0"/>
              <a:t>2023/3/17</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7287"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21185"/>
            <a:ext cx="544449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099"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0647"/>
            <a:ext cx="2949099" cy="496967"/>
          </a:xfrm>
          <a:prstGeom prst="rect">
            <a:avLst/>
          </a:prstGeom>
        </p:spPr>
        <p:txBody>
          <a:bodyPr vert="horz" lIns="91440" tIns="45720" rIns="91440" bIns="45720" rtlCol="0" anchor="b"/>
          <a:lstStyle>
            <a:lvl1pPr algn="r">
              <a:defRPr sz="1200"/>
            </a:lvl1pPr>
          </a:lstStyle>
          <a:p>
            <a:fld id="{E017D110-AB8E-4B56-9F5A-EF733651B91A}" type="slidenum">
              <a:rPr kumimoji="1" lang="ja-JP" altLang="en-US" smtClean="0"/>
              <a:t>‹#›</a:t>
            </a:fld>
            <a:endParaRPr kumimoji="1" lang="ja-JP" altLang="en-US"/>
          </a:p>
        </p:txBody>
      </p:sp>
    </p:spTree>
    <p:extLst>
      <p:ext uri="{BB962C8B-B14F-4D97-AF65-F5344CB8AC3E}">
        <p14:creationId xmlns:p14="http://schemas.microsoft.com/office/powerpoint/2010/main" val="40882488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213" y="750888"/>
            <a:ext cx="5011737" cy="3759200"/>
          </a:xfrm>
        </p:spPr>
      </p:sp>
      <p:sp>
        <p:nvSpPr>
          <p:cNvPr id="3" name="ノート プレースホルダー 2"/>
          <p:cNvSpPr>
            <a:spLocks noGrp="1"/>
          </p:cNvSpPr>
          <p:nvPr>
            <p:ph type="body" idx="1"/>
          </p:nvPr>
        </p:nvSpPr>
        <p:spPr/>
        <p:txBody>
          <a:bodyPr>
            <a:normAutofit/>
          </a:bodyPr>
          <a:lstStyle/>
          <a:p>
            <a:pPr defTabSz="924458">
              <a:defRPr/>
            </a:pPr>
            <a:r>
              <a:rPr kumimoji="1" lang="en-US" altLang="ja-JP" dirty="0"/>
              <a:t>This slide shows</a:t>
            </a:r>
            <a:r>
              <a:rPr kumimoji="1" lang="en-US" altLang="ja-JP" baseline="0" dirty="0"/>
              <a:t> </a:t>
            </a:r>
            <a:r>
              <a:rPr kumimoji="1" lang="en-US" altLang="ja-JP" dirty="0"/>
              <a:t>the experimental set-up for fed-batch culture based on DO-stat strategy. </a:t>
            </a:r>
          </a:p>
          <a:p>
            <a:pPr defTabSz="924458">
              <a:defRPr/>
            </a:pPr>
            <a:r>
              <a:rPr kumimoji="1" lang="en-US" altLang="ja-JP" dirty="0"/>
              <a:t>Dissolved</a:t>
            </a:r>
            <a:r>
              <a:rPr kumimoji="1" lang="en-US" altLang="ja-JP" baseline="0" dirty="0"/>
              <a:t> oxygen, </a:t>
            </a:r>
            <a:r>
              <a:rPr kumimoji="1" lang="en-US" altLang="ja-JP" dirty="0"/>
              <a:t>DO</a:t>
            </a:r>
            <a:r>
              <a:rPr kumimoji="1" lang="en-US" altLang="ja-JP" baseline="0" dirty="0"/>
              <a:t> in a fermentor was measured by a probe-type</a:t>
            </a:r>
            <a:r>
              <a:rPr kumimoji="1" lang="ja-JP" altLang="en-US" baseline="0" dirty="0"/>
              <a:t> </a:t>
            </a:r>
            <a:r>
              <a:rPr kumimoji="1" lang="en-US" altLang="ja-JP" baseline="0" dirty="0"/>
              <a:t>DO sensor and the data was sent to PC through local controller. When the DO in a fermentor exceeds a set-value, for example 40%, a pump is active to start feeding.</a:t>
            </a:r>
          </a:p>
          <a:p>
            <a:pPr defTabSz="924458">
              <a:defRPr/>
            </a:pPr>
            <a:r>
              <a:rPr kumimoji="1" lang="en-US" altLang="ja-JP" baseline="0" dirty="0"/>
              <a:t>Also, when DO value become lower than the set-value, the feeding pump is stopped. By repeating this operation, DO in a </a:t>
            </a:r>
            <a:r>
              <a:rPr kumimoji="1" lang="en-US" altLang="ja-JP" baseline="0" dirty="0" err="1"/>
              <a:t>fermentor</a:t>
            </a:r>
            <a:r>
              <a:rPr kumimoji="1" lang="en-US" altLang="ja-JP" baseline="0" dirty="0"/>
              <a:t> can be maintained at almost constant value.</a:t>
            </a:r>
          </a:p>
          <a:p>
            <a:pPr defTabSz="924458">
              <a:defRPr/>
            </a:pPr>
            <a:endParaRPr kumimoji="1" lang="en-US" altLang="ja-JP" dirty="0"/>
          </a:p>
        </p:txBody>
      </p:sp>
      <p:sp>
        <p:nvSpPr>
          <p:cNvPr id="4" name="スライド番号プレースホルダー 3"/>
          <p:cNvSpPr>
            <a:spLocks noGrp="1"/>
          </p:cNvSpPr>
          <p:nvPr>
            <p:ph type="sldNum" sz="quarter" idx="10"/>
          </p:nvPr>
        </p:nvSpPr>
        <p:spPr/>
        <p:txBody>
          <a:bodyPr/>
          <a:lstStyle/>
          <a:p>
            <a:fld id="{7D2D6D07-6CAF-49DC-8C81-69556FD40435}" type="slidenum">
              <a:rPr kumimoji="1" lang="ja-JP" altLang="en-US" smtClean="0"/>
              <a:pPr/>
              <a:t>16</a:t>
            </a:fld>
            <a:endParaRPr kumimoji="1" lang="ja-JP" altLang="en-US"/>
          </a:p>
        </p:txBody>
      </p:sp>
    </p:spTree>
    <p:extLst>
      <p:ext uri="{BB962C8B-B14F-4D97-AF65-F5344CB8AC3E}">
        <p14:creationId xmlns:p14="http://schemas.microsoft.com/office/powerpoint/2010/main" val="156820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次に、抗原検出限界濃度を検討することで、どの程度検出感度が向上しているのかの確認を行いました。</a:t>
            </a:r>
            <a:endParaRPr kumimoji="1" lang="en-US" altLang="ja-JP" dirty="0"/>
          </a:p>
          <a:p>
            <a:r>
              <a:rPr kumimoji="1" lang="ja-JP" altLang="en-US" dirty="0"/>
              <a:t>固定化はそれぞれの最適条件にて行い、抗原濃度を</a:t>
            </a:r>
            <a:r>
              <a:rPr kumimoji="1" lang="en-US" altLang="ja-JP" dirty="0"/>
              <a:t>0</a:t>
            </a:r>
            <a:r>
              <a:rPr kumimoji="1" lang="ja-JP" altLang="en-US" dirty="0"/>
              <a:t>～</a:t>
            </a:r>
            <a:r>
              <a:rPr kumimoji="1" lang="en-US" altLang="ja-JP" dirty="0"/>
              <a:t>28.4pfu/ml</a:t>
            </a:r>
            <a:r>
              <a:rPr kumimoji="1" lang="ja-JP" altLang="en-US" dirty="0"/>
              <a:t>に調製し、抗原検出を行いました。また、従来法に使用されている</a:t>
            </a:r>
            <a:r>
              <a:rPr kumimoji="1" lang="en-US" altLang="ja-JP" dirty="0"/>
              <a:t>Whole</a:t>
            </a:r>
            <a:r>
              <a:rPr kumimoji="1" lang="ja-JP" altLang="en-US" dirty="0"/>
              <a:t>抗体との比較を行いました。</a:t>
            </a:r>
          </a:p>
        </p:txBody>
      </p:sp>
      <p:sp>
        <p:nvSpPr>
          <p:cNvPr id="4" name="スライド番号プレースホルダー 3"/>
          <p:cNvSpPr>
            <a:spLocks noGrp="1"/>
          </p:cNvSpPr>
          <p:nvPr>
            <p:ph type="sldNum" sz="quarter" idx="5"/>
          </p:nvPr>
        </p:nvSpPr>
        <p:spPr/>
        <p:txBody>
          <a:bodyPr/>
          <a:lstStyle/>
          <a:p>
            <a:fld id="{CFC5A723-B439-4CCC-8DD8-E03D14B07C5A}" type="slidenum">
              <a:rPr kumimoji="1" lang="ja-JP" altLang="en-US" smtClean="0"/>
              <a:t>49</a:t>
            </a:fld>
            <a:endParaRPr kumimoji="1" lang="ja-JP" altLang="en-US"/>
          </a:p>
        </p:txBody>
      </p:sp>
    </p:spTree>
    <p:extLst>
      <p:ext uri="{BB962C8B-B14F-4D97-AF65-F5344CB8AC3E}">
        <p14:creationId xmlns:p14="http://schemas.microsoft.com/office/powerpoint/2010/main" val="2341204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結果です。</a:t>
            </a:r>
            <a:endParaRPr kumimoji="1" lang="en-US" altLang="ja-JP" dirty="0"/>
          </a:p>
          <a:p>
            <a:r>
              <a:rPr kumimoji="1" lang="ja-JP" altLang="en-US" dirty="0"/>
              <a:t>シグナル強度の比較より、</a:t>
            </a:r>
            <a:r>
              <a:rPr kumimoji="1" lang="en-US" altLang="ja-JP" dirty="0" err="1"/>
              <a:t>scFv-LF,scFv-ConA</a:t>
            </a:r>
            <a:r>
              <a:rPr kumimoji="1" lang="ja-JP" altLang="en-US" dirty="0"/>
              <a:t>は</a:t>
            </a:r>
            <a:r>
              <a:rPr kumimoji="1" lang="en-US" altLang="ja-JP" dirty="0" err="1"/>
              <a:t>scFv</a:t>
            </a:r>
            <a:r>
              <a:rPr kumimoji="1" lang="ja-JP" altLang="en-US" dirty="0"/>
              <a:t>の</a:t>
            </a:r>
            <a:r>
              <a:rPr kumimoji="1" lang="en-US" altLang="ja-JP" dirty="0"/>
              <a:t>280</a:t>
            </a:r>
            <a:r>
              <a:rPr kumimoji="1" lang="ja-JP" altLang="en-US" dirty="0"/>
              <a:t>倍低濃度の抗原を、また、従来抗体の</a:t>
            </a:r>
            <a:r>
              <a:rPr kumimoji="1" lang="en-US" altLang="ja-JP" dirty="0"/>
              <a:t>70</a:t>
            </a:r>
            <a:r>
              <a:rPr kumimoji="1" lang="ja-JP" altLang="en-US" dirty="0"/>
              <a:t>倍低濃度の抗原を検出出来ました。</a:t>
            </a:r>
            <a:endParaRPr kumimoji="1" lang="en-US" altLang="ja-JP" dirty="0"/>
          </a:p>
        </p:txBody>
      </p:sp>
      <p:sp>
        <p:nvSpPr>
          <p:cNvPr id="4" name="スライド番号プレースホルダー 3"/>
          <p:cNvSpPr>
            <a:spLocks noGrp="1"/>
          </p:cNvSpPr>
          <p:nvPr>
            <p:ph type="sldNum" sz="quarter" idx="5"/>
          </p:nvPr>
        </p:nvSpPr>
        <p:spPr/>
        <p:txBody>
          <a:bodyPr/>
          <a:lstStyle/>
          <a:p>
            <a:fld id="{7A7A66E0-D71A-45B8-A0FC-77FB6F0F942D}" type="slidenum">
              <a:rPr kumimoji="1" lang="ja-JP" altLang="en-US" smtClean="0"/>
              <a:t>50</a:t>
            </a:fld>
            <a:endParaRPr kumimoji="1" lang="ja-JP" altLang="en-US"/>
          </a:p>
        </p:txBody>
      </p:sp>
    </p:spTree>
    <p:extLst>
      <p:ext uri="{BB962C8B-B14F-4D97-AF65-F5344CB8AC3E}">
        <p14:creationId xmlns:p14="http://schemas.microsoft.com/office/powerpoint/2010/main" val="1080444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213" y="750888"/>
            <a:ext cx="5011737" cy="3759200"/>
          </a:xfrm>
        </p:spPr>
      </p:sp>
      <p:sp>
        <p:nvSpPr>
          <p:cNvPr id="3" name="ノート プレースホルダー 2"/>
          <p:cNvSpPr>
            <a:spLocks noGrp="1"/>
          </p:cNvSpPr>
          <p:nvPr>
            <p:ph type="body" idx="1"/>
          </p:nvPr>
        </p:nvSpPr>
        <p:spPr/>
        <p:txBody>
          <a:bodyPr/>
          <a:lstStyle/>
          <a:p>
            <a:r>
              <a:rPr kumimoji="1" lang="en-US" altLang="ja-JP" dirty="0"/>
              <a:t>Then,</a:t>
            </a:r>
            <a:r>
              <a:rPr kumimoji="1" lang="en-US" altLang="ja-JP" baseline="0" dirty="0"/>
              <a:t> we conducted the same experiment using different </a:t>
            </a:r>
            <a:r>
              <a:rPr kumimoji="1" lang="en-US" altLang="ja-JP" baseline="0" dirty="0" err="1"/>
              <a:t>scFv</a:t>
            </a:r>
            <a:r>
              <a:rPr kumimoji="1" lang="en-US" altLang="ja-JP" baseline="0" dirty="0"/>
              <a:t> strain, anti-human IgG </a:t>
            </a:r>
            <a:r>
              <a:rPr kumimoji="1" lang="en-US" altLang="ja-JP" baseline="0" dirty="0" err="1"/>
              <a:t>scFv</a:t>
            </a:r>
            <a:r>
              <a:rPr kumimoji="1" lang="en-US" altLang="ja-JP" baseline="0" dirty="0"/>
              <a:t>  from rabbit (No.4). I mean different </a:t>
            </a:r>
            <a:r>
              <a:rPr kumimoji="1" lang="en-US" altLang="ja-JP" baseline="0" dirty="0" err="1"/>
              <a:t>scFv</a:t>
            </a:r>
            <a:r>
              <a:rPr kumimoji="1" lang="en-US" altLang="ja-JP" baseline="0" dirty="0"/>
              <a:t> sequences with different antigen-specificity.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As you can see here, quite similar tendency of results was obtained. I mean, insoluble </a:t>
            </a:r>
            <a:r>
              <a:rPr kumimoji="1" lang="en-US" altLang="ja-JP" baseline="0" dirty="0" err="1"/>
              <a:t>scFv</a:t>
            </a:r>
            <a:r>
              <a:rPr kumimoji="1" lang="en-US" altLang="ja-JP" baseline="0" dirty="0"/>
              <a:t> was expressed first with cell growth, and then, soluble </a:t>
            </a:r>
            <a:r>
              <a:rPr kumimoji="1" lang="en-US" altLang="ja-JP" baseline="0" dirty="0" err="1"/>
              <a:t>scFv</a:t>
            </a:r>
            <a:r>
              <a:rPr kumimoji="1" lang="en-US" altLang="ja-JP" baseline="0" dirty="0"/>
              <a:t> was released in culture supernatant and the final concentration was 3.1 g/L. </a:t>
            </a:r>
          </a:p>
          <a:p>
            <a:endParaRPr kumimoji="1" lang="ja-JP" altLang="en-US" dirty="0"/>
          </a:p>
        </p:txBody>
      </p:sp>
      <p:sp>
        <p:nvSpPr>
          <p:cNvPr id="4" name="スライド番号プレースホルダー 3"/>
          <p:cNvSpPr>
            <a:spLocks noGrp="1"/>
          </p:cNvSpPr>
          <p:nvPr>
            <p:ph type="sldNum" sz="quarter" idx="10"/>
          </p:nvPr>
        </p:nvSpPr>
        <p:spPr/>
        <p:txBody>
          <a:bodyPr/>
          <a:lstStyle/>
          <a:p>
            <a:fld id="{7D2D6D07-6CAF-49DC-8C81-69556FD40435}" type="slidenum">
              <a:rPr kumimoji="1" lang="ja-JP" altLang="en-US" smtClean="0"/>
              <a:pPr/>
              <a:t>17</a:t>
            </a:fld>
            <a:endParaRPr kumimoji="1" lang="ja-JP" altLang="en-US"/>
          </a:p>
        </p:txBody>
      </p:sp>
    </p:spTree>
    <p:extLst>
      <p:ext uri="{BB962C8B-B14F-4D97-AF65-F5344CB8AC3E}">
        <p14:creationId xmlns:p14="http://schemas.microsoft.com/office/powerpoint/2010/main" val="2960266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017D110-AB8E-4B56-9F5A-EF733651B91A}" type="slidenum">
              <a:rPr kumimoji="1" lang="ja-JP" altLang="en-US" smtClean="0"/>
              <a:t>26</a:t>
            </a:fld>
            <a:endParaRPr kumimoji="1" lang="ja-JP" altLang="en-US"/>
          </a:p>
        </p:txBody>
      </p:sp>
    </p:spTree>
    <p:extLst>
      <p:ext uri="{BB962C8B-B14F-4D97-AF65-F5344CB8AC3E}">
        <p14:creationId xmlns:p14="http://schemas.microsoft.com/office/powerpoint/2010/main" val="3659274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017D110-AB8E-4B56-9F5A-EF733651B91A}" type="slidenum">
              <a:rPr kumimoji="1" lang="ja-JP" altLang="en-US" smtClean="0"/>
              <a:t>28</a:t>
            </a:fld>
            <a:endParaRPr kumimoji="1" lang="ja-JP" altLang="en-US"/>
          </a:p>
        </p:txBody>
      </p:sp>
    </p:spTree>
    <p:extLst>
      <p:ext uri="{BB962C8B-B14F-4D97-AF65-F5344CB8AC3E}">
        <p14:creationId xmlns:p14="http://schemas.microsoft.com/office/powerpoint/2010/main" val="1716362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DD2F8A-606E-4A11-AF4B-B4FA7AB0F48F}" type="slidenum">
              <a:rPr lang="en-US" altLang="ja-JP"/>
              <a:pPr/>
              <a:t>30</a:t>
            </a:fld>
            <a:endParaRPr lang="en-US" altLang="ja-JP"/>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r>
              <a:rPr lang="en-US" altLang="ja-JP"/>
              <a:t>This figure shows adsorption isotherm of wild-type GST, GST-PS19 and GST-PS23. Both PS-tag-fused GST showed much higher binding affinities and binding capacities. And as shown here, 10 times higher specific activities of GST on the PS latex beads were obtained. </a:t>
            </a:r>
          </a:p>
        </p:txBody>
      </p:sp>
    </p:spTree>
    <p:extLst>
      <p:ext uri="{BB962C8B-B14F-4D97-AF65-F5344CB8AC3E}">
        <p14:creationId xmlns:p14="http://schemas.microsoft.com/office/powerpoint/2010/main" val="3160390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7288" cy="3725862"/>
          </a:xfrm>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現在、病気を診断する方法として、ラテックス凝集検査が広く利用されています。原理は図に示すとおりです。まず、抗体をラテックスに固定化し、バッファー中で分散し</a:t>
            </a:r>
            <a:r>
              <a:rPr kumimoji="1" lang="ja-JP" altLang="en-US" sz="1200" kern="1200" dirty="0">
                <a:solidFill>
                  <a:schemeClr val="tx1"/>
                </a:solidFill>
                <a:effectLst/>
                <a:latin typeface="+mn-lt"/>
                <a:ea typeface="+mn-ea"/>
                <a:cs typeface="+mn-cs"/>
              </a:rPr>
              <a:t>ます。</a:t>
            </a:r>
            <a:r>
              <a:rPr kumimoji="1" lang="ja-JP" altLang="ja-JP" sz="1200" kern="1200" dirty="0">
                <a:solidFill>
                  <a:schemeClr val="tx1"/>
                </a:solidFill>
                <a:effectLst/>
                <a:latin typeface="+mn-lt"/>
                <a:ea typeface="+mn-ea"/>
                <a:cs typeface="+mn-cs"/>
              </a:rPr>
              <a:t>そこに検体を加えます。検体内にバイオマーカーがあれば、抗体とバイオマーカーが抗原抗体反応起こし、その結果としてラテックスが凝集します。その際、液の濁度が上昇し、この上昇度合いを測定することで、バイオマーカーを定量します。しかし、</a:t>
            </a:r>
            <a:r>
              <a:rPr kumimoji="1" lang="ja-JP" altLang="en-US" sz="1200" dirty="0"/>
              <a:t>抗体をラテックスに固定化する際、高価な</a:t>
            </a:r>
            <a:r>
              <a:rPr kumimoji="1" lang="en-US" altLang="ja-JP" sz="1200" dirty="0"/>
              <a:t>Whole</a:t>
            </a:r>
            <a:r>
              <a:rPr kumimoji="1" lang="ja-JP" altLang="en-US" sz="1200" dirty="0"/>
              <a:t>抗体を大量に使用するため</a:t>
            </a:r>
            <a:r>
              <a:rPr lang="ja-JP" altLang="en-US" sz="1200" dirty="0"/>
              <a:t>、</a:t>
            </a:r>
            <a:r>
              <a:rPr lang="ja-JP" altLang="en-US" sz="1200" dirty="0">
                <a:solidFill>
                  <a:srgbClr val="FF0000"/>
                </a:solidFill>
              </a:rPr>
              <a:t>コストが高いこと</a:t>
            </a:r>
            <a:r>
              <a:rPr lang="ja-JP" altLang="en-US" sz="1200" dirty="0"/>
              <a:t>が問題となっている</a:t>
            </a:r>
            <a:r>
              <a:rPr kumimoji="1" lang="ja-JP" altLang="ja-JP" sz="1200" kern="1200" dirty="0">
                <a:solidFill>
                  <a:schemeClr val="tx1"/>
                </a:solidFill>
                <a:effectLst/>
                <a:latin typeface="+mn-lt"/>
                <a:ea typeface="+mn-ea"/>
                <a:cs typeface="+mn-cs"/>
              </a:rPr>
              <a:t>。</a:t>
            </a:r>
            <a:endParaRPr kumimoji="1" lang="ja-JP" altLang="en-US" dirty="0"/>
          </a:p>
        </p:txBody>
      </p:sp>
      <p:sp>
        <p:nvSpPr>
          <p:cNvPr id="4" name="スライド番号プレースホルダー 3"/>
          <p:cNvSpPr>
            <a:spLocks noGrp="1"/>
          </p:cNvSpPr>
          <p:nvPr>
            <p:ph type="sldNum" sz="quarter" idx="10"/>
          </p:nvPr>
        </p:nvSpPr>
        <p:spPr/>
        <p:txBody>
          <a:bodyPr/>
          <a:lstStyle/>
          <a:p>
            <a:fld id="{7591329C-F529-4D41-92BF-2996BDFFAFF0}" type="slidenum">
              <a:rPr kumimoji="1" lang="ja-JP" altLang="en-US" smtClean="0"/>
              <a:t>43</a:t>
            </a:fld>
            <a:endParaRPr kumimoji="1" lang="ja-JP" altLang="en-US"/>
          </a:p>
        </p:txBody>
      </p:sp>
    </p:spTree>
    <p:extLst>
      <p:ext uri="{BB962C8B-B14F-4D97-AF65-F5344CB8AC3E}">
        <p14:creationId xmlns:p14="http://schemas.microsoft.com/office/powerpoint/2010/main" val="2320805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7288" cy="3725862"/>
          </a:xfrm>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そこで、</a:t>
            </a:r>
            <a:r>
              <a:rPr kumimoji="1" lang="en-US" altLang="ja-JP" sz="1200" kern="1200" dirty="0" err="1">
                <a:solidFill>
                  <a:schemeClr val="tx1"/>
                </a:solidFill>
                <a:effectLst/>
                <a:latin typeface="+mn-lt"/>
                <a:ea typeface="+mn-ea"/>
                <a:cs typeface="+mn-cs"/>
              </a:rPr>
              <a:t>scFv</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末端に材料親和性ペプチドタグを導入しました。材料親和性ペプチドタグ融合</a:t>
            </a:r>
            <a:r>
              <a:rPr kumimoji="1" lang="en-US" altLang="ja-JP" sz="1200" kern="1200" dirty="0" err="1">
                <a:solidFill>
                  <a:schemeClr val="tx1"/>
                </a:solidFill>
                <a:effectLst/>
                <a:latin typeface="+mn-lt"/>
                <a:ea typeface="+mn-ea"/>
                <a:cs typeface="+mn-cs"/>
              </a:rPr>
              <a:t>scFv</a:t>
            </a:r>
            <a:r>
              <a:rPr kumimoji="1" lang="ja-JP" altLang="ja-JP" sz="1200" kern="1200" dirty="0">
                <a:solidFill>
                  <a:schemeClr val="tx1"/>
                </a:solidFill>
                <a:effectLst/>
                <a:latin typeface="+mn-lt"/>
                <a:ea typeface="+mn-ea"/>
                <a:cs typeface="+mn-cs"/>
              </a:rPr>
              <a:t>を用いることで、低コスト、低失活、高密度、高配向での固定化が可能です。</a:t>
            </a:r>
            <a:endParaRPr kumimoji="1" lang="en-US" altLang="ja-JP" dirty="0"/>
          </a:p>
        </p:txBody>
      </p:sp>
      <p:sp>
        <p:nvSpPr>
          <p:cNvPr id="4" name="スライド番号プレースホルダー 3"/>
          <p:cNvSpPr>
            <a:spLocks noGrp="1"/>
          </p:cNvSpPr>
          <p:nvPr>
            <p:ph type="sldNum" sz="quarter" idx="10"/>
          </p:nvPr>
        </p:nvSpPr>
        <p:spPr/>
        <p:txBody>
          <a:bodyPr/>
          <a:lstStyle/>
          <a:p>
            <a:fld id="{7591329C-F529-4D41-92BF-2996BDFFAFF0}" type="slidenum">
              <a:rPr kumimoji="1" lang="ja-JP" altLang="en-US" smtClean="0"/>
              <a:t>44</a:t>
            </a:fld>
            <a:endParaRPr kumimoji="1" lang="ja-JP" altLang="en-US"/>
          </a:p>
        </p:txBody>
      </p:sp>
    </p:spTree>
    <p:extLst>
      <p:ext uri="{BB962C8B-B14F-4D97-AF65-F5344CB8AC3E}">
        <p14:creationId xmlns:p14="http://schemas.microsoft.com/office/powerpoint/2010/main" val="1194950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結果をこちらに示します。親和性が低いとこちらの</a:t>
            </a:r>
            <a:r>
              <a:rPr kumimoji="1" lang="en-US" altLang="ja-JP" dirty="0"/>
              <a:t>(a)</a:t>
            </a:r>
            <a:r>
              <a:rPr kumimoji="1" lang="ja-JP" altLang="en-US" dirty="0"/>
              <a:t>の結果のように、</a:t>
            </a:r>
            <a:r>
              <a:rPr kumimoji="1" lang="en-US" altLang="ja-JP" dirty="0"/>
              <a:t>CHAPS</a:t>
            </a:r>
            <a:r>
              <a:rPr kumimoji="1" lang="ja-JP" altLang="en-US" dirty="0"/>
              <a:t>共存下にて広がり、弱い染色になります。</a:t>
            </a:r>
            <a:endParaRPr kumimoji="1" lang="en-US" altLang="ja-JP" dirty="0"/>
          </a:p>
          <a:p>
            <a:r>
              <a:rPr kumimoji="1" lang="ja-JP" altLang="en-US" dirty="0"/>
              <a:t>多くのタンパク質において</a:t>
            </a:r>
            <a:r>
              <a:rPr kumimoji="1" lang="en-US" altLang="ja-JP" dirty="0"/>
              <a:t>CHAPS</a:t>
            </a:r>
            <a:r>
              <a:rPr kumimoji="1" lang="ja-JP" altLang="en-US" dirty="0"/>
              <a:t>を添加することで吸着力が弱くなりました。</a:t>
            </a:r>
            <a:endParaRPr kumimoji="1" lang="en-US" altLang="ja-JP" dirty="0"/>
          </a:p>
          <a:p>
            <a:r>
              <a:rPr kumimoji="1" lang="ja-JP" altLang="en-US" dirty="0"/>
              <a:t>しかし、リゾチーム、ラクトフェリン、ヘモグロビン、ヘモシアニン、コンカナバリンＡでは</a:t>
            </a:r>
            <a:r>
              <a:rPr kumimoji="1" lang="en-US" altLang="ja-JP" dirty="0"/>
              <a:t>0.2%CHAPS</a:t>
            </a:r>
            <a:r>
              <a:rPr kumimoji="1" lang="ja-JP" altLang="en-US" dirty="0"/>
              <a:t>共存下においても比較的スポット径の広がりが小さく、</a:t>
            </a:r>
            <a:r>
              <a:rPr kumimoji="1" lang="en-US" altLang="ja-JP" dirty="0"/>
              <a:t>NC</a:t>
            </a:r>
            <a:r>
              <a:rPr kumimoji="1" lang="ja-JP" altLang="en-US" dirty="0"/>
              <a:t>膜に親和性が高いことが示唆されました。</a:t>
            </a:r>
          </a:p>
        </p:txBody>
      </p:sp>
      <p:sp>
        <p:nvSpPr>
          <p:cNvPr id="4" name="スライド番号プレースホルダー 3"/>
          <p:cNvSpPr>
            <a:spLocks noGrp="1"/>
          </p:cNvSpPr>
          <p:nvPr>
            <p:ph type="sldNum" sz="quarter" idx="5"/>
          </p:nvPr>
        </p:nvSpPr>
        <p:spPr/>
        <p:txBody>
          <a:bodyPr/>
          <a:lstStyle/>
          <a:p>
            <a:fld id="{CFC5A723-B439-4CCC-8DD8-E03D14B07C5A}" type="slidenum">
              <a:rPr kumimoji="1" lang="ja-JP" altLang="en-US" smtClean="0"/>
              <a:t>47</a:t>
            </a:fld>
            <a:endParaRPr kumimoji="1" lang="ja-JP" altLang="en-US"/>
          </a:p>
        </p:txBody>
      </p:sp>
    </p:spTree>
    <p:extLst>
      <p:ext uri="{BB962C8B-B14F-4D97-AF65-F5344CB8AC3E}">
        <p14:creationId xmlns:p14="http://schemas.microsoft.com/office/powerpoint/2010/main" val="2720392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使用した</a:t>
            </a:r>
            <a:r>
              <a:rPr kumimoji="1" lang="en-US" altLang="ja-JP" dirty="0" err="1"/>
              <a:t>scFv</a:t>
            </a:r>
            <a:r>
              <a:rPr kumimoji="1" lang="ja-JP" altLang="en-US" dirty="0"/>
              <a:t>は、</a:t>
            </a:r>
            <a:r>
              <a:rPr kumimoji="1" lang="en-US" altLang="ja-JP" dirty="0"/>
              <a:t>CRP</a:t>
            </a:r>
            <a:r>
              <a:rPr kumimoji="1" lang="ja-JP" altLang="en-US" dirty="0"/>
              <a:t>抗原に対して結合性を有する</a:t>
            </a:r>
            <a:r>
              <a:rPr kumimoji="1" lang="en-US" altLang="ja-JP" dirty="0"/>
              <a:t>anti-CRP </a:t>
            </a:r>
            <a:r>
              <a:rPr kumimoji="1" lang="en-US" altLang="ja-JP" dirty="0" err="1"/>
              <a:t>scFv</a:t>
            </a:r>
            <a:r>
              <a:rPr kumimoji="1" lang="ja-JP" altLang="en-US" dirty="0"/>
              <a:t>を用いました。</a:t>
            </a:r>
            <a:endParaRPr kumimoji="1" lang="en-US" altLang="ja-JP" dirty="0"/>
          </a:p>
          <a:p>
            <a:r>
              <a:rPr kumimoji="1" lang="en-US" altLang="ja-JP" dirty="0"/>
              <a:t>NC</a:t>
            </a:r>
            <a:r>
              <a:rPr kumimoji="1" lang="ja-JP" altLang="en-US" dirty="0"/>
              <a:t>親和性タンパク質との結合方法としてマレイミドカップリング反応を用いました。反応スキームはこちらに示す通りです。</a:t>
            </a:r>
          </a:p>
        </p:txBody>
      </p:sp>
      <p:sp>
        <p:nvSpPr>
          <p:cNvPr id="4" name="スライド番号プレースホルダー 3"/>
          <p:cNvSpPr>
            <a:spLocks noGrp="1"/>
          </p:cNvSpPr>
          <p:nvPr>
            <p:ph type="sldNum" sz="quarter" idx="5"/>
          </p:nvPr>
        </p:nvSpPr>
        <p:spPr/>
        <p:txBody>
          <a:bodyPr/>
          <a:lstStyle/>
          <a:p>
            <a:fld id="{CFC5A723-B439-4CCC-8DD8-E03D14B07C5A}" type="slidenum">
              <a:rPr kumimoji="1" lang="ja-JP" altLang="en-US" smtClean="0"/>
              <a:t>48</a:t>
            </a:fld>
            <a:endParaRPr kumimoji="1" lang="ja-JP" altLang="en-US"/>
          </a:p>
        </p:txBody>
      </p:sp>
    </p:spTree>
    <p:extLst>
      <p:ext uri="{BB962C8B-B14F-4D97-AF65-F5344CB8AC3E}">
        <p14:creationId xmlns:p14="http://schemas.microsoft.com/office/powerpoint/2010/main" val="140683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84ED3A1-0834-4BE8-A1DC-2C555D6BE95D}" type="datetimeFigureOut">
              <a:rPr kumimoji="1" lang="ja-JP" altLang="en-US" smtClean="0"/>
              <a:t>2023/3/17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6BE257D-EEFF-4CD0-9F96-7999FA35D666}" type="slidenum">
              <a:rPr kumimoji="1" lang="ja-JP" altLang="en-US" smtClean="0"/>
              <a:t>‹#›</a:t>
            </a:fld>
            <a:endParaRPr kumimoji="1" lang="ja-JP" altLang="en-US"/>
          </a:p>
        </p:txBody>
      </p:sp>
    </p:spTree>
    <p:extLst>
      <p:ext uri="{BB962C8B-B14F-4D97-AF65-F5344CB8AC3E}">
        <p14:creationId xmlns:p14="http://schemas.microsoft.com/office/powerpoint/2010/main" val="3975187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84ED3A1-0834-4BE8-A1DC-2C555D6BE95D}" type="datetimeFigureOut">
              <a:rPr kumimoji="1" lang="ja-JP" altLang="en-US" smtClean="0"/>
              <a:t>2023/3/17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6BE257D-EEFF-4CD0-9F96-7999FA35D666}" type="slidenum">
              <a:rPr kumimoji="1" lang="ja-JP" altLang="en-US" smtClean="0"/>
              <a:t>‹#›</a:t>
            </a:fld>
            <a:endParaRPr kumimoji="1" lang="ja-JP" altLang="en-US"/>
          </a:p>
        </p:txBody>
      </p:sp>
    </p:spTree>
    <p:extLst>
      <p:ext uri="{BB962C8B-B14F-4D97-AF65-F5344CB8AC3E}">
        <p14:creationId xmlns:p14="http://schemas.microsoft.com/office/powerpoint/2010/main" val="1411342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84ED3A1-0834-4BE8-A1DC-2C555D6BE95D}" type="datetimeFigureOut">
              <a:rPr kumimoji="1" lang="ja-JP" altLang="en-US" smtClean="0"/>
              <a:t>2023/3/17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6BE257D-EEFF-4CD0-9F96-7999FA35D666}" type="slidenum">
              <a:rPr kumimoji="1" lang="ja-JP" altLang="en-US" smtClean="0"/>
              <a:t>‹#›</a:t>
            </a:fld>
            <a:endParaRPr kumimoji="1" lang="ja-JP" altLang="en-US"/>
          </a:p>
        </p:txBody>
      </p:sp>
    </p:spTree>
    <p:extLst>
      <p:ext uri="{BB962C8B-B14F-4D97-AF65-F5344CB8AC3E}">
        <p14:creationId xmlns:p14="http://schemas.microsoft.com/office/powerpoint/2010/main" val="4283773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335295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84ED3A1-0834-4BE8-A1DC-2C555D6BE95D}" type="datetimeFigureOut">
              <a:rPr kumimoji="1" lang="ja-JP" altLang="en-US" smtClean="0"/>
              <a:t>2023/3/17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6BE257D-EEFF-4CD0-9F96-7999FA35D666}" type="slidenum">
              <a:rPr kumimoji="1" lang="ja-JP" altLang="en-US" smtClean="0"/>
              <a:t>‹#›</a:t>
            </a:fld>
            <a:endParaRPr kumimoji="1" lang="ja-JP" altLang="en-US"/>
          </a:p>
        </p:txBody>
      </p:sp>
    </p:spTree>
    <p:extLst>
      <p:ext uri="{BB962C8B-B14F-4D97-AF65-F5344CB8AC3E}">
        <p14:creationId xmlns:p14="http://schemas.microsoft.com/office/powerpoint/2010/main" val="1544765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84ED3A1-0834-4BE8-A1DC-2C555D6BE95D}" type="datetimeFigureOut">
              <a:rPr kumimoji="1" lang="ja-JP" altLang="en-US" smtClean="0"/>
              <a:t>2023/3/17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6BE257D-EEFF-4CD0-9F96-7999FA35D666}" type="slidenum">
              <a:rPr kumimoji="1" lang="ja-JP" altLang="en-US" smtClean="0"/>
              <a:t>‹#›</a:t>
            </a:fld>
            <a:endParaRPr kumimoji="1" lang="ja-JP" altLang="en-US"/>
          </a:p>
        </p:txBody>
      </p:sp>
    </p:spTree>
    <p:extLst>
      <p:ext uri="{BB962C8B-B14F-4D97-AF65-F5344CB8AC3E}">
        <p14:creationId xmlns:p14="http://schemas.microsoft.com/office/powerpoint/2010/main" val="365625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84ED3A1-0834-4BE8-A1DC-2C555D6BE95D}" type="datetimeFigureOut">
              <a:rPr kumimoji="1" lang="ja-JP" altLang="en-US" smtClean="0"/>
              <a:t>2023/3/17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6BE257D-EEFF-4CD0-9F96-7999FA35D666}" type="slidenum">
              <a:rPr kumimoji="1" lang="ja-JP" altLang="en-US" smtClean="0"/>
              <a:t>‹#›</a:t>
            </a:fld>
            <a:endParaRPr kumimoji="1" lang="ja-JP" altLang="en-US"/>
          </a:p>
        </p:txBody>
      </p:sp>
    </p:spTree>
    <p:extLst>
      <p:ext uri="{BB962C8B-B14F-4D97-AF65-F5344CB8AC3E}">
        <p14:creationId xmlns:p14="http://schemas.microsoft.com/office/powerpoint/2010/main" val="2878476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84ED3A1-0834-4BE8-A1DC-2C555D6BE95D}" type="datetimeFigureOut">
              <a:rPr kumimoji="1" lang="ja-JP" altLang="en-US" smtClean="0"/>
              <a:t>2023/3/17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6BE257D-EEFF-4CD0-9F96-7999FA35D666}" type="slidenum">
              <a:rPr kumimoji="1" lang="ja-JP" altLang="en-US" smtClean="0"/>
              <a:t>‹#›</a:t>
            </a:fld>
            <a:endParaRPr kumimoji="1" lang="ja-JP" altLang="en-US"/>
          </a:p>
        </p:txBody>
      </p:sp>
    </p:spTree>
    <p:extLst>
      <p:ext uri="{BB962C8B-B14F-4D97-AF65-F5344CB8AC3E}">
        <p14:creationId xmlns:p14="http://schemas.microsoft.com/office/powerpoint/2010/main" val="357149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84ED3A1-0834-4BE8-A1DC-2C555D6BE95D}" type="datetimeFigureOut">
              <a:rPr kumimoji="1" lang="ja-JP" altLang="en-US" smtClean="0"/>
              <a:t>2023/3/17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6BE257D-EEFF-4CD0-9F96-7999FA35D666}" type="slidenum">
              <a:rPr kumimoji="1" lang="ja-JP" altLang="en-US" smtClean="0"/>
              <a:t>‹#›</a:t>
            </a:fld>
            <a:endParaRPr kumimoji="1" lang="ja-JP" altLang="en-US"/>
          </a:p>
        </p:txBody>
      </p:sp>
    </p:spTree>
    <p:extLst>
      <p:ext uri="{BB962C8B-B14F-4D97-AF65-F5344CB8AC3E}">
        <p14:creationId xmlns:p14="http://schemas.microsoft.com/office/powerpoint/2010/main" val="52527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84ED3A1-0834-4BE8-A1DC-2C555D6BE95D}" type="datetimeFigureOut">
              <a:rPr kumimoji="1" lang="ja-JP" altLang="en-US" smtClean="0"/>
              <a:t>2023/3/17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6BE257D-EEFF-4CD0-9F96-7999FA35D666}" type="slidenum">
              <a:rPr kumimoji="1" lang="ja-JP" altLang="en-US" smtClean="0"/>
              <a:t>‹#›</a:t>
            </a:fld>
            <a:endParaRPr kumimoji="1" lang="ja-JP" altLang="en-US"/>
          </a:p>
        </p:txBody>
      </p:sp>
    </p:spTree>
    <p:extLst>
      <p:ext uri="{BB962C8B-B14F-4D97-AF65-F5344CB8AC3E}">
        <p14:creationId xmlns:p14="http://schemas.microsoft.com/office/powerpoint/2010/main" val="2342919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84ED3A1-0834-4BE8-A1DC-2C555D6BE95D}" type="datetimeFigureOut">
              <a:rPr kumimoji="1" lang="ja-JP" altLang="en-US" smtClean="0"/>
              <a:t>2023/3/17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6BE257D-EEFF-4CD0-9F96-7999FA35D666}" type="slidenum">
              <a:rPr kumimoji="1" lang="ja-JP" altLang="en-US" smtClean="0"/>
              <a:t>‹#›</a:t>
            </a:fld>
            <a:endParaRPr kumimoji="1" lang="ja-JP" altLang="en-US"/>
          </a:p>
        </p:txBody>
      </p:sp>
    </p:spTree>
    <p:extLst>
      <p:ext uri="{BB962C8B-B14F-4D97-AF65-F5344CB8AC3E}">
        <p14:creationId xmlns:p14="http://schemas.microsoft.com/office/powerpoint/2010/main" val="1198783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84ED3A1-0834-4BE8-A1DC-2C555D6BE95D}" type="datetimeFigureOut">
              <a:rPr kumimoji="1" lang="ja-JP" altLang="en-US" smtClean="0"/>
              <a:t>2023/3/17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6BE257D-EEFF-4CD0-9F96-7999FA35D666}" type="slidenum">
              <a:rPr kumimoji="1" lang="ja-JP" altLang="en-US" smtClean="0"/>
              <a:t>‹#›</a:t>
            </a:fld>
            <a:endParaRPr kumimoji="1" lang="ja-JP" altLang="en-US"/>
          </a:p>
        </p:txBody>
      </p:sp>
    </p:spTree>
    <p:extLst>
      <p:ext uri="{BB962C8B-B14F-4D97-AF65-F5344CB8AC3E}">
        <p14:creationId xmlns:p14="http://schemas.microsoft.com/office/powerpoint/2010/main" val="3818152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ED3A1-0834-4BE8-A1DC-2C555D6BE95D}" type="datetimeFigureOut">
              <a:rPr kumimoji="1" lang="ja-JP" altLang="en-US" smtClean="0"/>
              <a:t>2023/3/17</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E257D-EEFF-4CD0-9F96-7999FA35D666}" type="slidenum">
              <a:rPr kumimoji="1" lang="ja-JP" altLang="en-US" smtClean="0"/>
              <a:t>‹#›</a:t>
            </a:fld>
            <a:endParaRPr kumimoji="1" lang="ja-JP" altLang="en-US"/>
          </a:p>
        </p:txBody>
      </p:sp>
    </p:spTree>
    <p:extLst>
      <p:ext uri="{BB962C8B-B14F-4D97-AF65-F5344CB8AC3E}">
        <p14:creationId xmlns:p14="http://schemas.microsoft.com/office/powerpoint/2010/main" val="2370383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wmf"/><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oleObject" Target="../embeddings/oleObject1.bin"/><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8.emf"/><Relationship Id="rId5" Type="http://schemas.openxmlformats.org/officeDocument/2006/relationships/oleObject" Target="../embeddings/oleObject2.bin"/><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2.jpeg"/><Relationship Id="rId4" Type="http://schemas.openxmlformats.org/officeDocument/2006/relationships/image" Target="../media/image7.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1.wmf"/><Relationship Id="rId4" Type="http://schemas.openxmlformats.org/officeDocument/2006/relationships/image" Target="../media/image40.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4.png"/><Relationship Id="rId4" Type="http://schemas.openxmlformats.org/officeDocument/2006/relationships/image" Target="../media/image7.jpeg"/><Relationship Id="rId9" Type="http://schemas.openxmlformats.org/officeDocument/2006/relationships/image" Target="../media/image12.jpeg"/></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oleObject" Target="../embeddings/oleObject5.bin"/><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4.pn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45.jpeg"/><Relationship Id="rId7" Type="http://schemas.openxmlformats.org/officeDocument/2006/relationships/image" Target="../media/image47.wmf"/><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4.png"/><Relationship Id="rId4" Type="http://schemas.openxmlformats.org/officeDocument/2006/relationships/image" Target="../media/image7.jpeg"/><Relationship Id="rId9" Type="http://schemas.openxmlformats.org/officeDocument/2006/relationships/image" Target="../media/image12.jpe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4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4.png"/><Relationship Id="rId4" Type="http://schemas.openxmlformats.org/officeDocument/2006/relationships/image" Target="../media/image7.jpeg"/><Relationship Id="rId9" Type="http://schemas.openxmlformats.org/officeDocument/2006/relationships/image" Target="../media/image12.jpe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emf"/><Relationship Id="rId7" Type="http://schemas.openxmlformats.org/officeDocument/2006/relationships/image" Target="../media/image58.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 Id="rId9" Type="http://schemas.openxmlformats.org/officeDocument/2006/relationships/image" Target="../media/image60.emf"/></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841" y="1480101"/>
            <a:ext cx="8790317" cy="1470025"/>
          </a:xfrm>
        </p:spPr>
        <p:txBody>
          <a:bodyPr>
            <a:noAutofit/>
          </a:bodyPr>
          <a:lstStyle/>
          <a:p>
            <a:r>
              <a:rPr lang="en-US" altLang="ja-JP" sz="2800" i="1" dirty="0">
                <a:latin typeface="Times New Roman" panose="02020603050405020304" pitchFamily="18" charset="0"/>
                <a:cs typeface="Times New Roman" panose="02020603050405020304" pitchFamily="18" charset="0"/>
              </a:rPr>
              <a:t>Design and  Engineering of Antibody Fragments for Sensitive Immuno-diagnostics</a:t>
            </a:r>
            <a:endParaRPr kumimoji="1" lang="ja-JP" altLang="en-US" sz="2800" i="1" dirty="0">
              <a:latin typeface="Times New Roman" panose="02020603050405020304" pitchFamily="18" charset="0"/>
              <a:cs typeface="Times New Roman" panose="02020603050405020304" pitchFamily="18" charset="0"/>
            </a:endParaRPr>
          </a:p>
        </p:txBody>
      </p:sp>
      <p:sp>
        <p:nvSpPr>
          <p:cNvPr id="4" name="テキスト ボックス 3">
            <a:extLst>
              <a:ext uri="{FF2B5EF4-FFF2-40B4-BE49-F238E27FC236}">
                <a16:creationId xmlns:a16="http://schemas.microsoft.com/office/drawing/2014/main" id="{9BF29F0B-6EDF-856B-10F9-90F4BEA8BFF4}"/>
              </a:ext>
            </a:extLst>
          </p:cNvPr>
          <p:cNvSpPr txBox="1"/>
          <p:nvPr/>
        </p:nvSpPr>
        <p:spPr>
          <a:xfrm>
            <a:off x="0" y="105508"/>
            <a:ext cx="7593874" cy="400110"/>
          </a:xfrm>
          <a:prstGeom prst="rect">
            <a:avLst/>
          </a:prstGeom>
          <a:noFill/>
        </p:spPr>
        <p:txBody>
          <a:bodyPr wrap="none" rtlCol="0">
            <a:spAutoFit/>
          </a:bodyPr>
          <a:lstStyle/>
          <a:p>
            <a:r>
              <a:rPr kumimoji="1" lang="en-US" altLang="ja-JP" sz="2000" i="1" dirty="0">
                <a:latin typeface="Times New Roman" panose="02020603050405020304" pitchFamily="18" charset="0"/>
                <a:cs typeface="Times New Roman" panose="02020603050405020304" pitchFamily="18" charset="0"/>
              </a:rPr>
              <a:t>Japan-China Symposium on Chemical Engineering, March 17th, 2023</a:t>
            </a:r>
            <a:endParaRPr kumimoji="1" lang="ja-JP" altLang="en-US" sz="2000" i="1">
              <a:latin typeface="Times New Roman" panose="02020603050405020304" pitchFamily="18" charset="0"/>
              <a:cs typeface="Times New Roman" panose="02020603050405020304" pitchFamily="18" charset="0"/>
            </a:endParaRPr>
          </a:p>
        </p:txBody>
      </p:sp>
      <p:sp>
        <p:nvSpPr>
          <p:cNvPr id="3" name="サブタイトル 2"/>
          <p:cNvSpPr>
            <a:spLocks noGrp="1"/>
          </p:cNvSpPr>
          <p:nvPr>
            <p:ph type="subTitle" idx="1"/>
          </p:nvPr>
        </p:nvSpPr>
        <p:spPr>
          <a:xfrm>
            <a:off x="698544" y="3559395"/>
            <a:ext cx="7232352" cy="2310697"/>
          </a:xfrm>
        </p:spPr>
        <p:txBody>
          <a:bodyPr>
            <a:noAutofit/>
          </a:bodyPr>
          <a:lstStyle/>
          <a:p>
            <a:r>
              <a:rPr kumimoji="1" lang="en-US" altLang="ja-JP" sz="2400" i="1" dirty="0">
                <a:solidFill>
                  <a:schemeClr val="tx1">
                    <a:lumMod val="95000"/>
                    <a:lumOff val="5000"/>
                  </a:schemeClr>
                </a:solidFill>
                <a:latin typeface="Times New Roman" panose="02020603050405020304" pitchFamily="18" charset="0"/>
                <a:cs typeface="Times New Roman" panose="02020603050405020304" pitchFamily="18" charset="0"/>
              </a:rPr>
              <a:t>Yoichi </a:t>
            </a:r>
            <a:r>
              <a:rPr kumimoji="1" lang="en-US" altLang="ja-JP" sz="2400" i="1" dirty="0" err="1">
                <a:solidFill>
                  <a:schemeClr val="tx1">
                    <a:lumMod val="95000"/>
                    <a:lumOff val="5000"/>
                  </a:schemeClr>
                </a:solidFill>
                <a:latin typeface="Times New Roman" panose="02020603050405020304" pitchFamily="18" charset="0"/>
                <a:cs typeface="Times New Roman" panose="02020603050405020304" pitchFamily="18" charset="0"/>
              </a:rPr>
              <a:t>Kumada</a:t>
            </a:r>
            <a:endParaRPr kumimoji="1" lang="en-US" altLang="ja-JP" sz="2400" i="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kumimoji="1" lang="en-US" altLang="ja-JP" sz="2400" i="1" dirty="0">
              <a:solidFill>
                <a:schemeClr val="tx1">
                  <a:lumMod val="95000"/>
                  <a:lumOff val="5000"/>
                </a:schemeClr>
              </a:solidFill>
              <a:latin typeface="Times New Roman" panose="02020603050405020304" pitchFamily="18" charset="0"/>
              <a:cs typeface="Times New Roman" panose="02020603050405020304" pitchFamily="18" charset="0"/>
            </a:endParaRPr>
          </a:p>
          <a:p>
            <a:r>
              <a:rPr kumimoji="1" lang="en-US" altLang="ja-JP" sz="2400" i="1" dirty="0">
                <a:solidFill>
                  <a:schemeClr val="tx1">
                    <a:lumMod val="95000"/>
                    <a:lumOff val="5000"/>
                  </a:schemeClr>
                </a:solidFill>
                <a:latin typeface="Times New Roman" panose="02020603050405020304" pitchFamily="18" charset="0"/>
                <a:cs typeface="Times New Roman" panose="02020603050405020304" pitchFamily="18" charset="0"/>
              </a:rPr>
              <a:t>Associate</a:t>
            </a:r>
            <a:r>
              <a:rPr kumimoji="1" lang="ja-JP" altLang="en-US" sz="2400" i="1">
                <a:solidFill>
                  <a:schemeClr val="tx1">
                    <a:lumMod val="95000"/>
                    <a:lumOff val="5000"/>
                  </a:schemeClr>
                </a:solidFill>
                <a:latin typeface="Times New Roman" panose="02020603050405020304" pitchFamily="18" charset="0"/>
                <a:cs typeface="Times New Roman" panose="02020603050405020304" pitchFamily="18" charset="0"/>
              </a:rPr>
              <a:t> </a:t>
            </a:r>
            <a:r>
              <a:rPr kumimoji="1" lang="en-US" altLang="ja-JP" sz="2400" i="1" dirty="0">
                <a:solidFill>
                  <a:schemeClr val="tx1">
                    <a:lumMod val="95000"/>
                    <a:lumOff val="5000"/>
                  </a:schemeClr>
                </a:solidFill>
                <a:latin typeface="Times New Roman" panose="02020603050405020304" pitchFamily="18" charset="0"/>
                <a:cs typeface="Times New Roman" panose="02020603050405020304" pitchFamily="18" charset="0"/>
              </a:rPr>
              <a:t>Professor,</a:t>
            </a:r>
            <a:r>
              <a:rPr kumimoji="1" lang="ja-JP" altLang="en-US" sz="2400" i="1">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ja-JP" sz="2400" i="1" dirty="0">
                <a:solidFill>
                  <a:schemeClr val="tx1">
                    <a:lumMod val="95000"/>
                    <a:lumOff val="5000"/>
                  </a:schemeClr>
                </a:solidFill>
                <a:latin typeface="Times New Roman" panose="02020603050405020304" pitchFamily="18" charset="0"/>
                <a:cs typeface="Times New Roman" panose="02020603050405020304" pitchFamily="18" charset="0"/>
              </a:rPr>
              <a:t>Biochemical Engineering Lab, </a:t>
            </a:r>
          </a:p>
          <a:p>
            <a:r>
              <a:rPr lang="en-US" altLang="ja-JP" sz="2400" i="1" dirty="0">
                <a:solidFill>
                  <a:schemeClr val="tx1">
                    <a:lumMod val="95000"/>
                    <a:lumOff val="5000"/>
                  </a:schemeClr>
                </a:solidFill>
                <a:latin typeface="Times New Roman" panose="02020603050405020304" pitchFamily="18" charset="0"/>
                <a:cs typeface="Times New Roman" panose="02020603050405020304" pitchFamily="18" charset="0"/>
              </a:rPr>
              <a:t>Department of Functional Chemistry, </a:t>
            </a:r>
          </a:p>
          <a:p>
            <a:r>
              <a:rPr lang="en-US" altLang="ja-JP" sz="2400" i="1" dirty="0">
                <a:solidFill>
                  <a:schemeClr val="tx1">
                    <a:lumMod val="95000"/>
                    <a:lumOff val="5000"/>
                  </a:schemeClr>
                </a:solidFill>
                <a:latin typeface="Times New Roman" panose="02020603050405020304" pitchFamily="18" charset="0"/>
                <a:cs typeface="Times New Roman" panose="02020603050405020304" pitchFamily="18" charset="0"/>
              </a:rPr>
              <a:t>Kyoto Institute of Technology</a:t>
            </a:r>
          </a:p>
        </p:txBody>
      </p:sp>
    </p:spTree>
    <p:extLst>
      <p:ext uri="{BB962C8B-B14F-4D97-AF65-F5344CB8AC3E}">
        <p14:creationId xmlns:p14="http://schemas.microsoft.com/office/powerpoint/2010/main" val="1918723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88657F-37B0-D64F-86CD-2908A5487E93}"/>
              </a:ext>
            </a:extLst>
          </p:cNvPr>
          <p:cNvSpPr>
            <a:spLocks noGrp="1"/>
          </p:cNvSpPr>
          <p:nvPr>
            <p:ph type="title"/>
          </p:nvPr>
        </p:nvSpPr>
        <p:spPr>
          <a:xfrm>
            <a:off x="301118" y="459726"/>
            <a:ext cx="8541764" cy="533861"/>
          </a:xfrm>
        </p:spPr>
        <p:txBody>
          <a:bodyPr anchor="ctr">
            <a:noAutofit/>
          </a:bodyPr>
          <a:lstStyle/>
          <a:p>
            <a:r>
              <a:rPr lang="en-US" altLang="ja-JP" sz="2100" dirty="0">
                <a:solidFill>
                  <a:srgbClr val="0432FF"/>
                </a:solidFill>
              </a:rPr>
              <a:t>Strategy for isolation of antibody fragments suitable for </a:t>
            </a:r>
            <a:r>
              <a:rPr lang="en-US" altLang="ja-JP" sz="2100" dirty="0" err="1">
                <a:solidFill>
                  <a:srgbClr val="0432FF"/>
                </a:solidFill>
              </a:rPr>
              <a:t>immunodiagnsis</a:t>
            </a:r>
            <a:r>
              <a:rPr lang="en-US" altLang="ja-JP" sz="2100" dirty="0">
                <a:solidFill>
                  <a:srgbClr val="0432FF"/>
                </a:solidFill>
              </a:rPr>
              <a:t> </a:t>
            </a:r>
            <a:endParaRPr lang="ja-JP" altLang="en-US" sz="2100">
              <a:solidFill>
                <a:srgbClr val="0432FF"/>
              </a:solidFill>
            </a:endParaRPr>
          </a:p>
        </p:txBody>
      </p:sp>
      <p:graphicFrame>
        <p:nvGraphicFramePr>
          <p:cNvPr id="216" name="表 215">
            <a:extLst>
              <a:ext uri="{FF2B5EF4-FFF2-40B4-BE49-F238E27FC236}">
                <a16:creationId xmlns:a16="http://schemas.microsoft.com/office/drawing/2014/main" id="{5824893D-706A-334D-809C-CC123A31D393}"/>
              </a:ext>
            </a:extLst>
          </p:cNvPr>
          <p:cNvGraphicFramePr>
            <a:graphicFrameLocks noGrp="1"/>
          </p:cNvGraphicFramePr>
          <p:nvPr>
            <p:extLst>
              <p:ext uri="{D42A27DB-BD31-4B8C-83A1-F6EECF244321}">
                <p14:modId xmlns:p14="http://schemas.microsoft.com/office/powerpoint/2010/main" val="1482357734"/>
              </p:ext>
            </p:extLst>
          </p:nvPr>
        </p:nvGraphicFramePr>
        <p:xfrm>
          <a:off x="201113" y="1657957"/>
          <a:ext cx="8333288" cy="3453305"/>
        </p:xfrm>
        <a:graphic>
          <a:graphicData uri="http://schemas.openxmlformats.org/drawingml/2006/table">
            <a:tbl>
              <a:tblPr firstRow="1" bandRow="1">
                <a:tableStyleId>{5C22544A-7EE6-4342-B048-85BDC9FD1C3A}</a:tableStyleId>
              </a:tblPr>
              <a:tblGrid>
                <a:gridCol w="2760475">
                  <a:extLst>
                    <a:ext uri="{9D8B030D-6E8A-4147-A177-3AD203B41FA5}">
                      <a16:colId xmlns:a16="http://schemas.microsoft.com/office/drawing/2014/main" val="20000"/>
                    </a:ext>
                  </a:extLst>
                </a:gridCol>
                <a:gridCol w="2284351">
                  <a:extLst>
                    <a:ext uri="{9D8B030D-6E8A-4147-A177-3AD203B41FA5}">
                      <a16:colId xmlns:a16="http://schemas.microsoft.com/office/drawing/2014/main" val="20001"/>
                    </a:ext>
                  </a:extLst>
                </a:gridCol>
                <a:gridCol w="3288462">
                  <a:extLst>
                    <a:ext uri="{9D8B030D-6E8A-4147-A177-3AD203B41FA5}">
                      <a16:colId xmlns:a16="http://schemas.microsoft.com/office/drawing/2014/main" val="20002"/>
                    </a:ext>
                  </a:extLst>
                </a:gridCol>
              </a:tblGrid>
              <a:tr h="354293">
                <a:tc>
                  <a:txBody>
                    <a:bodyPr/>
                    <a:lstStyle/>
                    <a:p>
                      <a:endParaRPr kumimoji="1" lang="ja-JP" altLang="en-US" sz="1600" dirty="0"/>
                    </a:p>
                  </a:txBody>
                  <a:tcPr marL="79505" marR="79505" marT="39752" marB="39752" anchor="ctr"/>
                </a:tc>
                <a:tc>
                  <a:txBody>
                    <a:bodyPr/>
                    <a:lstStyle/>
                    <a:p>
                      <a:pPr algn="ctr"/>
                      <a:r>
                        <a:rPr kumimoji="1" lang="en-US" altLang="ja-JP" sz="1600" dirty="0"/>
                        <a:t>Conventional method</a:t>
                      </a:r>
                      <a:endParaRPr kumimoji="1" lang="ja-JP" altLang="en-US" sz="1600" dirty="0"/>
                    </a:p>
                  </a:txBody>
                  <a:tcPr marL="79505" marR="79505" marT="39752" marB="39752" anchor="ctr"/>
                </a:tc>
                <a:tc>
                  <a:txBody>
                    <a:bodyPr/>
                    <a:lstStyle/>
                    <a:p>
                      <a:pPr algn="ctr"/>
                      <a:r>
                        <a:rPr kumimoji="1" lang="en-US" altLang="ja-JP" sz="1600" dirty="0">
                          <a:solidFill>
                            <a:srgbClr val="FFFF00"/>
                          </a:solidFill>
                        </a:rPr>
                        <a:t>Our original method</a:t>
                      </a:r>
                      <a:endParaRPr kumimoji="1" lang="ja-JP" altLang="en-US" sz="1600" dirty="0">
                        <a:solidFill>
                          <a:srgbClr val="FFFF00"/>
                        </a:solidFill>
                      </a:endParaRPr>
                    </a:p>
                  </a:txBody>
                  <a:tcPr marL="79505" marR="79505" marT="39752" marB="39752" anchor="ctr"/>
                </a:tc>
                <a:extLst>
                  <a:ext uri="{0D108BD9-81ED-4DB2-BD59-A6C34878D82A}">
                    <a16:rowId xmlns:a16="http://schemas.microsoft.com/office/drawing/2014/main" val="10000"/>
                  </a:ext>
                </a:extLst>
              </a:tr>
              <a:tr h="621472">
                <a:tc>
                  <a:txBody>
                    <a:bodyPr/>
                    <a:lstStyle/>
                    <a:p>
                      <a:r>
                        <a:rPr kumimoji="1" lang="ja-JP" altLang="en-US" sz="1600"/>
                        <a:t>①　</a:t>
                      </a:r>
                      <a:r>
                        <a:rPr kumimoji="1" lang="en-US" altLang="ja-JP" sz="1600" dirty="0"/>
                        <a:t>Animal for immunization</a:t>
                      </a:r>
                      <a:endParaRPr kumimoji="1" lang="ja-JP" altLang="en-US" sz="1600" dirty="0"/>
                    </a:p>
                  </a:txBody>
                  <a:tcPr marL="79505" marR="79505" marT="39752" marB="39752" anchor="ctr"/>
                </a:tc>
                <a:tc>
                  <a:txBody>
                    <a:bodyPr/>
                    <a:lstStyle/>
                    <a:p>
                      <a:pPr algn="ctr"/>
                      <a:r>
                        <a:rPr kumimoji="1" lang="en-US" altLang="ja-JP" sz="1600" dirty="0"/>
                        <a:t>Mouse</a:t>
                      </a:r>
                    </a:p>
                    <a:p>
                      <a:pPr algn="ctr"/>
                      <a:r>
                        <a:rPr kumimoji="1" lang="ja-JP" altLang="en-US" sz="1600" dirty="0"/>
                        <a:t>（</a:t>
                      </a:r>
                      <a:r>
                        <a:rPr kumimoji="1" lang="en-US" altLang="ja-JP" sz="1600" dirty="0"/>
                        <a:t>Low</a:t>
                      </a:r>
                      <a:r>
                        <a:rPr kumimoji="1" lang="en-US" altLang="ja-JP" sz="1600" baseline="0" dirty="0"/>
                        <a:t> affinity</a:t>
                      </a:r>
                      <a:r>
                        <a:rPr kumimoji="1" lang="ja-JP" altLang="en-US" sz="1600" dirty="0"/>
                        <a:t>）</a:t>
                      </a:r>
                    </a:p>
                  </a:txBody>
                  <a:tcPr marL="79505" marR="79505" marT="39752" marB="39752" anchor="ctr"/>
                </a:tc>
                <a:tc>
                  <a:txBody>
                    <a:bodyPr/>
                    <a:lstStyle/>
                    <a:p>
                      <a:pPr algn="ctr"/>
                      <a:r>
                        <a:rPr kumimoji="1" lang="en-US" altLang="ja-JP" sz="1600" dirty="0">
                          <a:solidFill>
                            <a:srgbClr val="FF0000"/>
                          </a:solidFill>
                        </a:rPr>
                        <a:t>Rabbit (Alpaca)</a:t>
                      </a:r>
                    </a:p>
                    <a:p>
                      <a:pPr algn="ctr"/>
                      <a:r>
                        <a:rPr kumimoji="1" lang="ja-JP" altLang="en-US" sz="1600" dirty="0"/>
                        <a:t>（</a:t>
                      </a:r>
                      <a:r>
                        <a:rPr kumimoji="1" lang="en-US" altLang="ja-JP" sz="1600" dirty="0"/>
                        <a:t>High affinity</a:t>
                      </a:r>
                      <a:r>
                        <a:rPr kumimoji="1" lang="ja-JP" altLang="en-US" sz="1600" dirty="0"/>
                        <a:t>）</a:t>
                      </a:r>
                    </a:p>
                  </a:txBody>
                  <a:tcPr marL="79505" marR="79505" marT="39752" marB="39752" anchor="ctr"/>
                </a:tc>
                <a:extLst>
                  <a:ext uri="{0D108BD9-81ED-4DB2-BD59-A6C34878D82A}">
                    <a16:rowId xmlns:a16="http://schemas.microsoft.com/office/drawing/2014/main" val="10001"/>
                  </a:ext>
                </a:extLst>
              </a:tr>
              <a:tr h="621472">
                <a:tc>
                  <a:txBody>
                    <a:bodyPr/>
                    <a:lstStyle/>
                    <a:p>
                      <a:r>
                        <a:rPr kumimoji="1" lang="ja-JP" altLang="en-US" sz="1600"/>
                        <a:t>②　</a:t>
                      </a:r>
                      <a:r>
                        <a:rPr kumimoji="1" lang="en-US" altLang="ja-JP" sz="1600" dirty="0"/>
                        <a:t>Solid support for antigen immobilization</a:t>
                      </a:r>
                      <a:endParaRPr kumimoji="1" lang="ja-JP" altLang="en-US" sz="1600" dirty="0"/>
                    </a:p>
                  </a:txBody>
                  <a:tcPr marL="79505" marR="79505" marT="39752" marB="39752" anchor="ctr"/>
                </a:tc>
                <a:tc>
                  <a:txBody>
                    <a:bodyPr/>
                    <a:lstStyle/>
                    <a:p>
                      <a:pPr algn="ctr"/>
                      <a:r>
                        <a:rPr kumimoji="1" lang="en-US" altLang="ja-JP" sz="1600" dirty="0"/>
                        <a:t>Plastic tube</a:t>
                      </a:r>
                    </a:p>
                    <a:p>
                      <a:pPr algn="ctr"/>
                      <a:r>
                        <a:rPr kumimoji="1" lang="en-US" altLang="ja-JP" sz="1600" dirty="0"/>
                        <a:t>or beads</a:t>
                      </a:r>
                      <a:endParaRPr kumimoji="1" lang="ja-JP" altLang="en-US" sz="1600" dirty="0"/>
                    </a:p>
                  </a:txBody>
                  <a:tcPr marL="79505" marR="79505" marT="39752" marB="39752" anchor="ctr"/>
                </a:tc>
                <a:tc>
                  <a:txBody>
                    <a:bodyPr/>
                    <a:lstStyle/>
                    <a:p>
                      <a:pPr algn="ctr"/>
                      <a:r>
                        <a:rPr kumimoji="1" lang="en-US" altLang="ja-JP" sz="1600" dirty="0">
                          <a:solidFill>
                            <a:srgbClr val="FF0000"/>
                          </a:solidFill>
                        </a:rPr>
                        <a:t>Liposomes</a:t>
                      </a:r>
                    </a:p>
                    <a:p>
                      <a:pPr algn="ctr"/>
                      <a:r>
                        <a:rPr kumimoji="1" lang="ja-JP" altLang="en-US" sz="1600" dirty="0"/>
                        <a:t>（</a:t>
                      </a:r>
                      <a:r>
                        <a:rPr kumimoji="1" lang="en-US" altLang="ja-JP" sz="1600" dirty="0"/>
                        <a:t>MLVs</a:t>
                      </a:r>
                      <a:r>
                        <a:rPr kumimoji="1" lang="ja-JP" altLang="en-US" sz="1600" dirty="0"/>
                        <a:t>）</a:t>
                      </a:r>
                    </a:p>
                  </a:txBody>
                  <a:tcPr marL="79505" marR="79505" marT="39752" marB="39752" anchor="ctr"/>
                </a:tc>
                <a:extLst>
                  <a:ext uri="{0D108BD9-81ED-4DB2-BD59-A6C34878D82A}">
                    <a16:rowId xmlns:a16="http://schemas.microsoft.com/office/drawing/2014/main" val="10002"/>
                  </a:ext>
                </a:extLst>
              </a:tr>
              <a:tr h="888651">
                <a:tc>
                  <a:txBody>
                    <a:bodyPr/>
                    <a:lstStyle/>
                    <a:p>
                      <a:r>
                        <a:rPr kumimoji="1" lang="ja-JP" altLang="en-US" sz="1600"/>
                        <a:t>③　</a:t>
                      </a:r>
                      <a:r>
                        <a:rPr kumimoji="1" lang="en-US" altLang="ja-JP" sz="1600" dirty="0"/>
                        <a:t>Characterization</a:t>
                      </a:r>
                      <a:endParaRPr kumimoji="1" lang="ja-JP" altLang="en-US" sz="1600" dirty="0"/>
                    </a:p>
                  </a:txBody>
                  <a:tcPr marL="79505" marR="79505" marT="39752" marB="39752" anchor="ctr"/>
                </a:tc>
                <a:tc>
                  <a:txBody>
                    <a:bodyPr/>
                    <a:lstStyle/>
                    <a:p>
                      <a:pPr algn="ctr"/>
                      <a:r>
                        <a:rPr kumimoji="1" lang="en-US" altLang="ja-JP" sz="1600" dirty="0"/>
                        <a:t>ELISA, SPR</a:t>
                      </a:r>
                    </a:p>
                    <a:p>
                      <a:pPr algn="ctr"/>
                      <a:r>
                        <a:rPr kumimoji="1" lang="en-US" altLang="ja-JP" sz="1600" dirty="0"/>
                        <a:t>AA seq</a:t>
                      </a:r>
                      <a:endParaRPr kumimoji="1" lang="ja-JP" altLang="en-US" sz="1600" dirty="0"/>
                    </a:p>
                  </a:txBody>
                  <a:tcPr marL="79505" marR="79505" marT="39752" marB="39752" anchor="ctr"/>
                </a:tc>
                <a:tc>
                  <a:txBody>
                    <a:bodyPr/>
                    <a:lstStyle/>
                    <a:p>
                      <a:pPr algn="ctr"/>
                      <a:r>
                        <a:rPr kumimoji="1" lang="en-US" altLang="ja-JP" sz="1600" dirty="0"/>
                        <a:t>ELISA,</a:t>
                      </a:r>
                      <a:r>
                        <a:rPr kumimoji="1" lang="ja-JP" altLang="en-US" sz="1600" dirty="0"/>
                        <a:t> </a:t>
                      </a:r>
                      <a:r>
                        <a:rPr kumimoji="1" lang="en-US" altLang="ja-JP" sz="1600" dirty="0"/>
                        <a:t>SPR</a:t>
                      </a:r>
                    </a:p>
                    <a:p>
                      <a:pPr algn="ctr"/>
                      <a:r>
                        <a:rPr kumimoji="1" lang="en-US" altLang="ja-JP" sz="1600" dirty="0"/>
                        <a:t>AA seq</a:t>
                      </a:r>
                      <a:r>
                        <a:rPr kumimoji="1" lang="ja-JP" altLang="en-US" sz="1600"/>
                        <a:t>（</a:t>
                      </a:r>
                      <a:r>
                        <a:rPr kumimoji="1" lang="en-US" altLang="ja-JP" sz="1600" dirty="0"/>
                        <a:t>CDR</a:t>
                      </a:r>
                      <a:r>
                        <a:rPr kumimoji="1" lang="ja-JP" altLang="en-US" sz="1600" dirty="0"/>
                        <a:t> </a:t>
                      </a:r>
                      <a:r>
                        <a:rPr kumimoji="1" lang="en-US" altLang="ja-JP" sz="1600" dirty="0"/>
                        <a:t>H3</a:t>
                      </a:r>
                      <a:r>
                        <a:rPr kumimoji="1" lang="ja-JP" altLang="en-US" sz="1600" dirty="0"/>
                        <a:t>）</a:t>
                      </a:r>
                      <a:endParaRPr kumimoji="1" lang="en-US" altLang="ja-JP" sz="1600" dirty="0"/>
                    </a:p>
                    <a:p>
                      <a:pPr algn="ctr"/>
                      <a:r>
                        <a:rPr kumimoji="1" lang="en-US" altLang="ja-JP" sz="1600" dirty="0">
                          <a:solidFill>
                            <a:srgbClr val="FF0000"/>
                          </a:solidFill>
                        </a:rPr>
                        <a:t>Dissociation rate constant,</a:t>
                      </a:r>
                      <a:r>
                        <a:rPr kumimoji="1" lang="en-US" altLang="ja-JP" sz="1600" baseline="0" dirty="0">
                          <a:solidFill>
                            <a:srgbClr val="FF0000"/>
                          </a:solidFill>
                        </a:rPr>
                        <a:t> </a:t>
                      </a:r>
                      <a:r>
                        <a:rPr kumimoji="1" lang="en-US" altLang="ja-JP" sz="1600" i="1" dirty="0" err="1">
                          <a:solidFill>
                            <a:srgbClr val="FF0000"/>
                          </a:solidFill>
                        </a:rPr>
                        <a:t>k</a:t>
                      </a:r>
                      <a:r>
                        <a:rPr kumimoji="1" lang="en-US" altLang="ja-JP" sz="1600" baseline="-25000" dirty="0" err="1">
                          <a:solidFill>
                            <a:srgbClr val="FF0000"/>
                          </a:solidFill>
                        </a:rPr>
                        <a:t>off</a:t>
                      </a:r>
                      <a:endParaRPr kumimoji="1" lang="ja-JP" altLang="en-US" sz="1600" dirty="0">
                        <a:solidFill>
                          <a:srgbClr val="FF0000"/>
                        </a:solidFill>
                      </a:endParaRPr>
                    </a:p>
                  </a:txBody>
                  <a:tcPr marL="79505" marR="79505" marT="39752" marB="39752" anchor="ctr"/>
                </a:tc>
                <a:extLst>
                  <a:ext uri="{0D108BD9-81ED-4DB2-BD59-A6C34878D82A}">
                    <a16:rowId xmlns:a16="http://schemas.microsoft.com/office/drawing/2014/main" val="10003"/>
                  </a:ext>
                </a:extLst>
              </a:tr>
              <a:tr h="354293">
                <a:tc>
                  <a:txBody>
                    <a:bodyPr/>
                    <a:lstStyle/>
                    <a:p>
                      <a:r>
                        <a:rPr kumimoji="1" lang="ja-JP" altLang="en-US" sz="1600"/>
                        <a:t>④　</a:t>
                      </a:r>
                      <a:r>
                        <a:rPr kumimoji="1" lang="en-US" altLang="ja-JP" sz="1600" dirty="0"/>
                        <a:t>Selection strategy</a:t>
                      </a:r>
                      <a:endParaRPr kumimoji="1" lang="ja-JP" altLang="en-US" sz="1600" dirty="0"/>
                    </a:p>
                  </a:txBody>
                  <a:tcPr marL="79505" marR="79505" marT="39752" marB="39752" anchor="ctr"/>
                </a:tc>
                <a:tc>
                  <a:txBody>
                    <a:bodyPr/>
                    <a:lstStyle/>
                    <a:p>
                      <a:pPr algn="ctr"/>
                      <a:r>
                        <a:rPr kumimoji="1" lang="en-US" altLang="ja-JP" sz="1600" dirty="0"/>
                        <a:t>affinity</a:t>
                      </a:r>
                      <a:endParaRPr kumimoji="1" lang="ja-JP" altLang="en-US" sz="1600" dirty="0"/>
                    </a:p>
                  </a:txBody>
                  <a:tcPr marL="79505" marR="79505" marT="39752" marB="39752" anchor="ctr"/>
                </a:tc>
                <a:tc>
                  <a:txBody>
                    <a:bodyPr/>
                    <a:lstStyle/>
                    <a:p>
                      <a:pPr algn="ctr"/>
                      <a:r>
                        <a:rPr kumimoji="1" lang="en-US" altLang="ja-JP" sz="1600" dirty="0">
                          <a:solidFill>
                            <a:srgbClr val="FF0000"/>
                          </a:solidFill>
                        </a:rPr>
                        <a:t>Variety and stability</a:t>
                      </a:r>
                    </a:p>
                  </a:txBody>
                  <a:tcPr marL="79505" marR="79505" marT="39752" marB="39752" anchor="ctr"/>
                </a:tc>
                <a:extLst>
                  <a:ext uri="{0D108BD9-81ED-4DB2-BD59-A6C34878D82A}">
                    <a16:rowId xmlns:a16="http://schemas.microsoft.com/office/drawing/2014/main" val="10004"/>
                  </a:ext>
                </a:extLst>
              </a:tr>
              <a:tr h="613124">
                <a:tc>
                  <a:txBody>
                    <a:bodyPr/>
                    <a:lstStyle/>
                    <a:p>
                      <a:r>
                        <a:rPr kumimoji="1" lang="ja-JP" altLang="en-US" sz="1600"/>
                        <a:t>⑤</a:t>
                      </a:r>
                      <a:r>
                        <a:rPr kumimoji="1" lang="en-US" altLang="ja-JP" sz="1600" dirty="0"/>
                        <a:t>  Evaluation</a:t>
                      </a:r>
                      <a:endParaRPr kumimoji="1" lang="ja-JP" altLang="en-US" sz="1600" dirty="0"/>
                    </a:p>
                  </a:txBody>
                  <a:tcPr marL="79505" marR="79505" marT="39752" marB="39752" anchor="ctr"/>
                </a:tc>
                <a:tc>
                  <a:txBody>
                    <a:bodyPr/>
                    <a:lstStyle/>
                    <a:p>
                      <a:pPr algn="ctr"/>
                      <a:r>
                        <a:rPr kumimoji="1" lang="en-US" altLang="ja-JP" sz="1600" dirty="0"/>
                        <a:t>Performance in a liquid</a:t>
                      </a:r>
                      <a:endParaRPr kumimoji="1" lang="ja-JP" altLang="en-US" sz="1600" dirty="0"/>
                    </a:p>
                  </a:txBody>
                  <a:tcPr marL="79505" marR="79505" marT="39752" marB="39752" anchor="ctr"/>
                </a:tc>
                <a:tc>
                  <a:txBody>
                    <a:bodyPr/>
                    <a:lstStyle/>
                    <a:p>
                      <a:pPr algn="ctr"/>
                      <a:r>
                        <a:rPr kumimoji="1" lang="en-US" altLang="ja-JP" sz="1600" dirty="0">
                          <a:solidFill>
                            <a:srgbClr val="FF0000"/>
                          </a:solidFill>
                        </a:rPr>
                        <a:t>Performance on a surface</a:t>
                      </a:r>
                      <a:endParaRPr kumimoji="1" lang="ja-JP" altLang="en-US" sz="1600" dirty="0">
                        <a:solidFill>
                          <a:srgbClr val="FF0000"/>
                        </a:solidFill>
                      </a:endParaRPr>
                    </a:p>
                  </a:txBody>
                  <a:tcPr marL="79505" marR="79505" marT="39752" marB="39752"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53138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3248" y="97560"/>
            <a:ext cx="8715952" cy="586219"/>
          </a:xfrm>
        </p:spPr>
        <p:txBody>
          <a:bodyPr>
            <a:normAutofit fontScale="90000"/>
          </a:bodyPr>
          <a:lstStyle/>
          <a:p>
            <a:r>
              <a:rPr lang="en-US" altLang="ja-JP" dirty="0">
                <a:solidFill>
                  <a:srgbClr val="4949E2"/>
                </a:solidFill>
              </a:rPr>
              <a:t>Ranking of </a:t>
            </a:r>
            <a:r>
              <a:rPr lang="en-US" altLang="ja-JP" dirty="0" err="1">
                <a:solidFill>
                  <a:srgbClr val="4949E2"/>
                </a:solidFill>
              </a:rPr>
              <a:t>scFv</a:t>
            </a:r>
            <a:r>
              <a:rPr lang="en-US" altLang="ja-JP" dirty="0">
                <a:solidFill>
                  <a:srgbClr val="4949E2"/>
                </a:solidFill>
              </a:rPr>
              <a:t> clones based on </a:t>
            </a:r>
            <a:r>
              <a:rPr lang="en-US" altLang="ja-JP" i="1" dirty="0" err="1">
                <a:solidFill>
                  <a:srgbClr val="4949E2"/>
                </a:solidFill>
              </a:rPr>
              <a:t>k</a:t>
            </a:r>
            <a:r>
              <a:rPr lang="en-US" altLang="ja-JP" baseline="-25000" dirty="0" err="1">
                <a:solidFill>
                  <a:srgbClr val="4949E2"/>
                </a:solidFill>
              </a:rPr>
              <a:t>off</a:t>
            </a:r>
            <a:r>
              <a:rPr lang="en-US" altLang="ja-JP" dirty="0">
                <a:solidFill>
                  <a:srgbClr val="4949E2"/>
                </a:solidFill>
              </a:rPr>
              <a:t> value</a:t>
            </a:r>
            <a:endParaRPr kumimoji="1" lang="ja-JP" altLang="en-US" dirty="0">
              <a:solidFill>
                <a:srgbClr val="4949E2"/>
              </a:solidFill>
            </a:endParaRPr>
          </a:p>
        </p:txBody>
      </p:sp>
      <p:pic>
        <p:nvPicPr>
          <p:cNvPr id="6" name="図 5"/>
          <p:cNvPicPr>
            <a:picLocks noChangeAspect="1"/>
          </p:cNvPicPr>
          <p:nvPr/>
        </p:nvPicPr>
        <p:blipFill>
          <a:blip r:embed="rId2"/>
          <a:stretch>
            <a:fillRect/>
          </a:stretch>
        </p:blipFill>
        <p:spPr>
          <a:xfrm>
            <a:off x="84120" y="1790410"/>
            <a:ext cx="8937653" cy="4388719"/>
          </a:xfrm>
          <a:prstGeom prst="rect">
            <a:avLst/>
          </a:prstGeom>
        </p:spPr>
      </p:pic>
      <p:sp>
        <p:nvSpPr>
          <p:cNvPr id="7" name="テキスト ボックス 6"/>
          <p:cNvSpPr txBox="1"/>
          <p:nvPr/>
        </p:nvSpPr>
        <p:spPr>
          <a:xfrm>
            <a:off x="0" y="1080657"/>
            <a:ext cx="1386983" cy="369332"/>
          </a:xfrm>
          <a:prstGeom prst="rect">
            <a:avLst/>
          </a:prstGeom>
          <a:noFill/>
        </p:spPr>
        <p:txBody>
          <a:bodyPr wrap="none" rtlCol="0">
            <a:spAutoFit/>
          </a:bodyPr>
          <a:lstStyle/>
          <a:p>
            <a:r>
              <a:rPr kumimoji="1" lang="en-US" altLang="ja-JP" dirty="0"/>
              <a:t>Round 2 or 3</a:t>
            </a:r>
            <a:endParaRPr kumimoji="1" lang="ja-JP" altLang="en-US" dirty="0"/>
          </a:p>
        </p:txBody>
      </p:sp>
      <p:sp>
        <p:nvSpPr>
          <p:cNvPr id="8" name="テキスト ボックス 7"/>
          <p:cNvSpPr txBox="1"/>
          <p:nvPr/>
        </p:nvSpPr>
        <p:spPr>
          <a:xfrm>
            <a:off x="3625274" y="955968"/>
            <a:ext cx="1614545" cy="369332"/>
          </a:xfrm>
          <a:prstGeom prst="rect">
            <a:avLst/>
          </a:prstGeom>
          <a:noFill/>
        </p:spPr>
        <p:txBody>
          <a:bodyPr wrap="none" rtlCol="0">
            <a:spAutoFit/>
          </a:bodyPr>
          <a:lstStyle/>
          <a:p>
            <a:r>
              <a:rPr kumimoji="1" lang="en-US" altLang="ja-JP" dirty="0"/>
              <a:t>Amino acid </a:t>
            </a:r>
            <a:r>
              <a:rPr kumimoji="1" lang="en-US" altLang="ja-JP" dirty="0" err="1"/>
              <a:t>seq</a:t>
            </a:r>
            <a:endParaRPr kumimoji="1" lang="ja-JP" altLang="en-US" dirty="0"/>
          </a:p>
        </p:txBody>
      </p:sp>
      <p:sp>
        <p:nvSpPr>
          <p:cNvPr id="9" name="テキスト ボックス 8"/>
          <p:cNvSpPr txBox="1"/>
          <p:nvPr/>
        </p:nvSpPr>
        <p:spPr>
          <a:xfrm>
            <a:off x="7924800" y="1108365"/>
            <a:ext cx="689548" cy="369332"/>
          </a:xfrm>
          <a:prstGeom prst="rect">
            <a:avLst/>
          </a:prstGeom>
          <a:noFill/>
        </p:spPr>
        <p:txBody>
          <a:bodyPr wrap="none" rtlCol="0">
            <a:spAutoFit/>
          </a:bodyPr>
          <a:lstStyle/>
          <a:p>
            <a:r>
              <a:rPr kumimoji="1" lang="en-US" altLang="ja-JP" dirty="0"/>
              <a:t>ELISA</a:t>
            </a:r>
            <a:endParaRPr kumimoji="1" lang="ja-JP" altLang="en-US" dirty="0"/>
          </a:p>
        </p:txBody>
      </p:sp>
      <p:sp>
        <p:nvSpPr>
          <p:cNvPr id="10" name="テキスト ボックス 9"/>
          <p:cNvSpPr txBox="1"/>
          <p:nvPr/>
        </p:nvSpPr>
        <p:spPr>
          <a:xfrm>
            <a:off x="8546815" y="1112985"/>
            <a:ext cx="454355" cy="369332"/>
          </a:xfrm>
          <a:prstGeom prst="rect">
            <a:avLst/>
          </a:prstGeom>
          <a:noFill/>
        </p:spPr>
        <p:txBody>
          <a:bodyPr wrap="none" rtlCol="0">
            <a:spAutoFit/>
          </a:bodyPr>
          <a:lstStyle/>
          <a:p>
            <a:r>
              <a:rPr kumimoji="1" lang="en-US" altLang="ja-JP" dirty="0" err="1">
                <a:solidFill>
                  <a:srgbClr val="FF0000"/>
                </a:solidFill>
              </a:rPr>
              <a:t>k</a:t>
            </a:r>
            <a:r>
              <a:rPr kumimoji="1" lang="en-US" altLang="ja-JP" baseline="-25000" dirty="0" err="1">
                <a:solidFill>
                  <a:srgbClr val="FF0000"/>
                </a:solidFill>
              </a:rPr>
              <a:t>off</a:t>
            </a:r>
            <a:endParaRPr kumimoji="1" lang="ja-JP" altLang="en-US" baseline="-25000" dirty="0">
              <a:solidFill>
                <a:srgbClr val="FF0000"/>
              </a:solidFill>
            </a:endParaRPr>
          </a:p>
        </p:txBody>
      </p:sp>
      <p:cxnSp>
        <p:nvCxnSpPr>
          <p:cNvPr id="12" name="直線矢印コネクタ 11"/>
          <p:cNvCxnSpPr>
            <a:stCxn id="10" idx="2"/>
          </p:cNvCxnSpPr>
          <p:nvPr/>
        </p:nvCxnSpPr>
        <p:spPr>
          <a:xfrm>
            <a:off x="8773993" y="1482317"/>
            <a:ext cx="9789" cy="28183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8362975" y="1477699"/>
            <a:ext cx="9789" cy="28183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193964" y="1468584"/>
            <a:ext cx="157018" cy="277092"/>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223490" y="1450113"/>
            <a:ext cx="889987" cy="369332"/>
          </a:xfrm>
          <a:prstGeom prst="rect">
            <a:avLst/>
          </a:prstGeom>
          <a:noFill/>
        </p:spPr>
        <p:txBody>
          <a:bodyPr wrap="none" rtlCol="0">
            <a:spAutoFit/>
          </a:bodyPr>
          <a:lstStyle/>
          <a:p>
            <a:r>
              <a:rPr kumimoji="1" lang="en-US" altLang="ja-JP" dirty="0">
                <a:solidFill>
                  <a:srgbClr val="FF0000"/>
                </a:solidFill>
              </a:rPr>
              <a:t>CDR</a:t>
            </a:r>
            <a:r>
              <a:rPr kumimoji="1" lang="ja-JP" altLang="en-US" dirty="0">
                <a:solidFill>
                  <a:srgbClr val="FF0000"/>
                </a:solidFill>
              </a:rPr>
              <a:t> </a:t>
            </a:r>
            <a:r>
              <a:rPr kumimoji="1" lang="en-US" altLang="ja-JP" dirty="0">
                <a:solidFill>
                  <a:srgbClr val="FF0000"/>
                </a:solidFill>
              </a:rPr>
              <a:t>H3</a:t>
            </a:r>
            <a:endParaRPr kumimoji="1" lang="ja-JP" altLang="en-US" dirty="0">
              <a:solidFill>
                <a:srgbClr val="FF0000"/>
              </a:solidFill>
            </a:endParaRPr>
          </a:p>
        </p:txBody>
      </p:sp>
      <p:sp>
        <p:nvSpPr>
          <p:cNvPr id="17" name="左中かっこ 16"/>
          <p:cNvSpPr/>
          <p:nvPr/>
        </p:nvSpPr>
        <p:spPr>
          <a:xfrm rot="5400000">
            <a:off x="4207162" y="-2369126"/>
            <a:ext cx="221675" cy="7638472"/>
          </a:xfrm>
          <a:prstGeom prst="leftBrac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139822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845859" y="546847"/>
            <a:ext cx="1461247" cy="451821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 name="グラフ 5"/>
          <p:cNvGraphicFramePr>
            <a:graphicFrameLocks noGrp="1"/>
          </p:cNvGraphicFramePr>
          <p:nvPr/>
        </p:nvGraphicFramePr>
        <p:xfrm>
          <a:off x="-82086" y="0"/>
          <a:ext cx="9308171" cy="6078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58866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684495" y="537882"/>
            <a:ext cx="1461247" cy="45361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 name="グラフ 4"/>
          <p:cNvGraphicFramePr>
            <a:graphicFrameLocks noGrp="1"/>
          </p:cNvGraphicFramePr>
          <p:nvPr/>
        </p:nvGraphicFramePr>
        <p:xfrm>
          <a:off x="-164171" y="0"/>
          <a:ext cx="9308171" cy="6078963"/>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p:cNvSpPr txBox="1"/>
          <p:nvPr/>
        </p:nvSpPr>
        <p:spPr>
          <a:xfrm>
            <a:off x="1308847" y="6302188"/>
            <a:ext cx="7208640" cy="369332"/>
          </a:xfrm>
          <a:prstGeom prst="rect">
            <a:avLst/>
          </a:prstGeom>
          <a:noFill/>
        </p:spPr>
        <p:txBody>
          <a:bodyPr wrap="none" rtlCol="0">
            <a:spAutoFit/>
          </a:bodyPr>
          <a:lstStyle/>
          <a:p>
            <a:r>
              <a:rPr kumimoji="1" lang="en-US" altLang="ja-JP" dirty="0" err="1"/>
              <a:t>scFv</a:t>
            </a:r>
            <a:r>
              <a:rPr kumimoji="1" lang="en-US" altLang="ja-JP" dirty="0"/>
              <a:t> </a:t>
            </a:r>
            <a:r>
              <a:rPr lang="en-US" altLang="ja-JP" dirty="0"/>
              <a:t>clones with higher </a:t>
            </a:r>
            <a:r>
              <a:rPr lang="en-US" altLang="ja-JP" dirty="0" err="1"/>
              <a:t>k</a:t>
            </a:r>
            <a:r>
              <a:rPr lang="en-US" altLang="ja-JP" baseline="-25000" dirty="0" err="1"/>
              <a:t>off</a:t>
            </a:r>
            <a:r>
              <a:rPr lang="en-US" altLang="ja-JP" dirty="0"/>
              <a:t> values dissociated quickly during washing step. </a:t>
            </a:r>
            <a:endParaRPr kumimoji="1" lang="ja-JP" altLang="en-US" dirty="0"/>
          </a:p>
        </p:txBody>
      </p:sp>
    </p:spTree>
    <p:extLst>
      <p:ext uri="{BB962C8B-B14F-4D97-AF65-F5344CB8AC3E}">
        <p14:creationId xmlns:p14="http://schemas.microsoft.com/office/powerpoint/2010/main" val="3253714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5384" y="0"/>
            <a:ext cx="7886700" cy="727969"/>
          </a:xfrm>
        </p:spPr>
        <p:txBody>
          <a:bodyPr>
            <a:normAutofit/>
          </a:bodyPr>
          <a:lstStyle/>
          <a:p>
            <a:r>
              <a:rPr lang="en-US" altLang="ja-JP" sz="3600" dirty="0">
                <a:solidFill>
                  <a:srgbClr val="4949E2"/>
                </a:solidFill>
              </a:rPr>
              <a:t>Dissociation constants of </a:t>
            </a:r>
            <a:r>
              <a:rPr lang="en-US" altLang="ja-JP" sz="3600" dirty="0" err="1">
                <a:solidFill>
                  <a:srgbClr val="4949E2"/>
                </a:solidFill>
              </a:rPr>
              <a:t>scFvs</a:t>
            </a:r>
            <a:r>
              <a:rPr lang="en-US" altLang="ja-JP" sz="3600" dirty="0">
                <a:solidFill>
                  <a:srgbClr val="4949E2"/>
                </a:solidFill>
              </a:rPr>
              <a:t> selected</a:t>
            </a:r>
            <a:endParaRPr lang="ja-JP" altLang="en-US" sz="3600" dirty="0">
              <a:solidFill>
                <a:srgbClr val="4949E2"/>
              </a:solidFill>
            </a:endParaRPr>
          </a:p>
        </p:txBody>
      </p:sp>
      <p:graphicFrame>
        <p:nvGraphicFramePr>
          <p:cNvPr id="4" name="コンテンツ プレースホルダー 3"/>
          <p:cNvGraphicFramePr>
            <a:graphicFrameLocks noGrp="1"/>
          </p:cNvGraphicFramePr>
          <p:nvPr>
            <p:ph idx="1"/>
          </p:nvPr>
        </p:nvGraphicFramePr>
        <p:xfrm>
          <a:off x="3805291" y="1485772"/>
          <a:ext cx="5127466" cy="4248475"/>
        </p:xfrm>
        <a:graphic>
          <a:graphicData uri="http://schemas.openxmlformats.org/drawingml/2006/table">
            <a:tbl>
              <a:tblPr firstRow="1" firstCol="1" bandRow="1">
                <a:tableStyleId>{5C22544A-7EE6-4342-B048-85BDC9FD1C3A}</a:tableStyleId>
              </a:tblPr>
              <a:tblGrid>
                <a:gridCol w="1757989">
                  <a:extLst>
                    <a:ext uri="{9D8B030D-6E8A-4147-A177-3AD203B41FA5}">
                      <a16:colId xmlns:a16="http://schemas.microsoft.com/office/drawing/2014/main" val="20000"/>
                    </a:ext>
                  </a:extLst>
                </a:gridCol>
                <a:gridCol w="1123159">
                  <a:extLst>
                    <a:ext uri="{9D8B030D-6E8A-4147-A177-3AD203B41FA5}">
                      <a16:colId xmlns:a16="http://schemas.microsoft.com/office/drawing/2014/main" val="20001"/>
                    </a:ext>
                  </a:extLst>
                </a:gridCol>
                <a:gridCol w="1123159">
                  <a:extLst>
                    <a:ext uri="{9D8B030D-6E8A-4147-A177-3AD203B41FA5}">
                      <a16:colId xmlns:a16="http://schemas.microsoft.com/office/drawing/2014/main" val="20002"/>
                    </a:ext>
                  </a:extLst>
                </a:gridCol>
                <a:gridCol w="1123159">
                  <a:extLst>
                    <a:ext uri="{9D8B030D-6E8A-4147-A177-3AD203B41FA5}">
                      <a16:colId xmlns:a16="http://schemas.microsoft.com/office/drawing/2014/main" val="20003"/>
                    </a:ext>
                  </a:extLst>
                </a:gridCol>
              </a:tblGrid>
              <a:tr h="606925">
                <a:tc>
                  <a:txBody>
                    <a:bodyPr/>
                    <a:lstStyle/>
                    <a:p>
                      <a:pPr algn="ctr">
                        <a:spcAft>
                          <a:spcPts val="0"/>
                        </a:spcAft>
                      </a:pPr>
                      <a:r>
                        <a:rPr lang="en-US" sz="1600" kern="100" dirty="0">
                          <a:effectLst/>
                        </a:rPr>
                        <a:t>sample name</a:t>
                      </a:r>
                      <a:endParaRPr lang="ja-JP" sz="1600" kern="100" dirty="0">
                        <a:effectLst/>
                        <a:latin typeface="Times New Roman"/>
                        <a:ea typeface="ＭＳ 明朝"/>
                        <a:cs typeface="Times New Roman"/>
                      </a:endParaRPr>
                    </a:p>
                  </a:txBody>
                  <a:tcPr marL="68580" marR="68580" marT="0" marB="0" anchor="ctr"/>
                </a:tc>
                <a:tc>
                  <a:txBody>
                    <a:bodyPr/>
                    <a:lstStyle/>
                    <a:p>
                      <a:pPr algn="ctr">
                        <a:spcAft>
                          <a:spcPts val="0"/>
                        </a:spcAft>
                      </a:pPr>
                      <a:r>
                        <a:rPr lang="en-US" altLang="ja-JP" sz="1600" kern="100" dirty="0" err="1">
                          <a:effectLst/>
                          <a:latin typeface="+mn-lt"/>
                          <a:ea typeface="ＭＳ 明朝"/>
                          <a:cs typeface="Times New Roman"/>
                        </a:rPr>
                        <a:t>k</a:t>
                      </a:r>
                      <a:r>
                        <a:rPr lang="en-US" sz="1600" kern="100" baseline="-25000" dirty="0" err="1">
                          <a:effectLst/>
                          <a:latin typeface="+mn-lt"/>
                          <a:ea typeface="ＭＳ 明朝"/>
                          <a:cs typeface="Times New Roman"/>
                        </a:rPr>
                        <a:t>on</a:t>
                      </a:r>
                      <a:r>
                        <a:rPr lang="en-US" altLang="ja-JP" sz="1600" kern="100" dirty="0">
                          <a:effectLst/>
                          <a:latin typeface="+mn-lt"/>
                          <a:ea typeface="ＭＳ 明朝"/>
                          <a:cs typeface="Times New Roman"/>
                        </a:rPr>
                        <a:t>(1/</a:t>
                      </a:r>
                      <a:r>
                        <a:rPr lang="en-US" altLang="ja-JP" sz="1600" kern="100" dirty="0" err="1">
                          <a:effectLst/>
                          <a:latin typeface="+mn-lt"/>
                          <a:ea typeface="ＭＳ 明朝"/>
                          <a:cs typeface="Times New Roman"/>
                        </a:rPr>
                        <a:t>Ms</a:t>
                      </a:r>
                      <a:r>
                        <a:rPr lang="en-US" altLang="ja-JP" sz="1600" kern="100" dirty="0">
                          <a:effectLst/>
                          <a:latin typeface="+mn-lt"/>
                          <a:ea typeface="ＭＳ 明朝"/>
                          <a:cs typeface="Times New Roman"/>
                        </a:rPr>
                        <a:t>)</a:t>
                      </a:r>
                      <a:endParaRPr lang="ja-JP" sz="1400" kern="100" dirty="0">
                        <a:effectLst/>
                        <a:latin typeface="+mn-lt"/>
                        <a:ea typeface="ＭＳ 明朝"/>
                        <a:cs typeface="Times New Roman"/>
                      </a:endParaRPr>
                    </a:p>
                  </a:txBody>
                  <a:tcPr marL="68580" marR="68580" marT="0" marB="0" anchor="ctr"/>
                </a:tc>
                <a:tc>
                  <a:txBody>
                    <a:bodyPr/>
                    <a:lstStyle/>
                    <a:p>
                      <a:pPr algn="ctr">
                        <a:spcAft>
                          <a:spcPts val="0"/>
                        </a:spcAft>
                      </a:pPr>
                      <a:r>
                        <a:rPr lang="en-US" altLang="ja-JP" sz="1600" kern="100" dirty="0" err="1">
                          <a:effectLst/>
                          <a:latin typeface="+mn-lt"/>
                          <a:ea typeface="ＭＳ 明朝"/>
                          <a:cs typeface="Times New Roman"/>
                        </a:rPr>
                        <a:t>k</a:t>
                      </a:r>
                      <a:r>
                        <a:rPr lang="en-US" sz="1600" kern="100" baseline="-25000" dirty="0" err="1">
                          <a:effectLst/>
                          <a:latin typeface="+mn-lt"/>
                          <a:ea typeface="ＭＳ 明朝"/>
                          <a:cs typeface="Times New Roman"/>
                        </a:rPr>
                        <a:t>off</a:t>
                      </a:r>
                      <a:r>
                        <a:rPr lang="en-US" sz="1600" kern="100" baseline="0" dirty="0">
                          <a:effectLst/>
                          <a:latin typeface="+mn-lt"/>
                          <a:ea typeface="ＭＳ 明朝"/>
                          <a:cs typeface="Times New Roman"/>
                        </a:rPr>
                        <a:t>(1/s)</a:t>
                      </a:r>
                      <a:endParaRPr lang="ja-JP" sz="2000" kern="100" baseline="0" dirty="0">
                        <a:effectLst/>
                        <a:latin typeface="+mn-lt"/>
                        <a:ea typeface="ＭＳ 明朝"/>
                        <a:cs typeface="Times New Roman"/>
                      </a:endParaRPr>
                    </a:p>
                  </a:txBody>
                  <a:tcPr marL="68580" marR="68580" marT="0" marB="0" anchor="ctr"/>
                </a:tc>
                <a:tc>
                  <a:txBody>
                    <a:bodyPr/>
                    <a:lstStyle/>
                    <a:p>
                      <a:pPr algn="ctr">
                        <a:spcAft>
                          <a:spcPts val="0"/>
                        </a:spcAft>
                      </a:pPr>
                      <a:r>
                        <a:rPr lang="en-US" sz="1600" kern="100" dirty="0" err="1">
                          <a:effectLst/>
                        </a:rPr>
                        <a:t>K</a:t>
                      </a:r>
                      <a:r>
                        <a:rPr lang="en-US" sz="1600" kern="100" baseline="-25000" dirty="0" err="1">
                          <a:effectLst/>
                        </a:rPr>
                        <a:t>d</a:t>
                      </a:r>
                      <a:r>
                        <a:rPr lang="en-US" sz="1600" kern="100" baseline="-25000" dirty="0">
                          <a:effectLst/>
                        </a:rPr>
                        <a:t> </a:t>
                      </a:r>
                      <a:r>
                        <a:rPr lang="en-US" sz="1600" kern="100" dirty="0">
                          <a:effectLst/>
                        </a:rPr>
                        <a:t>(M)</a:t>
                      </a:r>
                      <a:endParaRPr lang="ja-JP" sz="1600" kern="100" dirty="0">
                        <a:effectLst/>
                        <a:latin typeface="Times New Roman"/>
                        <a:ea typeface="ＭＳ 明朝"/>
                        <a:cs typeface="Times New Roman"/>
                      </a:endParaRPr>
                    </a:p>
                  </a:txBody>
                  <a:tcPr marL="68580" marR="68580" marT="0" marB="0" anchor="ctr"/>
                </a:tc>
                <a:extLst>
                  <a:ext uri="{0D108BD9-81ED-4DB2-BD59-A6C34878D82A}">
                    <a16:rowId xmlns:a16="http://schemas.microsoft.com/office/drawing/2014/main" val="10000"/>
                  </a:ext>
                </a:extLst>
              </a:tr>
              <a:tr h="606925">
                <a:tc>
                  <a:txBody>
                    <a:bodyPr/>
                    <a:lstStyle/>
                    <a:p>
                      <a:pPr algn="l">
                        <a:spcAft>
                          <a:spcPts val="0"/>
                        </a:spcAft>
                      </a:pPr>
                      <a:r>
                        <a:rPr lang="ja-JP" altLang="en-US" sz="1600" kern="100" dirty="0">
                          <a:effectLst/>
                        </a:rPr>
                        <a:t>① </a:t>
                      </a:r>
                      <a:r>
                        <a:rPr lang="en-US" sz="1600" kern="100" dirty="0">
                          <a:effectLst/>
                        </a:rPr>
                        <a:t>R2-6</a:t>
                      </a:r>
                      <a:r>
                        <a:rPr lang="ja-JP" altLang="en-US" sz="1600" kern="100" dirty="0">
                          <a:effectLst/>
                        </a:rPr>
                        <a:t> </a:t>
                      </a:r>
                      <a:r>
                        <a:rPr lang="en-US" altLang="ja-JP" sz="1600" kern="100" dirty="0">
                          <a:effectLst/>
                        </a:rPr>
                        <a:t>(Rank</a:t>
                      </a:r>
                      <a:r>
                        <a:rPr lang="ja-JP" altLang="en-US" sz="1600" kern="100" dirty="0">
                          <a:effectLst/>
                        </a:rPr>
                        <a:t> </a:t>
                      </a:r>
                      <a:r>
                        <a:rPr lang="en-US" altLang="ja-JP" sz="1600" kern="100" dirty="0">
                          <a:effectLst/>
                        </a:rPr>
                        <a:t>7)</a:t>
                      </a:r>
                      <a:endParaRPr lang="ja-JP" sz="1600" kern="100" dirty="0">
                        <a:effectLst/>
                        <a:latin typeface="Times New Roman"/>
                        <a:ea typeface="ＭＳ 明朝"/>
                        <a:cs typeface="Times New Roman"/>
                      </a:endParaRPr>
                    </a:p>
                  </a:txBody>
                  <a:tcPr marL="68580" marR="68580" marT="0" marB="0" anchor="ctr"/>
                </a:tc>
                <a:tc>
                  <a:txBody>
                    <a:bodyPr/>
                    <a:lstStyle/>
                    <a:p>
                      <a:pPr algn="ctr">
                        <a:spcAft>
                          <a:spcPts val="0"/>
                        </a:spcAft>
                      </a:pPr>
                      <a:r>
                        <a:rPr lang="en-US" sz="1600" kern="100" dirty="0">
                          <a:effectLst/>
                          <a:latin typeface="+mn-lt"/>
                          <a:ea typeface="ＭＳ 明朝"/>
                          <a:cs typeface="Times New Roman"/>
                        </a:rPr>
                        <a:t>6.09</a:t>
                      </a:r>
                      <a:r>
                        <a:rPr lang="en-US" altLang="ja-JP" sz="1600" kern="100" dirty="0">
                          <a:effectLst/>
                          <a:latin typeface="+mn-lt"/>
                          <a:ea typeface="ＭＳ 明朝"/>
                          <a:cs typeface="Times New Roman"/>
                        </a:rPr>
                        <a:t>×10</a:t>
                      </a:r>
                      <a:r>
                        <a:rPr lang="en-US" sz="1600" kern="100" baseline="30000" dirty="0">
                          <a:effectLst/>
                          <a:latin typeface="+mn-lt"/>
                          <a:ea typeface="ＭＳ 明朝"/>
                          <a:cs typeface="Times New Roman"/>
                        </a:rPr>
                        <a:t>4</a:t>
                      </a:r>
                      <a:endParaRPr lang="ja-JP" sz="2000" kern="100" baseline="30000" dirty="0">
                        <a:effectLst/>
                        <a:latin typeface="+mn-lt"/>
                        <a:ea typeface="ＭＳ 明朝"/>
                        <a:cs typeface="Times New Roman"/>
                      </a:endParaRPr>
                    </a:p>
                  </a:txBody>
                  <a:tcPr marL="68580" marR="68580" marT="0" marB="0" anchor="ctr"/>
                </a:tc>
                <a:tc>
                  <a:txBody>
                    <a:bodyPr/>
                    <a:lstStyle/>
                    <a:p>
                      <a:pPr algn="ctr">
                        <a:spcAft>
                          <a:spcPts val="0"/>
                        </a:spcAft>
                      </a:pPr>
                      <a:r>
                        <a:rPr lang="en-US" sz="1600" kern="100" dirty="0">
                          <a:effectLst/>
                          <a:latin typeface="+mn-lt"/>
                          <a:ea typeface="ＭＳ 明朝"/>
                          <a:cs typeface="Times New Roman"/>
                        </a:rPr>
                        <a:t>2.66</a:t>
                      </a:r>
                      <a:r>
                        <a:rPr lang="en-US" altLang="ja-JP" sz="1600" kern="100" dirty="0">
                          <a:effectLst/>
                          <a:latin typeface="+mn-lt"/>
                          <a:ea typeface="ＭＳ 明朝"/>
                          <a:cs typeface="Times New Roman"/>
                        </a:rPr>
                        <a:t>×10</a:t>
                      </a:r>
                      <a:r>
                        <a:rPr lang="en-US" sz="1600" kern="100" baseline="30000" dirty="0">
                          <a:effectLst/>
                          <a:latin typeface="+mn-lt"/>
                          <a:ea typeface="ＭＳ 明朝"/>
                          <a:cs typeface="Times New Roman"/>
                        </a:rPr>
                        <a:t>-5</a:t>
                      </a:r>
                      <a:endParaRPr lang="ja-JP" sz="2000" kern="100" baseline="30000" dirty="0">
                        <a:effectLst/>
                        <a:latin typeface="+mn-lt"/>
                        <a:ea typeface="ＭＳ 明朝"/>
                        <a:cs typeface="Times New Roman"/>
                      </a:endParaRPr>
                    </a:p>
                  </a:txBody>
                  <a:tcPr marL="68580" marR="68580" marT="0" marB="0" anchor="ctr"/>
                </a:tc>
                <a:tc>
                  <a:txBody>
                    <a:bodyPr/>
                    <a:lstStyle/>
                    <a:p>
                      <a:pPr algn="ctr">
                        <a:spcAft>
                          <a:spcPts val="0"/>
                        </a:spcAft>
                      </a:pPr>
                      <a:r>
                        <a:rPr lang="en-US" sz="1600" kern="100" dirty="0">
                          <a:effectLst/>
                        </a:rPr>
                        <a:t>4.37</a:t>
                      </a:r>
                      <a:r>
                        <a:rPr lang="ja-JP" sz="1600" kern="100" dirty="0">
                          <a:effectLst/>
                        </a:rPr>
                        <a:t>×</a:t>
                      </a:r>
                      <a:r>
                        <a:rPr lang="en-US" sz="1600" kern="100" dirty="0">
                          <a:effectLst/>
                        </a:rPr>
                        <a:t>10</a:t>
                      </a:r>
                      <a:r>
                        <a:rPr lang="en-US" sz="1600" kern="100" baseline="30000" dirty="0">
                          <a:effectLst/>
                        </a:rPr>
                        <a:t>-10</a:t>
                      </a:r>
                      <a:endParaRPr lang="ja-JP" sz="1600" kern="100" dirty="0">
                        <a:effectLst/>
                        <a:latin typeface="Times New Roman"/>
                        <a:ea typeface="ＭＳ 明朝"/>
                        <a:cs typeface="Times New Roman"/>
                      </a:endParaRPr>
                    </a:p>
                  </a:txBody>
                  <a:tcPr marL="68580" marR="68580" marT="0" marB="0" anchor="ctr"/>
                </a:tc>
                <a:extLst>
                  <a:ext uri="{0D108BD9-81ED-4DB2-BD59-A6C34878D82A}">
                    <a16:rowId xmlns:a16="http://schemas.microsoft.com/office/drawing/2014/main" val="10001"/>
                  </a:ext>
                </a:extLst>
              </a:tr>
              <a:tr h="606925">
                <a:tc>
                  <a:txBody>
                    <a:bodyPr/>
                    <a:lstStyle/>
                    <a:p>
                      <a:pPr algn="l">
                        <a:spcAft>
                          <a:spcPts val="0"/>
                        </a:spcAft>
                      </a:pPr>
                      <a:r>
                        <a:rPr lang="ja-JP" altLang="en-US" sz="1600" kern="100" dirty="0">
                          <a:effectLst/>
                        </a:rPr>
                        <a:t>② </a:t>
                      </a:r>
                      <a:r>
                        <a:rPr lang="en-US" sz="1600" kern="100" dirty="0">
                          <a:effectLst/>
                        </a:rPr>
                        <a:t>R2-7</a:t>
                      </a:r>
                      <a:r>
                        <a:rPr lang="ja-JP" altLang="en-US" sz="1600" kern="100" dirty="0">
                          <a:effectLst/>
                        </a:rPr>
                        <a:t> </a:t>
                      </a:r>
                      <a:r>
                        <a:rPr lang="en-US" altLang="ja-JP" sz="1600" kern="100" dirty="0">
                          <a:effectLst/>
                        </a:rPr>
                        <a:t>(Rank</a:t>
                      </a:r>
                      <a:r>
                        <a:rPr lang="ja-JP" altLang="en-US" sz="1600" kern="100" dirty="0">
                          <a:effectLst/>
                        </a:rPr>
                        <a:t> </a:t>
                      </a:r>
                      <a:r>
                        <a:rPr lang="en-US" altLang="ja-JP" sz="1600" kern="100" dirty="0">
                          <a:effectLst/>
                        </a:rPr>
                        <a:t>5)</a:t>
                      </a:r>
                      <a:endParaRPr lang="ja-JP" sz="1600" kern="100" dirty="0">
                        <a:effectLst/>
                        <a:latin typeface="Times New Roman"/>
                        <a:ea typeface="ＭＳ 明朝"/>
                        <a:cs typeface="Times New Roman"/>
                      </a:endParaRPr>
                    </a:p>
                  </a:txBody>
                  <a:tcPr marL="68580" marR="68580" marT="0" marB="0" anchor="ctr"/>
                </a:tc>
                <a:tc>
                  <a:txBody>
                    <a:bodyPr/>
                    <a:lstStyle/>
                    <a:p>
                      <a:pPr algn="ctr"/>
                      <a:r>
                        <a:rPr lang="en-US" altLang="ja-JP" sz="1600" dirty="0"/>
                        <a:t>Failed</a:t>
                      </a:r>
                      <a:endParaRPr lang="ja-JP" altLang="en-US" sz="1600" dirty="0"/>
                    </a:p>
                  </a:txBody>
                  <a:tcPr marL="68580" marR="68580" marT="0" marB="0" anchor="ctr"/>
                </a:tc>
                <a:tc>
                  <a:txBody>
                    <a:bodyPr/>
                    <a:lstStyle/>
                    <a:p>
                      <a:pPr algn="ctr"/>
                      <a:r>
                        <a:rPr lang="en-US" altLang="ja-JP" sz="1600" dirty="0"/>
                        <a:t>Failed</a:t>
                      </a:r>
                      <a:endParaRPr lang="ja-JP" altLang="en-US" sz="1600" dirty="0"/>
                    </a:p>
                  </a:txBody>
                  <a:tcPr marL="68580" marR="68580" marT="0" marB="0" anchor="ctr"/>
                </a:tc>
                <a:tc>
                  <a:txBody>
                    <a:bodyPr/>
                    <a:lstStyle/>
                    <a:p>
                      <a:pPr algn="ctr">
                        <a:spcAft>
                          <a:spcPts val="0"/>
                        </a:spcAft>
                      </a:pPr>
                      <a:r>
                        <a:rPr lang="en-US" altLang="ja-JP" sz="1600" kern="100" dirty="0">
                          <a:effectLst/>
                          <a:latin typeface="+mn-lt"/>
                          <a:ea typeface="+mn-ea"/>
                          <a:cs typeface="+mn-cs"/>
                        </a:rPr>
                        <a:t>Failed</a:t>
                      </a:r>
                      <a:endParaRPr lang="ja-JP" sz="1600" kern="100" dirty="0">
                        <a:effectLst/>
                        <a:latin typeface="Times New Roman"/>
                        <a:ea typeface="ＭＳ 明朝"/>
                        <a:cs typeface="Times New Roman"/>
                      </a:endParaRPr>
                    </a:p>
                  </a:txBody>
                  <a:tcPr marL="68580" marR="68580" marT="0" marB="0" anchor="ctr"/>
                </a:tc>
                <a:extLst>
                  <a:ext uri="{0D108BD9-81ED-4DB2-BD59-A6C34878D82A}">
                    <a16:rowId xmlns:a16="http://schemas.microsoft.com/office/drawing/2014/main" val="10002"/>
                  </a:ext>
                </a:extLst>
              </a:tr>
              <a:tr h="606925">
                <a:tc>
                  <a:txBody>
                    <a:bodyPr/>
                    <a:lstStyle/>
                    <a:p>
                      <a:pPr algn="l">
                        <a:spcAft>
                          <a:spcPts val="0"/>
                        </a:spcAft>
                      </a:pPr>
                      <a:r>
                        <a:rPr lang="ja-JP" altLang="en-US" sz="1600" kern="100" dirty="0">
                          <a:effectLst/>
                        </a:rPr>
                        <a:t>③ </a:t>
                      </a:r>
                      <a:r>
                        <a:rPr lang="en-US" sz="1600" kern="100" dirty="0">
                          <a:effectLst/>
                        </a:rPr>
                        <a:t>R2-45</a:t>
                      </a:r>
                      <a:r>
                        <a:rPr lang="ja-JP" altLang="en-US" sz="1600" kern="100" dirty="0">
                          <a:effectLst/>
                        </a:rPr>
                        <a:t> </a:t>
                      </a:r>
                      <a:r>
                        <a:rPr lang="en-US" altLang="ja-JP" sz="1600" kern="100" dirty="0">
                          <a:effectLst/>
                        </a:rPr>
                        <a:t>(Rank</a:t>
                      </a:r>
                      <a:r>
                        <a:rPr lang="ja-JP" altLang="en-US" sz="1600" kern="100" dirty="0">
                          <a:effectLst/>
                        </a:rPr>
                        <a:t> </a:t>
                      </a:r>
                      <a:r>
                        <a:rPr lang="en-US" altLang="ja-JP" sz="1600" kern="100" dirty="0">
                          <a:effectLst/>
                        </a:rPr>
                        <a:t>10)</a:t>
                      </a:r>
                      <a:endParaRPr lang="ja-JP" sz="1600" kern="100" dirty="0">
                        <a:effectLst/>
                        <a:latin typeface="Times New Roman"/>
                        <a:ea typeface="ＭＳ 明朝"/>
                        <a:cs typeface="Times New Roman"/>
                      </a:endParaRPr>
                    </a:p>
                  </a:txBody>
                  <a:tcPr marL="68580" marR="68580" marT="0" marB="0" anchor="ctr"/>
                </a:tc>
                <a:tc>
                  <a:txBody>
                    <a:bodyPr/>
                    <a:lstStyle/>
                    <a:p>
                      <a:pPr algn="ctr">
                        <a:spcAft>
                          <a:spcPts val="0"/>
                        </a:spcAft>
                      </a:pPr>
                      <a:r>
                        <a:rPr lang="en-US" sz="1600" kern="100" dirty="0">
                          <a:effectLst/>
                          <a:latin typeface="+mn-lt"/>
                          <a:ea typeface="ＭＳ 明朝"/>
                          <a:cs typeface="Times New Roman"/>
                        </a:rPr>
                        <a:t>1.52</a:t>
                      </a:r>
                      <a:r>
                        <a:rPr lang="en-US" altLang="ja-JP" sz="1600" kern="100" dirty="0">
                          <a:effectLst/>
                          <a:latin typeface="+mn-lt"/>
                          <a:ea typeface="ＭＳ 明朝"/>
                          <a:cs typeface="Times New Roman"/>
                        </a:rPr>
                        <a:t>×10</a:t>
                      </a:r>
                      <a:r>
                        <a:rPr lang="en-US" sz="1600" kern="100" baseline="30000" dirty="0">
                          <a:effectLst/>
                          <a:latin typeface="+mn-lt"/>
                          <a:ea typeface="ＭＳ 明朝"/>
                          <a:cs typeface="Times New Roman"/>
                        </a:rPr>
                        <a:t>4</a:t>
                      </a:r>
                      <a:endParaRPr lang="ja-JP" sz="2000" kern="100" baseline="30000" dirty="0">
                        <a:effectLst/>
                        <a:latin typeface="+mn-lt"/>
                        <a:ea typeface="ＭＳ 明朝"/>
                        <a:cs typeface="Times New Roman"/>
                      </a:endParaRPr>
                    </a:p>
                  </a:txBody>
                  <a:tcPr marL="68580" marR="68580" marT="0" marB="0" anchor="ctr"/>
                </a:tc>
                <a:tc>
                  <a:txBody>
                    <a:bodyPr/>
                    <a:lstStyle/>
                    <a:p>
                      <a:pPr algn="ctr">
                        <a:spcAft>
                          <a:spcPts val="0"/>
                        </a:spcAft>
                      </a:pPr>
                      <a:r>
                        <a:rPr lang="en-US" altLang="ja-JP" sz="1600" u="none" kern="100" dirty="0">
                          <a:solidFill>
                            <a:schemeClr val="tx1"/>
                          </a:solidFill>
                          <a:effectLst/>
                          <a:latin typeface="+mn-lt"/>
                          <a:ea typeface="ＭＳ 明朝"/>
                          <a:cs typeface="Times New Roman"/>
                        </a:rPr>
                        <a:t>5.16×10</a:t>
                      </a:r>
                      <a:r>
                        <a:rPr lang="en-US" altLang="ja-JP" sz="1600" u="none" kern="100" baseline="30000" dirty="0">
                          <a:solidFill>
                            <a:schemeClr val="tx1"/>
                          </a:solidFill>
                          <a:effectLst/>
                          <a:latin typeface="+mn-lt"/>
                          <a:ea typeface="ＭＳ 明朝"/>
                          <a:cs typeface="Times New Roman"/>
                        </a:rPr>
                        <a:t>-5</a:t>
                      </a:r>
                      <a:endParaRPr lang="ja-JP" sz="1600" u="none" kern="100" baseline="30000" dirty="0">
                        <a:solidFill>
                          <a:schemeClr val="tx1"/>
                        </a:solidFill>
                        <a:effectLst/>
                        <a:latin typeface="+mn-lt"/>
                        <a:ea typeface="ＭＳ 明朝"/>
                        <a:cs typeface="Times New Roman"/>
                      </a:endParaRPr>
                    </a:p>
                  </a:txBody>
                  <a:tcPr marL="68580" marR="68580" marT="0" marB="0" anchor="ctr"/>
                </a:tc>
                <a:tc>
                  <a:txBody>
                    <a:bodyPr/>
                    <a:lstStyle/>
                    <a:p>
                      <a:pPr algn="ctr">
                        <a:spcAft>
                          <a:spcPts val="0"/>
                        </a:spcAft>
                      </a:pPr>
                      <a:r>
                        <a:rPr lang="en-US" sz="1600" kern="100" dirty="0">
                          <a:effectLst/>
                        </a:rPr>
                        <a:t>3.39</a:t>
                      </a:r>
                      <a:r>
                        <a:rPr lang="ja-JP" sz="1600" kern="100" dirty="0">
                          <a:effectLst/>
                        </a:rPr>
                        <a:t>×</a:t>
                      </a:r>
                      <a:r>
                        <a:rPr lang="en-US" sz="1600" kern="100" dirty="0">
                          <a:effectLst/>
                        </a:rPr>
                        <a:t>10</a:t>
                      </a:r>
                      <a:r>
                        <a:rPr lang="en-US" sz="1600" kern="100" baseline="30000" dirty="0">
                          <a:effectLst/>
                        </a:rPr>
                        <a:t>-9</a:t>
                      </a:r>
                      <a:endParaRPr lang="ja-JP" sz="1600" kern="100" dirty="0">
                        <a:effectLst/>
                        <a:latin typeface="Times New Roman"/>
                        <a:ea typeface="ＭＳ 明朝"/>
                        <a:cs typeface="Times New Roman"/>
                      </a:endParaRPr>
                    </a:p>
                  </a:txBody>
                  <a:tcPr marL="68580" marR="68580" marT="0" marB="0" anchor="ctr"/>
                </a:tc>
                <a:extLst>
                  <a:ext uri="{0D108BD9-81ED-4DB2-BD59-A6C34878D82A}">
                    <a16:rowId xmlns:a16="http://schemas.microsoft.com/office/drawing/2014/main" val="10003"/>
                  </a:ext>
                </a:extLst>
              </a:tr>
              <a:tr h="606925">
                <a:tc>
                  <a:txBody>
                    <a:bodyPr/>
                    <a:lstStyle/>
                    <a:p>
                      <a:pPr algn="l">
                        <a:spcAft>
                          <a:spcPts val="0"/>
                        </a:spcAft>
                      </a:pPr>
                      <a:r>
                        <a:rPr lang="ja-JP" altLang="en-US" sz="1600" kern="100" dirty="0">
                          <a:effectLst/>
                        </a:rPr>
                        <a:t>④ </a:t>
                      </a:r>
                      <a:r>
                        <a:rPr lang="en-US" altLang="ja-JP" sz="1600" kern="100" dirty="0">
                          <a:effectLst/>
                        </a:rPr>
                        <a:t>R3-02</a:t>
                      </a:r>
                      <a:r>
                        <a:rPr lang="en-US" altLang="ja-JP" sz="1600" kern="100" baseline="0" dirty="0">
                          <a:effectLst/>
                        </a:rPr>
                        <a:t> </a:t>
                      </a:r>
                      <a:r>
                        <a:rPr lang="en-US" altLang="ja-JP" sz="1600" kern="100" dirty="0">
                          <a:effectLst/>
                        </a:rPr>
                        <a:t>(Rank</a:t>
                      </a:r>
                      <a:r>
                        <a:rPr lang="ja-JP" altLang="en-US" sz="1600" kern="100" dirty="0">
                          <a:effectLst/>
                        </a:rPr>
                        <a:t> </a:t>
                      </a:r>
                      <a:r>
                        <a:rPr lang="en-US" altLang="ja-JP" sz="1600" kern="100" dirty="0">
                          <a:effectLst/>
                        </a:rPr>
                        <a:t>8)</a:t>
                      </a:r>
                      <a:endParaRPr lang="ja-JP" sz="1600" kern="100" dirty="0">
                        <a:effectLst/>
                        <a:latin typeface="Times New Roman"/>
                        <a:ea typeface="ＭＳ 明朝"/>
                        <a:cs typeface="Times New Roman"/>
                      </a:endParaRPr>
                    </a:p>
                  </a:txBody>
                  <a:tcPr marL="68580" marR="68580" marT="0" marB="0" anchor="ctr"/>
                </a:tc>
                <a:tc>
                  <a:txBody>
                    <a:bodyPr/>
                    <a:lstStyle/>
                    <a:p>
                      <a:pPr algn="ctr">
                        <a:spcAft>
                          <a:spcPts val="0"/>
                        </a:spcAft>
                      </a:pPr>
                      <a:r>
                        <a:rPr lang="en-US" sz="1600" kern="100" dirty="0">
                          <a:effectLst/>
                          <a:latin typeface="+mn-lt"/>
                          <a:ea typeface="ＭＳ 明朝"/>
                          <a:cs typeface="Times New Roman"/>
                        </a:rPr>
                        <a:t>4.70</a:t>
                      </a:r>
                      <a:r>
                        <a:rPr lang="en-US" altLang="ja-JP" sz="1600" kern="100" dirty="0">
                          <a:effectLst/>
                          <a:latin typeface="+mn-lt"/>
                          <a:ea typeface="ＭＳ 明朝"/>
                          <a:cs typeface="Times New Roman"/>
                        </a:rPr>
                        <a:t>×10</a:t>
                      </a:r>
                      <a:r>
                        <a:rPr lang="en-US" sz="1600" kern="100" baseline="30000" dirty="0">
                          <a:effectLst/>
                          <a:latin typeface="+mn-lt"/>
                          <a:ea typeface="ＭＳ 明朝"/>
                          <a:cs typeface="Times New Roman"/>
                        </a:rPr>
                        <a:t>4</a:t>
                      </a:r>
                      <a:endParaRPr lang="ja-JP" sz="2000" kern="100" baseline="30000" dirty="0">
                        <a:effectLst/>
                        <a:latin typeface="+mn-lt"/>
                        <a:ea typeface="ＭＳ 明朝"/>
                        <a:cs typeface="Times New Roman"/>
                      </a:endParaRPr>
                    </a:p>
                  </a:txBody>
                  <a:tcPr marL="68580" marR="68580" marT="0" marB="0" anchor="ctr"/>
                </a:tc>
                <a:tc>
                  <a:txBody>
                    <a:bodyPr/>
                    <a:lstStyle/>
                    <a:p>
                      <a:pPr algn="ctr">
                        <a:spcAft>
                          <a:spcPts val="0"/>
                        </a:spcAft>
                      </a:pPr>
                      <a:r>
                        <a:rPr lang="en-US" sz="1600" kern="100" dirty="0">
                          <a:effectLst/>
                          <a:latin typeface="+mn-lt"/>
                          <a:ea typeface="ＭＳ 明朝"/>
                          <a:cs typeface="Times New Roman"/>
                        </a:rPr>
                        <a:t>1.92</a:t>
                      </a:r>
                      <a:r>
                        <a:rPr lang="en-US" altLang="ja-JP" sz="1600" kern="100" dirty="0">
                          <a:effectLst/>
                          <a:latin typeface="+mn-lt"/>
                          <a:ea typeface="ＭＳ 明朝"/>
                          <a:cs typeface="Times New Roman"/>
                        </a:rPr>
                        <a:t>×10</a:t>
                      </a:r>
                      <a:r>
                        <a:rPr lang="en-US" sz="1600" kern="100" baseline="30000" dirty="0">
                          <a:effectLst/>
                          <a:latin typeface="+mn-lt"/>
                          <a:ea typeface="ＭＳ 明朝"/>
                          <a:cs typeface="Times New Roman"/>
                        </a:rPr>
                        <a:t>-4</a:t>
                      </a:r>
                      <a:endParaRPr lang="ja-JP" sz="2000" kern="100" baseline="30000" dirty="0">
                        <a:effectLst/>
                        <a:latin typeface="+mn-lt"/>
                        <a:ea typeface="ＭＳ 明朝"/>
                        <a:cs typeface="Times New Roman"/>
                      </a:endParaRPr>
                    </a:p>
                  </a:txBody>
                  <a:tcPr marL="68580" marR="68580" marT="0" marB="0" anchor="ctr"/>
                </a:tc>
                <a:tc>
                  <a:txBody>
                    <a:bodyPr/>
                    <a:lstStyle/>
                    <a:p>
                      <a:pPr algn="ctr">
                        <a:spcAft>
                          <a:spcPts val="0"/>
                        </a:spcAft>
                      </a:pPr>
                      <a:r>
                        <a:rPr lang="en-US" sz="1600" kern="100" dirty="0">
                          <a:effectLst/>
                        </a:rPr>
                        <a:t>4.07</a:t>
                      </a:r>
                      <a:r>
                        <a:rPr lang="ja-JP" sz="1600" kern="100" dirty="0">
                          <a:effectLst/>
                        </a:rPr>
                        <a:t>×</a:t>
                      </a:r>
                      <a:r>
                        <a:rPr lang="en-US" sz="1600" kern="100" dirty="0">
                          <a:effectLst/>
                        </a:rPr>
                        <a:t>10</a:t>
                      </a:r>
                      <a:r>
                        <a:rPr lang="en-US" sz="1600" kern="100" baseline="30000" dirty="0">
                          <a:effectLst/>
                        </a:rPr>
                        <a:t>-9</a:t>
                      </a:r>
                      <a:endParaRPr lang="ja-JP" sz="1600" kern="100" dirty="0">
                        <a:effectLst/>
                        <a:latin typeface="Times New Roman"/>
                        <a:ea typeface="ＭＳ 明朝"/>
                        <a:cs typeface="Times New Roman"/>
                      </a:endParaRPr>
                    </a:p>
                  </a:txBody>
                  <a:tcPr marL="68580" marR="68580" marT="0" marB="0" anchor="ctr"/>
                </a:tc>
                <a:extLst>
                  <a:ext uri="{0D108BD9-81ED-4DB2-BD59-A6C34878D82A}">
                    <a16:rowId xmlns:a16="http://schemas.microsoft.com/office/drawing/2014/main" val="10004"/>
                  </a:ext>
                </a:extLst>
              </a:tr>
              <a:tr h="606925">
                <a:tc>
                  <a:txBody>
                    <a:bodyPr/>
                    <a:lstStyle/>
                    <a:p>
                      <a:pPr algn="l">
                        <a:spcAft>
                          <a:spcPts val="0"/>
                        </a:spcAft>
                      </a:pPr>
                      <a:r>
                        <a:rPr lang="ja-JP" altLang="en-US" sz="1600" kern="100" dirty="0">
                          <a:effectLst/>
                        </a:rPr>
                        <a:t>⑤ </a:t>
                      </a:r>
                      <a:r>
                        <a:rPr lang="en-US" sz="1600" kern="100" dirty="0">
                          <a:effectLst/>
                        </a:rPr>
                        <a:t>R3-19</a:t>
                      </a:r>
                      <a:r>
                        <a:rPr lang="ja-JP" altLang="en-US" sz="1600" kern="100" dirty="0">
                          <a:effectLst/>
                        </a:rPr>
                        <a:t> </a:t>
                      </a:r>
                      <a:r>
                        <a:rPr lang="en-US" altLang="ja-JP" sz="1600" kern="100" dirty="0">
                          <a:effectLst/>
                        </a:rPr>
                        <a:t>(Rank</a:t>
                      </a:r>
                      <a:r>
                        <a:rPr lang="ja-JP" altLang="en-US" sz="1600" kern="100" dirty="0">
                          <a:effectLst/>
                        </a:rPr>
                        <a:t> </a:t>
                      </a:r>
                      <a:r>
                        <a:rPr lang="en-US" altLang="ja-JP" sz="1600" kern="100" dirty="0">
                          <a:effectLst/>
                        </a:rPr>
                        <a:t>3)</a:t>
                      </a:r>
                      <a:endParaRPr lang="ja-JP" sz="1600" kern="100" dirty="0">
                        <a:effectLst/>
                        <a:latin typeface="Times New Roman"/>
                        <a:ea typeface="ＭＳ 明朝"/>
                        <a:cs typeface="Times New Roman"/>
                      </a:endParaRPr>
                    </a:p>
                  </a:txBody>
                  <a:tcPr marL="68580" marR="68580" marT="0" marB="0" anchor="ctr"/>
                </a:tc>
                <a:tc>
                  <a:txBody>
                    <a:bodyPr/>
                    <a:lstStyle/>
                    <a:p>
                      <a:pPr algn="ctr">
                        <a:spcAft>
                          <a:spcPts val="0"/>
                        </a:spcAft>
                      </a:pPr>
                      <a:r>
                        <a:rPr lang="en-US" sz="1600" kern="100" dirty="0">
                          <a:effectLst/>
                          <a:latin typeface="+mn-lt"/>
                          <a:ea typeface="ＭＳ 明朝"/>
                          <a:cs typeface="Times New Roman"/>
                        </a:rPr>
                        <a:t>4.16</a:t>
                      </a:r>
                      <a:r>
                        <a:rPr lang="en-US" altLang="ja-JP" sz="1600" kern="100" dirty="0">
                          <a:effectLst/>
                          <a:latin typeface="+mn-lt"/>
                          <a:ea typeface="ＭＳ 明朝"/>
                          <a:cs typeface="Times New Roman"/>
                        </a:rPr>
                        <a:t>×10</a:t>
                      </a:r>
                      <a:r>
                        <a:rPr lang="en-US" sz="1600" kern="100" baseline="30000" dirty="0">
                          <a:effectLst/>
                          <a:latin typeface="+mn-lt"/>
                          <a:ea typeface="ＭＳ 明朝"/>
                          <a:cs typeface="Times New Roman"/>
                        </a:rPr>
                        <a:t>4</a:t>
                      </a:r>
                      <a:endParaRPr lang="ja-JP" sz="2000" kern="100" baseline="30000" dirty="0">
                        <a:effectLst/>
                        <a:latin typeface="+mn-lt"/>
                        <a:ea typeface="ＭＳ 明朝"/>
                        <a:cs typeface="Times New Roman"/>
                      </a:endParaRPr>
                    </a:p>
                  </a:txBody>
                  <a:tcPr marL="68580" marR="68580" marT="0" marB="0" anchor="ctr"/>
                </a:tc>
                <a:tc>
                  <a:txBody>
                    <a:bodyPr/>
                    <a:lstStyle/>
                    <a:p>
                      <a:pPr algn="ctr">
                        <a:spcAft>
                          <a:spcPts val="0"/>
                        </a:spcAft>
                      </a:pPr>
                      <a:r>
                        <a:rPr lang="en-US" sz="1600" kern="100" dirty="0">
                          <a:effectLst/>
                          <a:latin typeface="+mn-lt"/>
                          <a:ea typeface="ＭＳ 明朝"/>
                          <a:cs typeface="Times New Roman"/>
                        </a:rPr>
                        <a:t>9.02</a:t>
                      </a:r>
                      <a:r>
                        <a:rPr lang="en-US" altLang="ja-JP" sz="1600" kern="100" dirty="0">
                          <a:effectLst/>
                          <a:latin typeface="+mn-lt"/>
                          <a:ea typeface="ＭＳ 明朝"/>
                          <a:cs typeface="Times New Roman"/>
                        </a:rPr>
                        <a:t>×10</a:t>
                      </a:r>
                      <a:r>
                        <a:rPr lang="en-US" sz="1600" kern="100" baseline="30000" dirty="0">
                          <a:effectLst/>
                          <a:latin typeface="+mn-lt"/>
                          <a:ea typeface="ＭＳ 明朝"/>
                          <a:cs typeface="Times New Roman"/>
                        </a:rPr>
                        <a:t>-5</a:t>
                      </a:r>
                      <a:endParaRPr lang="ja-JP" sz="2000" kern="100" baseline="30000" dirty="0">
                        <a:effectLst/>
                        <a:latin typeface="+mn-lt"/>
                        <a:ea typeface="ＭＳ 明朝"/>
                        <a:cs typeface="Times New Roman"/>
                      </a:endParaRPr>
                    </a:p>
                  </a:txBody>
                  <a:tcPr marL="68580" marR="68580" marT="0" marB="0" anchor="ctr"/>
                </a:tc>
                <a:tc>
                  <a:txBody>
                    <a:bodyPr/>
                    <a:lstStyle/>
                    <a:p>
                      <a:pPr algn="ctr">
                        <a:spcAft>
                          <a:spcPts val="0"/>
                        </a:spcAft>
                      </a:pPr>
                      <a:r>
                        <a:rPr lang="en-US" sz="1600" kern="100" dirty="0">
                          <a:effectLst/>
                        </a:rPr>
                        <a:t>2.17</a:t>
                      </a:r>
                      <a:r>
                        <a:rPr lang="ja-JP" sz="1600" kern="100" dirty="0">
                          <a:effectLst/>
                        </a:rPr>
                        <a:t>×</a:t>
                      </a:r>
                      <a:r>
                        <a:rPr lang="en-US" sz="1600" kern="100" dirty="0">
                          <a:effectLst/>
                        </a:rPr>
                        <a:t>10</a:t>
                      </a:r>
                      <a:r>
                        <a:rPr lang="en-US" sz="1600" kern="100" baseline="30000" dirty="0">
                          <a:effectLst/>
                        </a:rPr>
                        <a:t>-9</a:t>
                      </a:r>
                      <a:endParaRPr lang="ja-JP" sz="1600" kern="100" dirty="0">
                        <a:effectLst/>
                        <a:latin typeface="Times New Roman"/>
                        <a:ea typeface="ＭＳ 明朝"/>
                        <a:cs typeface="Times New Roman"/>
                      </a:endParaRPr>
                    </a:p>
                  </a:txBody>
                  <a:tcPr marL="68580" marR="68580" marT="0" marB="0" anchor="ctr"/>
                </a:tc>
                <a:extLst>
                  <a:ext uri="{0D108BD9-81ED-4DB2-BD59-A6C34878D82A}">
                    <a16:rowId xmlns:a16="http://schemas.microsoft.com/office/drawing/2014/main" val="10005"/>
                  </a:ext>
                </a:extLst>
              </a:tr>
              <a:tr h="606925">
                <a:tc>
                  <a:txBody>
                    <a:bodyPr/>
                    <a:lstStyle/>
                    <a:p>
                      <a:pPr algn="l">
                        <a:spcAft>
                          <a:spcPts val="0"/>
                        </a:spcAft>
                      </a:pPr>
                      <a:r>
                        <a:rPr lang="ja-JP" altLang="en-US" sz="1600" kern="100" dirty="0">
                          <a:effectLst/>
                        </a:rPr>
                        <a:t>⑥ </a:t>
                      </a:r>
                      <a:r>
                        <a:rPr lang="en-US" sz="1600" kern="100" dirty="0">
                          <a:effectLst/>
                        </a:rPr>
                        <a:t>R3-40</a:t>
                      </a:r>
                      <a:r>
                        <a:rPr lang="ja-JP" altLang="en-US" sz="1600" kern="100" dirty="0">
                          <a:effectLst/>
                        </a:rPr>
                        <a:t> </a:t>
                      </a:r>
                      <a:r>
                        <a:rPr lang="en-US" altLang="ja-JP" sz="1600" kern="100" dirty="0">
                          <a:effectLst/>
                        </a:rPr>
                        <a:t>(Rank</a:t>
                      </a:r>
                      <a:r>
                        <a:rPr lang="ja-JP" altLang="en-US" sz="1600" kern="100" dirty="0">
                          <a:effectLst/>
                        </a:rPr>
                        <a:t> </a:t>
                      </a:r>
                      <a:r>
                        <a:rPr lang="en-US" altLang="ja-JP" sz="1600" kern="100" dirty="0">
                          <a:effectLst/>
                        </a:rPr>
                        <a:t>1)</a:t>
                      </a:r>
                      <a:endParaRPr lang="ja-JP" sz="1600" kern="100" dirty="0">
                        <a:effectLst/>
                        <a:latin typeface="Times New Roman"/>
                        <a:ea typeface="ＭＳ 明朝"/>
                        <a:cs typeface="Times New Roman"/>
                      </a:endParaRPr>
                    </a:p>
                  </a:txBody>
                  <a:tcPr marL="68580" marR="68580" marT="0" marB="0" anchor="ctr"/>
                </a:tc>
                <a:tc>
                  <a:txBody>
                    <a:bodyPr/>
                    <a:lstStyle/>
                    <a:p>
                      <a:pPr algn="ctr">
                        <a:spcAft>
                          <a:spcPts val="0"/>
                        </a:spcAft>
                      </a:pPr>
                      <a:r>
                        <a:rPr lang="en-US" sz="1600" kern="100" dirty="0">
                          <a:effectLst/>
                          <a:latin typeface="+mn-lt"/>
                          <a:ea typeface="ＭＳ 明朝"/>
                          <a:cs typeface="Times New Roman"/>
                        </a:rPr>
                        <a:t>2.34</a:t>
                      </a:r>
                      <a:r>
                        <a:rPr lang="en-US" altLang="ja-JP" sz="1600" kern="100" dirty="0">
                          <a:effectLst/>
                          <a:latin typeface="+mn-lt"/>
                          <a:ea typeface="ＭＳ 明朝"/>
                          <a:cs typeface="Times New Roman"/>
                        </a:rPr>
                        <a:t>×10</a:t>
                      </a:r>
                      <a:r>
                        <a:rPr lang="en-US" sz="1600" kern="100" baseline="30000" dirty="0">
                          <a:effectLst/>
                          <a:latin typeface="+mn-lt"/>
                          <a:ea typeface="ＭＳ 明朝"/>
                          <a:cs typeface="Times New Roman"/>
                        </a:rPr>
                        <a:t>5</a:t>
                      </a:r>
                      <a:endParaRPr lang="ja-JP" sz="2000" kern="100" baseline="30000" dirty="0">
                        <a:effectLst/>
                        <a:latin typeface="+mn-lt"/>
                        <a:ea typeface="ＭＳ 明朝"/>
                        <a:cs typeface="Times New Roman"/>
                      </a:endParaRPr>
                    </a:p>
                  </a:txBody>
                  <a:tcPr marL="68580" marR="68580" marT="0" marB="0" anchor="ctr"/>
                </a:tc>
                <a:tc>
                  <a:txBody>
                    <a:bodyPr/>
                    <a:lstStyle/>
                    <a:p>
                      <a:pPr algn="ctr">
                        <a:spcAft>
                          <a:spcPts val="0"/>
                        </a:spcAft>
                      </a:pPr>
                      <a:r>
                        <a:rPr lang="en-US" sz="1600" kern="100" dirty="0">
                          <a:effectLst/>
                          <a:latin typeface="+mn-lt"/>
                          <a:ea typeface="ＭＳ 明朝"/>
                          <a:cs typeface="Times New Roman"/>
                        </a:rPr>
                        <a:t>2.84</a:t>
                      </a:r>
                      <a:r>
                        <a:rPr lang="en-US" altLang="ja-JP" sz="1600" kern="100" dirty="0">
                          <a:effectLst/>
                          <a:latin typeface="+mn-lt"/>
                          <a:ea typeface="ＭＳ 明朝"/>
                          <a:cs typeface="Times New Roman"/>
                        </a:rPr>
                        <a:t>×10</a:t>
                      </a:r>
                      <a:r>
                        <a:rPr lang="en-US" sz="1600" kern="100" baseline="30000" dirty="0">
                          <a:effectLst/>
                          <a:latin typeface="+mn-lt"/>
                          <a:ea typeface="ＭＳ 明朝"/>
                          <a:cs typeface="Times New Roman"/>
                        </a:rPr>
                        <a:t>-6</a:t>
                      </a:r>
                      <a:endParaRPr lang="ja-JP" sz="2000" kern="100" baseline="30000" dirty="0">
                        <a:effectLst/>
                        <a:latin typeface="+mn-lt"/>
                        <a:ea typeface="ＭＳ 明朝"/>
                        <a:cs typeface="Times New Roman"/>
                      </a:endParaRPr>
                    </a:p>
                  </a:txBody>
                  <a:tcPr marL="68580" marR="68580" marT="0" marB="0" anchor="ctr"/>
                </a:tc>
                <a:tc>
                  <a:txBody>
                    <a:bodyPr/>
                    <a:lstStyle/>
                    <a:p>
                      <a:pPr algn="ctr">
                        <a:spcAft>
                          <a:spcPts val="0"/>
                        </a:spcAft>
                      </a:pPr>
                      <a:r>
                        <a:rPr lang="en-US" sz="1600" kern="100" dirty="0">
                          <a:effectLst/>
                        </a:rPr>
                        <a:t>1.21</a:t>
                      </a:r>
                      <a:r>
                        <a:rPr lang="ja-JP" sz="1600" kern="100" dirty="0">
                          <a:effectLst/>
                        </a:rPr>
                        <a:t>×</a:t>
                      </a:r>
                      <a:r>
                        <a:rPr lang="en-US" sz="1600" kern="100" dirty="0">
                          <a:effectLst/>
                        </a:rPr>
                        <a:t>10</a:t>
                      </a:r>
                      <a:r>
                        <a:rPr lang="en-US" sz="1600" kern="100" baseline="30000" dirty="0">
                          <a:effectLst/>
                        </a:rPr>
                        <a:t>-11</a:t>
                      </a:r>
                      <a:endParaRPr lang="ja-JP" sz="1600" kern="100" dirty="0">
                        <a:effectLst/>
                        <a:latin typeface="Times New Roman"/>
                        <a:ea typeface="ＭＳ 明朝"/>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7877" b="10206"/>
          <a:stretch/>
        </p:blipFill>
        <p:spPr bwMode="auto">
          <a:xfrm>
            <a:off x="0" y="1465570"/>
            <a:ext cx="3549724" cy="351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594804" y="1047565"/>
            <a:ext cx="2420471" cy="369332"/>
          </a:xfrm>
          <a:prstGeom prst="rect">
            <a:avLst/>
          </a:prstGeom>
          <a:noFill/>
        </p:spPr>
        <p:txBody>
          <a:bodyPr wrap="none" rtlCol="0">
            <a:spAutoFit/>
          </a:bodyPr>
          <a:lstStyle/>
          <a:p>
            <a:r>
              <a:rPr kumimoji="1" lang="en-US" altLang="ja-JP" dirty="0"/>
              <a:t>SDS-PAGE</a:t>
            </a:r>
            <a:r>
              <a:rPr kumimoji="1" lang="ja-JP" altLang="en-US" dirty="0"/>
              <a:t> （</a:t>
            </a:r>
            <a:r>
              <a:rPr kumimoji="1" lang="en-US" altLang="ja-JP" dirty="0"/>
              <a:t>After IMAC</a:t>
            </a:r>
            <a:r>
              <a:rPr kumimoji="1" lang="ja-JP" altLang="en-US" dirty="0"/>
              <a:t>）</a:t>
            </a:r>
          </a:p>
        </p:txBody>
      </p:sp>
      <p:sp>
        <p:nvSpPr>
          <p:cNvPr id="7" name="テキスト ボックス 6"/>
          <p:cNvSpPr txBox="1"/>
          <p:nvPr/>
        </p:nvSpPr>
        <p:spPr>
          <a:xfrm>
            <a:off x="3801122" y="1049045"/>
            <a:ext cx="3239733" cy="369332"/>
          </a:xfrm>
          <a:prstGeom prst="rect">
            <a:avLst/>
          </a:prstGeom>
          <a:noFill/>
        </p:spPr>
        <p:txBody>
          <a:bodyPr wrap="none" rtlCol="0">
            <a:spAutoFit/>
          </a:bodyPr>
          <a:lstStyle/>
          <a:p>
            <a:r>
              <a:rPr kumimoji="1" lang="en-US" altLang="ja-JP" dirty="0" err="1"/>
              <a:t>Affinty</a:t>
            </a:r>
            <a:r>
              <a:rPr kumimoji="1" lang="en-US" altLang="ja-JP" dirty="0"/>
              <a:t> determination by </a:t>
            </a:r>
            <a:r>
              <a:rPr kumimoji="1" lang="en-US" altLang="ja-JP" dirty="0" err="1"/>
              <a:t>Biacore</a:t>
            </a:r>
            <a:endParaRPr kumimoji="1" lang="ja-JP" altLang="en-US" dirty="0"/>
          </a:p>
        </p:txBody>
      </p:sp>
      <p:sp>
        <p:nvSpPr>
          <p:cNvPr id="8" name="テキスト ボックス 7"/>
          <p:cNvSpPr txBox="1"/>
          <p:nvPr/>
        </p:nvSpPr>
        <p:spPr>
          <a:xfrm>
            <a:off x="342900" y="5930283"/>
            <a:ext cx="8439150" cy="646331"/>
          </a:xfrm>
          <a:prstGeom prst="rect">
            <a:avLst/>
          </a:prstGeom>
          <a:noFill/>
        </p:spPr>
        <p:txBody>
          <a:bodyPr wrap="square" rtlCol="0">
            <a:spAutoFit/>
          </a:bodyPr>
          <a:lstStyle/>
          <a:p>
            <a:r>
              <a:rPr lang="en-US" altLang="ja-JP" dirty="0"/>
              <a:t>Most of </a:t>
            </a:r>
            <a:r>
              <a:rPr lang="en-US" altLang="ja-JP" dirty="0" err="1"/>
              <a:t>scFvs</a:t>
            </a:r>
            <a:r>
              <a:rPr lang="en-US" altLang="ja-JP" dirty="0"/>
              <a:t> selected were successfully produced in recombinant E. coli cells, and those </a:t>
            </a:r>
            <a:r>
              <a:rPr lang="en-US" altLang="ja-JP" dirty="0" err="1"/>
              <a:t>Kd</a:t>
            </a:r>
            <a:r>
              <a:rPr lang="en-US" altLang="ja-JP" dirty="0"/>
              <a:t> values were ranged between 10</a:t>
            </a:r>
            <a:r>
              <a:rPr lang="en-US" altLang="ja-JP" baseline="30000" dirty="0"/>
              <a:t>-9</a:t>
            </a:r>
            <a:r>
              <a:rPr lang="ja-JP" altLang="en-US" dirty="0"/>
              <a:t>～</a:t>
            </a:r>
            <a:r>
              <a:rPr lang="en-US" altLang="ja-JP" dirty="0"/>
              <a:t>10</a:t>
            </a:r>
            <a:r>
              <a:rPr lang="en-US" altLang="ja-JP" baseline="30000" dirty="0"/>
              <a:t>-11</a:t>
            </a:r>
            <a:r>
              <a:rPr lang="en-US" altLang="ja-JP" dirty="0"/>
              <a:t> </a:t>
            </a:r>
            <a:r>
              <a:rPr lang="ja-JP" altLang="en-US" dirty="0"/>
              <a:t> </a:t>
            </a:r>
            <a:r>
              <a:rPr lang="en-US" altLang="ja-JP" dirty="0"/>
              <a:t>M. </a:t>
            </a:r>
            <a:endParaRPr kumimoji="1" lang="ja-JP" altLang="en-US" dirty="0"/>
          </a:p>
        </p:txBody>
      </p:sp>
    </p:spTree>
    <p:extLst>
      <p:ext uri="{BB962C8B-B14F-4D97-AF65-F5344CB8AC3E}">
        <p14:creationId xmlns:p14="http://schemas.microsoft.com/office/powerpoint/2010/main" val="1825587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B6E062-BBD2-8089-3F17-11BE05A43D2B}"/>
              </a:ext>
            </a:extLst>
          </p:cNvPr>
          <p:cNvSpPr>
            <a:spLocks noGrp="1"/>
          </p:cNvSpPr>
          <p:nvPr>
            <p:ph type="title"/>
          </p:nvPr>
        </p:nvSpPr>
        <p:spPr>
          <a:xfrm>
            <a:off x="978295" y="378221"/>
            <a:ext cx="7374835" cy="402017"/>
          </a:xfrm>
        </p:spPr>
        <p:txBody>
          <a:bodyPr>
            <a:noAutofit/>
          </a:bodyPr>
          <a:lstStyle/>
          <a:p>
            <a:r>
              <a:rPr kumimoji="1" lang="en-US" altLang="ja-JP" sz="2800" dirty="0"/>
              <a:t>Different properties of rabbit and mouse </a:t>
            </a:r>
            <a:r>
              <a:rPr kumimoji="1" lang="en-US" altLang="ja-JP" sz="2800" dirty="0" err="1"/>
              <a:t>scFvs</a:t>
            </a:r>
            <a:endParaRPr kumimoji="1" lang="ja-JP" altLang="en-US" sz="2800"/>
          </a:p>
        </p:txBody>
      </p:sp>
      <p:grpSp>
        <p:nvGrpSpPr>
          <p:cNvPr id="6" name="グループ化 5">
            <a:extLst>
              <a:ext uri="{FF2B5EF4-FFF2-40B4-BE49-F238E27FC236}">
                <a16:creationId xmlns:a16="http://schemas.microsoft.com/office/drawing/2014/main" id="{8DF6FEA3-4C59-B38B-AA8D-21F7742D6C25}"/>
              </a:ext>
            </a:extLst>
          </p:cNvPr>
          <p:cNvGrpSpPr/>
          <p:nvPr/>
        </p:nvGrpSpPr>
        <p:grpSpPr>
          <a:xfrm>
            <a:off x="26360" y="1395046"/>
            <a:ext cx="8750138" cy="3631404"/>
            <a:chOff x="1781358" y="1914198"/>
            <a:chExt cx="8447314" cy="3505729"/>
          </a:xfrm>
        </p:grpSpPr>
        <p:graphicFrame>
          <p:nvGraphicFramePr>
            <p:cNvPr id="4" name="グラフ 3">
              <a:extLst>
                <a:ext uri="{FF2B5EF4-FFF2-40B4-BE49-F238E27FC236}">
                  <a16:creationId xmlns:a16="http://schemas.microsoft.com/office/drawing/2014/main" id="{5D71E17D-CB84-3694-671D-1710EAD5ADF4}"/>
                </a:ext>
              </a:extLst>
            </p:cNvPr>
            <p:cNvGraphicFramePr>
              <a:graphicFrameLocks/>
            </p:cNvGraphicFramePr>
            <p:nvPr/>
          </p:nvGraphicFramePr>
          <p:xfrm>
            <a:off x="1781358" y="1914198"/>
            <a:ext cx="3987978" cy="35057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グラフ 4">
              <a:extLst>
                <a:ext uri="{FF2B5EF4-FFF2-40B4-BE49-F238E27FC236}">
                  <a16:creationId xmlns:a16="http://schemas.microsoft.com/office/drawing/2014/main" id="{6D46AEA7-8B16-8419-B227-19402FBAF404}"/>
                </a:ext>
              </a:extLst>
            </p:cNvPr>
            <p:cNvGraphicFramePr>
              <a:graphicFrameLocks/>
            </p:cNvGraphicFramePr>
            <p:nvPr/>
          </p:nvGraphicFramePr>
          <p:xfrm>
            <a:off x="6260153" y="1914198"/>
            <a:ext cx="3968519" cy="3481945"/>
          </p:xfrm>
          <a:graphic>
            <a:graphicData uri="http://schemas.openxmlformats.org/drawingml/2006/chart">
              <c:chart xmlns:c="http://schemas.openxmlformats.org/drawingml/2006/chart" xmlns:r="http://schemas.openxmlformats.org/officeDocument/2006/relationships" r:id="rId3"/>
            </a:graphicData>
          </a:graphic>
        </p:graphicFrame>
      </p:grpSp>
      <p:sp>
        <p:nvSpPr>
          <p:cNvPr id="3" name="テキスト ボックス 2">
            <a:extLst>
              <a:ext uri="{FF2B5EF4-FFF2-40B4-BE49-F238E27FC236}">
                <a16:creationId xmlns:a16="http://schemas.microsoft.com/office/drawing/2014/main" id="{4E80C11A-60A8-EB8B-17AF-CFE9E6859D9E}"/>
              </a:ext>
            </a:extLst>
          </p:cNvPr>
          <p:cNvSpPr txBox="1"/>
          <p:nvPr/>
        </p:nvSpPr>
        <p:spPr>
          <a:xfrm>
            <a:off x="516305" y="5580844"/>
            <a:ext cx="7828810" cy="646331"/>
          </a:xfrm>
          <a:prstGeom prst="rect">
            <a:avLst/>
          </a:prstGeom>
          <a:noFill/>
        </p:spPr>
        <p:txBody>
          <a:bodyPr wrap="none" rtlCol="0">
            <a:spAutoFit/>
          </a:bodyPr>
          <a:lstStyle/>
          <a:p>
            <a:r>
              <a:rPr kumimoji="1" lang="en-US" altLang="ja-JP" dirty="0"/>
              <a:t>Rabbit </a:t>
            </a:r>
            <a:r>
              <a:rPr kumimoji="1" lang="en-US" altLang="ja-JP" dirty="0" err="1"/>
              <a:t>scFvs</a:t>
            </a:r>
            <a:r>
              <a:rPr kumimoji="1" lang="en-US" altLang="ja-JP" dirty="0"/>
              <a:t> hold different features such as </a:t>
            </a:r>
            <a:r>
              <a:rPr kumimoji="1" lang="en-US" altLang="ja-JP" dirty="0" err="1"/>
              <a:t>pIs</a:t>
            </a:r>
            <a:r>
              <a:rPr kumimoji="1" lang="en-US" altLang="ja-JP" dirty="0"/>
              <a:t>, compared with the mouse </a:t>
            </a:r>
            <a:r>
              <a:rPr kumimoji="1" lang="en-US" altLang="ja-JP" dirty="0" err="1"/>
              <a:t>scFvs</a:t>
            </a:r>
            <a:r>
              <a:rPr kumimoji="1" lang="en-US" altLang="ja-JP" dirty="0"/>
              <a:t>.</a:t>
            </a:r>
          </a:p>
          <a:p>
            <a:r>
              <a:rPr lang="en-US" altLang="ja-JP" dirty="0"/>
              <a:t>They might be more thermostable for application.</a:t>
            </a:r>
            <a:endParaRPr kumimoji="1" lang="ja-JP" altLang="en-US"/>
          </a:p>
        </p:txBody>
      </p:sp>
    </p:spTree>
    <p:extLst>
      <p:ext uri="{BB962C8B-B14F-4D97-AF65-F5344CB8AC3E}">
        <p14:creationId xmlns:p14="http://schemas.microsoft.com/office/powerpoint/2010/main" val="1470958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039682" y="1357480"/>
            <a:ext cx="7498971" cy="5350618"/>
          </a:xfrm>
          <a:prstGeom prst="rect">
            <a:avLst/>
          </a:prstGeom>
        </p:spPr>
      </p:pic>
      <p:sp>
        <p:nvSpPr>
          <p:cNvPr id="3" name="角丸四角形 2"/>
          <p:cNvSpPr/>
          <p:nvPr/>
        </p:nvSpPr>
        <p:spPr>
          <a:xfrm>
            <a:off x="1302711" y="337624"/>
            <a:ext cx="7235942" cy="679766"/>
          </a:xfrm>
          <a:prstGeom prst="roundRect">
            <a:avLst/>
          </a:prstGeom>
          <a:noFill/>
          <a:ln>
            <a:noFill/>
          </a:ln>
          <a:effectLst>
            <a:outerShdw blurRad="50800" dist="38100" dir="5400000" sx="102000" sy="102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100" b="1" dirty="0">
                <a:solidFill>
                  <a:schemeClr val="tx1"/>
                </a:solidFill>
                <a:latin typeface="ＭＳ Ｐゴシック" panose="020B0600070205080204" pitchFamily="50" charset="-128"/>
              </a:rPr>
              <a:t>Large-scale production of rabbit </a:t>
            </a:r>
            <a:r>
              <a:rPr lang="en-US" altLang="ja-JP" sz="2100" b="1" dirty="0" err="1">
                <a:solidFill>
                  <a:schemeClr val="tx1"/>
                </a:solidFill>
                <a:latin typeface="ＭＳ Ｐゴシック" panose="020B0600070205080204" pitchFamily="50" charset="-128"/>
              </a:rPr>
              <a:t>scFvs</a:t>
            </a:r>
            <a:r>
              <a:rPr lang="en-US" altLang="ja-JP" sz="2100" b="1" dirty="0">
                <a:solidFill>
                  <a:schemeClr val="tx1"/>
                </a:solidFill>
                <a:latin typeface="ＭＳ Ｐゴシック" panose="020B0600070205080204" pitchFamily="50" charset="-128"/>
              </a:rPr>
              <a:t> by fed-batch </a:t>
            </a:r>
            <a:r>
              <a:rPr lang="en-US" altLang="ja-JP" sz="2100" b="1" dirty="0" err="1">
                <a:solidFill>
                  <a:schemeClr val="tx1"/>
                </a:solidFill>
                <a:latin typeface="ＭＳ Ｐゴシック" panose="020B0600070205080204" pitchFamily="50" charset="-128"/>
              </a:rPr>
              <a:t>cultrure</a:t>
            </a:r>
            <a:endParaRPr lang="en-US" altLang="ja-JP" sz="2100" b="1" dirty="0">
              <a:solidFill>
                <a:schemeClr val="tx1"/>
              </a:solidFill>
              <a:latin typeface="ＭＳ Ｐゴシック" panose="020B0600070205080204" pitchFamily="50" charset="-128"/>
            </a:endParaRPr>
          </a:p>
        </p:txBody>
      </p:sp>
      <p:sp>
        <p:nvSpPr>
          <p:cNvPr id="5" name="テキスト ボックス 4"/>
          <p:cNvSpPr txBox="1"/>
          <p:nvPr/>
        </p:nvSpPr>
        <p:spPr>
          <a:xfrm>
            <a:off x="3545886" y="3320989"/>
            <a:ext cx="810090" cy="507831"/>
          </a:xfrm>
          <a:prstGeom prst="rect">
            <a:avLst/>
          </a:prstGeom>
          <a:noFill/>
        </p:spPr>
        <p:txBody>
          <a:bodyPr wrap="square" rtlCol="0">
            <a:spAutoFit/>
          </a:bodyPr>
          <a:lstStyle/>
          <a:p>
            <a:pPr algn="ctr"/>
            <a:r>
              <a:rPr lang="en-US" altLang="ja-JP" sz="1350" b="1" dirty="0"/>
              <a:t>ON-OFF signal </a:t>
            </a:r>
            <a:endParaRPr lang="ja-JP" altLang="en-US" sz="1350" b="1" dirty="0"/>
          </a:p>
        </p:txBody>
      </p:sp>
    </p:spTree>
    <p:extLst>
      <p:ext uri="{BB962C8B-B14F-4D97-AF65-F5344CB8AC3E}">
        <p14:creationId xmlns:p14="http://schemas.microsoft.com/office/powerpoint/2010/main" val="1460169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7"/>
          <p:cNvSpPr txBox="1"/>
          <p:nvPr/>
        </p:nvSpPr>
        <p:spPr>
          <a:xfrm>
            <a:off x="1827094" y="5967281"/>
            <a:ext cx="5806432" cy="553998"/>
          </a:xfrm>
          <a:prstGeom prst="rect">
            <a:avLst/>
          </a:prstGeom>
          <a:solidFill>
            <a:schemeClr val="accent1">
              <a:lumMod val="40000"/>
              <a:lumOff val="60000"/>
            </a:schemeClr>
          </a:solidFill>
        </p:spPr>
        <p:txBody>
          <a:bodyPr wrap="square" rtlCol="0">
            <a:spAutoFit/>
          </a:bodyPr>
          <a:lstStyle/>
          <a:p>
            <a:r>
              <a:rPr lang="en-US" altLang="ja-JP" sz="1500" b="1" dirty="0">
                <a:solidFill>
                  <a:schemeClr val="tx1">
                    <a:lumMod val="95000"/>
                    <a:lumOff val="5000"/>
                  </a:schemeClr>
                </a:solidFill>
              </a:rPr>
              <a:t>Time courses of fed-batch culture for </a:t>
            </a:r>
            <a:r>
              <a:rPr lang="en-US" altLang="ja-JP" sz="1500" b="1" dirty="0">
                <a:solidFill>
                  <a:srgbClr val="FF0000"/>
                </a:solidFill>
              </a:rPr>
              <a:t>anti-</a:t>
            </a:r>
            <a:r>
              <a:rPr lang="en-US" altLang="ja-JP" sz="1500" b="1" dirty="0" err="1">
                <a:solidFill>
                  <a:srgbClr val="FF0000"/>
                </a:solidFill>
              </a:rPr>
              <a:t>huIgG</a:t>
            </a:r>
            <a:r>
              <a:rPr lang="en-US" altLang="ja-JP" sz="1500" b="1" dirty="0">
                <a:solidFill>
                  <a:srgbClr val="FF0000"/>
                </a:solidFill>
              </a:rPr>
              <a:t> </a:t>
            </a:r>
            <a:r>
              <a:rPr lang="en-US" altLang="ja-JP" sz="1500" b="1" dirty="0" err="1">
                <a:solidFill>
                  <a:srgbClr val="FF0000"/>
                </a:solidFill>
              </a:rPr>
              <a:t>scFv</a:t>
            </a:r>
            <a:r>
              <a:rPr lang="ja-JP" altLang="en-US" sz="1500" b="1" dirty="0">
                <a:solidFill>
                  <a:srgbClr val="FF0000"/>
                </a:solidFill>
              </a:rPr>
              <a:t> </a:t>
            </a:r>
            <a:r>
              <a:rPr lang="en-US" altLang="ja-JP" sz="1500" b="1" dirty="0">
                <a:solidFill>
                  <a:srgbClr val="FF0000"/>
                </a:solidFill>
              </a:rPr>
              <a:t>(rabbit)</a:t>
            </a:r>
            <a:r>
              <a:rPr lang="ja-JP" altLang="en-US" sz="1500" b="1" dirty="0">
                <a:solidFill>
                  <a:srgbClr val="FF0000"/>
                </a:solidFill>
              </a:rPr>
              <a:t> </a:t>
            </a:r>
            <a:r>
              <a:rPr lang="en-US" altLang="ja-JP" sz="1500" b="1" dirty="0">
                <a:solidFill>
                  <a:schemeClr val="tx1">
                    <a:lumMod val="95000"/>
                    <a:lumOff val="5000"/>
                  </a:schemeClr>
                </a:solidFill>
              </a:rPr>
              <a:t>production (strain No. 4 (+</a:t>
            </a:r>
            <a:r>
              <a:rPr lang="en-US" altLang="ja-JP" sz="1500" b="1" dirty="0" err="1">
                <a:solidFill>
                  <a:schemeClr val="tx1">
                    <a:lumMod val="95000"/>
                    <a:lumOff val="5000"/>
                  </a:schemeClr>
                </a:solidFill>
              </a:rPr>
              <a:t>pelB</a:t>
            </a:r>
            <a:r>
              <a:rPr lang="en-US" altLang="ja-JP" sz="1500" b="1" dirty="0">
                <a:solidFill>
                  <a:schemeClr val="tx1">
                    <a:lumMod val="95000"/>
                    <a:lumOff val="5000"/>
                  </a:schemeClr>
                </a:solidFill>
              </a:rPr>
              <a:t> reader)</a:t>
            </a:r>
            <a:r>
              <a:rPr lang="ja-JP" altLang="en-US" sz="1500" b="1" dirty="0" err="1">
                <a:solidFill>
                  <a:schemeClr val="tx1">
                    <a:lumMod val="95000"/>
                    <a:lumOff val="5000"/>
                  </a:schemeClr>
                </a:solidFill>
              </a:rPr>
              <a:t>、</a:t>
            </a:r>
            <a:r>
              <a:rPr lang="en-US" altLang="ja-JP" sz="1500" b="1" dirty="0">
                <a:solidFill>
                  <a:schemeClr val="tx1">
                    <a:lumMod val="95000"/>
                    <a:lumOff val="5000"/>
                  </a:schemeClr>
                </a:solidFill>
              </a:rPr>
              <a:t>DO=40%)</a:t>
            </a:r>
          </a:p>
        </p:txBody>
      </p:sp>
      <p:grpSp>
        <p:nvGrpSpPr>
          <p:cNvPr id="3" name="グループ化 2">
            <a:extLst>
              <a:ext uri="{FF2B5EF4-FFF2-40B4-BE49-F238E27FC236}">
                <a16:creationId xmlns:a16="http://schemas.microsoft.com/office/drawing/2014/main" id="{864F07FB-47FD-208C-CB21-63CDCD7CF19A}"/>
              </a:ext>
            </a:extLst>
          </p:cNvPr>
          <p:cNvGrpSpPr/>
          <p:nvPr/>
        </p:nvGrpSpPr>
        <p:grpSpPr>
          <a:xfrm>
            <a:off x="1827094" y="964216"/>
            <a:ext cx="5806432" cy="4929567"/>
            <a:chOff x="2357755" y="1258071"/>
            <a:chExt cx="4959151" cy="4210239"/>
          </a:xfrm>
        </p:grpSpPr>
        <p:pic>
          <p:nvPicPr>
            <p:cNvPr id="2" name="図 1"/>
            <p:cNvPicPr>
              <a:picLocks noChangeAspect="1"/>
            </p:cNvPicPr>
            <p:nvPr/>
          </p:nvPicPr>
          <p:blipFill>
            <a:blip r:embed="rId3"/>
            <a:stretch>
              <a:fillRect/>
            </a:stretch>
          </p:blipFill>
          <p:spPr>
            <a:xfrm>
              <a:off x="2487654" y="1258071"/>
              <a:ext cx="4212468" cy="1144816"/>
            </a:xfrm>
            <a:prstGeom prst="rect">
              <a:avLst/>
            </a:prstGeom>
          </p:spPr>
        </p:pic>
        <p:pic>
          <p:nvPicPr>
            <p:cNvPr id="6" name="図 5"/>
            <p:cNvPicPr>
              <a:picLocks noChangeAspect="1"/>
            </p:cNvPicPr>
            <p:nvPr/>
          </p:nvPicPr>
          <p:blipFill>
            <a:blip r:embed="rId4"/>
            <a:stretch>
              <a:fillRect/>
            </a:stretch>
          </p:blipFill>
          <p:spPr>
            <a:xfrm>
              <a:off x="2357755" y="2240869"/>
              <a:ext cx="4959151" cy="3227441"/>
            </a:xfrm>
            <a:prstGeom prst="rect">
              <a:avLst/>
            </a:prstGeom>
          </p:spPr>
        </p:pic>
      </p:grpSp>
      <p:sp>
        <p:nvSpPr>
          <p:cNvPr id="8" name="テキスト ボックス 7"/>
          <p:cNvSpPr txBox="1"/>
          <p:nvPr/>
        </p:nvSpPr>
        <p:spPr>
          <a:xfrm>
            <a:off x="1115616" y="441014"/>
            <a:ext cx="6912768"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ltLang="ja-JP" sz="2100" dirty="0"/>
              <a:t>Production of </a:t>
            </a:r>
            <a:r>
              <a:rPr lang="en-US" altLang="ja-JP" sz="2100" dirty="0" err="1"/>
              <a:t>scFv</a:t>
            </a:r>
            <a:r>
              <a:rPr lang="en-US" altLang="ja-JP" sz="2100" dirty="0"/>
              <a:t> in culture supernatant by fed-batch culture</a:t>
            </a:r>
            <a:r>
              <a:rPr lang="en-US" altLang="ja-JP" sz="2400" dirty="0"/>
              <a:t> </a:t>
            </a:r>
            <a:endParaRPr lang="ja-JP" altLang="en-US" sz="2400" dirty="0"/>
          </a:p>
        </p:txBody>
      </p:sp>
    </p:spTree>
    <p:extLst>
      <p:ext uri="{BB962C8B-B14F-4D97-AF65-F5344CB8AC3E}">
        <p14:creationId xmlns:p14="http://schemas.microsoft.com/office/powerpoint/2010/main" val="172502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88657F-37B0-D64F-86CD-2908A5487E93}"/>
              </a:ext>
            </a:extLst>
          </p:cNvPr>
          <p:cNvSpPr>
            <a:spLocks noGrp="1"/>
          </p:cNvSpPr>
          <p:nvPr>
            <p:ph type="title"/>
          </p:nvPr>
        </p:nvSpPr>
        <p:spPr>
          <a:xfrm>
            <a:off x="718273" y="717249"/>
            <a:ext cx="8084203" cy="533861"/>
          </a:xfrm>
        </p:spPr>
        <p:txBody>
          <a:bodyPr anchor="ctr">
            <a:normAutofit/>
          </a:bodyPr>
          <a:lstStyle/>
          <a:p>
            <a:r>
              <a:rPr lang="en-US" altLang="ja-JP" sz="2700" dirty="0">
                <a:solidFill>
                  <a:srgbClr val="0432FF"/>
                </a:solidFill>
              </a:rPr>
              <a:t>Study on antibody immobilization for diagnosis</a:t>
            </a:r>
            <a:endParaRPr lang="ja-JP" altLang="en-US" sz="2700">
              <a:solidFill>
                <a:srgbClr val="0432FF"/>
              </a:solidFill>
            </a:endParaRPr>
          </a:p>
        </p:txBody>
      </p:sp>
      <p:sp>
        <p:nvSpPr>
          <p:cNvPr id="22" name="コンテンツ プレースホルダー 2">
            <a:extLst>
              <a:ext uri="{FF2B5EF4-FFF2-40B4-BE49-F238E27FC236}">
                <a16:creationId xmlns:a16="http://schemas.microsoft.com/office/drawing/2014/main" id="{54446DCA-A31C-E04E-9EF1-0FC8E16770FE}"/>
              </a:ext>
            </a:extLst>
          </p:cNvPr>
          <p:cNvSpPr>
            <a:spLocks noGrp="1"/>
          </p:cNvSpPr>
          <p:nvPr>
            <p:ph idx="1"/>
          </p:nvPr>
        </p:nvSpPr>
        <p:spPr>
          <a:xfrm>
            <a:off x="1109382" y="1793824"/>
            <a:ext cx="7146982" cy="2290439"/>
          </a:xfrm>
        </p:spPr>
        <p:txBody>
          <a:bodyPr>
            <a:normAutofit/>
          </a:bodyPr>
          <a:lstStyle/>
          <a:p>
            <a:r>
              <a:rPr lang="en-US" altLang="ja-JP" sz="1800" dirty="0"/>
              <a:t>High selectivity</a:t>
            </a:r>
          </a:p>
          <a:p>
            <a:r>
              <a:rPr lang="en-US" altLang="ja-JP" sz="1800" dirty="0"/>
              <a:t>High affinity</a:t>
            </a:r>
          </a:p>
          <a:p>
            <a:r>
              <a:rPr lang="en-US" altLang="ja-JP" sz="1800" dirty="0">
                <a:solidFill>
                  <a:schemeClr val="tx1">
                    <a:lumMod val="95000"/>
                    <a:lumOff val="5000"/>
                  </a:schemeClr>
                </a:solidFill>
              </a:rPr>
              <a:t>Low-cost production</a:t>
            </a:r>
          </a:p>
          <a:p>
            <a:pPr marL="0" indent="0">
              <a:buNone/>
            </a:pPr>
            <a:r>
              <a:rPr lang="ja-JP" altLang="en-US" sz="1800" dirty="0">
                <a:solidFill>
                  <a:schemeClr val="tx1">
                    <a:lumMod val="95000"/>
                    <a:lumOff val="5000"/>
                  </a:schemeClr>
                </a:solidFill>
              </a:rPr>
              <a:t>　　　　　　　　　　　≠</a:t>
            </a:r>
            <a:endParaRPr lang="en-US" altLang="ja-JP" sz="1800" dirty="0">
              <a:solidFill>
                <a:schemeClr val="tx1">
                  <a:lumMod val="95000"/>
                  <a:lumOff val="5000"/>
                </a:schemeClr>
              </a:solidFill>
            </a:endParaRPr>
          </a:p>
          <a:p>
            <a:r>
              <a:rPr lang="en-US" altLang="ja-JP" sz="1800" dirty="0">
                <a:solidFill>
                  <a:srgbClr val="FF0000"/>
                </a:solidFill>
              </a:rPr>
              <a:t>High stability after immobilization</a:t>
            </a:r>
          </a:p>
          <a:p>
            <a:pPr marL="0" indent="0">
              <a:buNone/>
            </a:pPr>
            <a:r>
              <a:rPr lang="ja-JP" altLang="en-US" sz="1800" dirty="0">
                <a:solidFill>
                  <a:schemeClr val="tx1">
                    <a:lumMod val="95000"/>
                    <a:lumOff val="5000"/>
                  </a:schemeClr>
                </a:solidFill>
              </a:rPr>
              <a:t>　（</a:t>
            </a:r>
            <a:r>
              <a:rPr lang="en-US" altLang="ja-JP" sz="1800" dirty="0">
                <a:solidFill>
                  <a:schemeClr val="tx1">
                    <a:lumMod val="95000"/>
                    <a:lumOff val="5000"/>
                  </a:schemeClr>
                </a:solidFill>
              </a:rPr>
              <a:t>High affinity, High capacity and High stability</a:t>
            </a:r>
            <a:r>
              <a:rPr lang="ja-JP" altLang="en-US" sz="1800" dirty="0">
                <a:solidFill>
                  <a:schemeClr val="tx1">
                    <a:lumMod val="95000"/>
                    <a:lumOff val="5000"/>
                  </a:schemeClr>
                </a:solidFill>
              </a:rPr>
              <a:t>）</a:t>
            </a:r>
            <a:endParaRPr lang="en-US" altLang="ja-JP" sz="1800" dirty="0">
              <a:solidFill>
                <a:schemeClr val="tx1">
                  <a:lumMod val="95000"/>
                  <a:lumOff val="5000"/>
                </a:schemeClr>
              </a:solidFill>
            </a:endParaRPr>
          </a:p>
        </p:txBody>
      </p:sp>
      <p:sp>
        <p:nvSpPr>
          <p:cNvPr id="24" name="テキスト ボックス 23">
            <a:extLst>
              <a:ext uri="{FF2B5EF4-FFF2-40B4-BE49-F238E27FC236}">
                <a16:creationId xmlns:a16="http://schemas.microsoft.com/office/drawing/2014/main" id="{FF95F2A1-88A6-3C4D-940C-856C1598DE14}"/>
              </a:ext>
            </a:extLst>
          </p:cNvPr>
          <p:cNvSpPr txBox="1"/>
          <p:nvPr/>
        </p:nvSpPr>
        <p:spPr>
          <a:xfrm>
            <a:off x="1529177" y="4547587"/>
            <a:ext cx="563296" cy="300082"/>
          </a:xfrm>
          <a:prstGeom prst="rect">
            <a:avLst/>
          </a:prstGeom>
          <a:noFill/>
        </p:spPr>
        <p:txBody>
          <a:bodyPr wrap="none" rtlCol="0">
            <a:spAutoFit/>
          </a:bodyPr>
          <a:lstStyle/>
          <a:p>
            <a:pPr>
              <a:defRPr/>
            </a:pPr>
            <a:r>
              <a:rPr lang="en-US" altLang="ja-JP" sz="1350" dirty="0">
                <a:solidFill>
                  <a:prstClr val="black"/>
                </a:solidFill>
                <a:latin typeface="Calibri" panose="020F0502020204030204"/>
                <a:ea typeface="ＭＳ Ｐゴシック" panose="020B0600070205080204" pitchFamily="34" charset="-128"/>
              </a:rPr>
              <a:t>ELISA</a:t>
            </a:r>
            <a:endParaRPr lang="ja-JP" altLang="en-US" sz="1350" dirty="0">
              <a:solidFill>
                <a:prstClr val="black"/>
              </a:solidFill>
              <a:latin typeface="Calibri" panose="020F0502020204030204"/>
              <a:ea typeface="ＭＳ Ｐゴシック" panose="020B0600070205080204" pitchFamily="34" charset="-128"/>
            </a:endParaRPr>
          </a:p>
        </p:txBody>
      </p:sp>
      <p:sp>
        <p:nvSpPr>
          <p:cNvPr id="25" name="テキスト ボックス 24">
            <a:extLst>
              <a:ext uri="{FF2B5EF4-FFF2-40B4-BE49-F238E27FC236}">
                <a16:creationId xmlns:a16="http://schemas.microsoft.com/office/drawing/2014/main" id="{178FA0F0-1794-484D-9475-C4747F8BCB66}"/>
              </a:ext>
            </a:extLst>
          </p:cNvPr>
          <p:cNvSpPr txBox="1"/>
          <p:nvPr/>
        </p:nvSpPr>
        <p:spPr>
          <a:xfrm>
            <a:off x="2564923" y="4547587"/>
            <a:ext cx="449162" cy="300082"/>
          </a:xfrm>
          <a:prstGeom prst="rect">
            <a:avLst/>
          </a:prstGeom>
          <a:noFill/>
        </p:spPr>
        <p:txBody>
          <a:bodyPr wrap="none" rtlCol="0">
            <a:spAutoFit/>
          </a:bodyPr>
          <a:lstStyle/>
          <a:p>
            <a:pPr>
              <a:defRPr/>
            </a:pPr>
            <a:r>
              <a:rPr lang="en-US" altLang="ja-JP" sz="1350" dirty="0">
                <a:solidFill>
                  <a:prstClr val="black"/>
                </a:solidFill>
                <a:latin typeface="Calibri" panose="020F0502020204030204"/>
                <a:ea typeface="ＭＳ Ｐゴシック" panose="020B0600070205080204" pitchFamily="34" charset="-128"/>
              </a:rPr>
              <a:t>SPR</a:t>
            </a:r>
            <a:endParaRPr lang="ja-JP" altLang="en-US" sz="1350" dirty="0">
              <a:solidFill>
                <a:prstClr val="black"/>
              </a:solidFill>
              <a:latin typeface="Calibri" panose="020F0502020204030204"/>
              <a:ea typeface="ＭＳ Ｐゴシック" panose="020B0600070205080204" pitchFamily="34" charset="-128"/>
            </a:endParaRPr>
          </a:p>
        </p:txBody>
      </p:sp>
      <p:sp>
        <p:nvSpPr>
          <p:cNvPr id="26" name="テキスト ボックス 25">
            <a:extLst>
              <a:ext uri="{FF2B5EF4-FFF2-40B4-BE49-F238E27FC236}">
                <a16:creationId xmlns:a16="http://schemas.microsoft.com/office/drawing/2014/main" id="{53065515-F05F-2E4D-8FA2-3E182B5B90FB}"/>
              </a:ext>
            </a:extLst>
          </p:cNvPr>
          <p:cNvSpPr txBox="1"/>
          <p:nvPr/>
        </p:nvSpPr>
        <p:spPr>
          <a:xfrm>
            <a:off x="3370909" y="4547587"/>
            <a:ext cx="1992853" cy="300082"/>
          </a:xfrm>
          <a:prstGeom prst="rect">
            <a:avLst/>
          </a:prstGeom>
          <a:noFill/>
        </p:spPr>
        <p:txBody>
          <a:bodyPr wrap="none" rtlCol="0">
            <a:spAutoFit/>
          </a:bodyPr>
          <a:lstStyle/>
          <a:p>
            <a:pPr>
              <a:defRPr/>
            </a:pPr>
            <a:r>
              <a:rPr lang="en-US" altLang="ja-JP" sz="1350" dirty="0">
                <a:solidFill>
                  <a:prstClr val="black"/>
                </a:solidFill>
                <a:latin typeface="Calibri" panose="020F0502020204030204"/>
                <a:ea typeface="ＭＳ Ｐゴシック" panose="020B0600070205080204" pitchFamily="34" charset="-128"/>
              </a:rPr>
              <a:t>Immuno-chromatography</a:t>
            </a:r>
            <a:endParaRPr lang="ja-JP" altLang="en-US" sz="1350" dirty="0">
              <a:solidFill>
                <a:prstClr val="black"/>
              </a:solidFill>
              <a:latin typeface="Calibri" panose="020F0502020204030204"/>
              <a:ea typeface="ＭＳ Ｐゴシック" panose="020B0600070205080204" pitchFamily="34" charset="-128"/>
            </a:endParaRPr>
          </a:p>
        </p:txBody>
      </p:sp>
      <p:sp>
        <p:nvSpPr>
          <p:cNvPr id="27" name="テキスト ボックス 26">
            <a:extLst>
              <a:ext uri="{FF2B5EF4-FFF2-40B4-BE49-F238E27FC236}">
                <a16:creationId xmlns:a16="http://schemas.microsoft.com/office/drawing/2014/main" id="{0EA4BC35-645B-2C49-B27D-28106E3FE685}"/>
              </a:ext>
            </a:extLst>
          </p:cNvPr>
          <p:cNvSpPr txBox="1"/>
          <p:nvPr/>
        </p:nvSpPr>
        <p:spPr>
          <a:xfrm>
            <a:off x="5507905" y="4547587"/>
            <a:ext cx="1426609" cy="300082"/>
          </a:xfrm>
          <a:prstGeom prst="rect">
            <a:avLst/>
          </a:prstGeom>
          <a:noFill/>
        </p:spPr>
        <p:txBody>
          <a:bodyPr wrap="none" rtlCol="0">
            <a:spAutoFit/>
          </a:bodyPr>
          <a:lstStyle/>
          <a:p>
            <a:pPr>
              <a:defRPr/>
            </a:pPr>
            <a:r>
              <a:rPr lang="en-US" altLang="ja-JP" sz="1350" dirty="0">
                <a:solidFill>
                  <a:prstClr val="black"/>
                </a:solidFill>
                <a:latin typeface="Calibri" panose="020F0502020204030204"/>
                <a:ea typeface="ＭＳ Ｐゴシック" panose="020B0600070205080204" pitchFamily="34" charset="-128"/>
              </a:rPr>
              <a:t>Latex aggregation</a:t>
            </a:r>
            <a:endParaRPr lang="ja-JP" altLang="en-US" sz="1350" dirty="0">
              <a:solidFill>
                <a:prstClr val="black"/>
              </a:solidFill>
              <a:latin typeface="Calibri" panose="020F0502020204030204"/>
              <a:ea typeface="ＭＳ Ｐゴシック" panose="020B0600070205080204" pitchFamily="34" charset="-128"/>
            </a:endParaRPr>
          </a:p>
        </p:txBody>
      </p:sp>
      <p:sp>
        <p:nvSpPr>
          <p:cNvPr id="28" name="テキスト ボックス 27">
            <a:extLst>
              <a:ext uri="{FF2B5EF4-FFF2-40B4-BE49-F238E27FC236}">
                <a16:creationId xmlns:a16="http://schemas.microsoft.com/office/drawing/2014/main" id="{22DF8AF0-B791-1949-8EE2-ABF5DEAADC50}"/>
              </a:ext>
            </a:extLst>
          </p:cNvPr>
          <p:cNvSpPr txBox="1"/>
          <p:nvPr/>
        </p:nvSpPr>
        <p:spPr>
          <a:xfrm>
            <a:off x="7186471" y="4547587"/>
            <a:ext cx="577402" cy="300082"/>
          </a:xfrm>
          <a:prstGeom prst="rect">
            <a:avLst/>
          </a:prstGeom>
          <a:noFill/>
        </p:spPr>
        <p:txBody>
          <a:bodyPr wrap="none" rtlCol="0">
            <a:spAutoFit/>
          </a:bodyPr>
          <a:lstStyle/>
          <a:p>
            <a:pPr>
              <a:defRPr/>
            </a:pPr>
            <a:r>
              <a:rPr lang="en-US" altLang="ja-JP" sz="1350" dirty="0">
                <a:solidFill>
                  <a:prstClr val="black"/>
                </a:solidFill>
                <a:latin typeface="Calibri" panose="020F0502020204030204"/>
                <a:ea typeface="ＭＳ Ｐゴシック" panose="020B0600070205080204" pitchFamily="34" charset="-128"/>
              </a:rPr>
              <a:t>CLEIA</a:t>
            </a:r>
            <a:endParaRPr lang="ja-JP" altLang="en-US" sz="1350" dirty="0">
              <a:solidFill>
                <a:prstClr val="black"/>
              </a:solidFill>
              <a:latin typeface="Calibri" panose="020F0502020204030204"/>
              <a:ea typeface="ＭＳ Ｐゴシック" panose="020B0600070205080204" pitchFamily="34" charset="-128"/>
            </a:endParaRPr>
          </a:p>
        </p:txBody>
      </p:sp>
      <p:sp>
        <p:nvSpPr>
          <p:cNvPr id="29" name="右中かっこ 28">
            <a:extLst>
              <a:ext uri="{FF2B5EF4-FFF2-40B4-BE49-F238E27FC236}">
                <a16:creationId xmlns:a16="http://schemas.microsoft.com/office/drawing/2014/main" id="{F074CE49-CC03-9D40-9FF4-42B7F34BCA75}"/>
              </a:ext>
            </a:extLst>
          </p:cNvPr>
          <p:cNvSpPr/>
          <p:nvPr/>
        </p:nvSpPr>
        <p:spPr>
          <a:xfrm>
            <a:off x="5655422" y="1869304"/>
            <a:ext cx="213065" cy="918839"/>
          </a:xfrm>
          <a:prstGeom prst="rightBrac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ja-JP" altLang="en-US" sz="1350">
              <a:solidFill>
                <a:prstClr val="black"/>
              </a:solidFill>
              <a:latin typeface="Calibri" panose="020F0502020204030204"/>
              <a:ea typeface="ＭＳ Ｐゴシック" panose="020B0600070205080204" pitchFamily="34" charset="-128"/>
            </a:endParaRPr>
          </a:p>
        </p:txBody>
      </p:sp>
      <p:sp>
        <p:nvSpPr>
          <p:cNvPr id="30" name="テキスト ボックス 29">
            <a:extLst>
              <a:ext uri="{FF2B5EF4-FFF2-40B4-BE49-F238E27FC236}">
                <a16:creationId xmlns:a16="http://schemas.microsoft.com/office/drawing/2014/main" id="{C22878AA-DF50-5743-8E5E-74C2C3FBBB8B}"/>
              </a:ext>
            </a:extLst>
          </p:cNvPr>
          <p:cNvSpPr txBox="1"/>
          <p:nvPr/>
        </p:nvSpPr>
        <p:spPr>
          <a:xfrm>
            <a:off x="6118907" y="1869304"/>
            <a:ext cx="1847596" cy="923330"/>
          </a:xfrm>
          <a:prstGeom prst="rect">
            <a:avLst/>
          </a:prstGeom>
          <a:noFill/>
        </p:spPr>
        <p:txBody>
          <a:bodyPr wrap="square" rtlCol="0">
            <a:spAutoFit/>
          </a:bodyPr>
          <a:lstStyle/>
          <a:p>
            <a:pPr algn="ctr">
              <a:defRPr/>
            </a:pPr>
            <a:r>
              <a:rPr lang="en-US" altLang="ja-JP" dirty="0">
                <a:solidFill>
                  <a:prstClr val="black"/>
                </a:solidFill>
                <a:latin typeface="Calibri" panose="020F0502020204030204"/>
                <a:ea typeface="ＭＳ Ｐゴシック" panose="020B0600070205080204" pitchFamily="34" charset="-128"/>
              </a:rPr>
              <a:t>usually evaluated during antibody screening</a:t>
            </a:r>
            <a:endParaRPr lang="ja-JP" altLang="en-US" dirty="0">
              <a:solidFill>
                <a:prstClr val="black"/>
              </a:solidFill>
              <a:latin typeface="Calibri" panose="020F0502020204030204"/>
              <a:ea typeface="ＭＳ Ｐゴシック" panose="020B0600070205080204" pitchFamily="34" charset="-128"/>
            </a:endParaRPr>
          </a:p>
        </p:txBody>
      </p:sp>
      <p:pic>
        <p:nvPicPr>
          <p:cNvPr id="31" name="図 30">
            <a:extLst>
              <a:ext uri="{FF2B5EF4-FFF2-40B4-BE49-F238E27FC236}">
                <a16:creationId xmlns:a16="http://schemas.microsoft.com/office/drawing/2014/main" id="{9A1DE4CA-C1EC-C042-A29C-66B241AEB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902" y="4965391"/>
            <a:ext cx="847003" cy="565952"/>
          </a:xfrm>
          <a:prstGeom prst="rect">
            <a:avLst/>
          </a:prstGeom>
        </p:spPr>
      </p:pic>
      <p:pic>
        <p:nvPicPr>
          <p:cNvPr id="32" name="図 31">
            <a:extLst>
              <a:ext uri="{FF2B5EF4-FFF2-40B4-BE49-F238E27FC236}">
                <a16:creationId xmlns:a16="http://schemas.microsoft.com/office/drawing/2014/main" id="{4FD2F6EF-3A7A-6148-BCE3-B32544E4ACDE}"/>
              </a:ext>
            </a:extLst>
          </p:cNvPr>
          <p:cNvPicPr>
            <a:picLocks noChangeAspect="1"/>
          </p:cNvPicPr>
          <p:nvPr/>
        </p:nvPicPr>
        <p:blipFill>
          <a:blip r:embed="rId3"/>
          <a:stretch>
            <a:fillRect/>
          </a:stretch>
        </p:blipFill>
        <p:spPr>
          <a:xfrm>
            <a:off x="2319222" y="5032602"/>
            <a:ext cx="1007685" cy="377194"/>
          </a:xfrm>
          <a:prstGeom prst="rect">
            <a:avLst/>
          </a:prstGeom>
        </p:spPr>
      </p:pic>
      <p:pic>
        <p:nvPicPr>
          <p:cNvPr id="33" name="図 32">
            <a:extLst>
              <a:ext uri="{FF2B5EF4-FFF2-40B4-BE49-F238E27FC236}">
                <a16:creationId xmlns:a16="http://schemas.microsoft.com/office/drawing/2014/main" id="{6D7EFF55-F725-4E47-9208-C6ED36B0DB74}"/>
              </a:ext>
            </a:extLst>
          </p:cNvPr>
          <p:cNvPicPr>
            <a:picLocks noChangeAspect="1"/>
          </p:cNvPicPr>
          <p:nvPr/>
        </p:nvPicPr>
        <p:blipFill rotWithShape="1">
          <a:blip r:embed="rId4"/>
          <a:srcRect t="21489"/>
          <a:stretch/>
        </p:blipFill>
        <p:spPr>
          <a:xfrm>
            <a:off x="3473980" y="4912127"/>
            <a:ext cx="1710581" cy="690806"/>
          </a:xfrm>
          <a:prstGeom prst="rect">
            <a:avLst/>
          </a:prstGeom>
        </p:spPr>
      </p:pic>
      <p:sp>
        <p:nvSpPr>
          <p:cNvPr id="34" name="テキスト ボックス 33">
            <a:extLst>
              <a:ext uri="{FF2B5EF4-FFF2-40B4-BE49-F238E27FC236}">
                <a16:creationId xmlns:a16="http://schemas.microsoft.com/office/drawing/2014/main" id="{65ECE50C-1ED2-0841-9D0C-AA25481F8513}"/>
              </a:ext>
            </a:extLst>
          </p:cNvPr>
          <p:cNvSpPr txBox="1"/>
          <p:nvPr/>
        </p:nvSpPr>
        <p:spPr>
          <a:xfrm>
            <a:off x="1242874" y="5637876"/>
            <a:ext cx="936475" cy="253916"/>
          </a:xfrm>
          <a:prstGeom prst="rect">
            <a:avLst/>
          </a:prstGeom>
          <a:noFill/>
        </p:spPr>
        <p:txBody>
          <a:bodyPr wrap="none" rtlCol="0">
            <a:spAutoFit/>
          </a:bodyPr>
          <a:lstStyle/>
          <a:p>
            <a:pPr>
              <a:defRPr/>
            </a:pPr>
            <a:r>
              <a:rPr lang="en-US" altLang="ja-JP" sz="1050" dirty="0">
                <a:solidFill>
                  <a:prstClr val="black"/>
                </a:solidFill>
                <a:latin typeface="Calibri" panose="020F0502020204030204"/>
                <a:ea typeface="ＭＳ Ｐゴシック" panose="020B0600070205080204" pitchFamily="34" charset="-128"/>
              </a:rPr>
              <a:t>PS</a:t>
            </a:r>
            <a:r>
              <a:rPr lang="ja-JP" altLang="en-US" sz="1050" dirty="0">
                <a:solidFill>
                  <a:prstClr val="black"/>
                </a:solidFill>
                <a:latin typeface="Calibri" panose="020F0502020204030204"/>
                <a:ea typeface="ＭＳ Ｐゴシック" panose="020B0600070205080204" pitchFamily="34" charset="-128"/>
              </a:rPr>
              <a:t> </a:t>
            </a:r>
            <a:r>
              <a:rPr lang="en-US" altLang="ja-JP" sz="1050" dirty="0">
                <a:solidFill>
                  <a:prstClr val="black"/>
                </a:solidFill>
                <a:latin typeface="Calibri" panose="020F0502020204030204"/>
                <a:ea typeface="ＭＳ Ｐゴシック" panose="020B0600070205080204" pitchFamily="34" charset="-128"/>
              </a:rPr>
              <a:t>microplate</a:t>
            </a:r>
            <a:endParaRPr lang="ja-JP" altLang="en-US" sz="1050" dirty="0">
              <a:solidFill>
                <a:prstClr val="black"/>
              </a:solidFill>
              <a:latin typeface="Calibri" panose="020F0502020204030204"/>
              <a:ea typeface="ＭＳ Ｐゴシック" panose="020B0600070205080204" pitchFamily="34" charset="-128"/>
            </a:endParaRPr>
          </a:p>
        </p:txBody>
      </p:sp>
      <p:sp>
        <p:nvSpPr>
          <p:cNvPr id="35" name="テキスト ボックス 34">
            <a:extLst>
              <a:ext uri="{FF2B5EF4-FFF2-40B4-BE49-F238E27FC236}">
                <a16:creationId xmlns:a16="http://schemas.microsoft.com/office/drawing/2014/main" id="{56756059-88AE-1F4C-A09C-F12ECF2EBCEB}"/>
              </a:ext>
            </a:extLst>
          </p:cNvPr>
          <p:cNvSpPr txBox="1"/>
          <p:nvPr/>
        </p:nvSpPr>
        <p:spPr>
          <a:xfrm>
            <a:off x="2409179" y="5632328"/>
            <a:ext cx="835485" cy="253916"/>
          </a:xfrm>
          <a:prstGeom prst="rect">
            <a:avLst/>
          </a:prstGeom>
          <a:noFill/>
        </p:spPr>
        <p:txBody>
          <a:bodyPr wrap="none" rtlCol="0">
            <a:spAutoFit/>
          </a:bodyPr>
          <a:lstStyle/>
          <a:p>
            <a:pPr>
              <a:defRPr/>
            </a:pPr>
            <a:r>
              <a:rPr lang="en-US" altLang="ja-JP" sz="1050" dirty="0">
                <a:solidFill>
                  <a:prstClr val="black"/>
                </a:solidFill>
                <a:latin typeface="Calibri" panose="020F0502020204030204"/>
                <a:ea typeface="ＭＳ Ｐゴシック" panose="020B0600070205080204" pitchFamily="34" charset="-128"/>
              </a:rPr>
              <a:t>CM-dextran</a:t>
            </a:r>
            <a:endParaRPr lang="ja-JP" altLang="en-US" sz="1050" dirty="0">
              <a:solidFill>
                <a:prstClr val="black"/>
              </a:solidFill>
              <a:latin typeface="Calibri" panose="020F0502020204030204"/>
              <a:ea typeface="ＭＳ Ｐゴシック" panose="020B0600070205080204" pitchFamily="34" charset="-128"/>
            </a:endParaRPr>
          </a:p>
        </p:txBody>
      </p:sp>
      <p:sp>
        <p:nvSpPr>
          <p:cNvPr id="36" name="テキスト ボックス 35">
            <a:extLst>
              <a:ext uri="{FF2B5EF4-FFF2-40B4-BE49-F238E27FC236}">
                <a16:creationId xmlns:a16="http://schemas.microsoft.com/office/drawing/2014/main" id="{337C7E7F-981D-2042-9937-785B5C24B84B}"/>
              </a:ext>
            </a:extLst>
          </p:cNvPr>
          <p:cNvSpPr txBox="1"/>
          <p:nvPr/>
        </p:nvSpPr>
        <p:spPr>
          <a:xfrm>
            <a:off x="3815180" y="5600147"/>
            <a:ext cx="998991" cy="253916"/>
          </a:xfrm>
          <a:prstGeom prst="rect">
            <a:avLst/>
          </a:prstGeom>
          <a:noFill/>
        </p:spPr>
        <p:txBody>
          <a:bodyPr wrap="none" rtlCol="0">
            <a:spAutoFit/>
          </a:bodyPr>
          <a:lstStyle/>
          <a:p>
            <a:pPr>
              <a:defRPr/>
            </a:pPr>
            <a:r>
              <a:rPr lang="en-US" altLang="ja-JP" sz="1050" dirty="0">
                <a:solidFill>
                  <a:prstClr val="black"/>
                </a:solidFill>
                <a:latin typeface="Calibri" panose="020F0502020204030204"/>
                <a:ea typeface="ＭＳ Ｐゴシック" panose="020B0600070205080204" pitchFamily="34" charset="-128"/>
              </a:rPr>
              <a:t>Nitro-</a:t>
            </a:r>
            <a:r>
              <a:rPr lang="en-US" altLang="ja-JP" sz="1050" dirty="0" err="1">
                <a:solidFill>
                  <a:prstClr val="black"/>
                </a:solidFill>
                <a:latin typeface="Calibri" panose="020F0502020204030204"/>
                <a:ea typeface="ＭＳ Ｐゴシック" panose="020B0600070205080204" pitchFamily="34" charset="-128"/>
              </a:rPr>
              <a:t>cellurose</a:t>
            </a:r>
            <a:endParaRPr lang="ja-JP" altLang="en-US" sz="1050" dirty="0">
              <a:solidFill>
                <a:prstClr val="black"/>
              </a:solidFill>
              <a:latin typeface="Calibri" panose="020F0502020204030204"/>
              <a:ea typeface="ＭＳ Ｐゴシック" panose="020B0600070205080204" pitchFamily="34" charset="-128"/>
            </a:endParaRPr>
          </a:p>
        </p:txBody>
      </p:sp>
      <p:sp>
        <p:nvSpPr>
          <p:cNvPr id="37" name="テキスト ボックス 36">
            <a:extLst>
              <a:ext uri="{FF2B5EF4-FFF2-40B4-BE49-F238E27FC236}">
                <a16:creationId xmlns:a16="http://schemas.microsoft.com/office/drawing/2014/main" id="{F19321F9-3CB4-C94F-8717-EEFE0ACC38BE}"/>
              </a:ext>
            </a:extLst>
          </p:cNvPr>
          <p:cNvSpPr txBox="1"/>
          <p:nvPr/>
        </p:nvSpPr>
        <p:spPr>
          <a:xfrm>
            <a:off x="5660625" y="5634547"/>
            <a:ext cx="966931" cy="253916"/>
          </a:xfrm>
          <a:prstGeom prst="rect">
            <a:avLst/>
          </a:prstGeom>
          <a:noFill/>
        </p:spPr>
        <p:txBody>
          <a:bodyPr wrap="none" rtlCol="0">
            <a:spAutoFit/>
          </a:bodyPr>
          <a:lstStyle/>
          <a:p>
            <a:pPr>
              <a:defRPr/>
            </a:pPr>
            <a:r>
              <a:rPr lang="en-US" altLang="ja-JP" sz="1050" dirty="0">
                <a:solidFill>
                  <a:prstClr val="black"/>
                </a:solidFill>
                <a:latin typeface="Calibri" panose="020F0502020204030204"/>
                <a:ea typeface="ＭＳ Ｐゴシック" panose="020B0600070205080204" pitchFamily="34" charset="-128"/>
              </a:rPr>
              <a:t>PS</a:t>
            </a:r>
            <a:r>
              <a:rPr lang="ja-JP" altLang="en-US" sz="1050" dirty="0">
                <a:solidFill>
                  <a:prstClr val="black"/>
                </a:solidFill>
                <a:latin typeface="Calibri" panose="020F0502020204030204"/>
                <a:ea typeface="ＭＳ Ｐゴシック" panose="020B0600070205080204" pitchFamily="34" charset="-128"/>
              </a:rPr>
              <a:t> </a:t>
            </a:r>
            <a:r>
              <a:rPr lang="en-US" altLang="ja-JP" sz="1050" dirty="0">
                <a:solidFill>
                  <a:prstClr val="black"/>
                </a:solidFill>
                <a:latin typeface="Calibri" panose="020F0502020204030204"/>
                <a:ea typeface="ＭＳ Ｐゴシック" panose="020B0600070205080204" pitchFamily="34" charset="-128"/>
              </a:rPr>
              <a:t>latex beads</a:t>
            </a:r>
            <a:endParaRPr lang="ja-JP" altLang="en-US" sz="1050" dirty="0">
              <a:solidFill>
                <a:prstClr val="black"/>
              </a:solidFill>
              <a:latin typeface="Calibri" panose="020F0502020204030204"/>
              <a:ea typeface="ＭＳ Ｐゴシック" panose="020B0600070205080204" pitchFamily="34" charset="-128"/>
            </a:endParaRPr>
          </a:p>
        </p:txBody>
      </p:sp>
      <p:sp>
        <p:nvSpPr>
          <p:cNvPr id="38" name="テキスト ボックス 37">
            <a:extLst>
              <a:ext uri="{FF2B5EF4-FFF2-40B4-BE49-F238E27FC236}">
                <a16:creationId xmlns:a16="http://schemas.microsoft.com/office/drawing/2014/main" id="{01CEEFC5-42ED-654C-9E14-6EF8F3B4115C}"/>
              </a:ext>
            </a:extLst>
          </p:cNvPr>
          <p:cNvSpPr txBox="1"/>
          <p:nvPr/>
        </p:nvSpPr>
        <p:spPr>
          <a:xfrm>
            <a:off x="7042705" y="5615461"/>
            <a:ext cx="1055097" cy="253916"/>
          </a:xfrm>
          <a:prstGeom prst="rect">
            <a:avLst/>
          </a:prstGeom>
          <a:noFill/>
        </p:spPr>
        <p:txBody>
          <a:bodyPr wrap="none" rtlCol="0">
            <a:spAutoFit/>
          </a:bodyPr>
          <a:lstStyle/>
          <a:p>
            <a:pPr>
              <a:defRPr/>
            </a:pPr>
            <a:r>
              <a:rPr lang="en-US" altLang="ja-JP" sz="1050" dirty="0">
                <a:solidFill>
                  <a:prstClr val="black"/>
                </a:solidFill>
                <a:latin typeface="Calibri" panose="020F0502020204030204"/>
                <a:ea typeface="ＭＳ Ｐゴシック" panose="020B0600070205080204" pitchFamily="34" charset="-128"/>
              </a:rPr>
              <a:t>Magnetic beads</a:t>
            </a:r>
            <a:endParaRPr lang="ja-JP" altLang="en-US" sz="1050" dirty="0">
              <a:solidFill>
                <a:prstClr val="black"/>
              </a:solidFill>
              <a:latin typeface="Calibri" panose="020F0502020204030204"/>
              <a:ea typeface="ＭＳ Ｐゴシック" panose="020B0600070205080204" pitchFamily="34" charset="-128"/>
            </a:endParaRPr>
          </a:p>
        </p:txBody>
      </p:sp>
      <p:pic>
        <p:nvPicPr>
          <p:cNvPr id="39" name="図 38">
            <a:extLst>
              <a:ext uri="{FF2B5EF4-FFF2-40B4-BE49-F238E27FC236}">
                <a16:creationId xmlns:a16="http://schemas.microsoft.com/office/drawing/2014/main" id="{9935DB34-8576-F544-BEFD-1BE0261CCF36}"/>
              </a:ext>
            </a:extLst>
          </p:cNvPr>
          <p:cNvPicPr>
            <a:picLocks noChangeAspect="1"/>
          </p:cNvPicPr>
          <p:nvPr/>
        </p:nvPicPr>
        <p:blipFill rotWithShape="1">
          <a:blip r:embed="rId5">
            <a:extLst>
              <a:ext uri="{28A0092B-C50C-407E-A947-70E740481C1C}">
                <a14:useLocalDpi xmlns:a14="http://schemas.microsoft.com/office/drawing/2010/main" val="0"/>
              </a:ext>
            </a:extLst>
          </a:blip>
          <a:srcRect t="14247"/>
          <a:stretch/>
        </p:blipFill>
        <p:spPr>
          <a:xfrm>
            <a:off x="5729877" y="4878836"/>
            <a:ext cx="990308" cy="760079"/>
          </a:xfrm>
          <a:prstGeom prst="rect">
            <a:avLst/>
          </a:prstGeom>
        </p:spPr>
      </p:pic>
      <p:pic>
        <p:nvPicPr>
          <p:cNvPr id="40" name="図 39">
            <a:extLst>
              <a:ext uri="{FF2B5EF4-FFF2-40B4-BE49-F238E27FC236}">
                <a16:creationId xmlns:a16="http://schemas.microsoft.com/office/drawing/2014/main" id="{DDCB544D-61B9-EE4F-B772-DDDE0E3AE39A}"/>
              </a:ext>
            </a:extLst>
          </p:cNvPr>
          <p:cNvPicPr>
            <a:picLocks noChangeAspect="1"/>
          </p:cNvPicPr>
          <p:nvPr/>
        </p:nvPicPr>
        <p:blipFill rotWithShape="1">
          <a:blip r:embed="rId6"/>
          <a:srcRect b="16905"/>
          <a:stretch/>
        </p:blipFill>
        <p:spPr>
          <a:xfrm>
            <a:off x="7195351" y="4931363"/>
            <a:ext cx="645851" cy="633272"/>
          </a:xfrm>
          <a:prstGeom prst="rect">
            <a:avLst/>
          </a:prstGeom>
        </p:spPr>
      </p:pic>
      <p:sp>
        <p:nvSpPr>
          <p:cNvPr id="41" name="テキスト ボックス 40">
            <a:extLst>
              <a:ext uri="{FF2B5EF4-FFF2-40B4-BE49-F238E27FC236}">
                <a16:creationId xmlns:a16="http://schemas.microsoft.com/office/drawing/2014/main" id="{AF8B9AA8-E3A2-944E-B1F4-6C5ECBEE1581}"/>
              </a:ext>
            </a:extLst>
          </p:cNvPr>
          <p:cNvSpPr txBox="1"/>
          <p:nvPr/>
        </p:nvSpPr>
        <p:spPr>
          <a:xfrm>
            <a:off x="6221209" y="3335348"/>
            <a:ext cx="2334716" cy="369332"/>
          </a:xfrm>
          <a:prstGeom prst="rect">
            <a:avLst/>
          </a:prstGeom>
          <a:noFill/>
        </p:spPr>
        <p:txBody>
          <a:bodyPr wrap="square" rtlCol="0">
            <a:spAutoFit/>
          </a:bodyPr>
          <a:lstStyle/>
          <a:p>
            <a:pPr algn="ctr">
              <a:defRPr/>
            </a:pPr>
            <a:r>
              <a:rPr lang="en-US" altLang="ja-JP" dirty="0">
                <a:solidFill>
                  <a:prstClr val="black"/>
                </a:solidFill>
                <a:latin typeface="Calibri" panose="020F0502020204030204"/>
                <a:ea typeface="ＭＳ Ｐゴシック" panose="020B0600070205080204" pitchFamily="34" charset="-128"/>
              </a:rPr>
              <a:t>Not evaluated so far</a:t>
            </a:r>
            <a:endParaRPr lang="ja-JP" altLang="en-US" dirty="0">
              <a:solidFill>
                <a:prstClr val="black"/>
              </a:solidFill>
              <a:latin typeface="Calibri" panose="020F0502020204030204"/>
              <a:ea typeface="ＭＳ Ｐゴシック" panose="020B0600070205080204" pitchFamily="34" charset="-128"/>
            </a:endParaRPr>
          </a:p>
        </p:txBody>
      </p:sp>
    </p:spTree>
    <p:extLst>
      <p:ext uri="{BB962C8B-B14F-4D97-AF65-F5344CB8AC3E}">
        <p14:creationId xmlns:p14="http://schemas.microsoft.com/office/powerpoint/2010/main" val="3986034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967DDFE-BD59-283A-CB60-A56167EE4FE5}"/>
              </a:ext>
            </a:extLst>
          </p:cNvPr>
          <p:cNvSpPr txBox="1"/>
          <p:nvPr/>
        </p:nvSpPr>
        <p:spPr>
          <a:xfrm>
            <a:off x="374574" y="1564395"/>
            <a:ext cx="8560105" cy="3046988"/>
          </a:xfrm>
          <a:prstGeom prst="rect">
            <a:avLst/>
          </a:prstGeom>
          <a:noFill/>
        </p:spPr>
        <p:txBody>
          <a:bodyPr wrap="square" rtlCol="0">
            <a:spAutoFit/>
          </a:bodyPr>
          <a:lstStyle/>
          <a:p>
            <a:r>
              <a:rPr kumimoji="1" lang="en-US" altLang="ja-JP" sz="2400" dirty="0"/>
              <a:t>Today’s topics</a:t>
            </a:r>
          </a:p>
          <a:p>
            <a:endParaRPr lang="en-US" altLang="ja-JP" sz="2400" dirty="0"/>
          </a:p>
          <a:p>
            <a:r>
              <a:rPr kumimoji="1" lang="ja-JP" altLang="en-US" sz="2400"/>
              <a:t>・ </a:t>
            </a:r>
            <a:r>
              <a:rPr kumimoji="1" lang="en-US" altLang="ja-JP" sz="2400" dirty="0"/>
              <a:t>Isolation and characterization of rabbit single-chain </a:t>
            </a:r>
            <a:r>
              <a:rPr kumimoji="1" lang="en-US" altLang="ja-JP" sz="2400" dirty="0" err="1"/>
              <a:t>Fv</a:t>
            </a:r>
            <a:r>
              <a:rPr kumimoji="1" lang="en-US" altLang="ja-JP" sz="2400" dirty="0"/>
              <a:t> antibodies</a:t>
            </a:r>
          </a:p>
          <a:p>
            <a:endParaRPr lang="en-US" altLang="ja-JP" sz="2400" dirty="0"/>
          </a:p>
          <a:p>
            <a:r>
              <a:rPr kumimoji="1" lang="ja-JP" altLang="en-US" sz="2400">
                <a:solidFill>
                  <a:srgbClr val="FF0000"/>
                </a:solidFill>
              </a:rPr>
              <a:t>・ </a:t>
            </a:r>
            <a:r>
              <a:rPr lang="en-US" altLang="ja-JP" sz="2400" dirty="0">
                <a:solidFill>
                  <a:srgbClr val="FF0000"/>
                </a:solidFill>
              </a:rPr>
              <a:t>Isolation and characterization of </a:t>
            </a:r>
            <a:r>
              <a:rPr kumimoji="1" lang="en-US" altLang="ja-JP" sz="2400" dirty="0">
                <a:solidFill>
                  <a:srgbClr val="FF0000"/>
                </a:solidFill>
              </a:rPr>
              <a:t>Materials-binding peptides</a:t>
            </a:r>
          </a:p>
          <a:p>
            <a:endParaRPr lang="en-US" altLang="ja-JP" sz="2400" dirty="0"/>
          </a:p>
          <a:p>
            <a:r>
              <a:rPr kumimoji="1" lang="ja-JP" altLang="en-US" sz="2400"/>
              <a:t>・</a:t>
            </a:r>
            <a:r>
              <a:rPr kumimoji="1" lang="en-US" altLang="ja-JP" sz="2400" dirty="0"/>
              <a:t> Site-specific immobilization of tagged </a:t>
            </a:r>
            <a:r>
              <a:rPr kumimoji="1" lang="en-US" altLang="ja-JP" sz="2400" dirty="0" err="1"/>
              <a:t>scFvs</a:t>
            </a:r>
            <a:r>
              <a:rPr kumimoji="1" lang="en-US" altLang="ja-JP" sz="2400" dirty="0"/>
              <a:t> for sensitive immuno-diagnostics </a:t>
            </a:r>
            <a:endParaRPr kumimoji="1" lang="ja-JP" altLang="en-US" sz="2400"/>
          </a:p>
        </p:txBody>
      </p:sp>
    </p:spTree>
    <p:extLst>
      <p:ext uri="{BB962C8B-B14F-4D97-AF65-F5344CB8AC3E}">
        <p14:creationId xmlns:p14="http://schemas.microsoft.com/office/powerpoint/2010/main" val="255210673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7980" y="95348"/>
            <a:ext cx="8784976" cy="1143000"/>
          </a:xfrm>
        </p:spPr>
        <p:txBody>
          <a:bodyPr>
            <a:normAutofit fontScale="90000"/>
          </a:bodyPr>
          <a:lstStyle/>
          <a:p>
            <a:r>
              <a:rPr kumimoji="1" lang="en-US" altLang="ja-JP" dirty="0"/>
              <a:t>Design and development of interactive bio-material interface</a:t>
            </a:r>
            <a:endParaRPr kumimoji="1" lang="ja-JP" altLang="en-US" sz="3600" dirty="0"/>
          </a:p>
        </p:txBody>
      </p:sp>
      <p:sp>
        <p:nvSpPr>
          <p:cNvPr id="21" name="テキスト ボックス 20"/>
          <p:cNvSpPr txBox="1"/>
          <p:nvPr/>
        </p:nvSpPr>
        <p:spPr>
          <a:xfrm>
            <a:off x="539903" y="2020399"/>
            <a:ext cx="3820213" cy="1200329"/>
          </a:xfrm>
          <a:prstGeom prst="rect">
            <a:avLst/>
          </a:prstGeom>
          <a:noFill/>
          <a:ln w="38100">
            <a:solidFill>
              <a:srgbClr val="FF0000"/>
            </a:solidFill>
          </a:ln>
        </p:spPr>
        <p:txBody>
          <a:bodyPr wrap="none" rtlCol="0">
            <a:spAutoFit/>
          </a:bodyPr>
          <a:lstStyle/>
          <a:p>
            <a:r>
              <a:rPr lang="en-US" altLang="ja-JP" sz="2400" dirty="0"/>
              <a:t>Function of biomolecule</a:t>
            </a:r>
            <a:endParaRPr kumimoji="1" lang="en-US" altLang="ja-JP" sz="2400" dirty="0"/>
          </a:p>
          <a:p>
            <a:pPr marL="285750" indent="-285750">
              <a:buFont typeface="Arial" pitchFamily="34" charset="0"/>
              <a:buChar char="•"/>
            </a:pPr>
            <a:r>
              <a:rPr lang="en-US" altLang="ja-JP" sz="2400" dirty="0"/>
              <a:t>Catalysis (Enzyme)</a:t>
            </a:r>
          </a:p>
          <a:p>
            <a:pPr marL="285750" indent="-285750">
              <a:buFont typeface="Arial" pitchFamily="34" charset="0"/>
              <a:buChar char="•"/>
            </a:pPr>
            <a:r>
              <a:rPr kumimoji="1" lang="en-US" altLang="ja-JP" sz="2400" dirty="0"/>
              <a:t>Recognition (Ab, Receptor)</a:t>
            </a:r>
          </a:p>
        </p:txBody>
      </p:sp>
      <p:sp>
        <p:nvSpPr>
          <p:cNvPr id="22" name="テキスト ボックス 21"/>
          <p:cNvSpPr txBox="1"/>
          <p:nvPr/>
        </p:nvSpPr>
        <p:spPr>
          <a:xfrm>
            <a:off x="1260923" y="3966114"/>
            <a:ext cx="1625445" cy="1569660"/>
          </a:xfrm>
          <a:prstGeom prst="rect">
            <a:avLst/>
          </a:prstGeom>
          <a:noFill/>
          <a:ln w="38100">
            <a:solidFill>
              <a:srgbClr val="3333FF"/>
            </a:solidFill>
          </a:ln>
        </p:spPr>
        <p:txBody>
          <a:bodyPr wrap="none" rtlCol="0">
            <a:spAutoFit/>
          </a:bodyPr>
          <a:lstStyle/>
          <a:p>
            <a:r>
              <a:rPr kumimoji="1" lang="en-US" altLang="ja-JP" sz="2400" dirty="0"/>
              <a:t>Materials</a:t>
            </a:r>
          </a:p>
          <a:p>
            <a:pPr marL="285750" indent="-285750">
              <a:buFont typeface="Arial" pitchFamily="34" charset="0"/>
              <a:buChar char="•"/>
            </a:pPr>
            <a:r>
              <a:rPr lang="en-US" altLang="ja-JP" sz="2400" dirty="0"/>
              <a:t>Organic</a:t>
            </a:r>
          </a:p>
          <a:p>
            <a:pPr marL="285750" indent="-285750">
              <a:buFont typeface="Arial" pitchFamily="34" charset="0"/>
              <a:buChar char="•"/>
            </a:pPr>
            <a:r>
              <a:rPr lang="en-US" altLang="ja-JP" sz="2400" dirty="0"/>
              <a:t>Inorganic</a:t>
            </a:r>
          </a:p>
          <a:p>
            <a:pPr marL="285750" indent="-285750">
              <a:buFont typeface="Arial" pitchFamily="34" charset="0"/>
              <a:buChar char="•"/>
            </a:pPr>
            <a:r>
              <a:rPr kumimoji="1" lang="en-US" altLang="ja-JP" sz="2400" dirty="0"/>
              <a:t>Hybrid</a:t>
            </a:r>
          </a:p>
        </p:txBody>
      </p:sp>
      <p:sp>
        <p:nvSpPr>
          <p:cNvPr id="23" name="テキスト ボックス 22"/>
          <p:cNvSpPr txBox="1"/>
          <p:nvPr/>
        </p:nvSpPr>
        <p:spPr>
          <a:xfrm>
            <a:off x="5085802" y="2131988"/>
            <a:ext cx="3975752" cy="2308324"/>
          </a:xfrm>
          <a:prstGeom prst="rect">
            <a:avLst/>
          </a:prstGeom>
          <a:noFill/>
          <a:ln w="38100">
            <a:solidFill>
              <a:srgbClr val="00FF00"/>
            </a:solidFill>
          </a:ln>
        </p:spPr>
        <p:txBody>
          <a:bodyPr wrap="square" rtlCol="0">
            <a:spAutoFit/>
          </a:bodyPr>
          <a:lstStyle/>
          <a:p>
            <a:r>
              <a:rPr kumimoji="1" lang="en-US" altLang="ja-JP" sz="2400" dirty="0"/>
              <a:t>New bio-interface application</a:t>
            </a:r>
          </a:p>
          <a:p>
            <a:pPr marL="285750" indent="-285750">
              <a:buFont typeface="Arial" pitchFamily="34" charset="0"/>
              <a:buChar char="•"/>
            </a:pPr>
            <a:r>
              <a:rPr lang="en-US" altLang="ja-JP" sz="2400" dirty="0"/>
              <a:t>Artificial organs</a:t>
            </a:r>
          </a:p>
          <a:p>
            <a:pPr marL="285750" indent="-285750">
              <a:buFont typeface="Arial" pitchFamily="34" charset="0"/>
              <a:buChar char="•"/>
            </a:pPr>
            <a:r>
              <a:rPr lang="en-US" altLang="ja-JP" sz="2400" b="1" u="sng" dirty="0">
                <a:solidFill>
                  <a:srgbClr val="FF0000"/>
                </a:solidFill>
              </a:rPr>
              <a:t>Diagnostic substrate</a:t>
            </a:r>
            <a:endParaRPr kumimoji="1" lang="en-US" altLang="ja-JP" sz="2400" b="1" u="sng" dirty="0">
              <a:solidFill>
                <a:srgbClr val="FF0000"/>
              </a:solidFill>
            </a:endParaRPr>
          </a:p>
          <a:p>
            <a:pPr marL="285750" indent="-285750">
              <a:buFont typeface="Arial" pitchFamily="34" charset="0"/>
              <a:buChar char="•"/>
            </a:pPr>
            <a:r>
              <a:rPr kumimoji="1" lang="en-US" altLang="ja-JP" sz="2400" dirty="0"/>
              <a:t>Biocatalyst</a:t>
            </a:r>
          </a:p>
          <a:p>
            <a:pPr marL="285750" indent="-285750">
              <a:buFont typeface="Arial" pitchFamily="34" charset="0"/>
              <a:buChar char="•"/>
            </a:pPr>
            <a:r>
              <a:rPr lang="en-US" altLang="ja-JP" sz="2400" dirty="0"/>
              <a:t>Anti-microbial agent</a:t>
            </a:r>
            <a:endParaRPr kumimoji="1" lang="en-US" altLang="ja-JP" sz="2400" dirty="0"/>
          </a:p>
          <a:p>
            <a:pPr marL="285750" indent="-285750">
              <a:buFont typeface="Arial" pitchFamily="34" charset="0"/>
              <a:buChar char="•"/>
            </a:pPr>
            <a:r>
              <a:rPr kumimoji="1" lang="en-US" altLang="ja-JP" sz="2400" dirty="0"/>
              <a:t>Affinity separation</a:t>
            </a:r>
          </a:p>
        </p:txBody>
      </p:sp>
      <p:sp>
        <p:nvSpPr>
          <p:cNvPr id="24" name="テキスト ボックス 23"/>
          <p:cNvSpPr txBox="1"/>
          <p:nvPr/>
        </p:nvSpPr>
        <p:spPr>
          <a:xfrm>
            <a:off x="1849410" y="3388947"/>
            <a:ext cx="569387" cy="553998"/>
          </a:xfrm>
          <a:prstGeom prst="rect">
            <a:avLst/>
          </a:prstGeom>
          <a:noFill/>
        </p:spPr>
        <p:txBody>
          <a:bodyPr wrap="none" rtlCol="0">
            <a:spAutoFit/>
          </a:bodyPr>
          <a:lstStyle/>
          <a:p>
            <a:r>
              <a:rPr kumimoji="1" lang="ja-JP" altLang="en-US" sz="3000" dirty="0"/>
              <a:t>＋</a:t>
            </a:r>
          </a:p>
        </p:txBody>
      </p:sp>
      <p:cxnSp>
        <p:nvCxnSpPr>
          <p:cNvPr id="26" name="直線矢印コネクタ 25"/>
          <p:cNvCxnSpPr/>
          <p:nvPr/>
        </p:nvCxnSpPr>
        <p:spPr>
          <a:xfrm>
            <a:off x="3888843" y="4212698"/>
            <a:ext cx="59557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4932942" y="4622328"/>
            <a:ext cx="3413114" cy="646331"/>
          </a:xfrm>
          <a:prstGeom prst="rect">
            <a:avLst/>
          </a:prstGeom>
          <a:noFill/>
        </p:spPr>
        <p:txBody>
          <a:bodyPr wrap="none" rtlCol="0">
            <a:spAutoFit/>
          </a:bodyPr>
          <a:lstStyle/>
          <a:p>
            <a:r>
              <a:rPr kumimoji="1" lang="en-US" altLang="ja-JP" dirty="0"/>
              <a:t>Subjects to be solved by engineers</a:t>
            </a:r>
          </a:p>
          <a:p>
            <a:r>
              <a:rPr kumimoji="1" lang="ja-JP" altLang="en-US"/>
              <a:t>（</a:t>
            </a:r>
            <a:r>
              <a:rPr kumimoji="1" lang="en-US" altLang="ja-JP" dirty="0"/>
              <a:t>Cost, Stability, Performance</a:t>
            </a:r>
            <a:r>
              <a:rPr kumimoji="1" lang="ja-JP" altLang="en-US"/>
              <a:t>・</a:t>
            </a:r>
            <a:r>
              <a:rPr kumimoji="1" lang="ja-JP" altLang="en-US" dirty="0"/>
              <a:t>・・）</a:t>
            </a:r>
          </a:p>
        </p:txBody>
      </p:sp>
      <p:sp>
        <p:nvSpPr>
          <p:cNvPr id="25" name="テキスト ボックス 24"/>
          <p:cNvSpPr txBox="1"/>
          <p:nvPr/>
        </p:nvSpPr>
        <p:spPr>
          <a:xfrm>
            <a:off x="3316885" y="3446153"/>
            <a:ext cx="1734577" cy="400110"/>
          </a:xfrm>
          <a:prstGeom prst="rect">
            <a:avLst/>
          </a:prstGeom>
          <a:solidFill>
            <a:srgbClr val="FFFF00"/>
          </a:solidFill>
          <a:ln>
            <a:noFill/>
          </a:ln>
        </p:spPr>
        <p:txBody>
          <a:bodyPr wrap="none" rtlCol="0">
            <a:spAutoFit/>
          </a:bodyPr>
          <a:lstStyle/>
          <a:p>
            <a:r>
              <a:rPr lang="en-US" altLang="ja-JP" sz="2000" dirty="0"/>
              <a:t>immobilization</a:t>
            </a:r>
            <a:endParaRPr kumimoji="1" lang="ja-JP" altLang="en-US" sz="2000" dirty="0"/>
          </a:p>
        </p:txBody>
      </p:sp>
      <p:pic>
        <p:nvPicPr>
          <p:cNvPr id="27" name="イメージ" descr="イメージ">
            <a:extLst>
              <a:ext uri="{FF2B5EF4-FFF2-40B4-BE49-F238E27FC236}">
                <a16:creationId xmlns:a16="http://schemas.microsoft.com/office/drawing/2014/main" id="{986E30AA-645C-B921-236D-4C71A5101B67}"/>
              </a:ext>
            </a:extLst>
          </p:cNvPr>
          <p:cNvPicPr>
            <a:picLocks noChangeAspect="1"/>
          </p:cNvPicPr>
          <p:nvPr/>
        </p:nvPicPr>
        <p:blipFill>
          <a:blip r:embed="rId2"/>
          <a:srcRect l="16784" t="11620" r="24665" b="18614"/>
          <a:stretch>
            <a:fillRect/>
          </a:stretch>
        </p:blipFill>
        <p:spPr>
          <a:xfrm>
            <a:off x="2222171" y="5626951"/>
            <a:ext cx="1043006" cy="868077"/>
          </a:xfrm>
          <a:prstGeom prst="rect">
            <a:avLst/>
          </a:prstGeom>
          <a:ln w="12700">
            <a:miter lim="400000"/>
          </a:ln>
        </p:spPr>
      </p:pic>
      <p:pic>
        <p:nvPicPr>
          <p:cNvPr id="28" name="Picture 5" descr="Picture 5">
            <a:extLst>
              <a:ext uri="{FF2B5EF4-FFF2-40B4-BE49-F238E27FC236}">
                <a16:creationId xmlns:a16="http://schemas.microsoft.com/office/drawing/2014/main" id="{1C1F43B2-8221-5B62-AC2E-0CE7D132CD6D}"/>
              </a:ext>
            </a:extLst>
          </p:cNvPr>
          <p:cNvPicPr>
            <a:picLocks noChangeAspect="1"/>
          </p:cNvPicPr>
          <p:nvPr/>
        </p:nvPicPr>
        <p:blipFill>
          <a:blip r:embed="rId3"/>
          <a:stretch>
            <a:fillRect/>
          </a:stretch>
        </p:blipFill>
        <p:spPr>
          <a:xfrm rot="2700000">
            <a:off x="5103710" y="5653483"/>
            <a:ext cx="910074" cy="910074"/>
          </a:xfrm>
          <a:prstGeom prst="rect">
            <a:avLst/>
          </a:prstGeom>
          <a:ln w="12700">
            <a:miter lim="400000"/>
          </a:ln>
        </p:spPr>
      </p:pic>
      <p:pic>
        <p:nvPicPr>
          <p:cNvPr id="29" name="Picture 4" descr="Picture 4">
            <a:extLst>
              <a:ext uri="{FF2B5EF4-FFF2-40B4-BE49-F238E27FC236}">
                <a16:creationId xmlns:a16="http://schemas.microsoft.com/office/drawing/2014/main" id="{C2C5EBC2-D696-60A3-C017-92BF748D6737}"/>
              </a:ext>
            </a:extLst>
          </p:cNvPr>
          <p:cNvPicPr>
            <a:picLocks noChangeAspect="1"/>
          </p:cNvPicPr>
          <p:nvPr/>
        </p:nvPicPr>
        <p:blipFill>
          <a:blip r:embed="rId4"/>
          <a:stretch>
            <a:fillRect/>
          </a:stretch>
        </p:blipFill>
        <p:spPr>
          <a:xfrm>
            <a:off x="4140483" y="5683770"/>
            <a:ext cx="920938" cy="920938"/>
          </a:xfrm>
          <a:prstGeom prst="rect">
            <a:avLst/>
          </a:prstGeom>
          <a:ln w="12700">
            <a:miter lim="400000"/>
          </a:ln>
        </p:spPr>
      </p:pic>
      <p:pic>
        <p:nvPicPr>
          <p:cNvPr id="30" name="Picture 3" descr="Picture 3">
            <a:extLst>
              <a:ext uri="{FF2B5EF4-FFF2-40B4-BE49-F238E27FC236}">
                <a16:creationId xmlns:a16="http://schemas.microsoft.com/office/drawing/2014/main" id="{E6B255C6-39E8-550E-BECD-CB4B4BF087A7}"/>
              </a:ext>
            </a:extLst>
          </p:cNvPr>
          <p:cNvPicPr>
            <a:picLocks noChangeAspect="1"/>
          </p:cNvPicPr>
          <p:nvPr/>
        </p:nvPicPr>
        <p:blipFill>
          <a:blip r:embed="rId5"/>
          <a:stretch>
            <a:fillRect/>
          </a:stretch>
        </p:blipFill>
        <p:spPr>
          <a:xfrm>
            <a:off x="3305894" y="5715554"/>
            <a:ext cx="857370" cy="857370"/>
          </a:xfrm>
          <a:prstGeom prst="rect">
            <a:avLst/>
          </a:prstGeom>
          <a:ln w="12700">
            <a:miter lim="400000"/>
          </a:ln>
        </p:spPr>
      </p:pic>
      <p:sp>
        <p:nvSpPr>
          <p:cNvPr id="31" name="Rectangle 5">
            <a:extLst>
              <a:ext uri="{FF2B5EF4-FFF2-40B4-BE49-F238E27FC236}">
                <a16:creationId xmlns:a16="http://schemas.microsoft.com/office/drawing/2014/main" id="{CE7DE9CE-FA66-0AF9-2C4E-F75FC31EE9C3}"/>
              </a:ext>
            </a:extLst>
          </p:cNvPr>
          <p:cNvSpPr/>
          <p:nvPr/>
        </p:nvSpPr>
        <p:spPr>
          <a:xfrm>
            <a:off x="2073360" y="6464637"/>
            <a:ext cx="4313239" cy="263526"/>
          </a:xfrm>
          <a:prstGeom prst="rect">
            <a:avLst/>
          </a:prstGeom>
          <a:gradFill>
            <a:gsLst>
              <a:gs pos="0">
                <a:srgbClr val="00FF00"/>
              </a:gs>
              <a:gs pos="50000">
                <a:srgbClr val="FFFF00"/>
              </a:gs>
              <a:gs pos="100000">
                <a:srgbClr val="00FF00"/>
              </a:gs>
            </a:gsLst>
            <a:lin ang="5400000"/>
          </a:gradFill>
          <a:ln w="12700">
            <a:miter lim="400000"/>
          </a:ln>
        </p:spPr>
        <p:txBody>
          <a:bodyPr lIns="45719" tIns="45719" rIns="45719" bIns="45719" anchor="ctr"/>
          <a:lstStyle/>
          <a:p>
            <a:pPr defTabSz="914367">
              <a:defRPr>
                <a:latin typeface="Calibri"/>
                <a:ea typeface="Calibri"/>
                <a:cs typeface="Calibri"/>
                <a:sym typeface="Calibri"/>
              </a:defRPr>
            </a:pPr>
            <a:endParaRPr sz="1266"/>
          </a:p>
        </p:txBody>
      </p:sp>
      <p:grpSp>
        <p:nvGrpSpPr>
          <p:cNvPr id="32" name="グループ">
            <a:extLst>
              <a:ext uri="{FF2B5EF4-FFF2-40B4-BE49-F238E27FC236}">
                <a16:creationId xmlns:a16="http://schemas.microsoft.com/office/drawing/2014/main" id="{FFC91952-4FE2-DC41-BE3F-B3C7C4AB1469}"/>
              </a:ext>
            </a:extLst>
          </p:cNvPr>
          <p:cNvGrpSpPr/>
          <p:nvPr/>
        </p:nvGrpSpPr>
        <p:grpSpPr>
          <a:xfrm>
            <a:off x="6256423" y="5581315"/>
            <a:ext cx="1548607" cy="1706441"/>
            <a:chOff x="0" y="0"/>
            <a:chExt cx="2202461" cy="2426936"/>
          </a:xfrm>
        </p:grpSpPr>
        <p:sp>
          <p:nvSpPr>
            <p:cNvPr id="33" name="Text Box 25">
              <a:extLst>
                <a:ext uri="{FF2B5EF4-FFF2-40B4-BE49-F238E27FC236}">
                  <a16:creationId xmlns:a16="http://schemas.microsoft.com/office/drawing/2014/main" id="{1154EC0D-31B0-5637-88AE-91D883F1FA0A}"/>
                </a:ext>
              </a:extLst>
            </p:cNvPr>
            <p:cNvSpPr/>
            <p:nvPr/>
          </p:nvSpPr>
          <p:spPr>
            <a:xfrm>
              <a:off x="932461" y="1156936"/>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lgn="l" defTabSz="1300480">
                <a:defRPr>
                  <a:latin typeface="ＭＳ Ｐゴシック"/>
                  <a:ea typeface="ＭＳ Ｐゴシック"/>
                  <a:cs typeface="ＭＳ Ｐゴシック"/>
                  <a:sym typeface="ＭＳ Ｐゴシック"/>
                </a:defRPr>
              </a:lvl1pPr>
            </a:lstStyle>
            <a:p>
              <a:r>
                <a:rPr sz="1266"/>
                <a:t>Solid materials</a:t>
              </a:r>
            </a:p>
          </p:txBody>
        </p:sp>
        <p:sp>
          <p:nvSpPr>
            <p:cNvPr id="34" name="Line 26">
              <a:extLst>
                <a:ext uri="{FF2B5EF4-FFF2-40B4-BE49-F238E27FC236}">
                  <a16:creationId xmlns:a16="http://schemas.microsoft.com/office/drawing/2014/main" id="{411F082B-1986-482F-823B-FD914F336962}"/>
                </a:ext>
              </a:extLst>
            </p:cNvPr>
            <p:cNvSpPr/>
            <p:nvPr/>
          </p:nvSpPr>
          <p:spPr>
            <a:xfrm flipH="1">
              <a:off x="212230" y="1445932"/>
              <a:ext cx="693138" cy="20321"/>
            </a:xfrm>
            <a:prstGeom prst="line">
              <a:avLst/>
            </a:prstGeom>
            <a:noFill/>
            <a:ln w="12700" cap="flat">
              <a:solidFill>
                <a:srgbClr val="000000"/>
              </a:solidFill>
              <a:prstDash val="solid"/>
              <a:round/>
              <a:tailEnd type="triangle" w="med" len="med"/>
            </a:ln>
            <a:effectLst/>
          </p:spPr>
          <p:txBody>
            <a:bodyPr wrap="square" lIns="45719" tIns="45719" rIns="45719" bIns="45719" numCol="1" anchor="t">
              <a:noAutofit/>
            </a:bodyPr>
            <a:lstStyle/>
            <a:p>
              <a:pPr defTabSz="914367">
                <a:defRPr>
                  <a:latin typeface="Calibri"/>
                  <a:ea typeface="Calibri"/>
                  <a:cs typeface="Calibri"/>
                  <a:sym typeface="Calibri"/>
                </a:defRPr>
              </a:pPr>
              <a:endParaRPr sz="1266"/>
            </a:p>
          </p:txBody>
        </p:sp>
        <p:sp>
          <p:nvSpPr>
            <p:cNvPr id="35" name="Text Box 27">
              <a:extLst>
                <a:ext uri="{FF2B5EF4-FFF2-40B4-BE49-F238E27FC236}">
                  <a16:creationId xmlns:a16="http://schemas.microsoft.com/office/drawing/2014/main" id="{3ACBEA92-E3B1-5571-9E74-6E688C565723}"/>
                </a:ext>
              </a:extLst>
            </p:cNvPr>
            <p:cNvSpPr/>
            <p:nvPr/>
          </p:nvSpPr>
          <p:spPr>
            <a:xfrm>
              <a:off x="558517"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lgn="l" defTabSz="1300480">
                <a:defRPr>
                  <a:latin typeface="ＭＳ Ｐゴシック"/>
                  <a:ea typeface="ＭＳ Ｐゴシック"/>
                  <a:cs typeface="ＭＳ Ｐゴシック"/>
                  <a:sym typeface="ＭＳ Ｐゴシック"/>
                </a:defRPr>
              </a:lvl1pPr>
            </a:lstStyle>
            <a:p>
              <a:pPr>
                <a:defRPr>
                  <a:latin typeface="Arial"/>
                  <a:ea typeface="Arial"/>
                  <a:cs typeface="Arial"/>
                  <a:sym typeface="Arial"/>
                </a:defRPr>
              </a:pPr>
              <a:r>
                <a:rPr sz="1266"/>
                <a:t>Proteins（Natural resources）</a:t>
              </a:r>
            </a:p>
          </p:txBody>
        </p:sp>
        <p:sp>
          <p:nvSpPr>
            <p:cNvPr id="36" name="Line 28">
              <a:extLst>
                <a:ext uri="{FF2B5EF4-FFF2-40B4-BE49-F238E27FC236}">
                  <a16:creationId xmlns:a16="http://schemas.microsoft.com/office/drawing/2014/main" id="{F5961629-1CF8-72FB-4575-589C18FF84E2}"/>
                </a:ext>
              </a:extLst>
            </p:cNvPr>
            <p:cNvSpPr/>
            <p:nvPr/>
          </p:nvSpPr>
          <p:spPr>
            <a:xfrm flipH="1">
              <a:off x="-1" y="356728"/>
              <a:ext cx="675076" cy="223522"/>
            </a:xfrm>
            <a:prstGeom prst="line">
              <a:avLst/>
            </a:prstGeom>
            <a:noFill/>
            <a:ln w="12700" cap="flat">
              <a:solidFill>
                <a:srgbClr val="000000"/>
              </a:solidFill>
              <a:prstDash val="solid"/>
              <a:round/>
              <a:tailEnd type="triangle" w="med" len="med"/>
            </a:ln>
            <a:effectLst/>
          </p:spPr>
          <p:txBody>
            <a:bodyPr wrap="square" lIns="45719" tIns="45719" rIns="45719" bIns="45719" numCol="1" anchor="t">
              <a:noAutofit/>
            </a:bodyPr>
            <a:lstStyle/>
            <a:p>
              <a:pPr defTabSz="914367">
                <a:defRPr>
                  <a:latin typeface="Calibri"/>
                  <a:ea typeface="Calibri"/>
                  <a:cs typeface="Calibri"/>
                  <a:sym typeface="Calibri"/>
                </a:defRPr>
              </a:pPr>
              <a:endParaRPr sz="1266"/>
            </a:p>
          </p:txBody>
        </p:sp>
      </p:grpSp>
    </p:spTree>
    <p:extLst>
      <p:ext uri="{BB962C8B-B14F-4D97-AF65-F5344CB8AC3E}">
        <p14:creationId xmlns:p14="http://schemas.microsoft.com/office/powerpoint/2010/main" val="3355570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idx="4294967295"/>
          </p:nvPr>
        </p:nvSpPr>
        <p:spPr>
          <a:xfrm>
            <a:off x="-172720" y="277813"/>
            <a:ext cx="9235439" cy="758825"/>
          </a:xfrm>
        </p:spPr>
        <p:txBody>
          <a:bodyPr>
            <a:noAutofit/>
          </a:bodyPr>
          <a:lstStyle/>
          <a:p>
            <a:pPr eaLnBrk="1" hangingPunct="1"/>
            <a:r>
              <a:rPr lang="en-US" altLang="ja-JP" sz="3600" dirty="0">
                <a:solidFill>
                  <a:schemeClr val="tx1">
                    <a:lumMod val="95000"/>
                    <a:lumOff val="5000"/>
                  </a:schemeClr>
                </a:solidFill>
              </a:rPr>
              <a:t>Materials-binding peptides </a:t>
            </a:r>
            <a:br>
              <a:rPr lang="en-US" altLang="ja-JP" sz="3600" dirty="0">
                <a:solidFill>
                  <a:schemeClr val="tx1">
                    <a:lumMod val="95000"/>
                    <a:lumOff val="5000"/>
                  </a:schemeClr>
                </a:solidFill>
              </a:rPr>
            </a:br>
            <a:r>
              <a:rPr lang="en-US" altLang="ja-JP" sz="3600" dirty="0">
                <a:solidFill>
                  <a:schemeClr val="tx1">
                    <a:lumMod val="95000"/>
                    <a:lumOff val="5000"/>
                  </a:schemeClr>
                </a:solidFill>
              </a:rPr>
              <a:t>(PS-tag, PC-tag, PMMA-tag, PDMS-tag, </a:t>
            </a:r>
            <a:r>
              <a:rPr lang="en-US" altLang="ja-JP" sz="3600" dirty="0" err="1">
                <a:solidFill>
                  <a:schemeClr val="tx1">
                    <a:lumMod val="95000"/>
                    <a:lumOff val="5000"/>
                  </a:schemeClr>
                </a:solidFill>
              </a:rPr>
              <a:t>SiN</a:t>
            </a:r>
            <a:r>
              <a:rPr lang="en-US" altLang="ja-JP" sz="3600" dirty="0">
                <a:solidFill>
                  <a:schemeClr val="tx1">
                    <a:lumMod val="95000"/>
                    <a:lumOff val="5000"/>
                  </a:schemeClr>
                </a:solidFill>
              </a:rPr>
              <a:t>-tag)</a:t>
            </a:r>
          </a:p>
        </p:txBody>
      </p:sp>
      <p:sp>
        <p:nvSpPr>
          <p:cNvPr id="6147" name="Text Box 313"/>
          <p:cNvSpPr txBox="1">
            <a:spLocks noChangeArrowheads="1"/>
          </p:cNvSpPr>
          <p:nvPr/>
        </p:nvSpPr>
        <p:spPr bwMode="auto">
          <a:xfrm>
            <a:off x="114300" y="1397000"/>
            <a:ext cx="3443288" cy="163121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175125" eaLnBrk="0" hangingPunct="0">
              <a:defRPr kumimoji="1" sz="2000">
                <a:solidFill>
                  <a:schemeClr val="tx1"/>
                </a:solidFill>
                <a:latin typeface="Arial" charset="0"/>
                <a:ea typeface="ＭＳ Ｐゴシック" pitchFamily="50" charset="-128"/>
              </a:defRPr>
            </a:lvl1pPr>
            <a:lvl2pPr marL="742950" indent="-285750" defTabSz="4175125" eaLnBrk="0" hangingPunct="0">
              <a:defRPr kumimoji="1" sz="2000">
                <a:solidFill>
                  <a:schemeClr val="tx1"/>
                </a:solidFill>
                <a:latin typeface="Arial" charset="0"/>
                <a:ea typeface="ＭＳ Ｐゴシック" pitchFamily="50" charset="-128"/>
              </a:defRPr>
            </a:lvl2pPr>
            <a:lvl3pPr marL="1143000" indent="-228600" defTabSz="4175125" eaLnBrk="0" hangingPunct="0">
              <a:defRPr kumimoji="1" sz="2000">
                <a:solidFill>
                  <a:schemeClr val="tx1"/>
                </a:solidFill>
                <a:latin typeface="Arial" charset="0"/>
                <a:ea typeface="ＭＳ Ｐゴシック" pitchFamily="50" charset="-128"/>
              </a:defRPr>
            </a:lvl3pPr>
            <a:lvl4pPr marL="1600200" indent="-228600" defTabSz="4175125" eaLnBrk="0" hangingPunct="0">
              <a:defRPr kumimoji="1" sz="2000">
                <a:solidFill>
                  <a:schemeClr val="tx1"/>
                </a:solidFill>
                <a:latin typeface="Arial" charset="0"/>
                <a:ea typeface="ＭＳ Ｐゴシック" pitchFamily="50" charset="-128"/>
              </a:defRPr>
            </a:lvl4pPr>
            <a:lvl5pPr marL="2057400" indent="-228600" defTabSz="4175125" eaLnBrk="0" hangingPunct="0">
              <a:defRPr kumimoji="1" sz="2000">
                <a:solidFill>
                  <a:schemeClr val="tx1"/>
                </a:solidFill>
                <a:latin typeface="Arial" charset="0"/>
                <a:ea typeface="ＭＳ Ｐゴシック" pitchFamily="50" charset="-128"/>
              </a:defRPr>
            </a:lvl5pPr>
            <a:lvl6pPr marL="25146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pPr eaLnBrk="1" hangingPunct="1"/>
            <a:r>
              <a:rPr lang="en-US" altLang="ja-JP" b="1" dirty="0">
                <a:solidFill>
                  <a:srgbClr val="FF0000"/>
                </a:solidFill>
                <a:ea typeface="HGｺﾞｼｯｸM" pitchFamily="49" charset="-128"/>
              </a:rPr>
              <a:t>PS-tag</a:t>
            </a:r>
            <a:r>
              <a:rPr lang="en-US" altLang="ja-JP" b="1" dirty="0">
                <a:solidFill>
                  <a:srgbClr val="000000"/>
                </a:solidFill>
                <a:ea typeface="HGｺﾞｼｯｸM" pitchFamily="49" charset="-128"/>
              </a:rPr>
              <a:t> (</a:t>
            </a:r>
            <a:r>
              <a:rPr lang="en-US" altLang="ja-JP" sz="1800" b="1" dirty="0">
                <a:solidFill>
                  <a:srgbClr val="4D4D4D"/>
                </a:solidFill>
              </a:rPr>
              <a:t>P</a:t>
            </a:r>
            <a:r>
              <a:rPr lang="da-DK" altLang="ja-JP" sz="1800" b="1" dirty="0">
                <a:solidFill>
                  <a:srgbClr val="4D4D4D"/>
                </a:solidFill>
              </a:rPr>
              <a:t>CT/JP2009/000555</a:t>
            </a:r>
            <a:r>
              <a:rPr lang="en-US" altLang="ja-JP" b="1" dirty="0">
                <a:solidFill>
                  <a:srgbClr val="000000"/>
                </a:solidFill>
                <a:ea typeface="HGｺﾞｼｯｸM" pitchFamily="49" charset="-128"/>
              </a:rPr>
              <a:t>)</a:t>
            </a:r>
          </a:p>
          <a:p>
            <a:pPr eaLnBrk="1" hangingPunct="1"/>
            <a:r>
              <a:rPr lang="en-US" altLang="ja-JP" b="1" dirty="0">
                <a:solidFill>
                  <a:srgbClr val="000000"/>
                </a:solidFill>
                <a:latin typeface="SimSun" pitchFamily="2" charset="-122"/>
                <a:ea typeface="SimSun" pitchFamily="2" charset="-122"/>
              </a:rPr>
              <a:t>PS19: </a:t>
            </a:r>
            <a:r>
              <a:rPr lang="en-US" altLang="ja-JP" b="1" dirty="0">
                <a:solidFill>
                  <a:srgbClr val="FF0000"/>
                </a:solidFill>
                <a:latin typeface="SimSun" pitchFamily="2" charset="-122"/>
                <a:ea typeface="SimSun" pitchFamily="2" charset="-122"/>
              </a:rPr>
              <a:t>R</a:t>
            </a:r>
            <a:r>
              <a:rPr lang="en-US" altLang="ja-JP" b="1" dirty="0">
                <a:solidFill>
                  <a:srgbClr val="0000FF"/>
                </a:solidFill>
                <a:latin typeface="SimSun" pitchFamily="2" charset="-122"/>
                <a:ea typeface="SimSun" pitchFamily="2" charset="-122"/>
              </a:rPr>
              <a:t>A</a:t>
            </a:r>
            <a:r>
              <a:rPr lang="en-US" altLang="ja-JP" b="1" dirty="0">
                <a:solidFill>
                  <a:srgbClr val="00FF00"/>
                </a:solidFill>
                <a:latin typeface="SimSun" pitchFamily="2" charset="-122"/>
                <a:ea typeface="SimSun" pitchFamily="2" charset="-122"/>
              </a:rPr>
              <a:t>F</a:t>
            </a:r>
            <a:r>
              <a:rPr lang="en-US" altLang="ja-JP" b="1" dirty="0">
                <a:solidFill>
                  <a:srgbClr val="0000FF"/>
                </a:solidFill>
                <a:latin typeface="SimSun" pitchFamily="2" charset="-122"/>
                <a:ea typeface="SimSun" pitchFamily="2" charset="-122"/>
              </a:rPr>
              <a:t>IA</a:t>
            </a:r>
            <a:r>
              <a:rPr lang="en-US" altLang="ja-JP" b="1" dirty="0">
                <a:solidFill>
                  <a:srgbClr val="00CCFF"/>
                </a:solidFill>
                <a:latin typeface="SimSun" pitchFamily="2" charset="-122"/>
                <a:ea typeface="SimSun" pitchFamily="2" charset="-122"/>
              </a:rPr>
              <a:t>S</a:t>
            </a:r>
            <a:r>
              <a:rPr lang="en-US" altLang="ja-JP" b="1" dirty="0">
                <a:solidFill>
                  <a:srgbClr val="FF0000"/>
                </a:solidFill>
                <a:latin typeface="SimSun" pitchFamily="2" charset="-122"/>
                <a:ea typeface="SimSun" pitchFamily="2" charset="-122"/>
              </a:rPr>
              <a:t>RR</a:t>
            </a:r>
            <a:r>
              <a:rPr lang="en-US" altLang="ja-JP" b="1" dirty="0">
                <a:solidFill>
                  <a:srgbClr val="0000FF"/>
                </a:solidFill>
                <a:latin typeface="SimSun" pitchFamily="2" charset="-122"/>
                <a:ea typeface="SimSun" pitchFamily="2" charset="-122"/>
              </a:rPr>
              <a:t>I</a:t>
            </a:r>
            <a:r>
              <a:rPr lang="en-US" altLang="ja-JP" b="1" dirty="0">
                <a:solidFill>
                  <a:srgbClr val="FF0000"/>
                </a:solidFill>
                <a:latin typeface="SimSun" pitchFamily="2" charset="-122"/>
                <a:ea typeface="SimSun" pitchFamily="2" charset="-122"/>
              </a:rPr>
              <a:t>KR</a:t>
            </a:r>
            <a:r>
              <a:rPr lang="en-US" altLang="ja-JP" b="1" dirty="0">
                <a:solidFill>
                  <a:srgbClr val="4D4D4D"/>
                </a:solidFill>
                <a:latin typeface="SimSun" pitchFamily="2" charset="-122"/>
                <a:ea typeface="SimSun" pitchFamily="2" charset="-122"/>
              </a:rPr>
              <a:t>P</a:t>
            </a:r>
            <a:r>
              <a:rPr lang="en-US" altLang="ja-JP" b="1" dirty="0">
                <a:solidFill>
                  <a:srgbClr val="000000"/>
                </a:solidFill>
                <a:latin typeface="SimSun" pitchFamily="2" charset="-122"/>
                <a:ea typeface="SimSun" pitchFamily="2" charset="-122"/>
              </a:rPr>
              <a:t> </a:t>
            </a:r>
          </a:p>
          <a:p>
            <a:pPr eaLnBrk="1" hangingPunct="1"/>
            <a:r>
              <a:rPr lang="en-US" altLang="ja-JP" b="1" dirty="0">
                <a:solidFill>
                  <a:srgbClr val="000000"/>
                </a:solidFill>
                <a:latin typeface="SimSun" pitchFamily="2" charset="-122"/>
                <a:ea typeface="SimSun" pitchFamily="2" charset="-122"/>
              </a:rPr>
              <a:t>PS19-4: </a:t>
            </a:r>
            <a:r>
              <a:rPr lang="en-US" altLang="ja-JP" b="1" dirty="0">
                <a:solidFill>
                  <a:srgbClr val="FF0000"/>
                </a:solidFill>
                <a:latin typeface="SimSun" pitchFamily="2" charset="-122"/>
                <a:ea typeface="SimSun" pitchFamily="2" charset="-122"/>
              </a:rPr>
              <a:t>R</a:t>
            </a:r>
            <a:r>
              <a:rPr lang="en-US" altLang="ja-JP" b="1" dirty="0">
                <a:solidFill>
                  <a:srgbClr val="0000FF"/>
                </a:solidFill>
                <a:latin typeface="SimSun" pitchFamily="2" charset="-122"/>
                <a:ea typeface="SimSun" pitchFamily="2" charset="-122"/>
              </a:rPr>
              <a:t>AIA</a:t>
            </a:r>
            <a:r>
              <a:rPr lang="en-US" altLang="ja-JP" b="1" dirty="0">
                <a:solidFill>
                  <a:srgbClr val="FF0000"/>
                </a:solidFill>
                <a:latin typeface="SimSun" pitchFamily="2" charset="-122"/>
                <a:ea typeface="SimSun" pitchFamily="2" charset="-122"/>
              </a:rPr>
              <a:t>RR</a:t>
            </a:r>
            <a:r>
              <a:rPr lang="en-US" altLang="ja-JP" b="1" dirty="0">
                <a:solidFill>
                  <a:srgbClr val="0000FF"/>
                </a:solidFill>
                <a:latin typeface="SimSun" pitchFamily="2" charset="-122"/>
                <a:ea typeface="SimSun" pitchFamily="2" charset="-122"/>
              </a:rPr>
              <a:t>I</a:t>
            </a:r>
            <a:r>
              <a:rPr lang="en-US" altLang="ja-JP" b="1" dirty="0">
                <a:solidFill>
                  <a:srgbClr val="FF0000"/>
                </a:solidFill>
                <a:latin typeface="SimSun" pitchFamily="2" charset="-122"/>
                <a:ea typeface="SimSun" pitchFamily="2" charset="-122"/>
              </a:rPr>
              <a:t>RR</a:t>
            </a:r>
          </a:p>
          <a:p>
            <a:pPr eaLnBrk="1" hangingPunct="1"/>
            <a:r>
              <a:rPr lang="en-US" altLang="ja-JP" b="1" dirty="0">
                <a:solidFill>
                  <a:srgbClr val="000000"/>
                </a:solidFill>
                <a:latin typeface="SimSun" pitchFamily="2" charset="-122"/>
                <a:ea typeface="SimSun" pitchFamily="2" charset="-122"/>
              </a:rPr>
              <a:t>PS19-6: </a:t>
            </a:r>
            <a:r>
              <a:rPr lang="en-US" altLang="ja-JP" b="1" dirty="0">
                <a:solidFill>
                  <a:srgbClr val="FF0000"/>
                </a:solidFill>
                <a:latin typeface="SimSun" pitchFamily="2" charset="-122"/>
                <a:ea typeface="SimSun" pitchFamily="2" charset="-122"/>
              </a:rPr>
              <a:t>R</a:t>
            </a:r>
            <a:r>
              <a:rPr lang="en-US" altLang="ja-JP" b="1" dirty="0">
                <a:solidFill>
                  <a:srgbClr val="0000FF"/>
                </a:solidFill>
                <a:latin typeface="SimSun" pitchFamily="2" charset="-122"/>
                <a:ea typeface="SimSun" pitchFamily="2" charset="-122"/>
              </a:rPr>
              <a:t>III</a:t>
            </a:r>
            <a:r>
              <a:rPr lang="en-US" altLang="ja-JP" b="1" dirty="0">
                <a:solidFill>
                  <a:srgbClr val="FF0000"/>
                </a:solidFill>
                <a:latin typeface="SimSun" pitchFamily="2" charset="-122"/>
                <a:ea typeface="SimSun" pitchFamily="2" charset="-122"/>
              </a:rPr>
              <a:t>RR</a:t>
            </a:r>
            <a:r>
              <a:rPr lang="en-US" altLang="ja-JP" b="1" dirty="0">
                <a:solidFill>
                  <a:srgbClr val="0000FF"/>
                </a:solidFill>
                <a:latin typeface="SimSun" pitchFamily="2" charset="-122"/>
                <a:ea typeface="SimSun" pitchFamily="2" charset="-122"/>
              </a:rPr>
              <a:t>I</a:t>
            </a:r>
            <a:r>
              <a:rPr lang="en-US" altLang="ja-JP" b="1" dirty="0">
                <a:solidFill>
                  <a:srgbClr val="FF0000"/>
                </a:solidFill>
                <a:latin typeface="SimSun" pitchFamily="2" charset="-122"/>
                <a:ea typeface="SimSun" pitchFamily="2" charset="-122"/>
              </a:rPr>
              <a:t>RR</a:t>
            </a:r>
          </a:p>
          <a:p>
            <a:pPr eaLnBrk="1" hangingPunct="1"/>
            <a:r>
              <a:rPr lang="en-US" altLang="ja-JP" b="1" dirty="0">
                <a:solidFill>
                  <a:srgbClr val="000000"/>
                </a:solidFill>
                <a:latin typeface="SimSun" pitchFamily="2" charset="-122"/>
                <a:ea typeface="HGｺﾞｼｯｸM" pitchFamily="49" charset="-128"/>
              </a:rPr>
              <a:t>KPS19R10</a:t>
            </a:r>
            <a:r>
              <a:rPr lang="ja-JP" altLang="en-US" b="1" dirty="0">
                <a:solidFill>
                  <a:srgbClr val="000000"/>
                </a:solidFill>
                <a:latin typeface="SimSun" pitchFamily="2" charset="-122"/>
                <a:ea typeface="HGｺﾞｼｯｸM" pitchFamily="49" charset="-128"/>
              </a:rPr>
              <a:t>： </a:t>
            </a:r>
            <a:r>
              <a:rPr lang="en-US" altLang="ja-JP" b="1" dirty="0">
                <a:solidFill>
                  <a:srgbClr val="FF0000"/>
                </a:solidFill>
                <a:latin typeface="SimSun" pitchFamily="2" charset="-122"/>
                <a:ea typeface="HGｺﾞｼｯｸM" pitchFamily="49" charset="-128"/>
              </a:rPr>
              <a:t>KR</a:t>
            </a:r>
            <a:r>
              <a:rPr lang="en-US" altLang="ja-JP" b="1" dirty="0">
                <a:solidFill>
                  <a:srgbClr val="0000FF"/>
                </a:solidFill>
                <a:latin typeface="SimSun" pitchFamily="2" charset="-122"/>
                <a:ea typeface="HGｺﾞｼｯｸM" pitchFamily="49" charset="-128"/>
              </a:rPr>
              <a:t>A</a:t>
            </a:r>
            <a:r>
              <a:rPr lang="en-US" altLang="ja-JP" b="1" dirty="0">
                <a:solidFill>
                  <a:srgbClr val="00FF00"/>
                </a:solidFill>
                <a:latin typeface="SimSun" pitchFamily="2" charset="-122"/>
                <a:ea typeface="HGｺﾞｼｯｸM" pitchFamily="49" charset="-128"/>
              </a:rPr>
              <a:t>F</a:t>
            </a:r>
            <a:r>
              <a:rPr lang="en-US" altLang="ja-JP" b="1" dirty="0">
                <a:solidFill>
                  <a:srgbClr val="0000FF"/>
                </a:solidFill>
                <a:latin typeface="SimSun" pitchFamily="2" charset="-122"/>
                <a:ea typeface="HGｺﾞｼｯｸM" pitchFamily="49" charset="-128"/>
              </a:rPr>
              <a:t>IA</a:t>
            </a:r>
            <a:r>
              <a:rPr lang="en-US" altLang="ja-JP" b="1" dirty="0">
                <a:solidFill>
                  <a:srgbClr val="00CCFF"/>
                </a:solidFill>
                <a:latin typeface="SimSun" pitchFamily="2" charset="-122"/>
                <a:ea typeface="HGｺﾞｼｯｸM" pitchFamily="49" charset="-128"/>
              </a:rPr>
              <a:t>S</a:t>
            </a:r>
            <a:r>
              <a:rPr lang="en-US" altLang="ja-JP" b="1" dirty="0">
                <a:solidFill>
                  <a:srgbClr val="FF0000"/>
                </a:solidFill>
                <a:latin typeface="SimSun" pitchFamily="2" charset="-122"/>
                <a:ea typeface="HGｺﾞｼｯｸM" pitchFamily="49" charset="-128"/>
              </a:rPr>
              <a:t>RR</a:t>
            </a:r>
            <a:r>
              <a:rPr lang="en-US" altLang="ja-JP" b="1" dirty="0">
                <a:solidFill>
                  <a:srgbClr val="0000FF"/>
                </a:solidFill>
                <a:latin typeface="SimSun" pitchFamily="2" charset="-122"/>
                <a:ea typeface="HGｺﾞｼｯｸM" pitchFamily="49" charset="-128"/>
              </a:rPr>
              <a:t>I</a:t>
            </a:r>
            <a:r>
              <a:rPr lang="en-US" altLang="ja-JP" b="1" dirty="0">
                <a:solidFill>
                  <a:srgbClr val="FF0000"/>
                </a:solidFill>
                <a:latin typeface="SimSun" pitchFamily="2" charset="-122"/>
                <a:ea typeface="HGｺﾞｼｯｸM" pitchFamily="49" charset="-128"/>
              </a:rPr>
              <a:t>RR</a:t>
            </a:r>
            <a:r>
              <a:rPr lang="en-US" altLang="ja-JP" b="1" dirty="0">
                <a:solidFill>
                  <a:srgbClr val="4D4D4D"/>
                </a:solidFill>
                <a:latin typeface="SimSun" pitchFamily="2" charset="-122"/>
                <a:ea typeface="HGｺﾞｼｯｸM" pitchFamily="49" charset="-128"/>
              </a:rPr>
              <a:t>P</a:t>
            </a:r>
          </a:p>
        </p:txBody>
      </p:sp>
      <p:grpSp>
        <p:nvGrpSpPr>
          <p:cNvPr id="6148" name="Group 4"/>
          <p:cNvGrpSpPr>
            <a:grpSpLocks/>
          </p:cNvGrpSpPr>
          <p:nvPr/>
        </p:nvGrpSpPr>
        <p:grpSpPr bwMode="auto">
          <a:xfrm>
            <a:off x="1027113" y="5402263"/>
            <a:ext cx="7658100" cy="1444625"/>
            <a:chOff x="730" y="3207"/>
            <a:chExt cx="4824" cy="910"/>
          </a:xfrm>
        </p:grpSpPr>
        <p:sp>
          <p:nvSpPr>
            <p:cNvPr id="6153" name="Rectangle 5"/>
            <p:cNvSpPr>
              <a:spLocks noChangeArrowheads="1"/>
            </p:cNvSpPr>
            <p:nvPr/>
          </p:nvSpPr>
          <p:spPr bwMode="auto">
            <a:xfrm>
              <a:off x="730" y="3937"/>
              <a:ext cx="2900" cy="166"/>
            </a:xfrm>
            <a:prstGeom prst="rect">
              <a:avLst/>
            </a:prstGeom>
            <a:gradFill rotWithShape="1">
              <a:gsLst>
                <a:gs pos="0">
                  <a:srgbClr val="FF00FF"/>
                </a:gs>
                <a:gs pos="50000">
                  <a:srgbClr val="FFFFFF"/>
                </a:gs>
                <a:gs pos="100000">
                  <a:srgbClr val="FF00FF"/>
                </a:gs>
              </a:gsLst>
              <a:lin ang="5400000" scaled="1"/>
            </a:gradFill>
            <a:ln>
              <a:noFill/>
            </a:ln>
            <a:effectLst/>
            <a:extLst>
              <a:ext uri="{91240B29-F687-4F45-9708-019B960494DF}">
                <a14:hiddenLine xmlns:a14="http://schemas.microsoft.com/office/drawing/2010/main" w="9525">
                  <a:solidFill>
                    <a:srgbClr val="33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grpSp>
          <p:nvGrpSpPr>
            <p:cNvPr id="6154" name="Group 6"/>
            <p:cNvGrpSpPr>
              <a:grpSpLocks/>
            </p:cNvGrpSpPr>
            <p:nvPr/>
          </p:nvGrpSpPr>
          <p:grpSpPr bwMode="auto">
            <a:xfrm>
              <a:off x="896" y="3227"/>
              <a:ext cx="620" cy="694"/>
              <a:chOff x="1085" y="3028"/>
              <a:chExt cx="620" cy="694"/>
            </a:xfrm>
          </p:grpSpPr>
          <p:sp>
            <p:nvSpPr>
              <p:cNvPr id="6173" name="Freeform 7"/>
              <p:cNvSpPr>
                <a:spLocks/>
              </p:cNvSpPr>
              <p:nvPr/>
            </p:nvSpPr>
            <p:spPr bwMode="auto">
              <a:xfrm>
                <a:off x="1332" y="3549"/>
                <a:ext cx="373" cy="173"/>
              </a:xfrm>
              <a:custGeom>
                <a:avLst/>
                <a:gdLst>
                  <a:gd name="T0" fmla="*/ 18 w 573"/>
                  <a:gd name="T1" fmla="*/ 0 h 223"/>
                  <a:gd name="T2" fmla="*/ 4 w 573"/>
                  <a:gd name="T3" fmla="*/ 30 h 223"/>
                  <a:gd name="T4" fmla="*/ 40 w 573"/>
                  <a:gd name="T5" fmla="*/ 54 h 223"/>
                  <a:gd name="T6" fmla="*/ 6 w 573"/>
                  <a:gd name="T7" fmla="*/ 80 h 223"/>
                  <a:gd name="T8" fmla="*/ 36 w 573"/>
                  <a:gd name="T9" fmla="*/ 100 h 223"/>
                  <a:gd name="T10" fmla="*/ 102 w 573"/>
                  <a:gd name="T11" fmla="*/ 103 h 223"/>
                  <a:gd name="T12" fmla="*/ 158 w 573"/>
                  <a:gd name="T13" fmla="*/ 103 h 2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FF00FF"/>
                </a:solidFill>
                <a:round/>
                <a:headEnd/>
                <a:tailEnd/>
              </a:ln>
              <a:effectLst/>
              <a:extLst>
                <a:ext uri="{909E8E84-426E-40DD-AFC4-6F175D3DCCD1}">
                  <a14:hiddenFill xmlns:a14="http://schemas.microsoft.com/office/drawing/2010/main">
                    <a:solidFill>
                      <a:srgbClr val="99CC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174" name="Group 8"/>
              <p:cNvGrpSpPr>
                <a:grpSpLocks/>
              </p:cNvGrpSpPr>
              <p:nvPr/>
            </p:nvGrpSpPr>
            <p:grpSpPr bwMode="auto">
              <a:xfrm rot="-5400000">
                <a:off x="1084" y="3029"/>
                <a:ext cx="546" cy="543"/>
                <a:chOff x="2124" y="3147"/>
                <a:chExt cx="102" cy="102"/>
              </a:xfrm>
            </p:grpSpPr>
            <p:sp>
              <p:nvSpPr>
                <p:cNvPr id="6175" name="Oval 9"/>
                <p:cNvSpPr>
                  <a:spLocks noChangeArrowheads="1"/>
                </p:cNvSpPr>
                <p:nvPr/>
              </p:nvSpPr>
              <p:spPr bwMode="auto">
                <a:xfrm>
                  <a:off x="2124" y="3147"/>
                  <a:ext cx="102" cy="102"/>
                </a:xfrm>
                <a:prstGeom prst="ellipse">
                  <a:avLst/>
                </a:prstGeom>
                <a:gradFill rotWithShape="0">
                  <a:gsLst>
                    <a:gs pos="0">
                      <a:srgbClr val="FFFF00"/>
                    </a:gs>
                    <a:gs pos="100000">
                      <a:srgbClr val="0000CC"/>
                    </a:gs>
                  </a:gsLst>
                  <a:path path="shape">
                    <a:fillToRect l="50000" t="50000" r="50000" b="50000"/>
                  </a:path>
                </a:gradFill>
                <a:ln>
                  <a:noFill/>
                </a:ln>
                <a:effectLst/>
                <a:extLst>
                  <a:ext uri="{91240B29-F687-4F45-9708-019B960494DF}">
                    <a14:hiddenLine xmlns:a14="http://schemas.microsoft.com/office/drawing/2010/main" w="9525">
                      <a:solidFill>
                        <a:srgbClr val="3366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sp>
              <p:nvSpPr>
                <p:cNvPr id="6176" name="AutoShape 10"/>
                <p:cNvSpPr>
                  <a:spLocks noChangeArrowheads="1"/>
                </p:cNvSpPr>
                <p:nvPr/>
              </p:nvSpPr>
              <p:spPr bwMode="auto">
                <a:xfrm rot="-5400000">
                  <a:off x="2187" y="3177"/>
                  <a:ext cx="42" cy="36"/>
                </a:xfrm>
                <a:prstGeom prst="triangle">
                  <a:avLst>
                    <a:gd name="adj" fmla="val 50000"/>
                  </a:avLst>
                </a:prstGeom>
                <a:solidFill>
                  <a:srgbClr val="FFFFFF"/>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grpSp>
        </p:grpSp>
        <p:sp>
          <p:nvSpPr>
            <p:cNvPr id="6155" name="Freeform 11"/>
            <p:cNvSpPr>
              <a:spLocks/>
            </p:cNvSpPr>
            <p:nvPr/>
          </p:nvSpPr>
          <p:spPr bwMode="auto">
            <a:xfrm>
              <a:off x="1848" y="3748"/>
              <a:ext cx="372" cy="173"/>
            </a:xfrm>
            <a:custGeom>
              <a:avLst/>
              <a:gdLst>
                <a:gd name="T0" fmla="*/ 18 w 573"/>
                <a:gd name="T1" fmla="*/ 0 h 223"/>
                <a:gd name="T2" fmla="*/ 4 w 573"/>
                <a:gd name="T3" fmla="*/ 30 h 223"/>
                <a:gd name="T4" fmla="*/ 40 w 573"/>
                <a:gd name="T5" fmla="*/ 54 h 223"/>
                <a:gd name="T6" fmla="*/ 6 w 573"/>
                <a:gd name="T7" fmla="*/ 80 h 223"/>
                <a:gd name="T8" fmla="*/ 36 w 573"/>
                <a:gd name="T9" fmla="*/ 100 h 223"/>
                <a:gd name="T10" fmla="*/ 101 w 573"/>
                <a:gd name="T11" fmla="*/ 103 h 223"/>
                <a:gd name="T12" fmla="*/ 157 w 573"/>
                <a:gd name="T13" fmla="*/ 103 h 2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FF00FF"/>
              </a:solidFill>
              <a:round/>
              <a:headEnd/>
              <a:tailEnd/>
            </a:ln>
            <a:effectLst/>
            <a:extLst>
              <a:ext uri="{909E8E84-426E-40DD-AFC4-6F175D3DCCD1}">
                <a14:hiddenFill xmlns:a14="http://schemas.microsoft.com/office/drawing/2010/main">
                  <a:solidFill>
                    <a:srgbClr val="99CC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156" name="Group 12"/>
            <p:cNvGrpSpPr>
              <a:grpSpLocks/>
            </p:cNvGrpSpPr>
            <p:nvPr/>
          </p:nvGrpSpPr>
          <p:grpSpPr bwMode="auto">
            <a:xfrm rot="-5400000">
              <a:off x="1600" y="3228"/>
              <a:ext cx="546" cy="543"/>
              <a:chOff x="2124" y="3147"/>
              <a:chExt cx="102" cy="102"/>
            </a:xfrm>
          </p:grpSpPr>
          <p:sp>
            <p:nvSpPr>
              <p:cNvPr id="6171" name="Oval 13"/>
              <p:cNvSpPr>
                <a:spLocks noChangeArrowheads="1"/>
              </p:cNvSpPr>
              <p:nvPr/>
            </p:nvSpPr>
            <p:spPr bwMode="auto">
              <a:xfrm>
                <a:off x="2124" y="3147"/>
                <a:ext cx="102" cy="102"/>
              </a:xfrm>
              <a:prstGeom prst="ellipse">
                <a:avLst/>
              </a:prstGeom>
              <a:gradFill rotWithShape="0">
                <a:gsLst>
                  <a:gs pos="0">
                    <a:srgbClr val="FFFF00"/>
                  </a:gs>
                  <a:gs pos="100000">
                    <a:srgbClr val="FF3399"/>
                  </a:gs>
                </a:gsLst>
                <a:path path="shape">
                  <a:fillToRect l="50000" t="50000" r="50000" b="50000"/>
                </a:path>
              </a:gradFill>
              <a:ln>
                <a:noFill/>
              </a:ln>
              <a:effectLst/>
              <a:extLst>
                <a:ext uri="{91240B29-F687-4F45-9708-019B960494DF}">
                  <a14:hiddenLine xmlns:a14="http://schemas.microsoft.com/office/drawing/2010/main" w="9525">
                    <a:solidFill>
                      <a:srgbClr val="3366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sp>
            <p:nvSpPr>
              <p:cNvPr id="6172" name="AutoShape 14"/>
              <p:cNvSpPr>
                <a:spLocks noChangeArrowheads="1"/>
              </p:cNvSpPr>
              <p:nvPr/>
            </p:nvSpPr>
            <p:spPr bwMode="auto">
              <a:xfrm rot="-5400000">
                <a:off x="2187" y="3177"/>
                <a:ext cx="42" cy="36"/>
              </a:xfrm>
              <a:prstGeom prst="triangle">
                <a:avLst>
                  <a:gd name="adj" fmla="val 50000"/>
                </a:avLst>
              </a:prstGeom>
              <a:solidFill>
                <a:srgbClr val="FFFFFF"/>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grpSp>
        <p:sp>
          <p:nvSpPr>
            <p:cNvPr id="6157" name="Freeform 15"/>
            <p:cNvSpPr>
              <a:spLocks/>
            </p:cNvSpPr>
            <p:nvPr/>
          </p:nvSpPr>
          <p:spPr bwMode="auto">
            <a:xfrm>
              <a:off x="2551" y="3748"/>
              <a:ext cx="373" cy="173"/>
            </a:xfrm>
            <a:custGeom>
              <a:avLst/>
              <a:gdLst>
                <a:gd name="T0" fmla="*/ 18 w 573"/>
                <a:gd name="T1" fmla="*/ 0 h 223"/>
                <a:gd name="T2" fmla="*/ 4 w 573"/>
                <a:gd name="T3" fmla="*/ 30 h 223"/>
                <a:gd name="T4" fmla="*/ 40 w 573"/>
                <a:gd name="T5" fmla="*/ 54 h 223"/>
                <a:gd name="T6" fmla="*/ 6 w 573"/>
                <a:gd name="T7" fmla="*/ 80 h 223"/>
                <a:gd name="T8" fmla="*/ 36 w 573"/>
                <a:gd name="T9" fmla="*/ 100 h 223"/>
                <a:gd name="T10" fmla="*/ 102 w 573"/>
                <a:gd name="T11" fmla="*/ 103 h 223"/>
                <a:gd name="T12" fmla="*/ 158 w 573"/>
                <a:gd name="T13" fmla="*/ 103 h 2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FF00FF"/>
              </a:solidFill>
              <a:round/>
              <a:headEnd/>
              <a:tailEnd/>
            </a:ln>
            <a:effectLst/>
            <a:extLst>
              <a:ext uri="{909E8E84-426E-40DD-AFC4-6F175D3DCCD1}">
                <a14:hiddenFill xmlns:a14="http://schemas.microsoft.com/office/drawing/2010/main">
                  <a:solidFill>
                    <a:srgbClr val="99CC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158" name="Group 16"/>
            <p:cNvGrpSpPr>
              <a:grpSpLocks/>
            </p:cNvGrpSpPr>
            <p:nvPr/>
          </p:nvGrpSpPr>
          <p:grpSpPr bwMode="auto">
            <a:xfrm rot="-5400000">
              <a:off x="2303" y="3228"/>
              <a:ext cx="546" cy="544"/>
              <a:chOff x="2124" y="3147"/>
              <a:chExt cx="102" cy="102"/>
            </a:xfrm>
          </p:grpSpPr>
          <p:sp>
            <p:nvSpPr>
              <p:cNvPr id="6169" name="Oval 17"/>
              <p:cNvSpPr>
                <a:spLocks noChangeArrowheads="1"/>
              </p:cNvSpPr>
              <p:nvPr/>
            </p:nvSpPr>
            <p:spPr bwMode="auto">
              <a:xfrm>
                <a:off x="2124" y="3147"/>
                <a:ext cx="102" cy="102"/>
              </a:xfrm>
              <a:prstGeom prst="ellipse">
                <a:avLst/>
              </a:prstGeom>
              <a:gradFill rotWithShape="0">
                <a:gsLst>
                  <a:gs pos="0">
                    <a:srgbClr val="FFFF00"/>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rgbClr val="3366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sp>
            <p:nvSpPr>
              <p:cNvPr id="6170" name="AutoShape 18"/>
              <p:cNvSpPr>
                <a:spLocks noChangeArrowheads="1"/>
              </p:cNvSpPr>
              <p:nvPr/>
            </p:nvSpPr>
            <p:spPr bwMode="auto">
              <a:xfrm rot="-5400000">
                <a:off x="2187" y="3177"/>
                <a:ext cx="42" cy="36"/>
              </a:xfrm>
              <a:prstGeom prst="triangle">
                <a:avLst>
                  <a:gd name="adj" fmla="val 50000"/>
                </a:avLst>
              </a:prstGeom>
              <a:solidFill>
                <a:srgbClr val="FFFFFF"/>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grpSp>
        <p:sp>
          <p:nvSpPr>
            <p:cNvPr id="6159" name="Freeform 19"/>
            <p:cNvSpPr>
              <a:spLocks/>
            </p:cNvSpPr>
            <p:nvPr/>
          </p:nvSpPr>
          <p:spPr bwMode="auto">
            <a:xfrm>
              <a:off x="3256" y="3748"/>
              <a:ext cx="372" cy="173"/>
            </a:xfrm>
            <a:custGeom>
              <a:avLst/>
              <a:gdLst>
                <a:gd name="T0" fmla="*/ 18 w 573"/>
                <a:gd name="T1" fmla="*/ 0 h 223"/>
                <a:gd name="T2" fmla="*/ 4 w 573"/>
                <a:gd name="T3" fmla="*/ 30 h 223"/>
                <a:gd name="T4" fmla="*/ 40 w 573"/>
                <a:gd name="T5" fmla="*/ 54 h 223"/>
                <a:gd name="T6" fmla="*/ 6 w 573"/>
                <a:gd name="T7" fmla="*/ 80 h 223"/>
                <a:gd name="T8" fmla="*/ 36 w 573"/>
                <a:gd name="T9" fmla="*/ 100 h 223"/>
                <a:gd name="T10" fmla="*/ 101 w 573"/>
                <a:gd name="T11" fmla="*/ 103 h 223"/>
                <a:gd name="T12" fmla="*/ 157 w 573"/>
                <a:gd name="T13" fmla="*/ 103 h 2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FF00FF"/>
              </a:solidFill>
              <a:round/>
              <a:headEnd/>
              <a:tailEnd/>
            </a:ln>
            <a:effectLst/>
            <a:extLst>
              <a:ext uri="{909E8E84-426E-40DD-AFC4-6F175D3DCCD1}">
                <a14:hiddenFill xmlns:a14="http://schemas.microsoft.com/office/drawing/2010/main">
                  <a:solidFill>
                    <a:srgbClr val="99CC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160" name="Group 20"/>
            <p:cNvGrpSpPr>
              <a:grpSpLocks/>
            </p:cNvGrpSpPr>
            <p:nvPr/>
          </p:nvGrpSpPr>
          <p:grpSpPr bwMode="auto">
            <a:xfrm rot="-5400000">
              <a:off x="3008" y="3228"/>
              <a:ext cx="546" cy="543"/>
              <a:chOff x="2124" y="3147"/>
              <a:chExt cx="102" cy="102"/>
            </a:xfrm>
          </p:grpSpPr>
          <p:sp>
            <p:nvSpPr>
              <p:cNvPr id="6167" name="Oval 21"/>
              <p:cNvSpPr>
                <a:spLocks noChangeArrowheads="1"/>
              </p:cNvSpPr>
              <p:nvPr/>
            </p:nvSpPr>
            <p:spPr bwMode="auto">
              <a:xfrm>
                <a:off x="2124" y="3147"/>
                <a:ext cx="102" cy="102"/>
              </a:xfrm>
              <a:prstGeom prst="ellipse">
                <a:avLst/>
              </a:prstGeom>
              <a:gradFill rotWithShape="0">
                <a:gsLst>
                  <a:gs pos="0">
                    <a:srgbClr val="FFFF00"/>
                  </a:gs>
                  <a:gs pos="100000">
                    <a:srgbClr val="993300"/>
                  </a:gs>
                </a:gsLst>
                <a:path path="shape">
                  <a:fillToRect l="50000" t="50000" r="50000" b="50000"/>
                </a:path>
              </a:gradFill>
              <a:ln>
                <a:noFill/>
              </a:ln>
              <a:effectLst/>
              <a:extLst>
                <a:ext uri="{91240B29-F687-4F45-9708-019B960494DF}">
                  <a14:hiddenLine xmlns:a14="http://schemas.microsoft.com/office/drawing/2010/main" w="9525">
                    <a:solidFill>
                      <a:srgbClr val="3366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sp>
            <p:nvSpPr>
              <p:cNvPr id="6168" name="AutoShape 22"/>
              <p:cNvSpPr>
                <a:spLocks noChangeArrowheads="1"/>
              </p:cNvSpPr>
              <p:nvPr/>
            </p:nvSpPr>
            <p:spPr bwMode="auto">
              <a:xfrm rot="-5400000">
                <a:off x="2187" y="3177"/>
                <a:ext cx="42" cy="36"/>
              </a:xfrm>
              <a:prstGeom prst="triangle">
                <a:avLst>
                  <a:gd name="adj" fmla="val 50000"/>
                </a:avLst>
              </a:prstGeom>
              <a:solidFill>
                <a:srgbClr val="FFFFFF"/>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grpSp>
        <p:sp>
          <p:nvSpPr>
            <p:cNvPr id="6161" name="Text Box 23"/>
            <p:cNvSpPr txBox="1">
              <a:spLocks noChangeArrowheads="1"/>
            </p:cNvSpPr>
            <p:nvPr/>
          </p:nvSpPr>
          <p:spPr bwMode="auto">
            <a:xfrm>
              <a:off x="3757" y="3479"/>
              <a:ext cx="1797" cy="233"/>
            </a:xfrm>
            <a:prstGeom prst="rect">
              <a:avLst/>
            </a:prstGeom>
            <a:noFill/>
            <a:ln>
              <a:noFill/>
            </a:ln>
            <a:effectLst/>
            <a:extLst>
              <a:ext uri="{909E8E84-426E-40DD-AFC4-6F175D3DCCD1}">
                <a14:hiddenFill xmlns:a14="http://schemas.microsoft.com/office/drawing/2010/main">
                  <a:solidFill>
                    <a:srgbClr val="99CCCC"/>
                  </a:solidFill>
                </a14:hiddenFill>
              </a:ext>
              <a:ext uri="{91240B29-F687-4F45-9708-019B960494DF}">
                <a14:hiddenLine xmlns:a14="http://schemas.microsoft.com/office/drawing/2010/main" w="9525">
                  <a:solidFill>
                    <a:srgbClr val="33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ＭＳ Ｐゴシック" pitchFamily="50" charset="-128"/>
                </a:defRPr>
              </a:lvl1pPr>
              <a:lvl2pPr marL="742950" indent="-285750" eaLnBrk="0" hangingPunct="0">
                <a:defRPr kumimoji="1" sz="2000">
                  <a:solidFill>
                    <a:schemeClr val="tx1"/>
                  </a:solidFill>
                  <a:latin typeface="Arial" charset="0"/>
                  <a:ea typeface="ＭＳ Ｐゴシック" pitchFamily="50" charset="-128"/>
                </a:defRPr>
              </a:lvl2pPr>
              <a:lvl3pPr marL="1143000" indent="-228600" eaLnBrk="0" hangingPunct="0">
                <a:defRPr kumimoji="1" sz="2000">
                  <a:solidFill>
                    <a:schemeClr val="tx1"/>
                  </a:solidFill>
                  <a:latin typeface="Arial" charset="0"/>
                  <a:ea typeface="ＭＳ Ｐゴシック" pitchFamily="50" charset="-128"/>
                </a:defRPr>
              </a:lvl3pPr>
              <a:lvl4pPr marL="1600200" indent="-228600" eaLnBrk="0" hangingPunct="0">
                <a:defRPr kumimoji="1" sz="2000">
                  <a:solidFill>
                    <a:schemeClr val="tx1"/>
                  </a:solidFill>
                  <a:latin typeface="Arial" charset="0"/>
                  <a:ea typeface="ＭＳ Ｐゴシック" pitchFamily="50" charset="-128"/>
                </a:defRPr>
              </a:lvl4pPr>
              <a:lvl5pPr marL="2057400" indent="-228600" eaLnBrk="0" hangingPunct="0">
                <a:defRPr kumimoji="1" sz="20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r>
                <a:rPr kumimoji="0" lang="en-US" altLang="ja-JP" sz="1800" b="1">
                  <a:solidFill>
                    <a:srgbClr val="000000"/>
                  </a:solidFill>
                </a:rPr>
                <a:t>Material-binding peptide</a:t>
              </a:r>
              <a:endParaRPr kumimoji="0" lang="ja-JP" altLang="en-US" sz="1800" b="1">
                <a:solidFill>
                  <a:srgbClr val="000000"/>
                </a:solidFill>
              </a:endParaRPr>
            </a:p>
          </p:txBody>
        </p:sp>
        <p:sp>
          <p:nvSpPr>
            <p:cNvPr id="6162" name="Line 24"/>
            <p:cNvSpPr>
              <a:spLocks noChangeShapeType="1"/>
            </p:cNvSpPr>
            <p:nvPr/>
          </p:nvSpPr>
          <p:spPr bwMode="auto">
            <a:xfrm flipH="1">
              <a:off x="3417" y="3636"/>
              <a:ext cx="329" cy="19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3" name="Text Box 25"/>
            <p:cNvSpPr txBox="1">
              <a:spLocks noChangeArrowheads="1"/>
            </p:cNvSpPr>
            <p:nvPr/>
          </p:nvSpPr>
          <p:spPr bwMode="auto">
            <a:xfrm>
              <a:off x="3984" y="3884"/>
              <a:ext cx="1070" cy="233"/>
            </a:xfrm>
            <a:prstGeom prst="rect">
              <a:avLst/>
            </a:prstGeom>
            <a:noFill/>
            <a:ln>
              <a:noFill/>
            </a:ln>
            <a:effectLst/>
            <a:extLst>
              <a:ext uri="{909E8E84-426E-40DD-AFC4-6F175D3DCCD1}">
                <a14:hiddenFill xmlns:a14="http://schemas.microsoft.com/office/drawing/2010/main">
                  <a:solidFill>
                    <a:srgbClr val="99CCCC"/>
                  </a:solidFill>
                </a14:hiddenFill>
              </a:ext>
              <a:ext uri="{91240B29-F687-4F45-9708-019B960494DF}">
                <a14:hiddenLine xmlns:a14="http://schemas.microsoft.com/office/drawing/2010/main" w="9525">
                  <a:solidFill>
                    <a:srgbClr val="33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ＭＳ Ｐゴシック" pitchFamily="50" charset="-128"/>
                </a:defRPr>
              </a:lvl1pPr>
              <a:lvl2pPr marL="742950" indent="-285750" eaLnBrk="0" hangingPunct="0">
                <a:defRPr kumimoji="1" sz="2000">
                  <a:solidFill>
                    <a:schemeClr val="tx1"/>
                  </a:solidFill>
                  <a:latin typeface="Arial" charset="0"/>
                  <a:ea typeface="ＭＳ Ｐゴシック" pitchFamily="50" charset="-128"/>
                </a:defRPr>
              </a:lvl2pPr>
              <a:lvl3pPr marL="1143000" indent="-228600" eaLnBrk="0" hangingPunct="0">
                <a:defRPr kumimoji="1" sz="2000">
                  <a:solidFill>
                    <a:schemeClr val="tx1"/>
                  </a:solidFill>
                  <a:latin typeface="Arial" charset="0"/>
                  <a:ea typeface="ＭＳ Ｐゴシック" pitchFamily="50" charset="-128"/>
                </a:defRPr>
              </a:lvl3pPr>
              <a:lvl4pPr marL="1600200" indent="-228600" eaLnBrk="0" hangingPunct="0">
                <a:defRPr kumimoji="1" sz="2000">
                  <a:solidFill>
                    <a:schemeClr val="tx1"/>
                  </a:solidFill>
                  <a:latin typeface="Arial" charset="0"/>
                  <a:ea typeface="ＭＳ Ｐゴシック" pitchFamily="50" charset="-128"/>
                </a:defRPr>
              </a:lvl4pPr>
              <a:lvl5pPr marL="2057400" indent="-228600" eaLnBrk="0" hangingPunct="0">
                <a:defRPr kumimoji="1" sz="20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r>
                <a:rPr kumimoji="0" lang="en-US" altLang="ja-JP" sz="1800" b="1">
                  <a:solidFill>
                    <a:srgbClr val="000000"/>
                  </a:solidFill>
                </a:rPr>
                <a:t>Solid material</a:t>
              </a:r>
              <a:endParaRPr kumimoji="0" lang="ja-JP" altLang="en-US" sz="1800" b="1">
                <a:solidFill>
                  <a:srgbClr val="000000"/>
                </a:solidFill>
              </a:endParaRPr>
            </a:p>
          </p:txBody>
        </p:sp>
        <p:sp>
          <p:nvSpPr>
            <p:cNvPr id="6164" name="Line 26"/>
            <p:cNvSpPr>
              <a:spLocks noChangeShapeType="1"/>
            </p:cNvSpPr>
            <p:nvPr/>
          </p:nvSpPr>
          <p:spPr bwMode="auto">
            <a:xfrm flipH="1">
              <a:off x="3643" y="4021"/>
              <a:ext cx="328" cy="9"/>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5" name="Text Box 27"/>
            <p:cNvSpPr txBox="1">
              <a:spLocks noChangeArrowheads="1"/>
            </p:cNvSpPr>
            <p:nvPr/>
          </p:nvSpPr>
          <p:spPr bwMode="auto">
            <a:xfrm>
              <a:off x="3813" y="3207"/>
              <a:ext cx="1385" cy="233"/>
            </a:xfrm>
            <a:prstGeom prst="rect">
              <a:avLst/>
            </a:prstGeom>
            <a:noFill/>
            <a:ln>
              <a:noFill/>
            </a:ln>
            <a:effectLst/>
            <a:extLst>
              <a:ext uri="{909E8E84-426E-40DD-AFC4-6F175D3DCCD1}">
                <a14:hiddenFill xmlns:a14="http://schemas.microsoft.com/office/drawing/2010/main">
                  <a:solidFill>
                    <a:srgbClr val="99CCCC"/>
                  </a:solidFill>
                </a14:hiddenFill>
              </a:ext>
              <a:ext uri="{91240B29-F687-4F45-9708-019B960494DF}">
                <a14:hiddenLine xmlns:a14="http://schemas.microsoft.com/office/drawing/2010/main" w="9525">
                  <a:solidFill>
                    <a:srgbClr val="33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ＭＳ Ｐゴシック" pitchFamily="50" charset="-128"/>
                </a:defRPr>
              </a:lvl1pPr>
              <a:lvl2pPr marL="742950" indent="-285750" eaLnBrk="0" hangingPunct="0">
                <a:defRPr kumimoji="1" sz="2000">
                  <a:solidFill>
                    <a:schemeClr val="tx1"/>
                  </a:solidFill>
                  <a:latin typeface="Arial" charset="0"/>
                  <a:ea typeface="ＭＳ Ｐゴシック" pitchFamily="50" charset="-128"/>
                </a:defRPr>
              </a:lvl2pPr>
              <a:lvl3pPr marL="1143000" indent="-228600" eaLnBrk="0" hangingPunct="0">
                <a:defRPr kumimoji="1" sz="2000">
                  <a:solidFill>
                    <a:schemeClr val="tx1"/>
                  </a:solidFill>
                  <a:latin typeface="Arial" charset="0"/>
                  <a:ea typeface="ＭＳ Ｐゴシック" pitchFamily="50" charset="-128"/>
                </a:defRPr>
              </a:lvl3pPr>
              <a:lvl4pPr marL="1600200" indent="-228600" eaLnBrk="0" hangingPunct="0">
                <a:defRPr kumimoji="1" sz="2000">
                  <a:solidFill>
                    <a:schemeClr val="tx1"/>
                  </a:solidFill>
                  <a:latin typeface="Arial" charset="0"/>
                  <a:ea typeface="ＭＳ Ｐゴシック" pitchFamily="50" charset="-128"/>
                </a:defRPr>
              </a:lvl4pPr>
              <a:lvl5pPr marL="2057400" indent="-228600" eaLnBrk="0" hangingPunct="0">
                <a:defRPr kumimoji="1" sz="20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r>
                <a:rPr kumimoji="0" lang="en-US" altLang="ja-JP" sz="1800" b="1">
                  <a:solidFill>
                    <a:srgbClr val="000000"/>
                  </a:solidFill>
                </a:rPr>
                <a:t>Functional protein</a:t>
              </a:r>
              <a:endParaRPr kumimoji="0" lang="ja-JP" altLang="en-US" sz="1800" b="1">
                <a:solidFill>
                  <a:srgbClr val="000000"/>
                </a:solidFill>
              </a:endParaRPr>
            </a:p>
          </p:txBody>
        </p:sp>
        <p:sp>
          <p:nvSpPr>
            <p:cNvPr id="6166" name="Line 28"/>
            <p:cNvSpPr>
              <a:spLocks noChangeShapeType="1"/>
            </p:cNvSpPr>
            <p:nvPr/>
          </p:nvSpPr>
          <p:spPr bwMode="auto">
            <a:xfrm flipH="1">
              <a:off x="3543" y="3365"/>
              <a:ext cx="319" cy="99"/>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149" name="Text Box 29"/>
          <p:cNvSpPr txBox="1">
            <a:spLocks noChangeArrowheads="1"/>
          </p:cNvSpPr>
          <p:nvPr/>
        </p:nvSpPr>
        <p:spPr bwMode="auto">
          <a:xfrm>
            <a:off x="222250" y="4178300"/>
            <a:ext cx="7662863" cy="1230313"/>
          </a:xfrm>
          <a:prstGeom prst="rect">
            <a:avLst/>
          </a:prstGeom>
          <a:noFill/>
          <a:ln>
            <a:noFill/>
          </a:ln>
          <a:effectLst/>
          <a:extLst>
            <a:ext uri="{909E8E84-426E-40DD-AFC4-6F175D3DCCD1}">
              <a14:hiddenFill xmlns:a14="http://schemas.microsoft.com/office/drawing/2010/main">
                <a:solidFill>
                  <a:srgbClr val="99CCCC"/>
                </a:solidFill>
              </a14:hiddenFill>
            </a:ext>
            <a:ext uri="{91240B29-F687-4F45-9708-019B960494DF}">
              <a14:hiddenLine xmlns:a14="http://schemas.microsoft.com/office/drawing/2010/main" w="9525">
                <a:solidFill>
                  <a:srgbClr val="33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charset="0"/>
                <a:ea typeface="ＭＳ Ｐゴシック" pitchFamily="50" charset="-128"/>
              </a:defRPr>
            </a:lvl1pPr>
            <a:lvl2pPr marL="742950" indent="-285750" eaLnBrk="0" hangingPunct="0">
              <a:defRPr kumimoji="1" sz="2000">
                <a:solidFill>
                  <a:schemeClr val="tx1"/>
                </a:solidFill>
                <a:latin typeface="Arial" charset="0"/>
                <a:ea typeface="ＭＳ Ｐゴシック" pitchFamily="50" charset="-128"/>
              </a:defRPr>
            </a:lvl2pPr>
            <a:lvl3pPr marL="1143000" indent="-228600" eaLnBrk="0" hangingPunct="0">
              <a:defRPr kumimoji="1" sz="2000">
                <a:solidFill>
                  <a:schemeClr val="tx1"/>
                </a:solidFill>
                <a:latin typeface="Arial" charset="0"/>
                <a:ea typeface="ＭＳ Ｐゴシック" pitchFamily="50" charset="-128"/>
              </a:defRPr>
            </a:lvl3pPr>
            <a:lvl4pPr marL="1600200" indent="-228600" eaLnBrk="0" hangingPunct="0">
              <a:defRPr kumimoji="1" sz="2000">
                <a:solidFill>
                  <a:schemeClr val="tx1"/>
                </a:solidFill>
                <a:latin typeface="Arial" charset="0"/>
                <a:ea typeface="ＭＳ Ｐゴシック" pitchFamily="50" charset="-128"/>
              </a:defRPr>
            </a:lvl4pPr>
            <a:lvl5pPr marL="2057400" indent="-228600" eaLnBrk="0" hangingPunct="0">
              <a:defRPr kumimoji="1" sz="20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pPr eaLnBrk="1" hangingPunct="1"/>
            <a:r>
              <a:rPr lang="en-US" altLang="ja-JP" b="1">
                <a:solidFill>
                  <a:srgbClr val="4D4D4D"/>
                </a:solidFill>
              </a:rPr>
              <a:t>Advantage of material-binding peptides</a:t>
            </a:r>
            <a:r>
              <a:rPr lang="ja-JP" altLang="en-US" b="1">
                <a:solidFill>
                  <a:srgbClr val="FF0000"/>
                </a:solidFill>
              </a:rPr>
              <a:t> </a:t>
            </a:r>
          </a:p>
          <a:p>
            <a:pPr eaLnBrk="1" hangingPunct="1">
              <a:buFontTx/>
              <a:buChar char="•"/>
            </a:pPr>
            <a:r>
              <a:rPr lang="ja-JP" altLang="en-US" sz="1800" b="1">
                <a:solidFill>
                  <a:srgbClr val="000000"/>
                </a:solidFill>
              </a:rPr>
              <a:t> </a:t>
            </a:r>
            <a:r>
              <a:rPr lang="en-US" altLang="ja-JP" sz="1800" b="1">
                <a:solidFill>
                  <a:srgbClr val="FF0000"/>
                </a:solidFill>
              </a:rPr>
              <a:t>Direct immobilization of protein with high density</a:t>
            </a:r>
            <a:endParaRPr lang="ja-JP" altLang="en-US" sz="1800" b="1">
              <a:solidFill>
                <a:srgbClr val="000000"/>
              </a:solidFill>
            </a:endParaRPr>
          </a:p>
          <a:p>
            <a:pPr eaLnBrk="1" hangingPunct="1">
              <a:buFontTx/>
              <a:buChar char="•"/>
            </a:pPr>
            <a:r>
              <a:rPr lang="ja-JP" altLang="en-US" sz="1800" b="1">
                <a:solidFill>
                  <a:srgbClr val="000000"/>
                </a:solidFill>
              </a:rPr>
              <a:t> </a:t>
            </a:r>
            <a:r>
              <a:rPr lang="en-US" altLang="ja-JP" sz="1800" b="1">
                <a:solidFill>
                  <a:srgbClr val="FF0000"/>
                </a:solidFill>
              </a:rPr>
              <a:t>Maintaining high remaining activity of protein after immobilization</a:t>
            </a:r>
            <a:endParaRPr lang="en-US" altLang="ja-JP" sz="1800" b="1">
              <a:solidFill>
                <a:srgbClr val="000000"/>
              </a:solidFill>
            </a:endParaRPr>
          </a:p>
          <a:p>
            <a:pPr eaLnBrk="1" hangingPunct="1">
              <a:buFontTx/>
              <a:buChar char="•"/>
            </a:pPr>
            <a:r>
              <a:rPr lang="en-US" altLang="ja-JP" sz="1800" b="1">
                <a:solidFill>
                  <a:srgbClr val="000000"/>
                </a:solidFill>
              </a:rPr>
              <a:t> </a:t>
            </a:r>
            <a:r>
              <a:rPr lang="en-US" altLang="ja-JP" sz="1800" b="1">
                <a:solidFill>
                  <a:srgbClr val="FF0000"/>
                </a:solidFill>
              </a:rPr>
              <a:t>Controlling orientation of protein uniformly</a:t>
            </a:r>
            <a:endParaRPr lang="en-US" altLang="ja-JP" sz="1800" b="1">
              <a:solidFill>
                <a:srgbClr val="000000"/>
              </a:solidFill>
            </a:endParaRPr>
          </a:p>
        </p:txBody>
      </p:sp>
      <p:sp>
        <p:nvSpPr>
          <p:cNvPr id="6150" name="Text Box 313"/>
          <p:cNvSpPr txBox="1">
            <a:spLocks noChangeArrowheads="1"/>
          </p:cNvSpPr>
          <p:nvPr/>
        </p:nvSpPr>
        <p:spPr bwMode="auto">
          <a:xfrm>
            <a:off x="3810000" y="1406525"/>
            <a:ext cx="4572000" cy="104457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175125" eaLnBrk="0" hangingPunct="0">
              <a:defRPr kumimoji="1" sz="2000">
                <a:solidFill>
                  <a:schemeClr val="tx1"/>
                </a:solidFill>
                <a:latin typeface="Arial" charset="0"/>
                <a:ea typeface="ＭＳ Ｐゴシック" pitchFamily="50" charset="-128"/>
              </a:defRPr>
            </a:lvl1pPr>
            <a:lvl2pPr marL="742950" indent="-285750" defTabSz="4175125" eaLnBrk="0" hangingPunct="0">
              <a:defRPr kumimoji="1" sz="2000">
                <a:solidFill>
                  <a:schemeClr val="tx1"/>
                </a:solidFill>
                <a:latin typeface="Arial" charset="0"/>
                <a:ea typeface="ＭＳ Ｐゴシック" pitchFamily="50" charset="-128"/>
              </a:defRPr>
            </a:lvl2pPr>
            <a:lvl3pPr marL="1143000" indent="-228600" defTabSz="4175125" eaLnBrk="0" hangingPunct="0">
              <a:defRPr kumimoji="1" sz="2000">
                <a:solidFill>
                  <a:schemeClr val="tx1"/>
                </a:solidFill>
                <a:latin typeface="Arial" charset="0"/>
                <a:ea typeface="ＭＳ Ｐゴシック" pitchFamily="50" charset="-128"/>
              </a:defRPr>
            </a:lvl3pPr>
            <a:lvl4pPr marL="1600200" indent="-228600" defTabSz="4175125" eaLnBrk="0" hangingPunct="0">
              <a:defRPr kumimoji="1" sz="2000">
                <a:solidFill>
                  <a:schemeClr val="tx1"/>
                </a:solidFill>
                <a:latin typeface="Arial" charset="0"/>
                <a:ea typeface="ＭＳ Ｐゴシック" pitchFamily="50" charset="-128"/>
              </a:defRPr>
            </a:lvl4pPr>
            <a:lvl5pPr marL="2057400" indent="-228600" defTabSz="4175125" eaLnBrk="0" hangingPunct="0">
              <a:defRPr kumimoji="1" sz="2000">
                <a:solidFill>
                  <a:schemeClr val="tx1"/>
                </a:solidFill>
                <a:latin typeface="Arial" charset="0"/>
                <a:ea typeface="ＭＳ Ｐゴシック" pitchFamily="50" charset="-128"/>
              </a:defRPr>
            </a:lvl5pPr>
            <a:lvl6pPr marL="25146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pPr eaLnBrk="1" hangingPunct="1"/>
            <a:r>
              <a:rPr lang="en-US" altLang="ja-JP" b="1" dirty="0">
                <a:solidFill>
                  <a:srgbClr val="FF0000"/>
                </a:solidFill>
                <a:ea typeface="HGｺﾞｼｯｸM" pitchFamily="49" charset="-128"/>
              </a:rPr>
              <a:t>PC-tag</a:t>
            </a:r>
            <a:r>
              <a:rPr lang="en-US" altLang="ja-JP" b="1" dirty="0">
                <a:solidFill>
                  <a:srgbClr val="000000"/>
                </a:solidFill>
                <a:ea typeface="HGｺﾞｼｯｸM" pitchFamily="49" charset="-128"/>
              </a:rPr>
              <a:t> (JP2010-031668)</a:t>
            </a:r>
          </a:p>
          <a:p>
            <a:pPr eaLnBrk="1" hangingPunct="1"/>
            <a:r>
              <a:rPr lang="en-US" altLang="ja-JP" b="1" dirty="0">
                <a:solidFill>
                  <a:srgbClr val="4D4D4D"/>
                </a:solidFill>
                <a:latin typeface="SimSun" pitchFamily="2" charset="-122"/>
                <a:ea typeface="SimSun" pitchFamily="2" charset="-122"/>
              </a:rPr>
              <a:t>PC-MLT8: </a:t>
            </a:r>
            <a:r>
              <a:rPr lang="en-US" altLang="ja-JP" b="1" dirty="0">
                <a:solidFill>
                  <a:srgbClr val="00FF00"/>
                </a:solidFill>
                <a:latin typeface="SimSun" pitchFamily="2" charset="-122"/>
                <a:ea typeface="SimSun" pitchFamily="2" charset="-122"/>
              </a:rPr>
              <a:t>W</a:t>
            </a:r>
            <a:r>
              <a:rPr lang="en-US" altLang="ja-JP" b="1" dirty="0">
                <a:solidFill>
                  <a:srgbClr val="00CCFF"/>
                </a:solidFill>
                <a:latin typeface="SimSun" pitchFamily="2" charset="-122"/>
                <a:ea typeface="SimSun" pitchFamily="2" charset="-122"/>
              </a:rPr>
              <a:t>T</a:t>
            </a:r>
            <a:r>
              <a:rPr lang="en-US" altLang="ja-JP" b="1" dirty="0">
                <a:solidFill>
                  <a:srgbClr val="4D4D4D"/>
                </a:solidFill>
                <a:latin typeface="SimSun" pitchFamily="2" charset="-122"/>
                <a:ea typeface="SimSun" pitchFamily="2" charset="-122"/>
              </a:rPr>
              <a:t>P</a:t>
            </a:r>
            <a:r>
              <a:rPr lang="en-US" altLang="ja-JP" b="1" dirty="0">
                <a:solidFill>
                  <a:srgbClr val="3333FF"/>
                </a:solidFill>
                <a:latin typeface="SimSun" pitchFamily="2" charset="-122"/>
                <a:ea typeface="SimSun" pitchFamily="2" charset="-122"/>
              </a:rPr>
              <a:t>I</a:t>
            </a:r>
            <a:r>
              <a:rPr lang="en-US" altLang="ja-JP" b="1" dirty="0">
                <a:solidFill>
                  <a:srgbClr val="4D4D4D"/>
                </a:solidFill>
                <a:latin typeface="SimSun" pitchFamily="2" charset="-122"/>
                <a:ea typeface="SimSun" pitchFamily="2" charset="-122"/>
              </a:rPr>
              <a:t>M</a:t>
            </a:r>
            <a:r>
              <a:rPr lang="en-US" altLang="ja-JP" b="1" dirty="0">
                <a:solidFill>
                  <a:srgbClr val="00CCFF"/>
                </a:solidFill>
                <a:latin typeface="SimSun" pitchFamily="2" charset="-122"/>
                <a:ea typeface="SimSun" pitchFamily="2" charset="-122"/>
              </a:rPr>
              <a:t>ST</a:t>
            </a:r>
            <a:r>
              <a:rPr lang="en-US" altLang="ja-JP" b="1" dirty="0">
                <a:solidFill>
                  <a:srgbClr val="3333FF"/>
                </a:solidFill>
                <a:latin typeface="SimSun" pitchFamily="2" charset="-122"/>
                <a:ea typeface="SimSun" pitchFamily="2" charset="-122"/>
              </a:rPr>
              <a:t>V</a:t>
            </a:r>
            <a:r>
              <a:rPr lang="en-US" altLang="ja-JP" b="1" dirty="0">
                <a:solidFill>
                  <a:srgbClr val="4D4D4D"/>
                </a:solidFill>
                <a:latin typeface="SimSun" pitchFamily="2" charset="-122"/>
                <a:ea typeface="SimSun" pitchFamily="2" charset="-122"/>
              </a:rPr>
              <a:t>M</a:t>
            </a:r>
            <a:r>
              <a:rPr lang="en-US" altLang="ja-JP" b="1" dirty="0">
                <a:solidFill>
                  <a:srgbClr val="FF00FF"/>
                </a:solidFill>
                <a:latin typeface="SimSun" pitchFamily="2" charset="-122"/>
                <a:ea typeface="SimSun" pitchFamily="2" charset="-122"/>
              </a:rPr>
              <a:t>E</a:t>
            </a:r>
            <a:r>
              <a:rPr lang="en-US" altLang="ja-JP" b="1" dirty="0">
                <a:solidFill>
                  <a:srgbClr val="3333FF"/>
                </a:solidFill>
                <a:latin typeface="SimSun" pitchFamily="2" charset="-122"/>
                <a:ea typeface="SimSun" pitchFamily="2" charset="-122"/>
              </a:rPr>
              <a:t>I</a:t>
            </a:r>
            <a:r>
              <a:rPr lang="en-US" altLang="ja-JP" b="1" dirty="0">
                <a:solidFill>
                  <a:srgbClr val="4D4D4D"/>
                </a:solidFill>
                <a:latin typeface="SimSun" pitchFamily="2" charset="-122"/>
                <a:ea typeface="SimSun" pitchFamily="2" charset="-122"/>
              </a:rPr>
              <a:t>G</a:t>
            </a:r>
            <a:r>
              <a:rPr lang="en-US" altLang="ja-JP" b="1" dirty="0">
                <a:solidFill>
                  <a:srgbClr val="00FF00"/>
                </a:solidFill>
                <a:latin typeface="SimSun" pitchFamily="2" charset="-122"/>
                <a:ea typeface="SimSun" pitchFamily="2" charset="-122"/>
              </a:rPr>
              <a:t>Y</a:t>
            </a:r>
            <a:r>
              <a:rPr lang="en-US" altLang="ja-JP" b="1" dirty="0">
                <a:solidFill>
                  <a:srgbClr val="FF00FF"/>
                </a:solidFill>
                <a:latin typeface="SimSun" pitchFamily="2" charset="-122"/>
                <a:ea typeface="SimSun" pitchFamily="2" charset="-122"/>
              </a:rPr>
              <a:t>D</a:t>
            </a:r>
            <a:r>
              <a:rPr lang="en-US" altLang="ja-JP" b="1" dirty="0">
                <a:solidFill>
                  <a:srgbClr val="00CCFF"/>
                </a:solidFill>
                <a:latin typeface="SimSun" pitchFamily="2" charset="-122"/>
                <a:ea typeface="SimSun" pitchFamily="2" charset="-122"/>
              </a:rPr>
              <a:t>N</a:t>
            </a:r>
            <a:r>
              <a:rPr lang="en-US" altLang="ja-JP" b="1" dirty="0">
                <a:solidFill>
                  <a:srgbClr val="3333FF"/>
                </a:solidFill>
                <a:latin typeface="SimSun" pitchFamily="2" charset="-122"/>
                <a:ea typeface="SimSun" pitchFamily="2" charset="-122"/>
              </a:rPr>
              <a:t>V</a:t>
            </a:r>
            <a:r>
              <a:rPr lang="en-US" altLang="ja-JP" b="1" dirty="0">
                <a:solidFill>
                  <a:srgbClr val="FF00FF"/>
                </a:solidFill>
                <a:latin typeface="SimSun" pitchFamily="2" charset="-122"/>
                <a:ea typeface="SimSun" pitchFamily="2" charset="-122"/>
              </a:rPr>
              <a:t>E</a:t>
            </a:r>
            <a:r>
              <a:rPr lang="en-US" altLang="ja-JP" b="1" dirty="0">
                <a:solidFill>
                  <a:srgbClr val="00CCFF"/>
                </a:solidFill>
                <a:latin typeface="SimSun" pitchFamily="2" charset="-122"/>
                <a:ea typeface="SimSun" pitchFamily="2" charset="-122"/>
              </a:rPr>
              <a:t>SQ</a:t>
            </a:r>
            <a:r>
              <a:rPr lang="en-US" altLang="ja-JP" b="1" dirty="0">
                <a:solidFill>
                  <a:srgbClr val="FF0000"/>
                </a:solidFill>
                <a:latin typeface="SimSun" pitchFamily="2" charset="-122"/>
                <a:ea typeface="SimSun" pitchFamily="2" charset="-122"/>
              </a:rPr>
              <a:t>R</a:t>
            </a:r>
            <a:r>
              <a:rPr lang="en-US" altLang="ja-JP" b="1" dirty="0">
                <a:solidFill>
                  <a:srgbClr val="4D4D4D"/>
                </a:solidFill>
                <a:latin typeface="SimSun" pitchFamily="2" charset="-122"/>
                <a:ea typeface="SimSun" pitchFamily="2" charset="-122"/>
              </a:rPr>
              <a:t> </a:t>
            </a:r>
          </a:p>
          <a:p>
            <a:pPr eaLnBrk="1" hangingPunct="1"/>
            <a:r>
              <a:rPr lang="en-US" altLang="ja-JP" b="1" dirty="0">
                <a:solidFill>
                  <a:srgbClr val="4D4D4D"/>
                </a:solidFill>
                <a:latin typeface="SimSun" pitchFamily="2" charset="-122"/>
                <a:ea typeface="SimSun" pitchFamily="2" charset="-122"/>
              </a:rPr>
              <a:t>PC-OMP6: </a:t>
            </a:r>
            <a:r>
              <a:rPr lang="en-US" altLang="ja-JP" b="1" dirty="0">
                <a:solidFill>
                  <a:srgbClr val="00CCFF"/>
                </a:solidFill>
                <a:latin typeface="SimSun" pitchFamily="2" charset="-122"/>
                <a:ea typeface="SimSun" pitchFamily="2" charset="-122"/>
              </a:rPr>
              <a:t>NSN</a:t>
            </a:r>
            <a:r>
              <a:rPr lang="en-US" altLang="ja-JP" b="1" dirty="0">
                <a:solidFill>
                  <a:srgbClr val="00FF00"/>
                </a:solidFill>
                <a:latin typeface="SimSun" pitchFamily="2" charset="-122"/>
                <a:ea typeface="SimSun" pitchFamily="2" charset="-122"/>
              </a:rPr>
              <a:t>FF</a:t>
            </a:r>
            <a:r>
              <a:rPr lang="en-US" altLang="ja-JP" b="1" dirty="0">
                <a:solidFill>
                  <a:srgbClr val="4D4D4D"/>
                </a:solidFill>
                <a:latin typeface="SimSun" pitchFamily="2" charset="-122"/>
                <a:ea typeface="SimSun" pitchFamily="2" charset="-122"/>
              </a:rPr>
              <a:t>G</a:t>
            </a:r>
            <a:r>
              <a:rPr lang="en-US" altLang="ja-JP" b="1" dirty="0">
                <a:solidFill>
                  <a:srgbClr val="3333FF"/>
                </a:solidFill>
                <a:latin typeface="SimSun" pitchFamily="2" charset="-122"/>
                <a:ea typeface="SimSun" pitchFamily="2" charset="-122"/>
              </a:rPr>
              <a:t>LV</a:t>
            </a:r>
            <a:r>
              <a:rPr lang="en-US" altLang="ja-JP" b="1" dirty="0">
                <a:solidFill>
                  <a:srgbClr val="FF00FF"/>
                </a:solidFill>
                <a:latin typeface="SimSun" pitchFamily="2" charset="-122"/>
                <a:ea typeface="SimSun" pitchFamily="2" charset="-122"/>
              </a:rPr>
              <a:t>D</a:t>
            </a:r>
            <a:r>
              <a:rPr lang="en-US" altLang="ja-JP" b="1" dirty="0">
                <a:solidFill>
                  <a:srgbClr val="4D4D4D"/>
                </a:solidFill>
                <a:latin typeface="SimSun" pitchFamily="2" charset="-122"/>
                <a:ea typeface="SimSun" pitchFamily="2" charset="-122"/>
              </a:rPr>
              <a:t>G</a:t>
            </a:r>
            <a:r>
              <a:rPr lang="en-US" altLang="ja-JP" b="1" dirty="0">
                <a:solidFill>
                  <a:srgbClr val="3333FF"/>
                </a:solidFill>
                <a:latin typeface="SimSun" pitchFamily="2" charset="-122"/>
                <a:ea typeface="SimSun" pitchFamily="2" charset="-122"/>
              </a:rPr>
              <a:t>L</a:t>
            </a:r>
            <a:r>
              <a:rPr lang="en-US" altLang="ja-JP" b="1" dirty="0">
                <a:solidFill>
                  <a:srgbClr val="00CCFF"/>
                </a:solidFill>
                <a:latin typeface="SimSun" pitchFamily="2" charset="-122"/>
                <a:ea typeface="SimSun" pitchFamily="2" charset="-122"/>
              </a:rPr>
              <a:t>N</a:t>
            </a:r>
            <a:r>
              <a:rPr lang="en-US" altLang="ja-JP" b="1" dirty="0">
                <a:solidFill>
                  <a:srgbClr val="00FF00"/>
                </a:solidFill>
                <a:latin typeface="SimSun" pitchFamily="2" charset="-122"/>
                <a:ea typeface="SimSun" pitchFamily="2" charset="-122"/>
              </a:rPr>
              <a:t>F</a:t>
            </a:r>
            <a:r>
              <a:rPr lang="en-US" altLang="ja-JP" b="1" dirty="0">
                <a:solidFill>
                  <a:srgbClr val="3333FF"/>
                </a:solidFill>
                <a:latin typeface="SimSun" pitchFamily="2" charset="-122"/>
                <a:ea typeface="SimSun" pitchFamily="2" charset="-122"/>
              </a:rPr>
              <a:t>AV</a:t>
            </a:r>
            <a:r>
              <a:rPr lang="en-US" altLang="ja-JP" b="1" dirty="0">
                <a:solidFill>
                  <a:srgbClr val="00CCFF"/>
                </a:solidFill>
                <a:latin typeface="SimSun" pitchFamily="2" charset="-122"/>
                <a:ea typeface="SimSun" pitchFamily="2" charset="-122"/>
              </a:rPr>
              <a:t>Q</a:t>
            </a:r>
            <a:r>
              <a:rPr lang="en-US" altLang="ja-JP" b="1" dirty="0">
                <a:solidFill>
                  <a:srgbClr val="00FF00"/>
                </a:solidFill>
                <a:latin typeface="SimSun" pitchFamily="2" charset="-122"/>
                <a:ea typeface="SimSun" pitchFamily="2" charset="-122"/>
              </a:rPr>
              <a:t>Y</a:t>
            </a:r>
            <a:r>
              <a:rPr lang="en-US" altLang="ja-JP" b="1" dirty="0">
                <a:solidFill>
                  <a:srgbClr val="3333FF"/>
                </a:solidFill>
                <a:latin typeface="SimSun" pitchFamily="2" charset="-122"/>
                <a:ea typeface="SimSun" pitchFamily="2" charset="-122"/>
              </a:rPr>
              <a:t>L</a:t>
            </a:r>
            <a:r>
              <a:rPr lang="en-US" altLang="ja-JP" b="1" dirty="0">
                <a:solidFill>
                  <a:srgbClr val="4D4D4D"/>
                </a:solidFill>
                <a:latin typeface="SimSun" pitchFamily="2" charset="-122"/>
                <a:ea typeface="SimSun" pitchFamily="2" charset="-122"/>
              </a:rPr>
              <a:t>G</a:t>
            </a:r>
            <a:r>
              <a:rPr lang="en-US" altLang="ja-JP" b="1" dirty="0">
                <a:solidFill>
                  <a:srgbClr val="FF0000"/>
                </a:solidFill>
                <a:latin typeface="SimSun" pitchFamily="2" charset="-122"/>
                <a:ea typeface="SimSun" pitchFamily="2" charset="-122"/>
              </a:rPr>
              <a:t>K</a:t>
            </a:r>
          </a:p>
        </p:txBody>
      </p:sp>
      <p:sp>
        <p:nvSpPr>
          <p:cNvPr id="6151" name="Text Box 313"/>
          <p:cNvSpPr txBox="1">
            <a:spLocks noChangeArrowheads="1"/>
          </p:cNvSpPr>
          <p:nvPr/>
        </p:nvSpPr>
        <p:spPr bwMode="auto">
          <a:xfrm>
            <a:off x="3810000" y="2549525"/>
            <a:ext cx="4572000" cy="70788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175125" eaLnBrk="0" hangingPunct="0">
              <a:defRPr kumimoji="1" sz="2000">
                <a:solidFill>
                  <a:schemeClr val="tx1"/>
                </a:solidFill>
                <a:latin typeface="Arial" charset="0"/>
                <a:ea typeface="ＭＳ Ｐゴシック" pitchFamily="50" charset="-128"/>
              </a:defRPr>
            </a:lvl1pPr>
            <a:lvl2pPr marL="742950" indent="-285750" defTabSz="4175125" eaLnBrk="0" hangingPunct="0">
              <a:defRPr kumimoji="1" sz="2000">
                <a:solidFill>
                  <a:schemeClr val="tx1"/>
                </a:solidFill>
                <a:latin typeface="Arial" charset="0"/>
                <a:ea typeface="ＭＳ Ｐゴシック" pitchFamily="50" charset="-128"/>
              </a:defRPr>
            </a:lvl2pPr>
            <a:lvl3pPr marL="1143000" indent="-228600" defTabSz="4175125" eaLnBrk="0" hangingPunct="0">
              <a:defRPr kumimoji="1" sz="2000">
                <a:solidFill>
                  <a:schemeClr val="tx1"/>
                </a:solidFill>
                <a:latin typeface="Arial" charset="0"/>
                <a:ea typeface="ＭＳ Ｐゴシック" pitchFamily="50" charset="-128"/>
              </a:defRPr>
            </a:lvl3pPr>
            <a:lvl4pPr marL="1600200" indent="-228600" defTabSz="4175125" eaLnBrk="0" hangingPunct="0">
              <a:defRPr kumimoji="1" sz="2000">
                <a:solidFill>
                  <a:schemeClr val="tx1"/>
                </a:solidFill>
                <a:latin typeface="Arial" charset="0"/>
                <a:ea typeface="ＭＳ Ｐゴシック" pitchFamily="50" charset="-128"/>
              </a:defRPr>
            </a:lvl4pPr>
            <a:lvl5pPr marL="2057400" indent="-228600" defTabSz="4175125" eaLnBrk="0" hangingPunct="0">
              <a:defRPr kumimoji="1" sz="2000">
                <a:solidFill>
                  <a:schemeClr val="tx1"/>
                </a:solidFill>
                <a:latin typeface="Arial" charset="0"/>
                <a:ea typeface="ＭＳ Ｐゴシック" pitchFamily="50" charset="-128"/>
              </a:defRPr>
            </a:lvl5pPr>
            <a:lvl6pPr marL="25146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pPr eaLnBrk="1" hangingPunct="1"/>
            <a:r>
              <a:rPr lang="en-US" altLang="ja-JP" b="1" dirty="0">
                <a:solidFill>
                  <a:srgbClr val="FF0000"/>
                </a:solidFill>
                <a:ea typeface="HGｺﾞｼｯｸM" pitchFamily="49" charset="-128"/>
              </a:rPr>
              <a:t>PMMA-tag</a:t>
            </a:r>
            <a:r>
              <a:rPr lang="en-US" altLang="ja-JP" b="1" dirty="0">
                <a:solidFill>
                  <a:srgbClr val="000000"/>
                </a:solidFill>
                <a:ea typeface="HGｺﾞｼｯｸM" pitchFamily="49" charset="-128"/>
              </a:rPr>
              <a:t> (</a:t>
            </a:r>
            <a:r>
              <a:rPr lang="en-US" altLang="ja-JP" b="1" dirty="0">
                <a:solidFill>
                  <a:srgbClr val="4D4D4D"/>
                </a:solidFill>
              </a:rPr>
              <a:t>JP</a:t>
            </a:r>
            <a:r>
              <a:rPr lang="da-DK" altLang="ja-JP" b="1" dirty="0">
                <a:solidFill>
                  <a:srgbClr val="4D4D4D"/>
                </a:solidFill>
              </a:rPr>
              <a:t>2010-031668</a:t>
            </a:r>
            <a:r>
              <a:rPr lang="en-US" altLang="ja-JP" b="1" dirty="0">
                <a:solidFill>
                  <a:srgbClr val="000000"/>
                </a:solidFill>
                <a:ea typeface="HGｺﾞｼｯｸM" pitchFamily="49" charset="-128"/>
              </a:rPr>
              <a:t>)</a:t>
            </a:r>
          </a:p>
          <a:p>
            <a:pPr eaLnBrk="1" hangingPunct="1"/>
            <a:r>
              <a:rPr lang="en-US" altLang="ja-JP" b="1" dirty="0">
                <a:solidFill>
                  <a:srgbClr val="4D4D4D"/>
                </a:solidFill>
                <a:latin typeface="SimSun" pitchFamily="2" charset="-122"/>
                <a:ea typeface="SimSun" pitchFamily="2" charset="-122"/>
              </a:rPr>
              <a:t>PM-OMP25:</a:t>
            </a:r>
            <a:r>
              <a:rPr lang="en-US" altLang="ja-JP" b="1" dirty="0">
                <a:solidFill>
                  <a:srgbClr val="FF00FF"/>
                </a:solidFill>
                <a:latin typeface="SimSun" pitchFamily="2" charset="-122"/>
                <a:ea typeface="SimSun" pitchFamily="2" charset="-122"/>
              </a:rPr>
              <a:t>D</a:t>
            </a:r>
            <a:r>
              <a:rPr lang="en-US" altLang="ja-JP" b="1" dirty="0">
                <a:solidFill>
                  <a:srgbClr val="3333FF"/>
                </a:solidFill>
                <a:latin typeface="SimSun" pitchFamily="2" charset="-122"/>
                <a:ea typeface="SimSun" pitchFamily="2" charset="-122"/>
              </a:rPr>
              <a:t>V</a:t>
            </a:r>
            <a:r>
              <a:rPr lang="en-US" altLang="ja-JP" b="1" dirty="0">
                <a:solidFill>
                  <a:srgbClr val="FF00FF"/>
                </a:solidFill>
                <a:latin typeface="SimSun" pitchFamily="2" charset="-122"/>
                <a:ea typeface="SimSun" pitchFamily="2" charset="-122"/>
              </a:rPr>
              <a:t>E</a:t>
            </a:r>
            <a:r>
              <a:rPr lang="en-US" altLang="ja-JP" b="1" dirty="0">
                <a:solidFill>
                  <a:srgbClr val="4D4D4D"/>
                </a:solidFill>
                <a:latin typeface="SimSun" pitchFamily="2" charset="-122"/>
                <a:ea typeface="SimSun" pitchFamily="2" charset="-122"/>
              </a:rPr>
              <a:t>G</a:t>
            </a:r>
            <a:r>
              <a:rPr lang="en-US" altLang="ja-JP" b="1" dirty="0">
                <a:solidFill>
                  <a:srgbClr val="3333FF"/>
                </a:solidFill>
                <a:latin typeface="SimSun" pitchFamily="2" charset="-122"/>
                <a:ea typeface="SimSun" pitchFamily="2" charset="-122"/>
              </a:rPr>
              <a:t>I</a:t>
            </a:r>
            <a:r>
              <a:rPr lang="en-US" altLang="ja-JP" b="1" dirty="0">
                <a:solidFill>
                  <a:srgbClr val="4D4D4D"/>
                </a:solidFill>
                <a:latin typeface="SimSun" pitchFamily="2" charset="-122"/>
                <a:ea typeface="SimSun" pitchFamily="2" charset="-122"/>
              </a:rPr>
              <a:t>G</a:t>
            </a:r>
            <a:r>
              <a:rPr lang="en-US" altLang="ja-JP" b="1" dirty="0">
                <a:solidFill>
                  <a:srgbClr val="FF00FF"/>
                </a:solidFill>
                <a:latin typeface="SimSun" pitchFamily="2" charset="-122"/>
                <a:ea typeface="SimSun" pitchFamily="2" charset="-122"/>
              </a:rPr>
              <a:t>D</a:t>
            </a:r>
            <a:r>
              <a:rPr lang="en-US" altLang="ja-JP" b="1" dirty="0">
                <a:solidFill>
                  <a:srgbClr val="3333FF"/>
                </a:solidFill>
                <a:latin typeface="SimSun" pitchFamily="2" charset="-122"/>
                <a:ea typeface="SimSun" pitchFamily="2" charset="-122"/>
              </a:rPr>
              <a:t>V</a:t>
            </a:r>
            <a:r>
              <a:rPr lang="en-US" altLang="ja-JP" b="1" dirty="0">
                <a:solidFill>
                  <a:srgbClr val="FF00FF"/>
                </a:solidFill>
                <a:latin typeface="SimSun" pitchFamily="2" charset="-122"/>
                <a:ea typeface="SimSun" pitchFamily="2" charset="-122"/>
              </a:rPr>
              <a:t>D</a:t>
            </a:r>
            <a:r>
              <a:rPr lang="en-US" altLang="ja-JP" b="1" dirty="0">
                <a:solidFill>
                  <a:srgbClr val="3333FF"/>
                </a:solidFill>
                <a:latin typeface="SimSun" pitchFamily="2" charset="-122"/>
                <a:ea typeface="SimSun" pitchFamily="2" charset="-122"/>
              </a:rPr>
              <a:t>LV</a:t>
            </a:r>
            <a:r>
              <a:rPr lang="en-US" altLang="ja-JP" b="1" dirty="0">
                <a:solidFill>
                  <a:srgbClr val="00CCFF"/>
                </a:solidFill>
                <a:latin typeface="SimSun" pitchFamily="2" charset="-122"/>
                <a:ea typeface="SimSun" pitchFamily="2" charset="-122"/>
              </a:rPr>
              <a:t>N</a:t>
            </a:r>
            <a:r>
              <a:rPr lang="en-US" altLang="ja-JP" b="1" dirty="0">
                <a:solidFill>
                  <a:srgbClr val="00FF00"/>
                </a:solidFill>
                <a:latin typeface="SimSun" pitchFamily="2" charset="-122"/>
                <a:ea typeface="SimSun" pitchFamily="2" charset="-122"/>
              </a:rPr>
              <a:t>YF</a:t>
            </a:r>
            <a:r>
              <a:rPr lang="en-US" altLang="ja-JP" b="1" dirty="0">
                <a:solidFill>
                  <a:srgbClr val="FF00FF"/>
                </a:solidFill>
                <a:latin typeface="SimSun" pitchFamily="2" charset="-122"/>
                <a:ea typeface="SimSun" pitchFamily="2" charset="-122"/>
              </a:rPr>
              <a:t>E</a:t>
            </a:r>
            <a:r>
              <a:rPr lang="en-US" altLang="ja-JP" b="1" dirty="0">
                <a:solidFill>
                  <a:srgbClr val="3333FF"/>
                </a:solidFill>
                <a:latin typeface="SimSun" pitchFamily="2" charset="-122"/>
                <a:ea typeface="SimSun" pitchFamily="2" charset="-122"/>
              </a:rPr>
              <a:t>V</a:t>
            </a:r>
            <a:r>
              <a:rPr lang="en-US" altLang="ja-JP" b="1" dirty="0">
                <a:solidFill>
                  <a:srgbClr val="4D4D4D"/>
                </a:solidFill>
                <a:latin typeface="SimSun" pitchFamily="2" charset="-122"/>
                <a:ea typeface="SimSun" pitchFamily="2" charset="-122"/>
              </a:rPr>
              <a:t>G</a:t>
            </a:r>
            <a:r>
              <a:rPr lang="en-US" altLang="ja-JP" b="1" dirty="0">
                <a:solidFill>
                  <a:srgbClr val="3333FF"/>
                </a:solidFill>
                <a:latin typeface="SimSun" pitchFamily="2" charset="-122"/>
                <a:ea typeface="SimSun" pitchFamily="2" charset="-122"/>
              </a:rPr>
              <a:t>A</a:t>
            </a:r>
            <a:r>
              <a:rPr lang="en-US" altLang="ja-JP" b="1" dirty="0">
                <a:solidFill>
                  <a:srgbClr val="00CCFF"/>
                </a:solidFill>
                <a:latin typeface="SimSun" pitchFamily="2" charset="-122"/>
                <a:ea typeface="SimSun" pitchFamily="2" charset="-122"/>
              </a:rPr>
              <a:t>T</a:t>
            </a:r>
            <a:r>
              <a:rPr lang="en-US" altLang="ja-JP" b="1" dirty="0">
                <a:solidFill>
                  <a:srgbClr val="00FF00"/>
                </a:solidFill>
                <a:latin typeface="SimSun" pitchFamily="2" charset="-122"/>
                <a:ea typeface="SimSun" pitchFamily="2" charset="-122"/>
              </a:rPr>
              <a:t>Y</a:t>
            </a:r>
            <a:r>
              <a:rPr lang="en-US" altLang="ja-JP" b="1" dirty="0">
                <a:solidFill>
                  <a:srgbClr val="00CCFF"/>
                </a:solidFill>
                <a:latin typeface="SimSun" pitchFamily="2" charset="-122"/>
                <a:ea typeface="SimSun" pitchFamily="2" charset="-122"/>
              </a:rPr>
              <a:t>T</a:t>
            </a:r>
            <a:r>
              <a:rPr lang="en-US" altLang="ja-JP" b="1" dirty="0">
                <a:solidFill>
                  <a:srgbClr val="00FF00"/>
                </a:solidFill>
                <a:latin typeface="SimSun" pitchFamily="2" charset="-122"/>
                <a:ea typeface="SimSun" pitchFamily="2" charset="-122"/>
              </a:rPr>
              <a:t>F</a:t>
            </a:r>
            <a:r>
              <a:rPr lang="en-US" altLang="ja-JP" b="1" dirty="0">
                <a:solidFill>
                  <a:srgbClr val="00CCFF"/>
                </a:solidFill>
                <a:latin typeface="SimSun" pitchFamily="2" charset="-122"/>
                <a:ea typeface="SimSun" pitchFamily="2" charset="-122"/>
              </a:rPr>
              <a:t>N</a:t>
            </a:r>
            <a:r>
              <a:rPr lang="en-US" altLang="ja-JP" b="1" dirty="0">
                <a:solidFill>
                  <a:srgbClr val="FF0000"/>
                </a:solidFill>
                <a:latin typeface="SimSun" pitchFamily="2" charset="-122"/>
                <a:ea typeface="SimSun" pitchFamily="2" charset="-122"/>
              </a:rPr>
              <a:t>K</a:t>
            </a:r>
          </a:p>
        </p:txBody>
      </p:sp>
      <p:sp>
        <p:nvSpPr>
          <p:cNvPr id="6152" name="Text Box 313"/>
          <p:cNvSpPr txBox="1">
            <a:spLocks noChangeArrowheads="1"/>
          </p:cNvSpPr>
          <p:nvPr/>
        </p:nvSpPr>
        <p:spPr bwMode="auto">
          <a:xfrm>
            <a:off x="3811588" y="3370263"/>
            <a:ext cx="4572000" cy="708025"/>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175125" eaLnBrk="0" hangingPunct="0">
              <a:defRPr kumimoji="1" sz="2000">
                <a:solidFill>
                  <a:schemeClr val="tx1"/>
                </a:solidFill>
                <a:latin typeface="Arial" charset="0"/>
                <a:ea typeface="ＭＳ Ｐゴシック" pitchFamily="50" charset="-128"/>
              </a:defRPr>
            </a:lvl1pPr>
            <a:lvl2pPr marL="742950" indent="-285750" defTabSz="4175125" eaLnBrk="0" hangingPunct="0">
              <a:defRPr kumimoji="1" sz="2000">
                <a:solidFill>
                  <a:schemeClr val="tx1"/>
                </a:solidFill>
                <a:latin typeface="Arial" charset="0"/>
                <a:ea typeface="ＭＳ Ｐゴシック" pitchFamily="50" charset="-128"/>
              </a:defRPr>
            </a:lvl2pPr>
            <a:lvl3pPr marL="1143000" indent="-228600" defTabSz="4175125" eaLnBrk="0" hangingPunct="0">
              <a:defRPr kumimoji="1" sz="2000">
                <a:solidFill>
                  <a:schemeClr val="tx1"/>
                </a:solidFill>
                <a:latin typeface="Arial" charset="0"/>
                <a:ea typeface="ＭＳ Ｐゴシック" pitchFamily="50" charset="-128"/>
              </a:defRPr>
            </a:lvl3pPr>
            <a:lvl4pPr marL="1600200" indent="-228600" defTabSz="4175125" eaLnBrk="0" hangingPunct="0">
              <a:defRPr kumimoji="1" sz="2000">
                <a:solidFill>
                  <a:schemeClr val="tx1"/>
                </a:solidFill>
                <a:latin typeface="Arial" charset="0"/>
                <a:ea typeface="ＭＳ Ｐゴシック" pitchFamily="50" charset="-128"/>
              </a:defRPr>
            </a:lvl4pPr>
            <a:lvl5pPr marL="2057400" indent="-228600" defTabSz="4175125" eaLnBrk="0" hangingPunct="0">
              <a:defRPr kumimoji="1" sz="2000">
                <a:solidFill>
                  <a:schemeClr val="tx1"/>
                </a:solidFill>
                <a:latin typeface="Arial" charset="0"/>
                <a:ea typeface="ＭＳ Ｐゴシック" pitchFamily="50" charset="-128"/>
              </a:defRPr>
            </a:lvl5pPr>
            <a:lvl6pPr marL="25146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pPr eaLnBrk="1" hangingPunct="1"/>
            <a:r>
              <a:rPr lang="en-US" altLang="ja-JP" b="1" dirty="0" err="1">
                <a:solidFill>
                  <a:srgbClr val="FF0000"/>
                </a:solidFill>
                <a:ea typeface="HGｺﾞｼｯｸM" pitchFamily="49" charset="-128"/>
              </a:rPr>
              <a:t>SiN</a:t>
            </a:r>
            <a:r>
              <a:rPr lang="en-US" altLang="ja-JP" b="1" dirty="0">
                <a:solidFill>
                  <a:srgbClr val="FF0000"/>
                </a:solidFill>
                <a:ea typeface="HGｺﾞｼｯｸM" pitchFamily="49" charset="-128"/>
              </a:rPr>
              <a:t>-tag</a:t>
            </a:r>
            <a:r>
              <a:rPr lang="en-US" altLang="ja-JP" b="1" dirty="0">
                <a:solidFill>
                  <a:srgbClr val="000000"/>
                </a:solidFill>
                <a:ea typeface="HGｺﾞｼｯｸM" pitchFamily="49" charset="-128"/>
              </a:rPr>
              <a:t> (</a:t>
            </a:r>
            <a:r>
              <a:rPr lang="en-US" altLang="ja-JP" b="1" dirty="0">
                <a:solidFill>
                  <a:srgbClr val="4D4D4D"/>
                </a:solidFill>
              </a:rPr>
              <a:t>JP2012-028681</a:t>
            </a:r>
            <a:r>
              <a:rPr lang="en-US" altLang="ja-JP" b="1" dirty="0">
                <a:solidFill>
                  <a:srgbClr val="000000"/>
                </a:solidFill>
                <a:ea typeface="HGｺﾞｼｯｸM" pitchFamily="49" charset="-128"/>
              </a:rPr>
              <a:t>)</a:t>
            </a:r>
          </a:p>
          <a:p>
            <a:pPr eaLnBrk="1" hangingPunct="1"/>
            <a:r>
              <a:rPr lang="en-US" altLang="ja-JP" b="1" dirty="0">
                <a:solidFill>
                  <a:srgbClr val="4D4D4D"/>
                </a:solidFill>
                <a:latin typeface="SimSun" pitchFamily="2" charset="-122"/>
                <a:ea typeface="SimSun" pitchFamily="2" charset="-122"/>
              </a:rPr>
              <a:t>ELN-TP14, ELN-CT22, ELN-V821</a:t>
            </a:r>
          </a:p>
        </p:txBody>
      </p:sp>
      <p:sp>
        <p:nvSpPr>
          <p:cNvPr id="33" name="Text Box 313"/>
          <p:cNvSpPr txBox="1">
            <a:spLocks noChangeArrowheads="1"/>
          </p:cNvSpPr>
          <p:nvPr/>
        </p:nvSpPr>
        <p:spPr bwMode="auto">
          <a:xfrm>
            <a:off x="124619" y="3208338"/>
            <a:ext cx="3432969" cy="70802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175125" eaLnBrk="0" hangingPunct="0">
              <a:defRPr kumimoji="1" sz="2000">
                <a:solidFill>
                  <a:schemeClr val="tx1"/>
                </a:solidFill>
                <a:latin typeface="Arial" charset="0"/>
                <a:ea typeface="ＭＳ Ｐゴシック" pitchFamily="50" charset="-128"/>
              </a:defRPr>
            </a:lvl1pPr>
            <a:lvl2pPr marL="742950" indent="-285750" defTabSz="4175125" eaLnBrk="0" hangingPunct="0">
              <a:defRPr kumimoji="1" sz="2000">
                <a:solidFill>
                  <a:schemeClr val="tx1"/>
                </a:solidFill>
                <a:latin typeface="Arial" charset="0"/>
                <a:ea typeface="ＭＳ Ｐゴシック" pitchFamily="50" charset="-128"/>
              </a:defRPr>
            </a:lvl2pPr>
            <a:lvl3pPr marL="1143000" indent="-228600" defTabSz="4175125" eaLnBrk="0" hangingPunct="0">
              <a:defRPr kumimoji="1" sz="2000">
                <a:solidFill>
                  <a:schemeClr val="tx1"/>
                </a:solidFill>
                <a:latin typeface="Arial" charset="0"/>
                <a:ea typeface="ＭＳ Ｐゴシック" pitchFamily="50" charset="-128"/>
              </a:defRPr>
            </a:lvl3pPr>
            <a:lvl4pPr marL="1600200" indent="-228600" defTabSz="4175125" eaLnBrk="0" hangingPunct="0">
              <a:defRPr kumimoji="1" sz="2000">
                <a:solidFill>
                  <a:schemeClr val="tx1"/>
                </a:solidFill>
                <a:latin typeface="Arial" charset="0"/>
                <a:ea typeface="ＭＳ Ｐゴシック" pitchFamily="50" charset="-128"/>
              </a:defRPr>
            </a:lvl4pPr>
            <a:lvl5pPr marL="2057400" indent="-228600" defTabSz="4175125" eaLnBrk="0" hangingPunct="0">
              <a:defRPr kumimoji="1" sz="2000">
                <a:solidFill>
                  <a:schemeClr val="tx1"/>
                </a:solidFill>
                <a:latin typeface="Arial" charset="0"/>
                <a:ea typeface="ＭＳ Ｐゴシック" pitchFamily="50" charset="-128"/>
              </a:defRPr>
            </a:lvl5pPr>
            <a:lvl6pPr marL="25146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pPr eaLnBrk="1" hangingPunct="1"/>
            <a:r>
              <a:rPr lang="en-US" altLang="ja-JP" b="1" dirty="0">
                <a:solidFill>
                  <a:srgbClr val="FF0000"/>
                </a:solidFill>
                <a:ea typeface="HGｺﾞｼｯｸM" pitchFamily="49" charset="-128"/>
              </a:rPr>
              <a:t>PDMS-tag</a:t>
            </a:r>
            <a:r>
              <a:rPr lang="en-US" altLang="ja-JP" b="1" dirty="0">
                <a:solidFill>
                  <a:srgbClr val="000000"/>
                </a:solidFill>
                <a:ea typeface="HGｺﾞｼｯｸM" pitchFamily="49" charset="-128"/>
              </a:rPr>
              <a:t> (</a:t>
            </a:r>
            <a:r>
              <a:rPr lang="en-US" altLang="ja-JP" b="1" dirty="0">
                <a:solidFill>
                  <a:srgbClr val="4D4D4D"/>
                </a:solidFill>
              </a:rPr>
              <a:t>JP</a:t>
            </a:r>
            <a:r>
              <a:rPr lang="en-US" altLang="ja-JP" dirty="0"/>
              <a:t>2015-026489</a:t>
            </a:r>
            <a:r>
              <a:rPr lang="en-US" altLang="ja-JP" b="1" dirty="0">
                <a:solidFill>
                  <a:srgbClr val="000000"/>
                </a:solidFill>
                <a:ea typeface="HGｺﾞｼｯｸM" pitchFamily="49" charset="-128"/>
              </a:rPr>
              <a:t>)</a:t>
            </a:r>
          </a:p>
          <a:p>
            <a:pPr eaLnBrk="1" hangingPunct="1"/>
            <a:r>
              <a:rPr lang="en-US" altLang="ja-JP" b="1" dirty="0">
                <a:solidFill>
                  <a:srgbClr val="4D4D4D"/>
                </a:solidFill>
                <a:latin typeface="SimSun" pitchFamily="2" charset="-122"/>
                <a:ea typeface="SimSun" pitchFamily="2" charset="-122"/>
              </a:rPr>
              <a:t>ELN-V81, TPA-V81, OMC-V81</a:t>
            </a:r>
          </a:p>
        </p:txBody>
      </p:sp>
    </p:spTree>
    <p:extLst>
      <p:ext uri="{BB962C8B-B14F-4D97-AF65-F5344CB8AC3E}">
        <p14:creationId xmlns:p14="http://schemas.microsoft.com/office/powerpoint/2010/main" val="4137604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73238"/>
            <a:ext cx="3657600" cy="188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1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39875"/>
            <a:ext cx="3429000" cy="219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1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379913"/>
            <a:ext cx="3505200" cy="232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1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4608513"/>
            <a:ext cx="2362200" cy="209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1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4564063"/>
            <a:ext cx="2438400"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Rectangle 159"/>
          <p:cNvSpPr>
            <a:spLocks noGrp="1" noChangeArrowheads="1"/>
          </p:cNvSpPr>
          <p:nvPr>
            <p:ph type="title"/>
          </p:nvPr>
        </p:nvSpPr>
        <p:spPr>
          <a:xfrm>
            <a:off x="381000" y="161263"/>
            <a:ext cx="8229600" cy="788987"/>
          </a:xfrm>
        </p:spPr>
        <p:txBody>
          <a:bodyPr>
            <a:noAutofit/>
          </a:bodyPr>
          <a:lstStyle/>
          <a:p>
            <a:pPr eaLnBrk="1" hangingPunct="1"/>
            <a:r>
              <a:rPr lang="en-US" altLang="ja-JP" sz="3200" dirty="0"/>
              <a:t>Screening strategy of materials-binding peptide</a:t>
            </a:r>
            <a:endParaRPr lang="ja-JP" altLang="en-US" sz="3200" dirty="0"/>
          </a:p>
        </p:txBody>
      </p:sp>
      <p:sp>
        <p:nvSpPr>
          <p:cNvPr id="12296" name="Text Box 160"/>
          <p:cNvSpPr txBox="1">
            <a:spLocks noChangeArrowheads="1"/>
          </p:cNvSpPr>
          <p:nvPr/>
        </p:nvSpPr>
        <p:spPr bwMode="auto">
          <a:xfrm>
            <a:off x="136525" y="1081088"/>
            <a:ext cx="64171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dirty="0"/>
              <a:t>Primary screening</a:t>
            </a:r>
            <a:r>
              <a:rPr lang="ja-JP" altLang="en-US" dirty="0"/>
              <a:t>（</a:t>
            </a:r>
            <a:r>
              <a:rPr lang="en-US" altLang="ja-JP" dirty="0"/>
              <a:t>Identification of material-binding proteins</a:t>
            </a:r>
            <a:r>
              <a:rPr lang="ja-JP" altLang="en-US" dirty="0"/>
              <a:t>）</a:t>
            </a:r>
          </a:p>
        </p:txBody>
      </p:sp>
      <p:sp>
        <p:nvSpPr>
          <p:cNvPr id="12297" name="Text Box 161"/>
          <p:cNvSpPr txBox="1">
            <a:spLocks noChangeArrowheads="1"/>
          </p:cNvSpPr>
          <p:nvPr/>
        </p:nvSpPr>
        <p:spPr bwMode="auto">
          <a:xfrm>
            <a:off x="152400" y="3900488"/>
            <a:ext cx="83407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dirty="0"/>
              <a:t>Secondary screening</a:t>
            </a:r>
            <a:r>
              <a:rPr lang="ja-JP" altLang="en-US" dirty="0"/>
              <a:t>（</a:t>
            </a:r>
            <a:r>
              <a:rPr lang="en-US" altLang="ja-JP" dirty="0"/>
              <a:t>Identification and evaluation of material-binding peptides</a:t>
            </a:r>
            <a:r>
              <a:rPr lang="ja-JP" altLang="en-US" dirty="0"/>
              <a:t>）</a:t>
            </a:r>
          </a:p>
        </p:txBody>
      </p:sp>
      <p:pic>
        <p:nvPicPr>
          <p:cNvPr id="12298" name="Picture 1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1524000"/>
            <a:ext cx="205422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0551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タイトル 1"/>
          <p:cNvSpPr>
            <a:spLocks noGrp="1"/>
          </p:cNvSpPr>
          <p:nvPr>
            <p:ph type="title" idx="4294967295"/>
          </p:nvPr>
        </p:nvSpPr>
        <p:spPr>
          <a:xfrm>
            <a:off x="457200" y="274638"/>
            <a:ext cx="8229600" cy="779721"/>
          </a:xfrm>
        </p:spPr>
        <p:txBody>
          <a:bodyPr>
            <a:normAutofit/>
          </a:bodyPr>
          <a:lstStyle/>
          <a:p>
            <a:r>
              <a:rPr lang="en-US" altLang="ja-JP" sz="3200" dirty="0"/>
              <a:t>Glutathione S-Transferase (GST)</a:t>
            </a:r>
            <a:endParaRPr lang="ja-JP" altLang="en-US" sz="3200" dirty="0"/>
          </a:p>
        </p:txBody>
      </p:sp>
      <p:grpSp>
        <p:nvGrpSpPr>
          <p:cNvPr id="412677" name="グループ化 14"/>
          <p:cNvGrpSpPr>
            <a:grpSpLocks/>
          </p:cNvGrpSpPr>
          <p:nvPr/>
        </p:nvGrpSpPr>
        <p:grpSpPr bwMode="auto">
          <a:xfrm>
            <a:off x="369886" y="1371600"/>
            <a:ext cx="8440738" cy="5256237"/>
            <a:chOff x="0" y="2133600"/>
            <a:chExt cx="9144000" cy="5255521"/>
          </a:xfrm>
        </p:grpSpPr>
        <p:sp>
          <p:nvSpPr>
            <p:cNvPr id="412678" name="Text Box 5"/>
            <p:cNvSpPr txBox="1">
              <a:spLocks noChangeArrowheads="1"/>
            </p:cNvSpPr>
            <p:nvPr/>
          </p:nvSpPr>
          <p:spPr bwMode="auto">
            <a:xfrm>
              <a:off x="0" y="2133600"/>
              <a:ext cx="6276975" cy="396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sz="2800" u="sng" dirty="0" err="1">
                  <a:solidFill>
                    <a:schemeClr val="tx1">
                      <a:lumMod val="95000"/>
                      <a:lumOff val="5000"/>
                    </a:schemeClr>
                  </a:solidFill>
                  <a:latin typeface="ＭＳ ゴシック" panose="020B0609070205080204" pitchFamily="49" charset="-128"/>
                  <a:ea typeface="ＭＳ ゴシック" panose="020B0609070205080204" pitchFamily="49" charset="-128"/>
                </a:rPr>
                <a:t>Aminoacid</a:t>
              </a:r>
              <a:r>
                <a:rPr lang="en-US" altLang="ja-JP" sz="2800" u="sng" dirty="0">
                  <a:solidFill>
                    <a:schemeClr val="tx1">
                      <a:lumMod val="95000"/>
                      <a:lumOff val="5000"/>
                    </a:schemeClr>
                  </a:solidFill>
                  <a:latin typeface="ＭＳ ゴシック" panose="020B0609070205080204" pitchFamily="49" charset="-128"/>
                  <a:ea typeface="ＭＳ ゴシック" panose="020B0609070205080204" pitchFamily="49" charset="-128"/>
                </a:rPr>
                <a:t> Sequence of GST</a:t>
              </a:r>
            </a:p>
            <a:p>
              <a:r>
                <a:rPr lang="en-US" altLang="ja-JP" sz="2800" dirty="0">
                  <a:solidFill>
                    <a:schemeClr val="tx1">
                      <a:lumMod val="95000"/>
                      <a:lumOff val="5000"/>
                    </a:schemeClr>
                  </a:solidFill>
                  <a:latin typeface="SimSun" pitchFamily="2" charset="-122"/>
                  <a:ea typeface="SimSun" pitchFamily="2" charset="-122"/>
                </a:rPr>
                <a:t>MSPILGYWKIK</a:t>
              </a:r>
              <a:r>
                <a:rPr lang="en-US" altLang="ja-JP" sz="2800" dirty="0">
                  <a:solidFill>
                    <a:srgbClr val="000000"/>
                  </a:solidFill>
                  <a:latin typeface="SimSun" pitchFamily="2" charset="-122"/>
                  <a:ea typeface="SimSun" pitchFamily="2" charset="-122"/>
                </a:rPr>
                <a:t>GLVQPTRLLLEYLEEKYEEHLYERDEGDKWRNKKFELGLEFPNLPYYIDGDVKLTQSMAIIRYIADKHNMLGGCPKERAEISMLEGAVLDIRYGVSRIAYSKDFETLKVDFLSKLPEMLKMFEDRLCHKTYLNGDHVTHPDFMLYDALDVVLYMDPMCLDAFPKLVCFKKRIEAIPQIDKYLKSSKYIAWPLQGWQATFGGGDHPPKSDLIEGRG</a:t>
              </a:r>
              <a:r>
                <a:rPr lang="en-US" altLang="ja-JP" sz="2800" dirty="0">
                  <a:solidFill>
                    <a:srgbClr val="0000FF"/>
                  </a:solidFill>
                  <a:latin typeface="SimSun" pitchFamily="2" charset="-122"/>
                  <a:ea typeface="SimSun" pitchFamily="2" charset="-122"/>
                </a:rPr>
                <a:t>IPG</a:t>
              </a:r>
              <a:r>
                <a:rPr lang="en-US" altLang="ja-JP" sz="2800" dirty="0">
                  <a:solidFill>
                    <a:schemeClr val="tx1">
                      <a:lumMod val="95000"/>
                      <a:lumOff val="5000"/>
                    </a:schemeClr>
                  </a:solidFill>
                  <a:latin typeface="SimSun" pitchFamily="2" charset="-122"/>
                  <a:ea typeface="SimSun" pitchFamily="2" charset="-122"/>
                </a:rPr>
                <a:t>NSS</a:t>
              </a:r>
            </a:p>
          </p:txBody>
        </p:sp>
        <p:sp>
          <p:nvSpPr>
            <p:cNvPr id="412679" name="Text Box 6"/>
            <p:cNvSpPr txBox="1">
              <a:spLocks noChangeArrowheads="1"/>
            </p:cNvSpPr>
            <p:nvPr/>
          </p:nvSpPr>
          <p:spPr bwMode="auto">
            <a:xfrm>
              <a:off x="410079" y="6035088"/>
              <a:ext cx="200122" cy="52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endParaRPr lang="en-US" altLang="ja-JP" sz="2800" dirty="0">
                <a:solidFill>
                  <a:srgbClr val="FF0000"/>
                </a:solidFill>
                <a:latin typeface="SimSun" pitchFamily="2" charset="-122"/>
                <a:ea typeface="SimSun" pitchFamily="2" charset="-122"/>
              </a:endParaRPr>
            </a:p>
          </p:txBody>
        </p:sp>
        <p:sp>
          <p:nvSpPr>
            <p:cNvPr id="412680" name="Text Box 8"/>
            <p:cNvSpPr txBox="1">
              <a:spLocks noChangeArrowheads="1"/>
            </p:cNvSpPr>
            <p:nvPr/>
          </p:nvSpPr>
          <p:spPr bwMode="auto">
            <a:xfrm>
              <a:off x="94589" y="6558237"/>
              <a:ext cx="8988063" cy="83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algn="ctr"/>
              <a:r>
                <a:rPr lang="en-US" altLang="ja-JP" sz="2400" dirty="0">
                  <a:solidFill>
                    <a:srgbClr val="FF0000"/>
                  </a:solidFill>
                </a:rPr>
                <a:t>Materials-binding peptide candidates </a:t>
              </a:r>
              <a:r>
                <a:rPr lang="en-US" altLang="ja-JP" sz="2400" dirty="0">
                  <a:solidFill>
                    <a:srgbClr val="000000"/>
                  </a:solidFill>
                </a:rPr>
                <a:t>were introduced at C-terminus of the model enzyme, GST</a:t>
              </a:r>
            </a:p>
          </p:txBody>
        </p:sp>
        <p:grpSp>
          <p:nvGrpSpPr>
            <p:cNvPr id="412682" name="Group 20"/>
            <p:cNvGrpSpPr>
              <a:grpSpLocks/>
            </p:cNvGrpSpPr>
            <p:nvPr/>
          </p:nvGrpSpPr>
          <p:grpSpPr bwMode="auto">
            <a:xfrm>
              <a:off x="6264275" y="2384425"/>
              <a:ext cx="2879725" cy="2909854"/>
              <a:chOff x="1202" y="1156"/>
              <a:chExt cx="3000" cy="3058"/>
            </a:xfrm>
          </p:grpSpPr>
          <p:pic>
            <p:nvPicPr>
              <p:cNvPr id="412683" name="Picture 17" descr="GST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 y="1156"/>
                <a:ext cx="3000"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84" name="Text Box 18"/>
              <p:cNvSpPr txBox="1">
                <a:spLocks noChangeArrowheads="1"/>
              </p:cNvSpPr>
              <p:nvPr/>
            </p:nvSpPr>
            <p:spPr bwMode="auto">
              <a:xfrm>
                <a:off x="2472" y="3794"/>
                <a:ext cx="1682"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a:solidFill>
                      <a:srgbClr val="FFFFFF"/>
                    </a:solidFill>
                    <a:latin typeface="Verdana" pitchFamily="34" charset="0"/>
                  </a:rPr>
                  <a:t>C-terminus</a:t>
                </a:r>
              </a:p>
            </p:txBody>
          </p:sp>
          <p:sp>
            <p:nvSpPr>
              <p:cNvPr id="412685" name="Text Box 19"/>
              <p:cNvSpPr txBox="1">
                <a:spLocks noChangeArrowheads="1"/>
              </p:cNvSpPr>
              <p:nvPr/>
            </p:nvSpPr>
            <p:spPr bwMode="auto">
              <a:xfrm>
                <a:off x="1247" y="1934"/>
                <a:ext cx="1702"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a:solidFill>
                      <a:srgbClr val="FFFFFF"/>
                    </a:solidFill>
                    <a:latin typeface="Verdana" pitchFamily="34" charset="0"/>
                  </a:rPr>
                  <a:t>N-terminus</a:t>
                </a:r>
              </a:p>
            </p:txBody>
          </p:sp>
        </p:grpSp>
      </p:grpSp>
      <p:cxnSp>
        <p:nvCxnSpPr>
          <p:cNvPr id="3" name="直線矢印コネクタ 2"/>
          <p:cNvCxnSpPr>
            <a:stCxn id="412680" idx="0"/>
          </p:cNvCxnSpPr>
          <p:nvPr/>
        </p:nvCxnSpPr>
        <p:spPr>
          <a:xfrm flipH="1" flipV="1">
            <a:off x="2458720" y="5273620"/>
            <a:ext cx="2146877" cy="523220"/>
          </a:xfrm>
          <a:prstGeom prst="straightConnector1">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57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タイトル 1"/>
          <p:cNvSpPr>
            <a:spLocks noGrp="1"/>
          </p:cNvSpPr>
          <p:nvPr>
            <p:ph type="title" idx="4294967295"/>
          </p:nvPr>
        </p:nvSpPr>
        <p:spPr>
          <a:xfrm>
            <a:off x="457200" y="274638"/>
            <a:ext cx="8229600" cy="779721"/>
          </a:xfrm>
        </p:spPr>
        <p:txBody>
          <a:bodyPr>
            <a:normAutofit/>
          </a:bodyPr>
          <a:lstStyle/>
          <a:p>
            <a:r>
              <a:rPr lang="en-US" altLang="ja-JP" sz="3200" dirty="0"/>
              <a:t>Glutathione S-Transferase (GST)</a:t>
            </a:r>
            <a:endParaRPr lang="ja-JP" altLang="en-US" sz="3200" dirty="0"/>
          </a:p>
        </p:txBody>
      </p:sp>
      <p:grpSp>
        <p:nvGrpSpPr>
          <p:cNvPr id="412677" name="グループ化 14"/>
          <p:cNvGrpSpPr>
            <a:grpSpLocks/>
          </p:cNvGrpSpPr>
          <p:nvPr/>
        </p:nvGrpSpPr>
        <p:grpSpPr bwMode="auto">
          <a:xfrm>
            <a:off x="369888" y="1371600"/>
            <a:ext cx="8440737" cy="4596632"/>
            <a:chOff x="0" y="2133600"/>
            <a:chExt cx="9144000" cy="4596005"/>
          </a:xfrm>
        </p:grpSpPr>
        <p:sp>
          <p:nvSpPr>
            <p:cNvPr id="412678" name="Text Box 5"/>
            <p:cNvSpPr txBox="1">
              <a:spLocks noChangeArrowheads="1"/>
            </p:cNvSpPr>
            <p:nvPr/>
          </p:nvSpPr>
          <p:spPr bwMode="auto">
            <a:xfrm>
              <a:off x="0" y="2133600"/>
              <a:ext cx="6276975" cy="396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sz="2800" u="sng" dirty="0" err="1">
                  <a:solidFill>
                    <a:schemeClr val="tx1">
                      <a:lumMod val="95000"/>
                      <a:lumOff val="5000"/>
                    </a:schemeClr>
                  </a:solidFill>
                  <a:latin typeface="ＭＳ ゴシック" panose="020B0609070205080204" pitchFamily="49" charset="-128"/>
                  <a:ea typeface="ＭＳ ゴシック" panose="020B0609070205080204" pitchFamily="49" charset="-128"/>
                </a:rPr>
                <a:t>Aminoacid</a:t>
              </a:r>
              <a:r>
                <a:rPr lang="en-US" altLang="ja-JP" sz="2800" u="sng" dirty="0">
                  <a:solidFill>
                    <a:schemeClr val="tx1">
                      <a:lumMod val="95000"/>
                      <a:lumOff val="5000"/>
                    </a:schemeClr>
                  </a:solidFill>
                  <a:latin typeface="ＭＳ ゴシック" panose="020B0609070205080204" pitchFamily="49" charset="-128"/>
                  <a:ea typeface="ＭＳ ゴシック" panose="020B0609070205080204" pitchFamily="49" charset="-128"/>
                </a:rPr>
                <a:t> Sequence of GST</a:t>
              </a:r>
            </a:p>
            <a:p>
              <a:r>
                <a:rPr lang="en-US" altLang="ja-JP" sz="2800" dirty="0">
                  <a:solidFill>
                    <a:schemeClr val="tx1">
                      <a:lumMod val="95000"/>
                      <a:lumOff val="5000"/>
                    </a:schemeClr>
                  </a:solidFill>
                  <a:latin typeface="SimSun" pitchFamily="2" charset="-122"/>
                  <a:ea typeface="SimSun" pitchFamily="2" charset="-122"/>
                </a:rPr>
                <a:t>MSPILGYWKIK</a:t>
              </a:r>
              <a:r>
                <a:rPr lang="en-US" altLang="ja-JP" sz="2800" dirty="0">
                  <a:solidFill>
                    <a:srgbClr val="000000"/>
                  </a:solidFill>
                  <a:latin typeface="SimSun" pitchFamily="2" charset="-122"/>
                  <a:ea typeface="SimSun" pitchFamily="2" charset="-122"/>
                </a:rPr>
                <a:t>GLVQPTRLLLEYLEEKYEEHLYERDEGDKWRNKKFELGLEFPNLPYYIDGDVKLTQSMAIIRYIADKHNMLGGCPKERAEISMLEGAVLDIRYGVSRIAYSKDFETLKVDFLSKLPEMLKMFEDRLCHKTYLNGDHVTHPDFMLYDALDVVLYMDPMCLDAFPKLVCFKKRIEAIPQIDKYLKSSKYIAWPLQGWQATFGGGDHPPKSDLIEGRG</a:t>
              </a:r>
              <a:r>
                <a:rPr lang="en-US" altLang="ja-JP" sz="2800" dirty="0">
                  <a:solidFill>
                    <a:srgbClr val="0000FF"/>
                  </a:solidFill>
                  <a:latin typeface="SimSun" pitchFamily="2" charset="-122"/>
                  <a:ea typeface="SimSun" pitchFamily="2" charset="-122"/>
                </a:rPr>
                <a:t>IPG</a:t>
              </a:r>
              <a:r>
                <a:rPr lang="en-US" altLang="ja-JP" sz="2800" dirty="0">
                  <a:solidFill>
                    <a:schemeClr val="tx1">
                      <a:lumMod val="95000"/>
                      <a:lumOff val="5000"/>
                    </a:schemeClr>
                  </a:solidFill>
                  <a:latin typeface="SimSun" pitchFamily="2" charset="-122"/>
                  <a:ea typeface="SimSun" pitchFamily="2" charset="-122"/>
                </a:rPr>
                <a:t>NSS</a:t>
              </a:r>
            </a:p>
          </p:txBody>
        </p:sp>
        <p:sp>
          <p:nvSpPr>
            <p:cNvPr id="412679" name="Text Box 6"/>
            <p:cNvSpPr txBox="1">
              <a:spLocks noChangeArrowheads="1"/>
            </p:cNvSpPr>
            <p:nvPr/>
          </p:nvSpPr>
          <p:spPr bwMode="auto">
            <a:xfrm>
              <a:off x="410079" y="6035088"/>
              <a:ext cx="200122" cy="52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endParaRPr lang="en-US" altLang="ja-JP" sz="2800" dirty="0">
                <a:solidFill>
                  <a:srgbClr val="FF0000"/>
                </a:solidFill>
                <a:latin typeface="SimSun" pitchFamily="2" charset="-122"/>
                <a:ea typeface="SimSun" pitchFamily="2" charset="-122"/>
              </a:endParaRPr>
            </a:p>
          </p:txBody>
        </p:sp>
        <p:sp>
          <p:nvSpPr>
            <p:cNvPr id="412680" name="Text Box 8"/>
            <p:cNvSpPr txBox="1">
              <a:spLocks noChangeArrowheads="1"/>
            </p:cNvSpPr>
            <p:nvPr/>
          </p:nvSpPr>
          <p:spPr bwMode="auto">
            <a:xfrm>
              <a:off x="862900" y="6206456"/>
              <a:ext cx="3355385" cy="52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sz="2800" dirty="0">
                  <a:solidFill>
                    <a:srgbClr val="000000"/>
                  </a:solidFill>
                </a:rPr>
                <a:t>PS-tag: </a:t>
              </a:r>
              <a:r>
                <a:rPr lang="en-US" altLang="ja-JP" sz="2800" dirty="0">
                  <a:solidFill>
                    <a:srgbClr val="FF0000"/>
                  </a:solidFill>
                  <a:latin typeface="SimSun" pitchFamily="2" charset="-122"/>
                  <a:ea typeface="SimSun" pitchFamily="2" charset="-122"/>
                </a:rPr>
                <a:t>RIIIRRIRR</a:t>
              </a:r>
            </a:p>
          </p:txBody>
        </p:sp>
        <p:grpSp>
          <p:nvGrpSpPr>
            <p:cNvPr id="412682" name="Group 20"/>
            <p:cNvGrpSpPr>
              <a:grpSpLocks/>
            </p:cNvGrpSpPr>
            <p:nvPr/>
          </p:nvGrpSpPr>
          <p:grpSpPr bwMode="auto">
            <a:xfrm>
              <a:off x="6264275" y="2384425"/>
              <a:ext cx="2879725" cy="2909854"/>
              <a:chOff x="1202" y="1156"/>
              <a:chExt cx="3000" cy="3058"/>
            </a:xfrm>
          </p:grpSpPr>
          <p:pic>
            <p:nvPicPr>
              <p:cNvPr id="412683" name="Picture 17" descr="GST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 y="1156"/>
                <a:ext cx="3000"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84" name="Text Box 18"/>
              <p:cNvSpPr txBox="1">
                <a:spLocks noChangeArrowheads="1"/>
              </p:cNvSpPr>
              <p:nvPr/>
            </p:nvSpPr>
            <p:spPr bwMode="auto">
              <a:xfrm>
                <a:off x="2472" y="3794"/>
                <a:ext cx="1682"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a:solidFill>
                      <a:srgbClr val="FFFFFF"/>
                    </a:solidFill>
                    <a:latin typeface="Verdana" pitchFamily="34" charset="0"/>
                  </a:rPr>
                  <a:t>C-terminus</a:t>
                </a:r>
              </a:p>
            </p:txBody>
          </p:sp>
          <p:sp>
            <p:nvSpPr>
              <p:cNvPr id="412685" name="Text Box 19"/>
              <p:cNvSpPr txBox="1">
                <a:spLocks noChangeArrowheads="1"/>
              </p:cNvSpPr>
              <p:nvPr/>
            </p:nvSpPr>
            <p:spPr bwMode="auto">
              <a:xfrm>
                <a:off x="1247" y="1934"/>
                <a:ext cx="1702"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a:solidFill>
                      <a:srgbClr val="FFFFFF"/>
                    </a:solidFill>
                    <a:latin typeface="Verdana" pitchFamily="34" charset="0"/>
                  </a:rPr>
                  <a:t>N-terminus</a:t>
                </a:r>
              </a:p>
            </p:txBody>
          </p:sp>
        </p:grpSp>
      </p:grpSp>
    </p:spTree>
    <p:extLst>
      <p:ext uri="{BB962C8B-B14F-4D97-AF65-F5344CB8AC3E}">
        <p14:creationId xmlns:p14="http://schemas.microsoft.com/office/powerpoint/2010/main" val="2980479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33"/>
          <p:cNvGraphicFramePr>
            <a:graphicFrameLocks noChangeAspect="1"/>
          </p:cNvGraphicFramePr>
          <p:nvPr/>
        </p:nvGraphicFramePr>
        <p:xfrm>
          <a:off x="2160587" y="2989262"/>
          <a:ext cx="4448175" cy="3379788"/>
        </p:xfrm>
        <a:graphic>
          <a:graphicData uri="http://schemas.openxmlformats.org/presentationml/2006/ole">
            <mc:AlternateContent xmlns:mc="http://schemas.openxmlformats.org/markup-compatibility/2006">
              <mc:Choice xmlns:v="urn:schemas-microsoft-com:vml" Requires="v">
                <p:oleObj name="グラフ" r:id="rId2" imgW="4600673" imgH="3352845" progId="Excel.Chart.8">
                  <p:embed/>
                </p:oleObj>
              </mc:Choice>
              <mc:Fallback>
                <p:oleObj name="グラフ" r:id="rId2" imgW="4600673" imgH="3352845" progId="Excel.Char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587" y="2989262"/>
                        <a:ext cx="4448175" cy="337978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3796" name="Rectangle 2"/>
          <p:cNvSpPr>
            <a:spLocks noGrp="1" noChangeArrowheads="1"/>
          </p:cNvSpPr>
          <p:nvPr>
            <p:ph type="title"/>
          </p:nvPr>
        </p:nvSpPr>
        <p:spPr>
          <a:xfrm>
            <a:off x="414338" y="0"/>
            <a:ext cx="8686800" cy="1139825"/>
          </a:xfrm>
        </p:spPr>
        <p:txBody>
          <a:bodyPr>
            <a:normAutofit/>
          </a:bodyPr>
          <a:lstStyle/>
          <a:p>
            <a:pPr eaLnBrk="1" hangingPunct="1"/>
            <a:r>
              <a:rPr lang="en-US" altLang="ja-JP" sz="2800" dirty="0">
                <a:latin typeface="Arial" charset="0"/>
                <a:ea typeface="ＭＳ Ｐゴシック" charset="0"/>
              </a:rPr>
              <a:t>Immobilization of GST-</a:t>
            </a:r>
            <a:r>
              <a:rPr lang="en-US" altLang="ja-JP" sz="2800" dirty="0">
                <a:solidFill>
                  <a:srgbClr val="3333FF"/>
                </a:solidFill>
                <a:latin typeface="Arial" charset="0"/>
                <a:ea typeface="ＭＳ Ｐゴシック" charset="0"/>
              </a:rPr>
              <a:t>PS-tag</a:t>
            </a:r>
            <a:r>
              <a:rPr lang="en-US" altLang="ja-JP" sz="2800" dirty="0">
                <a:latin typeface="Arial" charset="0"/>
                <a:ea typeface="ＭＳ Ｐゴシック" charset="0"/>
              </a:rPr>
              <a:t> to the surface of </a:t>
            </a:r>
            <a:r>
              <a:rPr lang="en-US" altLang="ja-JP" sz="2800" dirty="0">
                <a:solidFill>
                  <a:srgbClr val="FF0000"/>
                </a:solidFill>
                <a:latin typeface="Arial" charset="0"/>
                <a:ea typeface="ＭＳ Ｐゴシック" charset="0"/>
              </a:rPr>
              <a:t>PS</a:t>
            </a:r>
            <a:endParaRPr lang="ja-JP" altLang="en-US" sz="2800" dirty="0">
              <a:solidFill>
                <a:srgbClr val="FF0000"/>
              </a:solidFill>
              <a:latin typeface="Arial" charset="0"/>
              <a:ea typeface="ＭＳ Ｐゴシック" charset="0"/>
            </a:endParaRPr>
          </a:p>
        </p:txBody>
      </p:sp>
      <p:sp>
        <p:nvSpPr>
          <p:cNvPr id="33797" name="テキスト ボックス 289"/>
          <p:cNvSpPr txBox="1">
            <a:spLocks noChangeArrowheads="1"/>
          </p:cNvSpPr>
          <p:nvPr/>
        </p:nvSpPr>
        <p:spPr bwMode="auto">
          <a:xfrm>
            <a:off x="0" y="990600"/>
            <a:ext cx="4741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r>
              <a:rPr lang="en-US" altLang="ja-JP">
                <a:latin typeface="Tahoma" charset="0"/>
              </a:rPr>
              <a:t>Quartz Crystal Microbalance (QCM)</a:t>
            </a:r>
          </a:p>
        </p:txBody>
      </p:sp>
      <p:grpSp>
        <p:nvGrpSpPr>
          <p:cNvPr id="33799" name="Group 10"/>
          <p:cNvGrpSpPr>
            <a:grpSpLocks/>
          </p:cNvGrpSpPr>
          <p:nvPr/>
        </p:nvGrpSpPr>
        <p:grpSpPr bwMode="auto">
          <a:xfrm>
            <a:off x="685800" y="1371602"/>
            <a:ext cx="7108825" cy="1404938"/>
            <a:chOff x="192" y="3264"/>
            <a:chExt cx="4478" cy="885"/>
          </a:xfrm>
        </p:grpSpPr>
        <p:grpSp>
          <p:nvGrpSpPr>
            <p:cNvPr id="33802" name="グループ化 262"/>
            <p:cNvGrpSpPr>
              <a:grpSpLocks/>
            </p:cNvGrpSpPr>
            <p:nvPr/>
          </p:nvGrpSpPr>
          <p:grpSpPr bwMode="auto">
            <a:xfrm>
              <a:off x="192" y="3264"/>
              <a:ext cx="1104" cy="828"/>
              <a:chOff x="4714875" y="714356"/>
              <a:chExt cx="3333773" cy="2500330"/>
            </a:xfrm>
          </p:grpSpPr>
          <p:pic>
            <p:nvPicPr>
              <p:cNvPr id="3381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714356"/>
                <a:ext cx="3333773" cy="250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314" y="2714620"/>
                <a:ext cx="1500198" cy="42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正方形/長方形 54"/>
            <p:cNvSpPr/>
            <p:nvPr/>
          </p:nvSpPr>
          <p:spPr bwMode="auto">
            <a:xfrm>
              <a:off x="1729" y="3750"/>
              <a:ext cx="1027" cy="9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dirty="0"/>
            </a:p>
          </p:txBody>
        </p:sp>
        <p:sp>
          <p:nvSpPr>
            <p:cNvPr id="56" name="正方形/長方形 55"/>
            <p:cNvSpPr/>
            <p:nvPr/>
          </p:nvSpPr>
          <p:spPr bwMode="auto">
            <a:xfrm>
              <a:off x="1728" y="3644"/>
              <a:ext cx="1029" cy="106"/>
            </a:xfrm>
            <a:prstGeom prst="rect">
              <a:avLst/>
            </a:prstGeom>
            <a:solidFill>
              <a:srgbClr val="BDEEFF"/>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2400"/>
            </a:p>
          </p:txBody>
        </p:sp>
        <p:sp>
          <p:nvSpPr>
            <p:cNvPr id="268" name="下矢印 267"/>
            <p:cNvSpPr>
              <a:spLocks noChangeArrowheads="1"/>
            </p:cNvSpPr>
            <p:nvPr/>
          </p:nvSpPr>
          <p:spPr bwMode="auto">
            <a:xfrm rot="-5400000">
              <a:off x="3257" y="3559"/>
              <a:ext cx="270" cy="256"/>
            </a:xfrm>
            <a:prstGeom prst="downArrow">
              <a:avLst>
                <a:gd name="adj1" fmla="val 50000"/>
                <a:gd name="adj2" fmla="val 50000"/>
              </a:avLst>
            </a:prstGeom>
            <a:solidFill>
              <a:schemeClr val="accent1"/>
            </a:solidFill>
            <a:ln w="9525" algn="ctr">
              <a:solidFill>
                <a:schemeClr val="accent2"/>
              </a:solidFill>
              <a:miter lim="800000"/>
              <a:headEnd/>
              <a:tailEnd/>
            </a:ln>
          </p:spPr>
          <p:txBody>
            <a:bodyPr vert="eaVert" anchor="ctr"/>
            <a:lstStyle/>
            <a:p>
              <a:pPr algn="ctr">
                <a:defRPr/>
              </a:pPr>
              <a:endParaRPr lang="ja-JP" altLang="en-US" sz="2400">
                <a:solidFill>
                  <a:schemeClr val="lt1"/>
                </a:solidFill>
                <a:latin typeface="+mn-lt"/>
                <a:ea typeface="+mn-ea"/>
                <a:cs typeface="+mn-cs"/>
              </a:endParaRPr>
            </a:p>
          </p:txBody>
        </p:sp>
        <p:grpSp>
          <p:nvGrpSpPr>
            <p:cNvPr id="33806" name="グループ化 303"/>
            <p:cNvGrpSpPr>
              <a:grpSpLocks/>
            </p:cNvGrpSpPr>
            <p:nvPr/>
          </p:nvGrpSpPr>
          <p:grpSpPr bwMode="auto">
            <a:xfrm>
              <a:off x="3968" y="3456"/>
              <a:ext cx="592" cy="488"/>
              <a:chOff x="5352153" y="3368373"/>
              <a:chExt cx="938701" cy="775008"/>
            </a:xfrm>
          </p:grpSpPr>
          <p:sp>
            <p:nvSpPr>
              <p:cNvPr id="149" name="大かっこ 148"/>
              <p:cNvSpPr/>
              <p:nvPr/>
            </p:nvSpPr>
            <p:spPr>
              <a:xfrm>
                <a:off x="5352153" y="3711409"/>
                <a:ext cx="938701" cy="235043"/>
              </a:xfrm>
              <a:prstGeom prst="bracketPair">
                <a:avLst>
                  <a:gd name="adj"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2400" dirty="0"/>
              </a:p>
            </p:txBody>
          </p:sp>
          <p:grpSp>
            <p:nvGrpSpPr>
              <p:cNvPr id="33815" name="グループ化 278"/>
              <p:cNvGrpSpPr>
                <a:grpSpLocks/>
              </p:cNvGrpSpPr>
              <p:nvPr/>
            </p:nvGrpSpPr>
            <p:grpSpPr bwMode="auto">
              <a:xfrm>
                <a:off x="5553718" y="3368373"/>
                <a:ext cx="528020" cy="775008"/>
                <a:chOff x="1530329" y="4289960"/>
                <a:chExt cx="642942" cy="943687"/>
              </a:xfrm>
            </p:grpSpPr>
            <p:sp>
              <p:nvSpPr>
                <p:cNvPr id="280" name="片側の 2 つの角を丸めた四角形 279"/>
                <p:cNvSpPr>
                  <a:spLocks noChangeArrowheads="1"/>
                </p:cNvSpPr>
                <p:nvPr/>
              </p:nvSpPr>
              <p:spPr bwMode="auto">
                <a:xfrm rot="10800000">
                  <a:off x="1530100" y="4289960"/>
                  <a:ext cx="642941" cy="943687"/>
                </a:xfrm>
                <a:custGeom>
                  <a:avLst/>
                  <a:gdLst>
                    <a:gd name="T0" fmla="*/ 642942 w 642942"/>
                    <a:gd name="T1" fmla="*/ 471844 h 943687"/>
                    <a:gd name="T2" fmla="*/ 321471 w 642942"/>
                    <a:gd name="T3" fmla="*/ 943687 h 943687"/>
                    <a:gd name="T4" fmla="*/ 0 w 642942"/>
                    <a:gd name="T5" fmla="*/ 471844 h 943687"/>
                    <a:gd name="T6" fmla="*/ 321471 w 642942"/>
                    <a:gd name="T7" fmla="*/ 0 h 943687"/>
                    <a:gd name="T8" fmla="*/ 0 60000 65536"/>
                    <a:gd name="T9" fmla="*/ 5898240 60000 65536"/>
                    <a:gd name="T10" fmla="*/ 11796480 60000 65536"/>
                    <a:gd name="T11" fmla="*/ 17694720 60000 65536"/>
                    <a:gd name="T12" fmla="*/ 94156 w 642942"/>
                    <a:gd name="T13" fmla="*/ 94156 h 943687"/>
                    <a:gd name="T14" fmla="*/ 548786 w 642942"/>
                    <a:gd name="T15" fmla="*/ 943687 h 943687"/>
                  </a:gdLst>
                  <a:ahLst/>
                  <a:cxnLst>
                    <a:cxn ang="T8">
                      <a:pos x="T0" y="T1"/>
                    </a:cxn>
                    <a:cxn ang="T9">
                      <a:pos x="T2" y="T3"/>
                    </a:cxn>
                    <a:cxn ang="T10">
                      <a:pos x="T4" y="T5"/>
                    </a:cxn>
                    <a:cxn ang="T11">
                      <a:pos x="T6" y="T7"/>
                    </a:cxn>
                  </a:cxnLst>
                  <a:rect l="T12" t="T13" r="T14" b="T15"/>
                  <a:pathLst>
                    <a:path w="642942" h="943687">
                      <a:moveTo>
                        <a:pt x="321471" y="0"/>
                      </a:moveTo>
                      <a:lnTo>
                        <a:pt x="321471" y="0"/>
                      </a:lnTo>
                      <a:lnTo>
                        <a:pt x="321470" y="0"/>
                      </a:lnTo>
                      <a:cubicBezTo>
                        <a:pt x="499014" y="0"/>
                        <a:pt x="642942" y="143927"/>
                        <a:pt x="642942" y="321471"/>
                      </a:cubicBezTo>
                      <a:cubicBezTo>
                        <a:pt x="642942" y="321471"/>
                        <a:pt x="642941" y="321471"/>
                        <a:pt x="642941" y="321471"/>
                      </a:cubicBezTo>
                      <a:lnTo>
                        <a:pt x="642942" y="943687"/>
                      </a:lnTo>
                      <a:lnTo>
                        <a:pt x="0" y="943687"/>
                      </a:lnTo>
                      <a:lnTo>
                        <a:pt x="0" y="321471"/>
                      </a:lnTo>
                      <a:cubicBezTo>
                        <a:pt x="0" y="143927"/>
                        <a:pt x="143927" y="0"/>
                        <a:pt x="321471" y="0"/>
                      </a:cubicBezTo>
                      <a:cubicBezTo>
                        <a:pt x="321471" y="0"/>
                        <a:pt x="321471" y="0"/>
                        <a:pt x="321471" y="0"/>
                      </a:cubicBezTo>
                      <a:close/>
                    </a:path>
                  </a:pathLst>
                </a:custGeom>
                <a:solidFill>
                  <a:srgbClr val="666699"/>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ja-JP" altLang="en-US" sz="2400" dirty="0">
                    <a:solidFill>
                      <a:schemeClr val="lt1"/>
                    </a:solidFill>
                    <a:latin typeface="+mn-lt"/>
                    <a:ea typeface="+mn-ea"/>
                    <a:cs typeface="+mn-cs"/>
                  </a:endParaRPr>
                </a:p>
              </p:txBody>
            </p:sp>
            <p:sp>
              <p:nvSpPr>
                <p:cNvPr id="281" name="円/楕円 5"/>
                <p:cNvSpPr>
                  <a:spLocks noChangeArrowheads="1"/>
                </p:cNvSpPr>
                <p:nvPr/>
              </p:nvSpPr>
              <p:spPr bwMode="auto">
                <a:xfrm rot="10800000">
                  <a:off x="1564854" y="4607101"/>
                  <a:ext cx="571503" cy="566600"/>
                </a:xfrm>
                <a:prstGeom prst="ellipse">
                  <a:avLst/>
                </a:prstGeom>
                <a:solidFill>
                  <a:srgbClr val="00B0F0"/>
                </a:solidFill>
                <a:ln>
                  <a:noFill/>
                </a:ln>
                <a:extLst>
                  <a:ext uri="{91240B29-F687-4F45-9708-019B960494DF}">
                    <a14:hiddenLine xmlns:a14="http://schemas.microsoft.com/office/drawing/2010/main" w="25400" algn="ctr">
                      <a:solidFill>
                        <a:srgbClr val="000000"/>
                      </a:solidFill>
                      <a:round/>
                      <a:headEnd/>
                      <a:tailEnd/>
                    </a14:hiddenLine>
                  </a:ext>
                </a:extLst>
              </p:spPr>
              <p:txBody>
                <a:bodyPr rot="10800000" anchor="ctr"/>
                <a:lstStyle/>
                <a:p>
                  <a:pPr algn="ctr">
                    <a:defRPr/>
                  </a:pPr>
                  <a:endParaRPr lang="ja-JP" altLang="en-US" sz="2400" dirty="0">
                    <a:solidFill>
                      <a:schemeClr val="lt1"/>
                    </a:solidFill>
                    <a:latin typeface="+mn-lt"/>
                    <a:ea typeface="+mn-ea"/>
                    <a:cs typeface="+mn-cs"/>
                  </a:endParaRPr>
                </a:p>
              </p:txBody>
            </p:sp>
            <p:sp>
              <p:nvSpPr>
                <p:cNvPr id="282" name="円/楕円 281"/>
                <p:cNvSpPr>
                  <a:spLocks noChangeArrowheads="1"/>
                </p:cNvSpPr>
                <p:nvPr/>
              </p:nvSpPr>
              <p:spPr bwMode="auto">
                <a:xfrm rot="10800000">
                  <a:off x="1638223" y="4684452"/>
                  <a:ext cx="428628" cy="429300"/>
                </a:xfrm>
                <a:prstGeom prst="ellipse">
                  <a:avLst/>
                </a:prstGeom>
                <a:solidFill>
                  <a:srgbClr val="FFFF00"/>
                </a:solidFill>
                <a:ln>
                  <a:noFill/>
                </a:ln>
                <a:extLst>
                  <a:ext uri="{91240B29-F687-4F45-9708-019B960494DF}">
                    <a14:hiddenLine xmlns:a14="http://schemas.microsoft.com/office/drawing/2010/main" w="25400" algn="ctr">
                      <a:solidFill>
                        <a:srgbClr val="000000"/>
                      </a:solidFill>
                      <a:round/>
                      <a:headEnd/>
                      <a:tailEnd/>
                    </a14:hiddenLine>
                  </a:ext>
                </a:extLst>
              </p:spPr>
              <p:txBody>
                <a:bodyPr rot="10800000" anchor="ctr"/>
                <a:lstStyle/>
                <a:p>
                  <a:pPr algn="ctr">
                    <a:defRPr/>
                  </a:pPr>
                  <a:endParaRPr lang="ja-JP" altLang="en-US" sz="2400" dirty="0">
                    <a:solidFill>
                      <a:schemeClr val="lt1"/>
                    </a:solidFill>
                    <a:latin typeface="+mn-lt"/>
                    <a:ea typeface="+mn-ea"/>
                    <a:cs typeface="+mn-cs"/>
                  </a:endParaRPr>
                </a:p>
              </p:txBody>
            </p:sp>
          </p:grpSp>
        </p:grpSp>
        <p:grpSp>
          <p:nvGrpSpPr>
            <p:cNvPr id="33807" name="グループ化 42"/>
            <p:cNvGrpSpPr>
              <a:grpSpLocks/>
            </p:cNvGrpSpPr>
            <p:nvPr/>
          </p:nvGrpSpPr>
          <p:grpSpPr bwMode="auto">
            <a:xfrm>
              <a:off x="1812" y="3365"/>
              <a:ext cx="204" cy="292"/>
              <a:chOff x="4429124" y="4786322"/>
              <a:chExt cx="323720" cy="463552"/>
            </a:xfrm>
          </p:grpSpPr>
          <p:sp>
            <p:nvSpPr>
              <p:cNvPr id="58" name="パイ 57"/>
              <p:cNvSpPr/>
              <p:nvPr/>
            </p:nvSpPr>
            <p:spPr>
              <a:xfrm>
                <a:off x="4429124" y="4786322"/>
                <a:ext cx="323720" cy="306388"/>
              </a:xfrm>
              <a:prstGeom prst="pie">
                <a:avLst>
                  <a:gd name="adj1" fmla="val 18346844"/>
                  <a:gd name="adj2" fmla="val 16200000"/>
                </a:avLst>
              </a:prstGeom>
              <a:solidFill>
                <a:srgbClr val="F006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59" name="フリーフォーム 58"/>
              <p:cNvSpPr/>
              <p:nvPr/>
            </p:nvSpPr>
            <p:spPr>
              <a:xfrm>
                <a:off x="4500533" y="5072073"/>
                <a:ext cx="207879" cy="177801"/>
              </a:xfrm>
              <a:custGeom>
                <a:avLst/>
                <a:gdLst>
                  <a:gd name="connsiteX0" fmla="*/ 87376 w 564896"/>
                  <a:gd name="connsiteY0" fmla="*/ 0 h 304800"/>
                  <a:gd name="connsiteX1" fmla="*/ 562864 w 564896"/>
                  <a:gd name="connsiteY1" fmla="*/ 170688 h 304800"/>
                  <a:gd name="connsiteX2" fmla="*/ 75184 w 564896"/>
                  <a:gd name="connsiteY2" fmla="*/ 231648 h 304800"/>
                  <a:gd name="connsiteX3" fmla="*/ 111760 w 564896"/>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dirty="0"/>
              </a:p>
            </p:txBody>
          </p:sp>
        </p:grpSp>
        <p:grpSp>
          <p:nvGrpSpPr>
            <p:cNvPr id="33808" name="グループ化 42"/>
            <p:cNvGrpSpPr>
              <a:grpSpLocks/>
            </p:cNvGrpSpPr>
            <p:nvPr/>
          </p:nvGrpSpPr>
          <p:grpSpPr bwMode="auto">
            <a:xfrm rot="1679548">
              <a:off x="2398" y="3374"/>
              <a:ext cx="204" cy="292"/>
              <a:chOff x="4429124" y="4786322"/>
              <a:chExt cx="323720" cy="463552"/>
            </a:xfrm>
          </p:grpSpPr>
          <p:sp>
            <p:nvSpPr>
              <p:cNvPr id="64" name="パイ 63"/>
              <p:cNvSpPr/>
              <p:nvPr/>
            </p:nvSpPr>
            <p:spPr>
              <a:xfrm>
                <a:off x="4426807" y="4786132"/>
                <a:ext cx="323720" cy="306388"/>
              </a:xfrm>
              <a:prstGeom prst="pie">
                <a:avLst>
                  <a:gd name="adj1" fmla="val 18346844"/>
                  <a:gd name="adj2" fmla="val 16200000"/>
                </a:avLst>
              </a:prstGeom>
              <a:solidFill>
                <a:srgbClr val="F006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65" name="フリーフォーム 64"/>
              <p:cNvSpPr/>
              <p:nvPr/>
            </p:nvSpPr>
            <p:spPr>
              <a:xfrm>
                <a:off x="4495573" y="5072085"/>
                <a:ext cx="207879" cy="177801"/>
              </a:xfrm>
              <a:custGeom>
                <a:avLst/>
                <a:gdLst>
                  <a:gd name="connsiteX0" fmla="*/ 87376 w 564896"/>
                  <a:gd name="connsiteY0" fmla="*/ 0 h 304800"/>
                  <a:gd name="connsiteX1" fmla="*/ 562864 w 564896"/>
                  <a:gd name="connsiteY1" fmla="*/ 170688 h 304800"/>
                  <a:gd name="connsiteX2" fmla="*/ 75184 w 564896"/>
                  <a:gd name="connsiteY2" fmla="*/ 231648 h 304800"/>
                  <a:gd name="connsiteX3" fmla="*/ 111760 w 564896"/>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dirty="0"/>
              </a:p>
            </p:txBody>
          </p:sp>
        </p:grpSp>
        <p:sp>
          <p:nvSpPr>
            <p:cNvPr id="33809" name="Text Box 29"/>
            <p:cNvSpPr txBox="1">
              <a:spLocks noChangeArrowheads="1"/>
            </p:cNvSpPr>
            <p:nvPr/>
          </p:nvSpPr>
          <p:spPr bwMode="auto">
            <a:xfrm>
              <a:off x="1924" y="3936"/>
              <a:ext cx="274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600" dirty="0"/>
                <a:t>Frequency decreases by adsorption of protein</a:t>
              </a:r>
              <a:endParaRPr lang="ja-JP" altLang="en-US" sz="1600" dirty="0"/>
            </a:p>
          </p:txBody>
        </p:sp>
      </p:grpSp>
      <p:sp>
        <p:nvSpPr>
          <p:cNvPr id="33800" name="Text Box 31"/>
          <p:cNvSpPr txBox="1">
            <a:spLocks noChangeArrowheads="1"/>
          </p:cNvSpPr>
          <p:nvPr/>
        </p:nvSpPr>
        <p:spPr bwMode="auto">
          <a:xfrm>
            <a:off x="2763837" y="2774950"/>
            <a:ext cx="3117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dirty="0"/>
              <a:t>PS-tag-fused GST</a:t>
            </a:r>
            <a:r>
              <a:rPr lang="ja-JP" altLang="en-US" dirty="0"/>
              <a:t> </a:t>
            </a:r>
            <a:r>
              <a:rPr lang="en-US" altLang="ja-JP" dirty="0"/>
              <a:t>vs phi-PS</a:t>
            </a:r>
          </a:p>
        </p:txBody>
      </p:sp>
      <p:sp>
        <p:nvSpPr>
          <p:cNvPr id="2" name="テキスト ボックス 1"/>
          <p:cNvSpPr txBox="1"/>
          <p:nvPr/>
        </p:nvSpPr>
        <p:spPr>
          <a:xfrm>
            <a:off x="2075936" y="6392561"/>
            <a:ext cx="4940840" cy="369332"/>
          </a:xfrm>
          <a:prstGeom prst="rect">
            <a:avLst/>
          </a:prstGeom>
          <a:noFill/>
        </p:spPr>
        <p:txBody>
          <a:bodyPr wrap="none" rtlCol="0">
            <a:spAutoFit/>
          </a:bodyPr>
          <a:lstStyle/>
          <a:p>
            <a:r>
              <a:rPr kumimoji="1" lang="en-US" altLang="ja-JP" dirty="0"/>
              <a:t>PS-tag-fused</a:t>
            </a:r>
            <a:r>
              <a:rPr kumimoji="1" lang="ja-JP" altLang="en-US" dirty="0"/>
              <a:t> </a:t>
            </a:r>
            <a:r>
              <a:rPr kumimoji="1" lang="en-US" altLang="ja-JP" dirty="0"/>
              <a:t>GST</a:t>
            </a:r>
            <a:r>
              <a:rPr kumimoji="1" lang="ja-JP" altLang="en-US" dirty="0"/>
              <a:t> </a:t>
            </a:r>
            <a:r>
              <a:rPr kumimoji="1" lang="en-US" altLang="ja-JP" dirty="0"/>
              <a:t>quickly</a:t>
            </a:r>
            <a:r>
              <a:rPr kumimoji="1" lang="ja-JP" altLang="en-US" dirty="0"/>
              <a:t> </a:t>
            </a:r>
            <a:r>
              <a:rPr kumimoji="1" lang="en-US" altLang="ja-JP" dirty="0"/>
              <a:t>bound to the</a:t>
            </a:r>
            <a:r>
              <a:rPr kumimoji="1" lang="ja-JP" altLang="en-US" dirty="0"/>
              <a:t> </a:t>
            </a:r>
            <a:r>
              <a:rPr kumimoji="1" lang="en-US" altLang="ja-JP" dirty="0"/>
              <a:t>PS</a:t>
            </a:r>
            <a:r>
              <a:rPr kumimoji="1" lang="ja-JP" altLang="en-US" dirty="0"/>
              <a:t> </a:t>
            </a:r>
            <a:r>
              <a:rPr kumimoji="1" lang="en-US" altLang="ja-JP" dirty="0"/>
              <a:t>surface</a:t>
            </a:r>
            <a:r>
              <a:rPr lang="en-US" altLang="ja-JP" dirty="0"/>
              <a:t>. </a:t>
            </a:r>
            <a:endParaRPr kumimoji="1" lang="ja-JP" altLang="en-US" dirty="0"/>
          </a:p>
        </p:txBody>
      </p:sp>
    </p:spTree>
    <p:extLst>
      <p:ext uri="{BB962C8B-B14F-4D97-AF65-F5344CB8AC3E}">
        <p14:creationId xmlns:p14="http://schemas.microsoft.com/office/powerpoint/2010/main" val="1912495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タイトル 1"/>
          <p:cNvSpPr>
            <a:spLocks noGrp="1"/>
          </p:cNvSpPr>
          <p:nvPr>
            <p:ph type="title" idx="4294967295"/>
          </p:nvPr>
        </p:nvSpPr>
        <p:spPr>
          <a:xfrm>
            <a:off x="457200" y="274638"/>
            <a:ext cx="8229600" cy="779721"/>
          </a:xfrm>
        </p:spPr>
        <p:txBody>
          <a:bodyPr>
            <a:normAutofit/>
          </a:bodyPr>
          <a:lstStyle/>
          <a:p>
            <a:r>
              <a:rPr lang="en-US" altLang="ja-JP" sz="3200" dirty="0"/>
              <a:t>Glutathione S-Transferase (GST)</a:t>
            </a:r>
            <a:endParaRPr lang="ja-JP" altLang="en-US" sz="3200" dirty="0"/>
          </a:p>
        </p:txBody>
      </p:sp>
      <p:grpSp>
        <p:nvGrpSpPr>
          <p:cNvPr id="412677" name="グループ化 14"/>
          <p:cNvGrpSpPr>
            <a:grpSpLocks/>
          </p:cNvGrpSpPr>
          <p:nvPr/>
        </p:nvGrpSpPr>
        <p:grpSpPr bwMode="auto">
          <a:xfrm>
            <a:off x="369888" y="1371600"/>
            <a:ext cx="8440737" cy="4596632"/>
            <a:chOff x="0" y="2133600"/>
            <a:chExt cx="9144000" cy="4596005"/>
          </a:xfrm>
        </p:grpSpPr>
        <p:sp>
          <p:nvSpPr>
            <p:cNvPr id="412678" name="Text Box 5"/>
            <p:cNvSpPr txBox="1">
              <a:spLocks noChangeArrowheads="1"/>
            </p:cNvSpPr>
            <p:nvPr/>
          </p:nvSpPr>
          <p:spPr bwMode="auto">
            <a:xfrm>
              <a:off x="0" y="2133600"/>
              <a:ext cx="6276975" cy="396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sz="2800" u="sng" dirty="0" err="1">
                  <a:solidFill>
                    <a:schemeClr val="tx1">
                      <a:lumMod val="95000"/>
                      <a:lumOff val="5000"/>
                    </a:schemeClr>
                  </a:solidFill>
                  <a:latin typeface="ＭＳ ゴシック" panose="020B0609070205080204" pitchFamily="49" charset="-128"/>
                  <a:ea typeface="ＭＳ ゴシック" panose="020B0609070205080204" pitchFamily="49" charset="-128"/>
                </a:rPr>
                <a:t>Aminoacid</a:t>
              </a:r>
              <a:r>
                <a:rPr lang="en-US" altLang="ja-JP" sz="2800" u="sng" dirty="0">
                  <a:solidFill>
                    <a:schemeClr val="tx1">
                      <a:lumMod val="95000"/>
                      <a:lumOff val="5000"/>
                    </a:schemeClr>
                  </a:solidFill>
                  <a:latin typeface="ＭＳ ゴシック" panose="020B0609070205080204" pitchFamily="49" charset="-128"/>
                  <a:ea typeface="ＭＳ ゴシック" panose="020B0609070205080204" pitchFamily="49" charset="-128"/>
                </a:rPr>
                <a:t> Sequence of GST</a:t>
              </a:r>
            </a:p>
            <a:p>
              <a:r>
                <a:rPr lang="en-US" altLang="ja-JP" sz="2800" dirty="0">
                  <a:solidFill>
                    <a:schemeClr val="tx1">
                      <a:lumMod val="95000"/>
                      <a:lumOff val="5000"/>
                    </a:schemeClr>
                  </a:solidFill>
                  <a:latin typeface="SimSun" pitchFamily="2" charset="-122"/>
                  <a:ea typeface="SimSun" pitchFamily="2" charset="-122"/>
                </a:rPr>
                <a:t>MSPILGYWKIK</a:t>
              </a:r>
              <a:r>
                <a:rPr lang="en-US" altLang="ja-JP" sz="2800" dirty="0">
                  <a:solidFill>
                    <a:srgbClr val="000000"/>
                  </a:solidFill>
                  <a:latin typeface="SimSun" pitchFamily="2" charset="-122"/>
                  <a:ea typeface="SimSun" pitchFamily="2" charset="-122"/>
                </a:rPr>
                <a:t>GLVQPTRLLLEYLEEKYEEHLYERDEGDKWRNKKFELGLEFPNLPYYIDGDVKLTQSMAIIRYIADKHNMLGGCPKERAEISMLEGAVLDIRYGVSRIAYSKDFETLKVDFLSKLPEMLKMFEDRLCHKTYLNGDHVTHPDFMLYDALDVVLYMDPMCLDAFPKLVCFKKRIEAIPQIDKYLKSSKYIAWPLQGWQATFGGGDHPPKSDLIEGRG</a:t>
              </a:r>
              <a:r>
                <a:rPr lang="en-US" altLang="ja-JP" sz="2800" dirty="0">
                  <a:solidFill>
                    <a:srgbClr val="0000FF"/>
                  </a:solidFill>
                  <a:latin typeface="SimSun" pitchFamily="2" charset="-122"/>
                  <a:ea typeface="SimSun" pitchFamily="2" charset="-122"/>
                </a:rPr>
                <a:t>IPG</a:t>
              </a:r>
              <a:r>
                <a:rPr lang="en-US" altLang="ja-JP" sz="2800" dirty="0">
                  <a:solidFill>
                    <a:schemeClr val="tx1">
                      <a:lumMod val="95000"/>
                      <a:lumOff val="5000"/>
                    </a:schemeClr>
                  </a:solidFill>
                  <a:latin typeface="SimSun" pitchFamily="2" charset="-122"/>
                  <a:ea typeface="SimSun" pitchFamily="2" charset="-122"/>
                </a:rPr>
                <a:t>NSS</a:t>
              </a:r>
            </a:p>
          </p:txBody>
        </p:sp>
        <p:sp>
          <p:nvSpPr>
            <p:cNvPr id="412679" name="Text Box 6"/>
            <p:cNvSpPr txBox="1">
              <a:spLocks noChangeArrowheads="1"/>
            </p:cNvSpPr>
            <p:nvPr/>
          </p:nvSpPr>
          <p:spPr bwMode="auto">
            <a:xfrm>
              <a:off x="410079" y="6035088"/>
              <a:ext cx="200122" cy="52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endParaRPr lang="en-US" altLang="ja-JP" sz="2800" dirty="0">
                <a:solidFill>
                  <a:srgbClr val="FF0000"/>
                </a:solidFill>
                <a:latin typeface="SimSun" pitchFamily="2" charset="-122"/>
                <a:ea typeface="SimSun" pitchFamily="2" charset="-122"/>
              </a:endParaRPr>
            </a:p>
          </p:txBody>
        </p:sp>
        <p:sp>
          <p:nvSpPr>
            <p:cNvPr id="412680" name="Text Box 8"/>
            <p:cNvSpPr txBox="1">
              <a:spLocks noChangeArrowheads="1"/>
            </p:cNvSpPr>
            <p:nvPr/>
          </p:nvSpPr>
          <p:spPr bwMode="auto">
            <a:xfrm>
              <a:off x="862900" y="6206456"/>
              <a:ext cx="5494828" cy="52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sz="2800" dirty="0">
                  <a:solidFill>
                    <a:srgbClr val="000000"/>
                  </a:solidFill>
                </a:rPr>
                <a:t>PC-tag: </a:t>
              </a:r>
              <a:r>
                <a:rPr lang="en-US" altLang="ja-JP" sz="2800" dirty="0">
                  <a:solidFill>
                    <a:srgbClr val="FF0000"/>
                  </a:solidFill>
                  <a:latin typeface="SimSun" charset="0"/>
                  <a:ea typeface="SimSun" charset="0"/>
                  <a:cs typeface="SimSun" charset="0"/>
                </a:rPr>
                <a:t>NSNFFGLVDGLNFAVQYLGK</a:t>
              </a:r>
              <a:endParaRPr lang="en-US" altLang="ja-JP" sz="2800" dirty="0">
                <a:solidFill>
                  <a:srgbClr val="FF0000"/>
                </a:solidFill>
                <a:latin typeface="SimSun" pitchFamily="2" charset="-122"/>
                <a:ea typeface="SimSun" pitchFamily="2" charset="-122"/>
              </a:endParaRPr>
            </a:p>
          </p:txBody>
        </p:sp>
        <p:grpSp>
          <p:nvGrpSpPr>
            <p:cNvPr id="412682" name="Group 20"/>
            <p:cNvGrpSpPr>
              <a:grpSpLocks/>
            </p:cNvGrpSpPr>
            <p:nvPr/>
          </p:nvGrpSpPr>
          <p:grpSpPr bwMode="auto">
            <a:xfrm>
              <a:off x="6264275" y="2384425"/>
              <a:ext cx="2879725" cy="2909854"/>
              <a:chOff x="1202" y="1156"/>
              <a:chExt cx="3000" cy="3058"/>
            </a:xfrm>
          </p:grpSpPr>
          <p:pic>
            <p:nvPicPr>
              <p:cNvPr id="412683" name="Picture 17" descr="GST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 y="1156"/>
                <a:ext cx="3000"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84" name="Text Box 18"/>
              <p:cNvSpPr txBox="1">
                <a:spLocks noChangeArrowheads="1"/>
              </p:cNvSpPr>
              <p:nvPr/>
            </p:nvSpPr>
            <p:spPr bwMode="auto">
              <a:xfrm>
                <a:off x="2472" y="3794"/>
                <a:ext cx="1682"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a:solidFill>
                      <a:srgbClr val="FFFFFF"/>
                    </a:solidFill>
                    <a:latin typeface="Verdana" pitchFamily="34" charset="0"/>
                  </a:rPr>
                  <a:t>C-terminus</a:t>
                </a:r>
              </a:p>
            </p:txBody>
          </p:sp>
          <p:sp>
            <p:nvSpPr>
              <p:cNvPr id="412685" name="Text Box 19"/>
              <p:cNvSpPr txBox="1">
                <a:spLocks noChangeArrowheads="1"/>
              </p:cNvSpPr>
              <p:nvPr/>
            </p:nvSpPr>
            <p:spPr bwMode="auto">
              <a:xfrm>
                <a:off x="1247" y="1934"/>
                <a:ext cx="1702"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a:solidFill>
                      <a:srgbClr val="FFFFFF"/>
                    </a:solidFill>
                    <a:latin typeface="Verdana" pitchFamily="34" charset="0"/>
                  </a:rPr>
                  <a:t>N-terminus</a:t>
                </a:r>
              </a:p>
            </p:txBody>
          </p:sp>
        </p:grpSp>
      </p:grpSp>
    </p:spTree>
    <p:extLst>
      <p:ext uri="{BB962C8B-B14F-4D97-AF65-F5344CB8AC3E}">
        <p14:creationId xmlns:p14="http://schemas.microsoft.com/office/powerpoint/2010/main" val="2664499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xt Box 8"/>
          <p:cNvSpPr txBox="1">
            <a:spLocks noChangeArrowheads="1"/>
          </p:cNvSpPr>
          <p:nvPr/>
        </p:nvSpPr>
        <p:spPr bwMode="auto">
          <a:xfrm>
            <a:off x="2871186" y="3058160"/>
            <a:ext cx="27581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dirty="0"/>
              <a:t>PC-tag-fused GST</a:t>
            </a:r>
            <a:r>
              <a:rPr lang="ja-JP" altLang="en-US" dirty="0"/>
              <a:t> </a:t>
            </a:r>
            <a:r>
              <a:rPr lang="en-US" altLang="ja-JP" dirty="0"/>
              <a:t>vs PC</a:t>
            </a:r>
            <a:endParaRPr lang="ja-JP" altLang="en-US" dirty="0"/>
          </a:p>
        </p:txBody>
      </p:sp>
      <p:sp>
        <p:nvSpPr>
          <p:cNvPr id="34823" name="テキスト ボックス 289"/>
          <p:cNvSpPr txBox="1">
            <a:spLocks noChangeArrowheads="1"/>
          </p:cNvSpPr>
          <p:nvPr/>
        </p:nvSpPr>
        <p:spPr bwMode="auto">
          <a:xfrm>
            <a:off x="0" y="990600"/>
            <a:ext cx="4741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r>
              <a:rPr lang="en-US" altLang="ja-JP">
                <a:latin typeface="Tahoma" charset="0"/>
              </a:rPr>
              <a:t>Quartz Crystal Microbalance (QCM)</a:t>
            </a:r>
          </a:p>
        </p:txBody>
      </p:sp>
      <p:grpSp>
        <p:nvGrpSpPr>
          <p:cNvPr id="34825" name="Group 33"/>
          <p:cNvGrpSpPr>
            <a:grpSpLocks/>
          </p:cNvGrpSpPr>
          <p:nvPr/>
        </p:nvGrpSpPr>
        <p:grpSpPr bwMode="auto">
          <a:xfrm>
            <a:off x="685800" y="1371600"/>
            <a:ext cx="6934200" cy="1314450"/>
            <a:chOff x="192" y="3264"/>
            <a:chExt cx="4368" cy="828"/>
          </a:xfrm>
        </p:grpSpPr>
        <p:grpSp>
          <p:nvGrpSpPr>
            <p:cNvPr id="34826" name="グループ化 262"/>
            <p:cNvGrpSpPr>
              <a:grpSpLocks/>
            </p:cNvGrpSpPr>
            <p:nvPr/>
          </p:nvGrpSpPr>
          <p:grpSpPr bwMode="auto">
            <a:xfrm>
              <a:off x="192" y="3264"/>
              <a:ext cx="1104" cy="828"/>
              <a:chOff x="4714875" y="714356"/>
              <a:chExt cx="3333773" cy="2500330"/>
            </a:xfrm>
          </p:grpSpPr>
          <p:pic>
            <p:nvPicPr>
              <p:cNvPr id="3484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714356"/>
                <a:ext cx="3333773" cy="250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4" y="2714620"/>
                <a:ext cx="1500198" cy="42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正方形/長方形 54"/>
            <p:cNvSpPr/>
            <p:nvPr/>
          </p:nvSpPr>
          <p:spPr bwMode="auto">
            <a:xfrm>
              <a:off x="1729" y="3750"/>
              <a:ext cx="1027" cy="9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dirty="0"/>
            </a:p>
          </p:txBody>
        </p:sp>
        <p:sp>
          <p:nvSpPr>
            <p:cNvPr id="56" name="正方形/長方形 55"/>
            <p:cNvSpPr/>
            <p:nvPr/>
          </p:nvSpPr>
          <p:spPr bwMode="auto">
            <a:xfrm>
              <a:off x="1728" y="3644"/>
              <a:ext cx="1029" cy="106"/>
            </a:xfrm>
            <a:prstGeom prst="rect">
              <a:avLst/>
            </a:prstGeom>
            <a:solidFill>
              <a:srgbClr val="BDEEFF"/>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2400"/>
            </a:p>
          </p:txBody>
        </p:sp>
        <p:sp>
          <p:nvSpPr>
            <p:cNvPr id="268" name="下矢印 267"/>
            <p:cNvSpPr>
              <a:spLocks noChangeArrowheads="1"/>
            </p:cNvSpPr>
            <p:nvPr/>
          </p:nvSpPr>
          <p:spPr bwMode="auto">
            <a:xfrm rot="-5400000">
              <a:off x="3257" y="3559"/>
              <a:ext cx="270" cy="256"/>
            </a:xfrm>
            <a:prstGeom prst="downArrow">
              <a:avLst>
                <a:gd name="adj1" fmla="val 50000"/>
                <a:gd name="adj2" fmla="val 50000"/>
              </a:avLst>
            </a:prstGeom>
            <a:solidFill>
              <a:schemeClr val="accent1"/>
            </a:solidFill>
            <a:ln w="9525" algn="ctr">
              <a:solidFill>
                <a:schemeClr val="accent2"/>
              </a:solidFill>
              <a:miter lim="800000"/>
              <a:headEnd/>
              <a:tailEnd/>
            </a:ln>
          </p:spPr>
          <p:txBody>
            <a:bodyPr vert="eaVert" anchor="ctr"/>
            <a:lstStyle/>
            <a:p>
              <a:pPr algn="ctr">
                <a:defRPr/>
              </a:pPr>
              <a:endParaRPr lang="ja-JP" altLang="en-US" sz="2400">
                <a:solidFill>
                  <a:schemeClr val="lt1"/>
                </a:solidFill>
                <a:latin typeface="+mn-lt"/>
                <a:ea typeface="+mn-ea"/>
                <a:cs typeface="+mn-cs"/>
              </a:endParaRPr>
            </a:p>
          </p:txBody>
        </p:sp>
        <p:grpSp>
          <p:nvGrpSpPr>
            <p:cNvPr id="34830" name="グループ化 303"/>
            <p:cNvGrpSpPr>
              <a:grpSpLocks/>
            </p:cNvGrpSpPr>
            <p:nvPr/>
          </p:nvGrpSpPr>
          <p:grpSpPr bwMode="auto">
            <a:xfrm>
              <a:off x="3968" y="3456"/>
              <a:ext cx="592" cy="488"/>
              <a:chOff x="5352153" y="3368373"/>
              <a:chExt cx="938701" cy="775008"/>
            </a:xfrm>
          </p:grpSpPr>
          <p:sp>
            <p:nvSpPr>
              <p:cNvPr id="149" name="大かっこ 148"/>
              <p:cNvSpPr/>
              <p:nvPr/>
            </p:nvSpPr>
            <p:spPr>
              <a:xfrm>
                <a:off x="5352153" y="3711409"/>
                <a:ext cx="938701" cy="235043"/>
              </a:xfrm>
              <a:prstGeom prst="bracketPair">
                <a:avLst>
                  <a:gd name="adj"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2400" dirty="0"/>
              </a:p>
            </p:txBody>
          </p:sp>
          <p:grpSp>
            <p:nvGrpSpPr>
              <p:cNvPr id="34839" name="グループ化 278"/>
              <p:cNvGrpSpPr>
                <a:grpSpLocks/>
              </p:cNvGrpSpPr>
              <p:nvPr/>
            </p:nvGrpSpPr>
            <p:grpSpPr bwMode="auto">
              <a:xfrm>
                <a:off x="5553718" y="3368373"/>
                <a:ext cx="528020" cy="775008"/>
                <a:chOff x="1530329" y="4289960"/>
                <a:chExt cx="642942" cy="943687"/>
              </a:xfrm>
            </p:grpSpPr>
            <p:sp>
              <p:nvSpPr>
                <p:cNvPr id="280" name="片側の 2 つの角を丸めた四角形 279"/>
                <p:cNvSpPr>
                  <a:spLocks noChangeArrowheads="1"/>
                </p:cNvSpPr>
                <p:nvPr/>
              </p:nvSpPr>
              <p:spPr bwMode="auto">
                <a:xfrm rot="10800000">
                  <a:off x="1530100" y="4289960"/>
                  <a:ext cx="642941" cy="943687"/>
                </a:xfrm>
                <a:custGeom>
                  <a:avLst/>
                  <a:gdLst>
                    <a:gd name="T0" fmla="*/ 642942 w 642942"/>
                    <a:gd name="T1" fmla="*/ 471844 h 943687"/>
                    <a:gd name="T2" fmla="*/ 321471 w 642942"/>
                    <a:gd name="T3" fmla="*/ 943687 h 943687"/>
                    <a:gd name="T4" fmla="*/ 0 w 642942"/>
                    <a:gd name="T5" fmla="*/ 471844 h 943687"/>
                    <a:gd name="T6" fmla="*/ 321471 w 642942"/>
                    <a:gd name="T7" fmla="*/ 0 h 943687"/>
                    <a:gd name="T8" fmla="*/ 0 60000 65536"/>
                    <a:gd name="T9" fmla="*/ 5898240 60000 65536"/>
                    <a:gd name="T10" fmla="*/ 11796480 60000 65536"/>
                    <a:gd name="T11" fmla="*/ 17694720 60000 65536"/>
                    <a:gd name="T12" fmla="*/ 94156 w 642942"/>
                    <a:gd name="T13" fmla="*/ 94156 h 943687"/>
                    <a:gd name="T14" fmla="*/ 548786 w 642942"/>
                    <a:gd name="T15" fmla="*/ 943687 h 943687"/>
                  </a:gdLst>
                  <a:ahLst/>
                  <a:cxnLst>
                    <a:cxn ang="T8">
                      <a:pos x="T0" y="T1"/>
                    </a:cxn>
                    <a:cxn ang="T9">
                      <a:pos x="T2" y="T3"/>
                    </a:cxn>
                    <a:cxn ang="T10">
                      <a:pos x="T4" y="T5"/>
                    </a:cxn>
                    <a:cxn ang="T11">
                      <a:pos x="T6" y="T7"/>
                    </a:cxn>
                  </a:cxnLst>
                  <a:rect l="T12" t="T13" r="T14" b="T15"/>
                  <a:pathLst>
                    <a:path w="642942" h="943687">
                      <a:moveTo>
                        <a:pt x="321471" y="0"/>
                      </a:moveTo>
                      <a:lnTo>
                        <a:pt x="321471" y="0"/>
                      </a:lnTo>
                      <a:lnTo>
                        <a:pt x="321470" y="0"/>
                      </a:lnTo>
                      <a:cubicBezTo>
                        <a:pt x="499014" y="0"/>
                        <a:pt x="642942" y="143927"/>
                        <a:pt x="642942" y="321471"/>
                      </a:cubicBezTo>
                      <a:cubicBezTo>
                        <a:pt x="642942" y="321471"/>
                        <a:pt x="642941" y="321471"/>
                        <a:pt x="642941" y="321471"/>
                      </a:cubicBezTo>
                      <a:lnTo>
                        <a:pt x="642942" y="943687"/>
                      </a:lnTo>
                      <a:lnTo>
                        <a:pt x="0" y="943687"/>
                      </a:lnTo>
                      <a:lnTo>
                        <a:pt x="0" y="321471"/>
                      </a:lnTo>
                      <a:cubicBezTo>
                        <a:pt x="0" y="143927"/>
                        <a:pt x="143927" y="0"/>
                        <a:pt x="321471" y="0"/>
                      </a:cubicBezTo>
                      <a:cubicBezTo>
                        <a:pt x="321471" y="0"/>
                        <a:pt x="321471" y="0"/>
                        <a:pt x="321471" y="0"/>
                      </a:cubicBezTo>
                      <a:close/>
                    </a:path>
                  </a:pathLst>
                </a:custGeom>
                <a:solidFill>
                  <a:srgbClr val="666699"/>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ja-JP" altLang="en-US" sz="2400" dirty="0">
                    <a:solidFill>
                      <a:schemeClr val="lt1"/>
                    </a:solidFill>
                    <a:latin typeface="+mn-lt"/>
                    <a:ea typeface="+mn-ea"/>
                    <a:cs typeface="+mn-cs"/>
                  </a:endParaRPr>
                </a:p>
              </p:txBody>
            </p:sp>
            <p:sp>
              <p:nvSpPr>
                <p:cNvPr id="281" name="円/楕円 5"/>
                <p:cNvSpPr>
                  <a:spLocks noChangeArrowheads="1"/>
                </p:cNvSpPr>
                <p:nvPr/>
              </p:nvSpPr>
              <p:spPr bwMode="auto">
                <a:xfrm rot="10800000">
                  <a:off x="1564854" y="4607101"/>
                  <a:ext cx="571503" cy="566600"/>
                </a:xfrm>
                <a:prstGeom prst="ellipse">
                  <a:avLst/>
                </a:prstGeom>
                <a:solidFill>
                  <a:srgbClr val="00B0F0"/>
                </a:solidFill>
                <a:ln>
                  <a:noFill/>
                </a:ln>
                <a:extLst>
                  <a:ext uri="{91240B29-F687-4F45-9708-019B960494DF}">
                    <a14:hiddenLine xmlns:a14="http://schemas.microsoft.com/office/drawing/2010/main" w="25400" algn="ctr">
                      <a:solidFill>
                        <a:srgbClr val="000000"/>
                      </a:solidFill>
                      <a:round/>
                      <a:headEnd/>
                      <a:tailEnd/>
                    </a14:hiddenLine>
                  </a:ext>
                </a:extLst>
              </p:spPr>
              <p:txBody>
                <a:bodyPr rot="10800000" anchor="ctr"/>
                <a:lstStyle/>
                <a:p>
                  <a:pPr algn="ctr">
                    <a:defRPr/>
                  </a:pPr>
                  <a:endParaRPr lang="ja-JP" altLang="en-US" sz="2400" dirty="0">
                    <a:solidFill>
                      <a:schemeClr val="lt1"/>
                    </a:solidFill>
                    <a:latin typeface="+mn-lt"/>
                    <a:ea typeface="+mn-ea"/>
                    <a:cs typeface="+mn-cs"/>
                  </a:endParaRPr>
                </a:p>
              </p:txBody>
            </p:sp>
            <p:sp>
              <p:nvSpPr>
                <p:cNvPr id="282" name="円/楕円 281"/>
                <p:cNvSpPr>
                  <a:spLocks noChangeArrowheads="1"/>
                </p:cNvSpPr>
                <p:nvPr/>
              </p:nvSpPr>
              <p:spPr bwMode="auto">
                <a:xfrm rot="10800000">
                  <a:off x="1638223" y="4684452"/>
                  <a:ext cx="428628" cy="429300"/>
                </a:xfrm>
                <a:prstGeom prst="ellipse">
                  <a:avLst/>
                </a:prstGeom>
                <a:solidFill>
                  <a:srgbClr val="FFFF00"/>
                </a:solidFill>
                <a:ln>
                  <a:noFill/>
                </a:ln>
                <a:extLst>
                  <a:ext uri="{91240B29-F687-4F45-9708-019B960494DF}">
                    <a14:hiddenLine xmlns:a14="http://schemas.microsoft.com/office/drawing/2010/main" w="25400" algn="ctr">
                      <a:solidFill>
                        <a:srgbClr val="000000"/>
                      </a:solidFill>
                      <a:round/>
                      <a:headEnd/>
                      <a:tailEnd/>
                    </a14:hiddenLine>
                  </a:ext>
                </a:extLst>
              </p:spPr>
              <p:txBody>
                <a:bodyPr rot="10800000" anchor="ctr"/>
                <a:lstStyle/>
                <a:p>
                  <a:pPr algn="ctr">
                    <a:defRPr/>
                  </a:pPr>
                  <a:endParaRPr lang="ja-JP" altLang="en-US" sz="2400" dirty="0">
                    <a:solidFill>
                      <a:schemeClr val="lt1"/>
                    </a:solidFill>
                    <a:latin typeface="+mn-lt"/>
                    <a:ea typeface="+mn-ea"/>
                    <a:cs typeface="+mn-cs"/>
                  </a:endParaRPr>
                </a:p>
              </p:txBody>
            </p:sp>
          </p:grpSp>
        </p:grpSp>
        <p:grpSp>
          <p:nvGrpSpPr>
            <p:cNvPr id="34831" name="グループ化 42"/>
            <p:cNvGrpSpPr>
              <a:grpSpLocks/>
            </p:cNvGrpSpPr>
            <p:nvPr/>
          </p:nvGrpSpPr>
          <p:grpSpPr bwMode="auto">
            <a:xfrm>
              <a:off x="1812" y="3365"/>
              <a:ext cx="204" cy="292"/>
              <a:chOff x="4429124" y="4786322"/>
              <a:chExt cx="323720" cy="463552"/>
            </a:xfrm>
          </p:grpSpPr>
          <p:sp>
            <p:nvSpPr>
              <p:cNvPr id="58" name="パイ 57"/>
              <p:cNvSpPr/>
              <p:nvPr/>
            </p:nvSpPr>
            <p:spPr>
              <a:xfrm>
                <a:off x="4429124" y="4786322"/>
                <a:ext cx="323720" cy="306388"/>
              </a:xfrm>
              <a:prstGeom prst="pie">
                <a:avLst>
                  <a:gd name="adj1" fmla="val 18346844"/>
                  <a:gd name="adj2" fmla="val 16200000"/>
                </a:avLst>
              </a:prstGeom>
              <a:solidFill>
                <a:srgbClr val="F006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59" name="フリーフォーム 58"/>
              <p:cNvSpPr/>
              <p:nvPr/>
            </p:nvSpPr>
            <p:spPr>
              <a:xfrm>
                <a:off x="4500533" y="5072073"/>
                <a:ext cx="207879" cy="177801"/>
              </a:xfrm>
              <a:custGeom>
                <a:avLst/>
                <a:gdLst>
                  <a:gd name="connsiteX0" fmla="*/ 87376 w 564896"/>
                  <a:gd name="connsiteY0" fmla="*/ 0 h 304800"/>
                  <a:gd name="connsiteX1" fmla="*/ 562864 w 564896"/>
                  <a:gd name="connsiteY1" fmla="*/ 170688 h 304800"/>
                  <a:gd name="connsiteX2" fmla="*/ 75184 w 564896"/>
                  <a:gd name="connsiteY2" fmla="*/ 231648 h 304800"/>
                  <a:gd name="connsiteX3" fmla="*/ 111760 w 564896"/>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dirty="0"/>
              </a:p>
            </p:txBody>
          </p:sp>
        </p:grpSp>
        <p:grpSp>
          <p:nvGrpSpPr>
            <p:cNvPr id="34832" name="グループ化 42"/>
            <p:cNvGrpSpPr>
              <a:grpSpLocks/>
            </p:cNvGrpSpPr>
            <p:nvPr/>
          </p:nvGrpSpPr>
          <p:grpSpPr bwMode="auto">
            <a:xfrm rot="1679548">
              <a:off x="2398" y="3374"/>
              <a:ext cx="204" cy="292"/>
              <a:chOff x="4429124" y="4786322"/>
              <a:chExt cx="323720" cy="463552"/>
            </a:xfrm>
          </p:grpSpPr>
          <p:sp>
            <p:nvSpPr>
              <p:cNvPr id="64" name="パイ 63"/>
              <p:cNvSpPr/>
              <p:nvPr/>
            </p:nvSpPr>
            <p:spPr>
              <a:xfrm>
                <a:off x="4426807" y="4786132"/>
                <a:ext cx="323720" cy="306388"/>
              </a:xfrm>
              <a:prstGeom prst="pie">
                <a:avLst>
                  <a:gd name="adj1" fmla="val 18346844"/>
                  <a:gd name="adj2" fmla="val 16200000"/>
                </a:avLst>
              </a:prstGeom>
              <a:solidFill>
                <a:srgbClr val="F006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65" name="フリーフォーム 64"/>
              <p:cNvSpPr/>
              <p:nvPr/>
            </p:nvSpPr>
            <p:spPr>
              <a:xfrm>
                <a:off x="4495573" y="5072085"/>
                <a:ext cx="207879" cy="177801"/>
              </a:xfrm>
              <a:custGeom>
                <a:avLst/>
                <a:gdLst>
                  <a:gd name="connsiteX0" fmla="*/ 87376 w 564896"/>
                  <a:gd name="connsiteY0" fmla="*/ 0 h 304800"/>
                  <a:gd name="connsiteX1" fmla="*/ 562864 w 564896"/>
                  <a:gd name="connsiteY1" fmla="*/ 170688 h 304800"/>
                  <a:gd name="connsiteX2" fmla="*/ 75184 w 564896"/>
                  <a:gd name="connsiteY2" fmla="*/ 231648 h 304800"/>
                  <a:gd name="connsiteX3" fmla="*/ 111760 w 564896"/>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dirty="0"/>
              </a:p>
            </p:txBody>
          </p:sp>
        </p:grpSp>
      </p:grpSp>
      <p:sp>
        <p:nvSpPr>
          <p:cNvPr id="4" name="正方形/長方形 3"/>
          <p:cNvSpPr/>
          <p:nvPr/>
        </p:nvSpPr>
        <p:spPr>
          <a:xfrm>
            <a:off x="220600" y="121633"/>
            <a:ext cx="8215134" cy="523220"/>
          </a:xfrm>
          <a:prstGeom prst="rect">
            <a:avLst/>
          </a:prstGeom>
        </p:spPr>
        <p:txBody>
          <a:bodyPr wrap="none">
            <a:spAutoFit/>
          </a:bodyPr>
          <a:lstStyle/>
          <a:p>
            <a:r>
              <a:rPr lang="en-US" altLang="ja-JP" sz="2800" dirty="0">
                <a:latin typeface="Arial" charset="0"/>
                <a:ea typeface="ＭＳ Ｐゴシック" charset="0"/>
              </a:rPr>
              <a:t>Immobilization of GST-</a:t>
            </a:r>
            <a:r>
              <a:rPr lang="en-US" altLang="ja-JP" sz="2800" dirty="0">
                <a:solidFill>
                  <a:srgbClr val="3333FF"/>
                </a:solidFill>
                <a:latin typeface="Arial" charset="0"/>
                <a:ea typeface="ＭＳ Ｐゴシック" charset="0"/>
              </a:rPr>
              <a:t>PC-tag</a:t>
            </a:r>
            <a:r>
              <a:rPr lang="en-US" altLang="ja-JP" sz="2800" dirty="0">
                <a:latin typeface="Arial" charset="0"/>
                <a:ea typeface="ＭＳ Ｐゴシック" charset="0"/>
              </a:rPr>
              <a:t> to the surface of </a:t>
            </a:r>
            <a:r>
              <a:rPr lang="en-US" altLang="ja-JP" sz="2800" dirty="0">
                <a:solidFill>
                  <a:srgbClr val="FF0000"/>
                </a:solidFill>
                <a:latin typeface="Arial" charset="0"/>
                <a:ea typeface="ＭＳ Ｐゴシック" charset="0"/>
              </a:rPr>
              <a:t>PC</a:t>
            </a:r>
            <a:endParaRPr lang="ja-JP" altLang="en-US" sz="2800" dirty="0">
              <a:solidFill>
                <a:srgbClr val="FF0000"/>
              </a:solidFill>
            </a:endParaRPr>
          </a:p>
        </p:txBody>
      </p:sp>
      <p:sp>
        <p:nvSpPr>
          <p:cNvPr id="32" name="Text Box 29"/>
          <p:cNvSpPr txBox="1">
            <a:spLocks noChangeArrowheads="1"/>
          </p:cNvSpPr>
          <p:nvPr/>
        </p:nvSpPr>
        <p:spPr bwMode="auto">
          <a:xfrm>
            <a:off x="3435350" y="2438402"/>
            <a:ext cx="43592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600" dirty="0"/>
              <a:t>Frequency decreases by adsorption of protein</a:t>
            </a:r>
            <a:endParaRPr lang="ja-JP" altLang="en-US" sz="1600" dirty="0"/>
          </a:p>
        </p:txBody>
      </p:sp>
      <p:graphicFrame>
        <p:nvGraphicFramePr>
          <p:cNvPr id="2" name="Object 5">
            <a:extLst>
              <a:ext uri="{FF2B5EF4-FFF2-40B4-BE49-F238E27FC236}">
                <a16:creationId xmlns:a16="http://schemas.microsoft.com/office/drawing/2014/main" id="{F3A5332B-1D70-378F-D116-0D1504A9865C}"/>
              </a:ext>
            </a:extLst>
          </p:cNvPr>
          <p:cNvGraphicFramePr>
            <a:graphicFrameLocks noChangeAspect="1"/>
          </p:cNvGraphicFramePr>
          <p:nvPr>
            <p:extLst>
              <p:ext uri="{D42A27DB-BD31-4B8C-83A1-F6EECF244321}">
                <p14:modId xmlns:p14="http://schemas.microsoft.com/office/powerpoint/2010/main" val="793780050"/>
              </p:ext>
            </p:extLst>
          </p:nvPr>
        </p:nvGraphicFramePr>
        <p:xfrm>
          <a:off x="2222896" y="3427492"/>
          <a:ext cx="4359275" cy="3172030"/>
        </p:xfrm>
        <a:graphic>
          <a:graphicData uri="http://schemas.openxmlformats.org/presentationml/2006/ole">
            <mc:AlternateContent xmlns:mc="http://schemas.openxmlformats.org/markup-compatibility/2006">
              <mc:Choice xmlns:v="urn:schemas-microsoft-com:vml" Requires="v">
                <p:oleObj name="グラフ" r:id="rId5" imgW="4581490" imgH="3333680" progId="Excel.Chart.8">
                  <p:embed/>
                </p:oleObj>
              </mc:Choice>
              <mc:Fallback>
                <p:oleObj name="グラフ" r:id="rId5" imgW="4581490" imgH="3333680" progId="Excel.Chart.8">
                  <p:embed/>
                  <p:pic>
                    <p:nvPicPr>
                      <p:cNvPr id="3481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896" y="3427492"/>
                        <a:ext cx="4359275" cy="317203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727459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タイトル 1"/>
          <p:cNvSpPr>
            <a:spLocks noGrp="1"/>
          </p:cNvSpPr>
          <p:nvPr>
            <p:ph type="title" idx="4294967295"/>
          </p:nvPr>
        </p:nvSpPr>
        <p:spPr>
          <a:xfrm>
            <a:off x="457200" y="274638"/>
            <a:ext cx="8229600" cy="779721"/>
          </a:xfrm>
        </p:spPr>
        <p:txBody>
          <a:bodyPr>
            <a:normAutofit/>
          </a:bodyPr>
          <a:lstStyle/>
          <a:p>
            <a:r>
              <a:rPr lang="en-US" altLang="ja-JP" sz="3200" dirty="0"/>
              <a:t>Glutathione S-Transferase (GST)</a:t>
            </a:r>
            <a:endParaRPr lang="ja-JP" altLang="en-US" sz="3200" dirty="0"/>
          </a:p>
        </p:txBody>
      </p:sp>
      <p:grpSp>
        <p:nvGrpSpPr>
          <p:cNvPr id="412677" name="グループ化 14"/>
          <p:cNvGrpSpPr>
            <a:grpSpLocks/>
          </p:cNvGrpSpPr>
          <p:nvPr/>
        </p:nvGrpSpPr>
        <p:grpSpPr bwMode="auto">
          <a:xfrm>
            <a:off x="369888" y="1371600"/>
            <a:ext cx="8440737" cy="4596632"/>
            <a:chOff x="0" y="2133600"/>
            <a:chExt cx="9144000" cy="4596005"/>
          </a:xfrm>
        </p:grpSpPr>
        <p:sp>
          <p:nvSpPr>
            <p:cNvPr id="412678" name="Text Box 5"/>
            <p:cNvSpPr txBox="1">
              <a:spLocks noChangeArrowheads="1"/>
            </p:cNvSpPr>
            <p:nvPr/>
          </p:nvSpPr>
          <p:spPr bwMode="auto">
            <a:xfrm>
              <a:off x="0" y="2133600"/>
              <a:ext cx="6276975" cy="396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sz="2800" u="sng" dirty="0" err="1">
                  <a:solidFill>
                    <a:schemeClr val="tx1">
                      <a:lumMod val="95000"/>
                      <a:lumOff val="5000"/>
                    </a:schemeClr>
                  </a:solidFill>
                  <a:latin typeface="ＭＳ ゴシック" panose="020B0609070205080204" pitchFamily="49" charset="-128"/>
                  <a:ea typeface="ＭＳ ゴシック" panose="020B0609070205080204" pitchFamily="49" charset="-128"/>
                </a:rPr>
                <a:t>Aminoacid</a:t>
              </a:r>
              <a:r>
                <a:rPr lang="en-US" altLang="ja-JP" sz="2800" u="sng" dirty="0">
                  <a:solidFill>
                    <a:schemeClr val="tx1">
                      <a:lumMod val="95000"/>
                      <a:lumOff val="5000"/>
                    </a:schemeClr>
                  </a:solidFill>
                  <a:latin typeface="ＭＳ ゴシック" panose="020B0609070205080204" pitchFamily="49" charset="-128"/>
                  <a:ea typeface="ＭＳ ゴシック" panose="020B0609070205080204" pitchFamily="49" charset="-128"/>
                </a:rPr>
                <a:t> Sequence of GST</a:t>
              </a:r>
            </a:p>
            <a:p>
              <a:r>
                <a:rPr lang="en-US" altLang="ja-JP" sz="2800" dirty="0">
                  <a:solidFill>
                    <a:schemeClr val="tx1">
                      <a:lumMod val="95000"/>
                      <a:lumOff val="5000"/>
                    </a:schemeClr>
                  </a:solidFill>
                  <a:latin typeface="SimSun" pitchFamily="2" charset="-122"/>
                  <a:ea typeface="SimSun" pitchFamily="2" charset="-122"/>
                </a:rPr>
                <a:t>MSPILGYWKIK</a:t>
              </a:r>
              <a:r>
                <a:rPr lang="en-US" altLang="ja-JP" sz="2800" dirty="0">
                  <a:solidFill>
                    <a:srgbClr val="000000"/>
                  </a:solidFill>
                  <a:latin typeface="SimSun" pitchFamily="2" charset="-122"/>
                  <a:ea typeface="SimSun" pitchFamily="2" charset="-122"/>
                </a:rPr>
                <a:t>GLVQPTRLLLEYLEEKYEEHLYERDEGDKWRNKKFELGLEFPNLPYYIDGDVKLTQSMAIIRYIADKHNMLGGCPKERAEISMLEGAVLDIRYGVSRIAYSKDFETLKVDFLSKLPEMLKMFEDRLCHKTYLNGDHVTHPDFMLYDALDVVLYMDPMCLDAFPKLVCFKKRIEAIPQIDKYLKSSKYIAWPLQGWQATFGGGDHPPKSDLIEGRG</a:t>
              </a:r>
              <a:r>
                <a:rPr lang="en-US" altLang="ja-JP" sz="2800" dirty="0">
                  <a:solidFill>
                    <a:srgbClr val="0000FF"/>
                  </a:solidFill>
                  <a:latin typeface="SimSun" pitchFamily="2" charset="-122"/>
                  <a:ea typeface="SimSun" pitchFamily="2" charset="-122"/>
                </a:rPr>
                <a:t>IPG</a:t>
              </a:r>
              <a:r>
                <a:rPr lang="en-US" altLang="ja-JP" sz="2800" dirty="0">
                  <a:solidFill>
                    <a:schemeClr val="tx1">
                      <a:lumMod val="95000"/>
                      <a:lumOff val="5000"/>
                    </a:schemeClr>
                  </a:solidFill>
                  <a:latin typeface="SimSun" pitchFamily="2" charset="-122"/>
                  <a:ea typeface="SimSun" pitchFamily="2" charset="-122"/>
                </a:rPr>
                <a:t>NSS</a:t>
              </a:r>
            </a:p>
          </p:txBody>
        </p:sp>
        <p:sp>
          <p:nvSpPr>
            <p:cNvPr id="412679" name="Text Box 6"/>
            <p:cNvSpPr txBox="1">
              <a:spLocks noChangeArrowheads="1"/>
            </p:cNvSpPr>
            <p:nvPr/>
          </p:nvSpPr>
          <p:spPr bwMode="auto">
            <a:xfrm>
              <a:off x="410079" y="6035088"/>
              <a:ext cx="200122" cy="52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endParaRPr lang="en-US" altLang="ja-JP" sz="2800" dirty="0">
                <a:solidFill>
                  <a:srgbClr val="FF0000"/>
                </a:solidFill>
                <a:latin typeface="SimSun" pitchFamily="2" charset="-122"/>
                <a:ea typeface="SimSun" pitchFamily="2" charset="-122"/>
              </a:endParaRPr>
            </a:p>
          </p:txBody>
        </p:sp>
        <p:sp>
          <p:nvSpPr>
            <p:cNvPr id="412680" name="Text Box 8"/>
            <p:cNvSpPr txBox="1">
              <a:spLocks noChangeArrowheads="1"/>
            </p:cNvSpPr>
            <p:nvPr/>
          </p:nvSpPr>
          <p:spPr bwMode="auto">
            <a:xfrm>
              <a:off x="862900" y="6206456"/>
              <a:ext cx="6922282" cy="52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sz="2800" dirty="0">
                  <a:solidFill>
                    <a:srgbClr val="000000"/>
                  </a:solidFill>
                </a:rPr>
                <a:t>PMMA-tag: </a:t>
              </a:r>
              <a:r>
                <a:rPr lang="en-US" altLang="ja-JP" sz="2800" dirty="0">
                  <a:solidFill>
                    <a:srgbClr val="FF0000"/>
                  </a:solidFill>
                  <a:latin typeface="SimSun" charset="0"/>
                  <a:ea typeface="SimSun" charset="0"/>
                  <a:cs typeface="SimSun" charset="0"/>
                </a:rPr>
                <a:t>DVEGIGDVDLVNYFEVGATYTFNK</a:t>
              </a:r>
              <a:endParaRPr lang="en-US" altLang="ja-JP" sz="2800" dirty="0">
                <a:solidFill>
                  <a:srgbClr val="FF0000"/>
                </a:solidFill>
                <a:latin typeface="SimSun" pitchFamily="2" charset="-122"/>
                <a:ea typeface="SimSun" pitchFamily="2" charset="-122"/>
              </a:endParaRPr>
            </a:p>
          </p:txBody>
        </p:sp>
        <p:grpSp>
          <p:nvGrpSpPr>
            <p:cNvPr id="412682" name="Group 20"/>
            <p:cNvGrpSpPr>
              <a:grpSpLocks/>
            </p:cNvGrpSpPr>
            <p:nvPr/>
          </p:nvGrpSpPr>
          <p:grpSpPr bwMode="auto">
            <a:xfrm>
              <a:off x="6264275" y="2384425"/>
              <a:ext cx="2879725" cy="2909854"/>
              <a:chOff x="1202" y="1156"/>
              <a:chExt cx="3000" cy="3058"/>
            </a:xfrm>
          </p:grpSpPr>
          <p:pic>
            <p:nvPicPr>
              <p:cNvPr id="412683" name="Picture 17" descr="GST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 y="1156"/>
                <a:ext cx="3000"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84" name="Text Box 18"/>
              <p:cNvSpPr txBox="1">
                <a:spLocks noChangeArrowheads="1"/>
              </p:cNvSpPr>
              <p:nvPr/>
            </p:nvSpPr>
            <p:spPr bwMode="auto">
              <a:xfrm>
                <a:off x="2472" y="3794"/>
                <a:ext cx="1682"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a:solidFill>
                      <a:srgbClr val="FFFFFF"/>
                    </a:solidFill>
                    <a:latin typeface="Verdana" pitchFamily="34" charset="0"/>
                  </a:rPr>
                  <a:t>C-terminus</a:t>
                </a:r>
              </a:p>
            </p:txBody>
          </p:sp>
          <p:sp>
            <p:nvSpPr>
              <p:cNvPr id="412685" name="Text Box 19"/>
              <p:cNvSpPr txBox="1">
                <a:spLocks noChangeArrowheads="1"/>
              </p:cNvSpPr>
              <p:nvPr/>
            </p:nvSpPr>
            <p:spPr bwMode="auto">
              <a:xfrm>
                <a:off x="1247" y="1934"/>
                <a:ext cx="1702"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a:solidFill>
                      <a:srgbClr val="FFFFFF"/>
                    </a:solidFill>
                    <a:latin typeface="Verdana" pitchFamily="34" charset="0"/>
                  </a:rPr>
                  <a:t>N-terminus</a:t>
                </a:r>
              </a:p>
            </p:txBody>
          </p:sp>
        </p:grpSp>
      </p:grpSp>
    </p:spTree>
    <p:extLst>
      <p:ext uri="{BB962C8B-B14F-4D97-AF65-F5344CB8AC3E}">
        <p14:creationId xmlns:p14="http://schemas.microsoft.com/office/powerpoint/2010/main" val="3311741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20" name="Object 6"/>
          <p:cNvGraphicFramePr>
            <a:graphicFrameLocks noChangeAspect="1"/>
          </p:cNvGraphicFramePr>
          <p:nvPr/>
        </p:nvGraphicFramePr>
        <p:xfrm>
          <a:off x="2128236" y="3283585"/>
          <a:ext cx="4591050" cy="3343275"/>
        </p:xfrm>
        <a:graphic>
          <a:graphicData uri="http://schemas.openxmlformats.org/presentationml/2006/ole">
            <mc:AlternateContent xmlns:mc="http://schemas.openxmlformats.org/markup-compatibility/2006">
              <mc:Choice xmlns:v="urn:schemas-microsoft-com:vml" Requires="v">
                <p:oleObj name="ワークシート" r:id="rId3" imgW="4590947" imgH="3343397" progId="Excel.Sheet.8">
                  <p:embed/>
                </p:oleObj>
              </mc:Choice>
              <mc:Fallback>
                <p:oleObj name="ワークシート" r:id="rId3" imgW="4590947" imgH="3343397"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8236" y="3283585"/>
                        <a:ext cx="4591050" cy="334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4821" name="Text Box 8"/>
          <p:cNvSpPr txBox="1">
            <a:spLocks noChangeArrowheads="1"/>
          </p:cNvSpPr>
          <p:nvPr/>
        </p:nvSpPr>
        <p:spPr bwMode="auto">
          <a:xfrm>
            <a:off x="2871186" y="3058160"/>
            <a:ext cx="35019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dirty="0"/>
              <a:t>PMMA-tag-fused GST</a:t>
            </a:r>
            <a:r>
              <a:rPr lang="ja-JP" altLang="en-US" dirty="0"/>
              <a:t> </a:t>
            </a:r>
            <a:r>
              <a:rPr lang="en-US" altLang="ja-JP" dirty="0"/>
              <a:t>vs PMMA</a:t>
            </a:r>
            <a:endParaRPr lang="ja-JP" altLang="en-US" dirty="0"/>
          </a:p>
        </p:txBody>
      </p:sp>
      <p:sp>
        <p:nvSpPr>
          <p:cNvPr id="34823" name="テキスト ボックス 289"/>
          <p:cNvSpPr txBox="1">
            <a:spLocks noChangeArrowheads="1"/>
          </p:cNvSpPr>
          <p:nvPr/>
        </p:nvSpPr>
        <p:spPr bwMode="auto">
          <a:xfrm>
            <a:off x="0" y="990600"/>
            <a:ext cx="4741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r>
              <a:rPr lang="en-US" altLang="ja-JP">
                <a:latin typeface="Tahoma" charset="0"/>
              </a:rPr>
              <a:t>Quartz Crystal Microbalance (QCM)</a:t>
            </a:r>
          </a:p>
        </p:txBody>
      </p:sp>
      <p:grpSp>
        <p:nvGrpSpPr>
          <p:cNvPr id="34825" name="Group 33"/>
          <p:cNvGrpSpPr>
            <a:grpSpLocks/>
          </p:cNvGrpSpPr>
          <p:nvPr/>
        </p:nvGrpSpPr>
        <p:grpSpPr bwMode="auto">
          <a:xfrm>
            <a:off x="685800" y="1371600"/>
            <a:ext cx="6934200" cy="1314450"/>
            <a:chOff x="192" y="3264"/>
            <a:chExt cx="4368" cy="828"/>
          </a:xfrm>
        </p:grpSpPr>
        <p:grpSp>
          <p:nvGrpSpPr>
            <p:cNvPr id="34826" name="グループ化 262"/>
            <p:cNvGrpSpPr>
              <a:grpSpLocks/>
            </p:cNvGrpSpPr>
            <p:nvPr/>
          </p:nvGrpSpPr>
          <p:grpSpPr bwMode="auto">
            <a:xfrm>
              <a:off x="192" y="3264"/>
              <a:ext cx="1104" cy="828"/>
              <a:chOff x="4714875" y="714356"/>
              <a:chExt cx="3333773" cy="2500330"/>
            </a:xfrm>
          </p:grpSpPr>
          <p:pic>
            <p:nvPicPr>
              <p:cNvPr id="3484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714356"/>
                <a:ext cx="3333773" cy="250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6314" y="2714620"/>
                <a:ext cx="1500198" cy="42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正方形/長方形 54"/>
            <p:cNvSpPr/>
            <p:nvPr/>
          </p:nvSpPr>
          <p:spPr bwMode="auto">
            <a:xfrm>
              <a:off x="1729" y="3750"/>
              <a:ext cx="1027" cy="9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dirty="0"/>
            </a:p>
          </p:txBody>
        </p:sp>
        <p:sp>
          <p:nvSpPr>
            <p:cNvPr id="56" name="正方形/長方形 55"/>
            <p:cNvSpPr/>
            <p:nvPr/>
          </p:nvSpPr>
          <p:spPr bwMode="auto">
            <a:xfrm>
              <a:off x="1728" y="3644"/>
              <a:ext cx="1029" cy="106"/>
            </a:xfrm>
            <a:prstGeom prst="rect">
              <a:avLst/>
            </a:prstGeom>
            <a:solidFill>
              <a:srgbClr val="BDEEFF"/>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2400"/>
            </a:p>
          </p:txBody>
        </p:sp>
        <p:sp>
          <p:nvSpPr>
            <p:cNvPr id="268" name="下矢印 267"/>
            <p:cNvSpPr>
              <a:spLocks noChangeArrowheads="1"/>
            </p:cNvSpPr>
            <p:nvPr/>
          </p:nvSpPr>
          <p:spPr bwMode="auto">
            <a:xfrm rot="-5400000">
              <a:off x="3257" y="3559"/>
              <a:ext cx="270" cy="256"/>
            </a:xfrm>
            <a:prstGeom prst="downArrow">
              <a:avLst>
                <a:gd name="adj1" fmla="val 50000"/>
                <a:gd name="adj2" fmla="val 50000"/>
              </a:avLst>
            </a:prstGeom>
            <a:solidFill>
              <a:schemeClr val="accent1"/>
            </a:solidFill>
            <a:ln w="9525" algn="ctr">
              <a:solidFill>
                <a:schemeClr val="accent2"/>
              </a:solidFill>
              <a:miter lim="800000"/>
              <a:headEnd/>
              <a:tailEnd/>
            </a:ln>
          </p:spPr>
          <p:txBody>
            <a:bodyPr vert="eaVert" anchor="ctr"/>
            <a:lstStyle/>
            <a:p>
              <a:pPr algn="ctr">
                <a:defRPr/>
              </a:pPr>
              <a:endParaRPr lang="ja-JP" altLang="en-US" sz="2400">
                <a:solidFill>
                  <a:schemeClr val="lt1"/>
                </a:solidFill>
                <a:latin typeface="+mn-lt"/>
                <a:ea typeface="+mn-ea"/>
                <a:cs typeface="+mn-cs"/>
              </a:endParaRPr>
            </a:p>
          </p:txBody>
        </p:sp>
        <p:grpSp>
          <p:nvGrpSpPr>
            <p:cNvPr id="34830" name="グループ化 303"/>
            <p:cNvGrpSpPr>
              <a:grpSpLocks/>
            </p:cNvGrpSpPr>
            <p:nvPr/>
          </p:nvGrpSpPr>
          <p:grpSpPr bwMode="auto">
            <a:xfrm>
              <a:off x="3968" y="3456"/>
              <a:ext cx="592" cy="488"/>
              <a:chOff x="5352153" y="3368373"/>
              <a:chExt cx="938701" cy="775008"/>
            </a:xfrm>
          </p:grpSpPr>
          <p:sp>
            <p:nvSpPr>
              <p:cNvPr id="149" name="大かっこ 148"/>
              <p:cNvSpPr/>
              <p:nvPr/>
            </p:nvSpPr>
            <p:spPr>
              <a:xfrm>
                <a:off x="5352153" y="3711409"/>
                <a:ext cx="938701" cy="235043"/>
              </a:xfrm>
              <a:prstGeom prst="bracketPair">
                <a:avLst>
                  <a:gd name="adj"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2400" dirty="0"/>
              </a:p>
            </p:txBody>
          </p:sp>
          <p:grpSp>
            <p:nvGrpSpPr>
              <p:cNvPr id="34839" name="グループ化 278"/>
              <p:cNvGrpSpPr>
                <a:grpSpLocks/>
              </p:cNvGrpSpPr>
              <p:nvPr/>
            </p:nvGrpSpPr>
            <p:grpSpPr bwMode="auto">
              <a:xfrm>
                <a:off x="5553718" y="3368373"/>
                <a:ext cx="528020" cy="775008"/>
                <a:chOff x="1530329" y="4289960"/>
                <a:chExt cx="642942" cy="943687"/>
              </a:xfrm>
            </p:grpSpPr>
            <p:sp>
              <p:nvSpPr>
                <p:cNvPr id="280" name="片側の 2 つの角を丸めた四角形 279"/>
                <p:cNvSpPr>
                  <a:spLocks noChangeArrowheads="1"/>
                </p:cNvSpPr>
                <p:nvPr/>
              </p:nvSpPr>
              <p:spPr bwMode="auto">
                <a:xfrm rot="10800000">
                  <a:off x="1530100" y="4289960"/>
                  <a:ext cx="642941" cy="943687"/>
                </a:xfrm>
                <a:custGeom>
                  <a:avLst/>
                  <a:gdLst>
                    <a:gd name="T0" fmla="*/ 642942 w 642942"/>
                    <a:gd name="T1" fmla="*/ 471844 h 943687"/>
                    <a:gd name="T2" fmla="*/ 321471 w 642942"/>
                    <a:gd name="T3" fmla="*/ 943687 h 943687"/>
                    <a:gd name="T4" fmla="*/ 0 w 642942"/>
                    <a:gd name="T5" fmla="*/ 471844 h 943687"/>
                    <a:gd name="T6" fmla="*/ 321471 w 642942"/>
                    <a:gd name="T7" fmla="*/ 0 h 943687"/>
                    <a:gd name="T8" fmla="*/ 0 60000 65536"/>
                    <a:gd name="T9" fmla="*/ 5898240 60000 65536"/>
                    <a:gd name="T10" fmla="*/ 11796480 60000 65536"/>
                    <a:gd name="T11" fmla="*/ 17694720 60000 65536"/>
                    <a:gd name="T12" fmla="*/ 94156 w 642942"/>
                    <a:gd name="T13" fmla="*/ 94156 h 943687"/>
                    <a:gd name="T14" fmla="*/ 548786 w 642942"/>
                    <a:gd name="T15" fmla="*/ 943687 h 943687"/>
                  </a:gdLst>
                  <a:ahLst/>
                  <a:cxnLst>
                    <a:cxn ang="T8">
                      <a:pos x="T0" y="T1"/>
                    </a:cxn>
                    <a:cxn ang="T9">
                      <a:pos x="T2" y="T3"/>
                    </a:cxn>
                    <a:cxn ang="T10">
                      <a:pos x="T4" y="T5"/>
                    </a:cxn>
                    <a:cxn ang="T11">
                      <a:pos x="T6" y="T7"/>
                    </a:cxn>
                  </a:cxnLst>
                  <a:rect l="T12" t="T13" r="T14" b="T15"/>
                  <a:pathLst>
                    <a:path w="642942" h="943687">
                      <a:moveTo>
                        <a:pt x="321471" y="0"/>
                      </a:moveTo>
                      <a:lnTo>
                        <a:pt x="321471" y="0"/>
                      </a:lnTo>
                      <a:lnTo>
                        <a:pt x="321470" y="0"/>
                      </a:lnTo>
                      <a:cubicBezTo>
                        <a:pt x="499014" y="0"/>
                        <a:pt x="642942" y="143927"/>
                        <a:pt x="642942" y="321471"/>
                      </a:cubicBezTo>
                      <a:cubicBezTo>
                        <a:pt x="642942" y="321471"/>
                        <a:pt x="642941" y="321471"/>
                        <a:pt x="642941" y="321471"/>
                      </a:cubicBezTo>
                      <a:lnTo>
                        <a:pt x="642942" y="943687"/>
                      </a:lnTo>
                      <a:lnTo>
                        <a:pt x="0" y="943687"/>
                      </a:lnTo>
                      <a:lnTo>
                        <a:pt x="0" y="321471"/>
                      </a:lnTo>
                      <a:cubicBezTo>
                        <a:pt x="0" y="143927"/>
                        <a:pt x="143927" y="0"/>
                        <a:pt x="321471" y="0"/>
                      </a:cubicBezTo>
                      <a:cubicBezTo>
                        <a:pt x="321471" y="0"/>
                        <a:pt x="321471" y="0"/>
                        <a:pt x="321471" y="0"/>
                      </a:cubicBezTo>
                      <a:close/>
                    </a:path>
                  </a:pathLst>
                </a:custGeom>
                <a:solidFill>
                  <a:srgbClr val="666699"/>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ja-JP" altLang="en-US" sz="2400" dirty="0">
                    <a:solidFill>
                      <a:schemeClr val="lt1"/>
                    </a:solidFill>
                    <a:latin typeface="+mn-lt"/>
                    <a:ea typeface="+mn-ea"/>
                    <a:cs typeface="+mn-cs"/>
                  </a:endParaRPr>
                </a:p>
              </p:txBody>
            </p:sp>
            <p:sp>
              <p:nvSpPr>
                <p:cNvPr id="281" name="円/楕円 5"/>
                <p:cNvSpPr>
                  <a:spLocks noChangeArrowheads="1"/>
                </p:cNvSpPr>
                <p:nvPr/>
              </p:nvSpPr>
              <p:spPr bwMode="auto">
                <a:xfrm rot="10800000">
                  <a:off x="1564854" y="4607101"/>
                  <a:ext cx="571503" cy="566600"/>
                </a:xfrm>
                <a:prstGeom prst="ellipse">
                  <a:avLst/>
                </a:prstGeom>
                <a:solidFill>
                  <a:srgbClr val="00B0F0"/>
                </a:solidFill>
                <a:ln>
                  <a:noFill/>
                </a:ln>
                <a:extLst>
                  <a:ext uri="{91240B29-F687-4F45-9708-019B960494DF}">
                    <a14:hiddenLine xmlns:a14="http://schemas.microsoft.com/office/drawing/2010/main" w="25400" algn="ctr">
                      <a:solidFill>
                        <a:srgbClr val="000000"/>
                      </a:solidFill>
                      <a:round/>
                      <a:headEnd/>
                      <a:tailEnd/>
                    </a14:hiddenLine>
                  </a:ext>
                </a:extLst>
              </p:spPr>
              <p:txBody>
                <a:bodyPr rot="10800000" anchor="ctr"/>
                <a:lstStyle/>
                <a:p>
                  <a:pPr algn="ctr">
                    <a:defRPr/>
                  </a:pPr>
                  <a:endParaRPr lang="ja-JP" altLang="en-US" sz="2400" dirty="0">
                    <a:solidFill>
                      <a:schemeClr val="lt1"/>
                    </a:solidFill>
                    <a:latin typeface="+mn-lt"/>
                    <a:ea typeface="+mn-ea"/>
                    <a:cs typeface="+mn-cs"/>
                  </a:endParaRPr>
                </a:p>
              </p:txBody>
            </p:sp>
            <p:sp>
              <p:nvSpPr>
                <p:cNvPr id="282" name="円/楕円 281"/>
                <p:cNvSpPr>
                  <a:spLocks noChangeArrowheads="1"/>
                </p:cNvSpPr>
                <p:nvPr/>
              </p:nvSpPr>
              <p:spPr bwMode="auto">
                <a:xfrm rot="10800000">
                  <a:off x="1638223" y="4684452"/>
                  <a:ext cx="428628" cy="429300"/>
                </a:xfrm>
                <a:prstGeom prst="ellipse">
                  <a:avLst/>
                </a:prstGeom>
                <a:solidFill>
                  <a:srgbClr val="FFFF00"/>
                </a:solidFill>
                <a:ln>
                  <a:noFill/>
                </a:ln>
                <a:extLst>
                  <a:ext uri="{91240B29-F687-4F45-9708-019B960494DF}">
                    <a14:hiddenLine xmlns:a14="http://schemas.microsoft.com/office/drawing/2010/main" w="25400" algn="ctr">
                      <a:solidFill>
                        <a:srgbClr val="000000"/>
                      </a:solidFill>
                      <a:round/>
                      <a:headEnd/>
                      <a:tailEnd/>
                    </a14:hiddenLine>
                  </a:ext>
                </a:extLst>
              </p:spPr>
              <p:txBody>
                <a:bodyPr rot="10800000" anchor="ctr"/>
                <a:lstStyle/>
                <a:p>
                  <a:pPr algn="ctr">
                    <a:defRPr/>
                  </a:pPr>
                  <a:endParaRPr lang="ja-JP" altLang="en-US" sz="2400" dirty="0">
                    <a:solidFill>
                      <a:schemeClr val="lt1"/>
                    </a:solidFill>
                    <a:latin typeface="+mn-lt"/>
                    <a:ea typeface="+mn-ea"/>
                    <a:cs typeface="+mn-cs"/>
                  </a:endParaRPr>
                </a:p>
              </p:txBody>
            </p:sp>
          </p:grpSp>
        </p:grpSp>
        <p:grpSp>
          <p:nvGrpSpPr>
            <p:cNvPr id="34831" name="グループ化 42"/>
            <p:cNvGrpSpPr>
              <a:grpSpLocks/>
            </p:cNvGrpSpPr>
            <p:nvPr/>
          </p:nvGrpSpPr>
          <p:grpSpPr bwMode="auto">
            <a:xfrm>
              <a:off x="1812" y="3365"/>
              <a:ext cx="204" cy="292"/>
              <a:chOff x="4429124" y="4786322"/>
              <a:chExt cx="323720" cy="463552"/>
            </a:xfrm>
          </p:grpSpPr>
          <p:sp>
            <p:nvSpPr>
              <p:cNvPr id="58" name="パイ 57"/>
              <p:cNvSpPr/>
              <p:nvPr/>
            </p:nvSpPr>
            <p:spPr>
              <a:xfrm>
                <a:off x="4429124" y="4786322"/>
                <a:ext cx="323720" cy="306388"/>
              </a:xfrm>
              <a:prstGeom prst="pie">
                <a:avLst>
                  <a:gd name="adj1" fmla="val 18346844"/>
                  <a:gd name="adj2" fmla="val 16200000"/>
                </a:avLst>
              </a:prstGeom>
              <a:solidFill>
                <a:srgbClr val="F006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59" name="フリーフォーム 58"/>
              <p:cNvSpPr/>
              <p:nvPr/>
            </p:nvSpPr>
            <p:spPr>
              <a:xfrm>
                <a:off x="4500533" y="5072073"/>
                <a:ext cx="207879" cy="177801"/>
              </a:xfrm>
              <a:custGeom>
                <a:avLst/>
                <a:gdLst>
                  <a:gd name="connsiteX0" fmla="*/ 87376 w 564896"/>
                  <a:gd name="connsiteY0" fmla="*/ 0 h 304800"/>
                  <a:gd name="connsiteX1" fmla="*/ 562864 w 564896"/>
                  <a:gd name="connsiteY1" fmla="*/ 170688 h 304800"/>
                  <a:gd name="connsiteX2" fmla="*/ 75184 w 564896"/>
                  <a:gd name="connsiteY2" fmla="*/ 231648 h 304800"/>
                  <a:gd name="connsiteX3" fmla="*/ 111760 w 564896"/>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dirty="0"/>
              </a:p>
            </p:txBody>
          </p:sp>
        </p:grpSp>
        <p:grpSp>
          <p:nvGrpSpPr>
            <p:cNvPr id="34832" name="グループ化 42"/>
            <p:cNvGrpSpPr>
              <a:grpSpLocks/>
            </p:cNvGrpSpPr>
            <p:nvPr/>
          </p:nvGrpSpPr>
          <p:grpSpPr bwMode="auto">
            <a:xfrm rot="1679548">
              <a:off x="2398" y="3374"/>
              <a:ext cx="204" cy="292"/>
              <a:chOff x="4429124" y="4786322"/>
              <a:chExt cx="323720" cy="463552"/>
            </a:xfrm>
          </p:grpSpPr>
          <p:sp>
            <p:nvSpPr>
              <p:cNvPr id="64" name="パイ 63"/>
              <p:cNvSpPr/>
              <p:nvPr/>
            </p:nvSpPr>
            <p:spPr>
              <a:xfrm>
                <a:off x="4426807" y="4786132"/>
                <a:ext cx="323720" cy="306388"/>
              </a:xfrm>
              <a:prstGeom prst="pie">
                <a:avLst>
                  <a:gd name="adj1" fmla="val 18346844"/>
                  <a:gd name="adj2" fmla="val 16200000"/>
                </a:avLst>
              </a:prstGeom>
              <a:solidFill>
                <a:srgbClr val="F006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65" name="フリーフォーム 64"/>
              <p:cNvSpPr/>
              <p:nvPr/>
            </p:nvSpPr>
            <p:spPr>
              <a:xfrm>
                <a:off x="4495573" y="5072085"/>
                <a:ext cx="207879" cy="177801"/>
              </a:xfrm>
              <a:custGeom>
                <a:avLst/>
                <a:gdLst>
                  <a:gd name="connsiteX0" fmla="*/ 87376 w 564896"/>
                  <a:gd name="connsiteY0" fmla="*/ 0 h 304800"/>
                  <a:gd name="connsiteX1" fmla="*/ 562864 w 564896"/>
                  <a:gd name="connsiteY1" fmla="*/ 170688 h 304800"/>
                  <a:gd name="connsiteX2" fmla="*/ 75184 w 564896"/>
                  <a:gd name="connsiteY2" fmla="*/ 231648 h 304800"/>
                  <a:gd name="connsiteX3" fmla="*/ 111760 w 564896"/>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dirty="0"/>
              </a:p>
            </p:txBody>
          </p:sp>
        </p:grpSp>
      </p:grpSp>
      <p:sp>
        <p:nvSpPr>
          <p:cNvPr id="4" name="正方形/長方形 3"/>
          <p:cNvSpPr/>
          <p:nvPr/>
        </p:nvSpPr>
        <p:spPr>
          <a:xfrm>
            <a:off x="220600" y="121633"/>
            <a:ext cx="8934882" cy="523220"/>
          </a:xfrm>
          <a:prstGeom prst="rect">
            <a:avLst/>
          </a:prstGeom>
        </p:spPr>
        <p:txBody>
          <a:bodyPr wrap="none">
            <a:spAutoFit/>
          </a:bodyPr>
          <a:lstStyle/>
          <a:p>
            <a:r>
              <a:rPr lang="en-US" altLang="ja-JP" sz="2800" dirty="0">
                <a:latin typeface="Arial" charset="0"/>
                <a:ea typeface="ＭＳ Ｐゴシック" charset="0"/>
              </a:rPr>
              <a:t>Immobilization of GST-</a:t>
            </a:r>
            <a:r>
              <a:rPr lang="en-US" altLang="ja-JP" sz="2800" dirty="0">
                <a:solidFill>
                  <a:srgbClr val="3333FF"/>
                </a:solidFill>
                <a:latin typeface="Arial" charset="0"/>
                <a:ea typeface="ＭＳ Ｐゴシック" charset="0"/>
              </a:rPr>
              <a:t>PM-tag</a:t>
            </a:r>
            <a:r>
              <a:rPr lang="en-US" altLang="ja-JP" sz="2800" dirty="0">
                <a:latin typeface="Arial" charset="0"/>
                <a:ea typeface="ＭＳ Ｐゴシック" charset="0"/>
              </a:rPr>
              <a:t> to the surface of </a:t>
            </a:r>
            <a:r>
              <a:rPr lang="en-US" altLang="ja-JP" sz="2800" dirty="0">
                <a:solidFill>
                  <a:srgbClr val="FF0000"/>
                </a:solidFill>
                <a:latin typeface="Arial" charset="0"/>
                <a:ea typeface="ＭＳ Ｐゴシック" charset="0"/>
              </a:rPr>
              <a:t>PMMA</a:t>
            </a:r>
            <a:endParaRPr lang="ja-JP" altLang="en-US" sz="2800" dirty="0">
              <a:solidFill>
                <a:srgbClr val="FF0000"/>
              </a:solidFill>
            </a:endParaRPr>
          </a:p>
        </p:txBody>
      </p:sp>
      <p:sp>
        <p:nvSpPr>
          <p:cNvPr id="32" name="Text Box 29"/>
          <p:cNvSpPr txBox="1">
            <a:spLocks noChangeArrowheads="1"/>
          </p:cNvSpPr>
          <p:nvPr/>
        </p:nvSpPr>
        <p:spPr bwMode="auto">
          <a:xfrm>
            <a:off x="3435350" y="2438402"/>
            <a:ext cx="43592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600" dirty="0"/>
              <a:t>Frequency decreases by adsorption of protein</a:t>
            </a:r>
            <a:endParaRPr lang="ja-JP" altLang="en-US" sz="1600" dirty="0"/>
          </a:p>
        </p:txBody>
      </p:sp>
    </p:spTree>
    <p:extLst>
      <p:ext uri="{BB962C8B-B14F-4D97-AF65-F5344CB8AC3E}">
        <p14:creationId xmlns:p14="http://schemas.microsoft.com/office/powerpoint/2010/main" val="2663233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8792" y="199224"/>
            <a:ext cx="7975076" cy="1143000"/>
          </a:xfrm>
        </p:spPr>
        <p:txBody>
          <a:bodyPr>
            <a:noAutofit/>
          </a:bodyPr>
          <a:lstStyle/>
          <a:p>
            <a:r>
              <a:rPr kumimoji="1" lang="en-US" altLang="ja-JP" sz="3200" dirty="0"/>
              <a:t>Maximum density and dissociation constant (K</a:t>
            </a:r>
            <a:r>
              <a:rPr kumimoji="1" lang="en-US" altLang="ja-JP" sz="3200" baseline="-25000" dirty="0"/>
              <a:t>D</a:t>
            </a:r>
            <a:r>
              <a:rPr kumimoji="1" lang="en-US" altLang="ja-JP" sz="3200" dirty="0"/>
              <a:t>) of  material-binding peptides</a:t>
            </a:r>
            <a:endParaRPr kumimoji="1" lang="ja-JP" altLang="en-US" sz="3200" dirty="0"/>
          </a:p>
        </p:txBody>
      </p:sp>
      <p:graphicFrame>
        <p:nvGraphicFramePr>
          <p:cNvPr id="3" name="Group 62"/>
          <p:cNvGraphicFramePr>
            <a:graphicFrameLocks noGrp="1"/>
          </p:cNvGraphicFramePr>
          <p:nvPr>
            <p:extLst>
              <p:ext uri="{D42A27DB-BD31-4B8C-83A1-F6EECF244321}">
                <p14:modId xmlns:p14="http://schemas.microsoft.com/office/powerpoint/2010/main" val="3528216357"/>
              </p:ext>
            </p:extLst>
          </p:nvPr>
        </p:nvGraphicFramePr>
        <p:xfrm>
          <a:off x="493091" y="1621409"/>
          <a:ext cx="7926387" cy="3950998"/>
        </p:xfrm>
        <a:graphic>
          <a:graphicData uri="http://schemas.openxmlformats.org/drawingml/2006/table">
            <a:tbl>
              <a:tblPr/>
              <a:tblGrid>
                <a:gridCol w="1906587">
                  <a:extLst>
                    <a:ext uri="{9D8B030D-6E8A-4147-A177-3AD203B41FA5}">
                      <a16:colId xmlns:a16="http://schemas.microsoft.com/office/drawing/2014/main" val="20000"/>
                    </a:ext>
                  </a:extLst>
                </a:gridCol>
                <a:gridCol w="1152525">
                  <a:extLst>
                    <a:ext uri="{9D8B030D-6E8A-4147-A177-3AD203B41FA5}">
                      <a16:colId xmlns:a16="http://schemas.microsoft.com/office/drawing/2014/main" val="20001"/>
                    </a:ext>
                  </a:extLst>
                </a:gridCol>
                <a:gridCol w="2879725">
                  <a:extLst>
                    <a:ext uri="{9D8B030D-6E8A-4147-A177-3AD203B41FA5}">
                      <a16:colId xmlns:a16="http://schemas.microsoft.com/office/drawing/2014/main" val="20002"/>
                    </a:ext>
                  </a:extLst>
                </a:gridCol>
                <a:gridCol w="1987550">
                  <a:extLst>
                    <a:ext uri="{9D8B030D-6E8A-4147-A177-3AD203B41FA5}">
                      <a16:colId xmlns:a16="http://schemas.microsoft.com/office/drawing/2014/main" val="20003"/>
                    </a:ext>
                  </a:extLst>
                </a:gridCol>
              </a:tblGrid>
              <a:tr h="987748">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Name</a:t>
                      </a:r>
                      <a:endParaRPr kumimoji="1" lang="ja-JP" altLang="ja-JP" sz="1800" b="1"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alpha val="49803"/>
                      </a:srgb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chemeClr val="tx1"/>
                          </a:solidFill>
                          <a:effectLst/>
                          <a:latin typeface="Tahoma" panose="020B0604030504040204" pitchFamily="34" charset="0"/>
                          <a:ea typeface="ＭＳ Ｐゴシック" panose="020B0600070205080204" pitchFamily="50" charset="-128"/>
                          <a:cs typeface="Tahoma" panose="020B0604030504040204" pitchFamily="34" charset="0"/>
                        </a:rPr>
                        <a:t>Polymer</a:t>
                      </a:r>
                      <a:endParaRPr kumimoji="1" lang="ja-JP" altLang="ja-JP" sz="1800" b="1" i="0" u="none" strike="noStrike" cap="none" normalizeH="0" baseline="0">
                        <a:ln>
                          <a:noFill/>
                        </a:ln>
                        <a:solidFill>
                          <a:schemeClr val="tx1"/>
                        </a:solidFill>
                        <a:effectLst/>
                        <a:latin typeface="Tahoma" panose="020B0604030504040204" pitchFamily="34" charset="0"/>
                        <a:ea typeface="ＭＳ Ｐゴシック" panose="020B0600070205080204" pitchFamily="50" charset="-128"/>
                        <a:cs typeface="Tahoma" panose="020B060403050404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alpha val="49803"/>
                      </a:srgb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1"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Maximum density</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a:t>
                      </a:r>
                      <a:r>
                        <a:rPr kumimoji="1" lang="en-US" altLang="ja-JP" sz="1800" b="1" i="0" u="none" strike="noStrike" cap="none" normalizeH="0" baseline="0" dirty="0">
                          <a:ln>
                            <a:noFill/>
                          </a:ln>
                          <a:solidFill>
                            <a:schemeClr val="tx1"/>
                          </a:solidFill>
                          <a:effectLst/>
                          <a:latin typeface="Arial" panose="020B0604020202020204" pitchFamily="34" charset="0"/>
                          <a:ea typeface="ＭＳ 明朝" panose="02020609040205080304" pitchFamily="17" charset="-128"/>
                          <a:cs typeface="Arial" panose="020B0604020202020204" pitchFamily="34" charset="0"/>
                        </a:rPr>
                        <a:t>n</a:t>
                      </a:r>
                      <a:r>
                        <a:rPr kumimoji="1" lang="en-US" altLang="ja-JP" sz="1800" b="1"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g/cm</a:t>
                      </a:r>
                      <a:r>
                        <a:rPr kumimoji="1" lang="en-US" altLang="ja-JP" sz="1800" b="1" i="0" u="none" strike="noStrike" cap="none" normalizeH="0" baseline="3000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2</a:t>
                      </a:r>
                      <a:r>
                        <a:rPr kumimoji="1" lang="en-US" altLang="ja-JP" sz="1800" b="1"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a:t>
                      </a:r>
                      <a:endParaRPr kumimoji="1" lang="ja-JP" altLang="ja-JP" sz="1800" b="1" i="0" u="none" strike="noStrike" cap="none" normalizeH="0" baseline="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alpha val="49803"/>
                      </a:srgb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1"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Dissociation constant</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a:t>
                      </a:r>
                      <a:r>
                        <a:rPr kumimoji="1" lang="en-US" altLang="ja-JP" sz="1800" b="1" i="0" u="none" strike="noStrike" cap="none" normalizeH="0" baseline="0" dirty="0" err="1">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nM</a:t>
                      </a:r>
                      <a:r>
                        <a:rPr kumimoji="1" lang="en-US" altLang="ja-JP" sz="1800" b="1"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a:t>
                      </a:r>
                      <a:endParaRPr kumimoji="1" lang="ja-JP" altLang="ja-JP" sz="1800" b="1"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alpha val="49803"/>
                      </a:srgbClr>
                    </a:solidFill>
                  </a:tcPr>
                </a:tc>
                <a:extLst>
                  <a:ext uri="{0D108BD9-81ED-4DB2-BD59-A6C34878D82A}">
                    <a16:rowId xmlns:a16="http://schemas.microsoft.com/office/drawing/2014/main" val="10000"/>
                  </a:ext>
                </a:extLst>
              </a:tr>
              <a:tr h="493875">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err="1">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wt</a:t>
                      </a:r>
                      <a:r>
                        <a:rPr kumimoji="1" lang="en-US"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-GST</a:t>
                      </a:r>
                      <a:endParaRPr kumimoji="1" lang="ja-JP"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PC</a:t>
                      </a:r>
                      <a:endParaRPr kumimoji="1" lang="ja-JP" altLang="ja-JP" sz="2000" b="0" i="0" u="none" strike="noStrike" cap="none" normalizeH="0" baseline="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24</a:t>
                      </a:r>
                      <a:endParaRPr kumimoji="1" lang="ja-JP"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a:t>
                      </a:r>
                    </a:p>
                  </a:txBody>
                  <a:tcPr marL="68580" marR="6858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1"/>
                  </a:ext>
                </a:extLst>
              </a:tr>
              <a:tr h="493875">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GST-PC-tag</a:t>
                      </a:r>
                      <a:endParaRPr kumimoji="1" lang="ja-JP"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PC</a:t>
                      </a:r>
                      <a:endParaRPr kumimoji="1" lang="ja-JP"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rgbClr val="FF0000"/>
                          </a:solidFill>
                          <a:effectLst/>
                          <a:latin typeface="Tahoma" panose="020B0604030504040204" pitchFamily="34" charset="0"/>
                          <a:ea typeface="ＭＳ 明朝" panose="02020609040205080304" pitchFamily="17" charset="-128"/>
                          <a:cs typeface="Tahoma" panose="020B0604030504040204" pitchFamily="34" charset="0"/>
                        </a:rPr>
                        <a:t>830</a:t>
                      </a:r>
                      <a:endParaRPr kumimoji="1" lang="ja-JP" altLang="ja-JP" sz="2000" b="0" i="0" u="none" strike="noStrike" cap="none" normalizeH="0" baseline="0" dirty="0">
                        <a:ln>
                          <a:noFill/>
                        </a:ln>
                        <a:solidFill>
                          <a:srgbClr val="FF0000"/>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73</a:t>
                      </a:r>
                      <a:endParaRPr kumimoji="1" lang="ja-JP"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2"/>
                  </a:ext>
                </a:extLst>
              </a:tr>
              <a:tr h="493875">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err="1">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wt</a:t>
                      </a:r>
                      <a:r>
                        <a:rPr kumimoji="1" lang="en-US"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-GST</a:t>
                      </a:r>
                      <a:endParaRPr kumimoji="1" lang="ja-JP"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PMMA</a:t>
                      </a:r>
                      <a:endParaRPr kumimoji="1" lang="ja-JP" altLang="ja-JP" sz="2000" b="0" i="0" u="none" strike="noStrike" cap="none" normalizeH="0" baseline="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77</a:t>
                      </a:r>
                      <a:endParaRPr kumimoji="1" lang="ja-JP"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a:t>
                      </a:r>
                    </a:p>
                  </a:txBody>
                  <a:tcPr marL="68580" marR="6858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493875">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GST-PM-tag</a:t>
                      </a:r>
                      <a:endParaRPr kumimoji="1" lang="ja-JP"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PMMA</a:t>
                      </a:r>
                      <a:endParaRPr kumimoji="1" lang="ja-JP"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rgbClr val="FF0000"/>
                          </a:solidFill>
                          <a:effectLst/>
                          <a:latin typeface="Tahoma" panose="020B0604030504040204" pitchFamily="34" charset="0"/>
                          <a:ea typeface="ＭＳ 明朝" panose="02020609040205080304" pitchFamily="17" charset="-128"/>
                          <a:cs typeface="Tahoma" panose="020B0604030504040204" pitchFamily="34" charset="0"/>
                        </a:rPr>
                        <a:t>610</a:t>
                      </a:r>
                      <a:endParaRPr kumimoji="1" lang="ja-JP" altLang="ja-JP" sz="2000" b="0" i="0" u="none" strike="noStrike" cap="none" normalizeH="0" baseline="0" dirty="0">
                        <a:ln>
                          <a:noFill/>
                        </a:ln>
                        <a:solidFill>
                          <a:srgbClr val="FF0000"/>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16</a:t>
                      </a:r>
                      <a:endParaRPr kumimoji="1" lang="ja-JP"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493875">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wt-GST</a:t>
                      </a:r>
                      <a:endParaRPr kumimoji="1" lang="ja-JP" altLang="ja-JP" sz="2000" b="0" i="0" u="none" strike="noStrike" cap="none" normalizeH="0" baseline="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50195"/>
                      </a:srgb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phi-PS</a:t>
                      </a:r>
                      <a:endParaRPr kumimoji="1" lang="ja-JP" altLang="ja-JP" sz="2000" b="0" i="0" u="none" strike="noStrike" cap="none" normalizeH="0" baseline="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50195"/>
                      </a:srgb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21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50195"/>
                      </a:srgb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a:t>
                      </a:r>
                    </a:p>
                  </a:txBody>
                  <a:tcPr marL="68580" marR="6858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50195"/>
                      </a:srgbClr>
                    </a:solidFill>
                  </a:tcPr>
                </a:tc>
                <a:extLst>
                  <a:ext uri="{0D108BD9-81ED-4DB2-BD59-A6C34878D82A}">
                    <a16:rowId xmlns:a16="http://schemas.microsoft.com/office/drawing/2014/main" val="10005"/>
                  </a:ext>
                </a:extLst>
              </a:tr>
              <a:tr h="493875">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GST-PS-tag</a:t>
                      </a:r>
                      <a:endParaRPr kumimoji="1" lang="ja-JP"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50195"/>
                      </a:srgb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phi-PS</a:t>
                      </a:r>
                      <a:endParaRPr kumimoji="1" lang="ja-JP" altLang="ja-JP" sz="2000" b="0" i="0" u="none" strike="noStrike" cap="none" normalizeH="0" baseline="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50195"/>
                      </a:srgb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rgbClr val="FF0000"/>
                          </a:solidFill>
                          <a:effectLst/>
                          <a:latin typeface="Tahoma" panose="020B0604030504040204" pitchFamily="34" charset="0"/>
                          <a:ea typeface="ＭＳ 明朝" panose="02020609040205080304" pitchFamily="17" charset="-128"/>
                          <a:cs typeface="Tahoma" panose="020B0604030504040204" pitchFamily="34" charset="0"/>
                        </a:rPr>
                        <a:t>670</a:t>
                      </a:r>
                      <a:endParaRPr kumimoji="1" lang="ja-JP" altLang="ja-JP" sz="2000" b="0" i="0" u="none" strike="noStrike" cap="none" normalizeH="0" baseline="0" dirty="0">
                        <a:ln>
                          <a:noFill/>
                        </a:ln>
                        <a:solidFill>
                          <a:srgbClr val="FF0000"/>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50195"/>
                      </a:srgbClr>
                    </a:solidFill>
                  </a:tcPr>
                </a:tc>
                <a:tc>
                  <a:txBody>
                    <a:bodyPr/>
                    <a:lstStyle>
                      <a:lvl1pPr>
                        <a:spcBef>
                          <a:spcPct val="20000"/>
                        </a:spcBef>
                        <a:defRPr kumimoji="1" sz="1400">
                          <a:solidFill>
                            <a:schemeClr val="tx2"/>
                          </a:solidFill>
                          <a:latin typeface="Arial" panose="020B0604020202020204" pitchFamily="34" charset="0"/>
                          <a:ea typeface="ＭＳ Ｐゴシック" panose="020B0600070205080204" pitchFamily="50" charset="-128"/>
                        </a:defRPr>
                      </a:lvl1pPr>
                      <a:lvl2pPr marL="742950" indent="-285750">
                        <a:spcBef>
                          <a:spcPct val="20000"/>
                        </a:spcBef>
                        <a:defRPr kumimoji="1" sz="1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1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rPr>
                        <a:t>86</a:t>
                      </a:r>
                      <a:endParaRPr kumimoji="1" lang="ja-JP" altLang="en-US" sz="2000" b="0" i="0" u="none" strike="noStrike" cap="none" normalizeH="0" baseline="30000" dirty="0">
                        <a:ln>
                          <a:noFill/>
                        </a:ln>
                        <a:solidFill>
                          <a:schemeClr val="tx1"/>
                        </a:solidFill>
                        <a:effectLst/>
                        <a:latin typeface="Tahoma" panose="020B0604030504040204" pitchFamily="34" charset="0"/>
                        <a:ea typeface="ＭＳ 明朝" panose="02020609040205080304" pitchFamily="17" charset="-128"/>
                        <a:cs typeface="Tahoma" panose="020B060403050404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50195"/>
                      </a:srgbClr>
                    </a:solidFill>
                  </a:tcPr>
                </a:tc>
                <a:extLst>
                  <a:ext uri="{0D108BD9-81ED-4DB2-BD59-A6C34878D82A}">
                    <a16:rowId xmlns:a16="http://schemas.microsoft.com/office/drawing/2014/main" val="10006"/>
                  </a:ext>
                </a:extLst>
              </a:tr>
            </a:tbl>
          </a:graphicData>
        </a:graphic>
      </p:graphicFrame>
      <p:sp>
        <p:nvSpPr>
          <p:cNvPr id="5" name="テキスト ボックス 4"/>
          <p:cNvSpPr txBox="1"/>
          <p:nvPr/>
        </p:nvSpPr>
        <p:spPr>
          <a:xfrm>
            <a:off x="452487" y="5882326"/>
            <a:ext cx="7569724" cy="830997"/>
          </a:xfrm>
          <a:prstGeom prst="rect">
            <a:avLst/>
          </a:prstGeom>
          <a:noFill/>
        </p:spPr>
        <p:txBody>
          <a:bodyPr wrap="square" rtlCol="0">
            <a:spAutoFit/>
          </a:bodyPr>
          <a:lstStyle/>
          <a:p>
            <a:r>
              <a:rPr kumimoji="1" lang="en-US" altLang="ja-JP" sz="2400" dirty="0"/>
              <a:t>By introducing materials-binding peptides, target proteins can be immobilized at high levels of density and affinity. </a:t>
            </a:r>
            <a:endParaRPr kumimoji="1" lang="ja-JP" altLang="en-US" sz="2400" dirty="0"/>
          </a:p>
        </p:txBody>
      </p:sp>
    </p:spTree>
    <p:extLst>
      <p:ext uri="{BB962C8B-B14F-4D97-AF65-F5344CB8AC3E}">
        <p14:creationId xmlns:p14="http://schemas.microsoft.com/office/powerpoint/2010/main" val="1942233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分離を極める。"/>
          <p:cNvSpPr txBox="1"/>
          <p:nvPr/>
        </p:nvSpPr>
        <p:spPr>
          <a:xfrm>
            <a:off x="324641" y="297367"/>
            <a:ext cx="7923516" cy="375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800"/>
            </a:lvl1pPr>
          </a:lstStyle>
          <a:p>
            <a:r>
              <a:rPr lang="en-US" sz="1969" dirty="0"/>
              <a:t>Antibody-immobilized solid supports for immuno-diagnostics and bioprocess</a:t>
            </a:r>
            <a:endParaRPr sz="1969" dirty="0"/>
          </a:p>
        </p:txBody>
      </p:sp>
      <p:grpSp>
        <p:nvGrpSpPr>
          <p:cNvPr id="686" name="グループ"/>
          <p:cNvGrpSpPr/>
          <p:nvPr/>
        </p:nvGrpSpPr>
        <p:grpSpPr>
          <a:xfrm>
            <a:off x="4163233" y="2392383"/>
            <a:ext cx="817533" cy="2073232"/>
            <a:chOff x="313776" y="29859"/>
            <a:chExt cx="1162710" cy="2692577"/>
          </a:xfrm>
        </p:grpSpPr>
        <p:sp>
          <p:nvSpPr>
            <p:cNvPr id="684" name="scFv"/>
            <p:cNvSpPr txBox="1"/>
            <p:nvPr/>
          </p:nvSpPr>
          <p:spPr>
            <a:xfrm>
              <a:off x="418558" y="29859"/>
              <a:ext cx="953146" cy="346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ctr"/>
              <a:r>
                <a:rPr lang="en-US" sz="1266" dirty="0"/>
                <a:t>Antibody</a:t>
              </a:r>
              <a:endParaRPr sz="1266" dirty="0"/>
            </a:p>
          </p:txBody>
        </p:sp>
        <p:sp>
          <p:nvSpPr>
            <p:cNvPr id="685" name="30,000"/>
            <p:cNvSpPr txBox="1"/>
            <p:nvPr/>
          </p:nvSpPr>
          <p:spPr>
            <a:xfrm>
              <a:off x="313776" y="2375761"/>
              <a:ext cx="1162710" cy="346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ctr"/>
              <a:r>
                <a:rPr lang="en-US" sz="1266" dirty="0"/>
                <a:t>15</a:t>
              </a:r>
              <a:r>
                <a:rPr sz="1266" dirty="0"/>
                <a:t>0,000</a:t>
              </a:r>
              <a:r>
                <a:rPr lang="en-US" sz="1266" dirty="0"/>
                <a:t> Da</a:t>
              </a:r>
              <a:endParaRPr sz="1266" dirty="0"/>
            </a:p>
          </p:txBody>
        </p:sp>
      </p:grpSp>
      <p:grpSp>
        <p:nvGrpSpPr>
          <p:cNvPr id="691" name="グループ"/>
          <p:cNvGrpSpPr/>
          <p:nvPr/>
        </p:nvGrpSpPr>
        <p:grpSpPr>
          <a:xfrm>
            <a:off x="428502" y="927670"/>
            <a:ext cx="3022438" cy="2436164"/>
            <a:chOff x="0" y="0"/>
            <a:chExt cx="4298577" cy="3464765"/>
          </a:xfrm>
        </p:grpSpPr>
        <p:grpSp>
          <p:nvGrpSpPr>
            <p:cNvPr id="689" name="グループ"/>
            <p:cNvGrpSpPr/>
            <p:nvPr/>
          </p:nvGrpSpPr>
          <p:grpSpPr>
            <a:xfrm>
              <a:off x="355041" y="0"/>
              <a:ext cx="3943536" cy="2492678"/>
              <a:chOff x="0" y="0"/>
              <a:chExt cx="3943534" cy="2492677"/>
            </a:xfrm>
          </p:grpSpPr>
          <p:pic>
            <p:nvPicPr>
              <p:cNvPr id="687" name="Z.jpeg" descr="Z.jpeg"/>
              <p:cNvPicPr>
                <a:picLocks noChangeAspect="1"/>
              </p:cNvPicPr>
              <p:nvPr/>
            </p:nvPicPr>
            <p:blipFill>
              <a:blip r:embed="rId2"/>
              <a:stretch>
                <a:fillRect/>
              </a:stretch>
            </p:blipFill>
            <p:spPr>
              <a:xfrm>
                <a:off x="1348668" y="0"/>
                <a:ext cx="2594867" cy="913009"/>
              </a:xfrm>
              <a:prstGeom prst="rect">
                <a:avLst/>
              </a:prstGeom>
              <a:ln w="12700" cap="flat">
                <a:solidFill>
                  <a:srgbClr val="0056D6"/>
                </a:solidFill>
                <a:prstDash val="solid"/>
                <a:miter lim="400000"/>
              </a:ln>
              <a:effectLst/>
            </p:spPr>
          </p:pic>
          <p:pic>
            <p:nvPicPr>
              <p:cNvPr id="688" name="wm_2008_066_1.jpg" descr="wm_2008_066_1.jpg"/>
              <p:cNvPicPr>
                <a:picLocks noChangeAspect="1"/>
              </p:cNvPicPr>
              <p:nvPr/>
            </p:nvPicPr>
            <p:blipFill>
              <a:blip r:embed="rId3"/>
              <a:stretch>
                <a:fillRect/>
              </a:stretch>
            </p:blipFill>
            <p:spPr>
              <a:xfrm>
                <a:off x="0" y="753858"/>
                <a:ext cx="2126996" cy="1738820"/>
              </a:xfrm>
              <a:prstGeom prst="rect">
                <a:avLst/>
              </a:prstGeom>
              <a:ln w="12700" cap="flat">
                <a:solidFill>
                  <a:srgbClr val="0061FE"/>
                </a:solidFill>
                <a:prstDash val="solid"/>
                <a:miter lim="400000"/>
              </a:ln>
              <a:effectLst/>
            </p:spPr>
          </p:pic>
        </p:grpSp>
        <p:sp>
          <p:nvSpPr>
            <p:cNvPr id="690" name="検査用メンブレン…"/>
            <p:cNvSpPr txBox="1"/>
            <p:nvPr/>
          </p:nvSpPr>
          <p:spPr>
            <a:xfrm>
              <a:off x="0" y="2808084"/>
              <a:ext cx="2689374" cy="656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r>
                <a:rPr lang="en-US" sz="1266" dirty="0"/>
                <a:t>Lateral-flow immunoassay</a:t>
              </a:r>
              <a:endParaRPr sz="1266" dirty="0"/>
            </a:p>
            <a:p>
              <a:r>
                <a:rPr sz="1266" dirty="0"/>
                <a:t>(</a:t>
              </a:r>
              <a:r>
                <a:rPr lang="en-US" sz="1266" dirty="0"/>
                <a:t>Nitrocellulose</a:t>
              </a:r>
              <a:r>
                <a:rPr sz="1266" dirty="0"/>
                <a:t> membrane)</a:t>
              </a:r>
            </a:p>
          </p:txBody>
        </p:sp>
      </p:grpSp>
      <p:grpSp>
        <p:nvGrpSpPr>
          <p:cNvPr id="696" name="グループ"/>
          <p:cNvGrpSpPr/>
          <p:nvPr/>
        </p:nvGrpSpPr>
        <p:grpSpPr>
          <a:xfrm>
            <a:off x="6187636" y="909236"/>
            <a:ext cx="2483672" cy="2461846"/>
            <a:chOff x="0" y="-1"/>
            <a:chExt cx="3532331" cy="3501291"/>
          </a:xfrm>
        </p:grpSpPr>
        <p:sp>
          <p:nvSpPr>
            <p:cNvPr id="692" name="検査用プレート…"/>
            <p:cNvSpPr txBox="1"/>
            <p:nvPr/>
          </p:nvSpPr>
          <p:spPr>
            <a:xfrm>
              <a:off x="597725" y="2844609"/>
              <a:ext cx="2580124" cy="656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ctr"/>
              <a:r>
                <a:rPr lang="en-US" sz="1266" dirty="0"/>
                <a:t>ELISA</a:t>
              </a:r>
              <a:endParaRPr sz="1266" dirty="0"/>
            </a:p>
            <a:p>
              <a:r>
                <a:rPr sz="1266" dirty="0"/>
                <a:t>（Flat </a:t>
              </a:r>
              <a:r>
                <a:rPr lang="en-US" sz="1266" dirty="0"/>
                <a:t>polystyrene </a:t>
              </a:r>
              <a:r>
                <a:rPr sz="1266" dirty="0"/>
                <a:t>plate）</a:t>
              </a:r>
            </a:p>
          </p:txBody>
        </p:sp>
        <p:grpSp>
          <p:nvGrpSpPr>
            <p:cNvPr id="695" name="グループ"/>
            <p:cNvGrpSpPr/>
            <p:nvPr/>
          </p:nvGrpSpPr>
          <p:grpSpPr>
            <a:xfrm>
              <a:off x="0" y="-1"/>
              <a:ext cx="3532331" cy="2476285"/>
              <a:chOff x="0" y="0"/>
              <a:chExt cx="3532331" cy="2476283"/>
            </a:xfrm>
          </p:grpSpPr>
          <p:pic>
            <p:nvPicPr>
              <p:cNvPr id="693" name="2Q==.jpeg" descr="2Q==.jpeg"/>
              <p:cNvPicPr>
                <a:picLocks noChangeAspect="1"/>
              </p:cNvPicPr>
              <p:nvPr/>
            </p:nvPicPr>
            <p:blipFill>
              <a:blip r:embed="rId4"/>
              <a:stretch>
                <a:fillRect/>
              </a:stretch>
            </p:blipFill>
            <p:spPr>
              <a:xfrm>
                <a:off x="1017661" y="0"/>
                <a:ext cx="2514671" cy="882457"/>
              </a:xfrm>
              <a:prstGeom prst="rect">
                <a:avLst/>
              </a:prstGeom>
              <a:ln w="12700" cap="flat">
                <a:solidFill>
                  <a:srgbClr val="0061FE"/>
                </a:solidFill>
                <a:prstDash val="solid"/>
                <a:miter lim="400000"/>
              </a:ln>
              <a:effectLst/>
            </p:spPr>
          </p:pic>
          <p:pic>
            <p:nvPicPr>
              <p:cNvPr id="694" name="イメージ" descr="イメージ"/>
              <p:cNvPicPr>
                <a:picLocks noChangeAspect="1"/>
              </p:cNvPicPr>
              <p:nvPr/>
            </p:nvPicPr>
            <p:blipFill>
              <a:blip r:embed="rId5"/>
              <a:srcRect t="9078" b="9078"/>
              <a:stretch>
                <a:fillRect/>
              </a:stretch>
            </p:blipFill>
            <p:spPr>
              <a:xfrm>
                <a:off x="0" y="816402"/>
                <a:ext cx="2304413" cy="1659882"/>
              </a:xfrm>
              <a:prstGeom prst="rect">
                <a:avLst/>
              </a:prstGeom>
              <a:ln w="12700" cap="flat">
                <a:solidFill>
                  <a:srgbClr val="0061FE"/>
                </a:solidFill>
                <a:prstDash val="solid"/>
                <a:miter lim="400000"/>
              </a:ln>
              <a:effectLst/>
            </p:spPr>
          </p:pic>
        </p:grpSp>
      </p:grpSp>
      <p:sp>
        <p:nvSpPr>
          <p:cNvPr id="697" name="クロマトグラフィビーズ…"/>
          <p:cNvSpPr txBox="1"/>
          <p:nvPr/>
        </p:nvSpPr>
        <p:spPr>
          <a:xfrm>
            <a:off x="961627" y="5961043"/>
            <a:ext cx="1136338" cy="4617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ctr"/>
            <a:r>
              <a:rPr lang="en-US" sz="1266" dirty="0"/>
              <a:t>SPR sensor</a:t>
            </a:r>
            <a:endParaRPr sz="1266" dirty="0"/>
          </a:p>
          <a:p>
            <a:pPr algn="ctr"/>
            <a:r>
              <a:rPr sz="1266" dirty="0"/>
              <a:t>(</a:t>
            </a:r>
            <a:r>
              <a:rPr lang="en-US" sz="1266" dirty="0"/>
              <a:t>Gold thin layer</a:t>
            </a:r>
            <a:r>
              <a:rPr sz="1266" dirty="0"/>
              <a:t>)</a:t>
            </a:r>
          </a:p>
        </p:txBody>
      </p:sp>
      <p:grpSp>
        <p:nvGrpSpPr>
          <p:cNvPr id="704" name="グループ"/>
          <p:cNvGrpSpPr/>
          <p:nvPr/>
        </p:nvGrpSpPr>
        <p:grpSpPr>
          <a:xfrm>
            <a:off x="6431252" y="3905844"/>
            <a:ext cx="2563061" cy="2640851"/>
            <a:chOff x="805861" y="0"/>
            <a:chExt cx="3645240" cy="3755874"/>
          </a:xfrm>
        </p:grpSpPr>
        <p:sp>
          <p:nvSpPr>
            <p:cNvPr id="701" name="検査用ビーズ…"/>
            <p:cNvSpPr txBox="1"/>
            <p:nvPr/>
          </p:nvSpPr>
          <p:spPr>
            <a:xfrm>
              <a:off x="1355979" y="3099193"/>
              <a:ext cx="2744546" cy="656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r>
                <a:rPr lang="en-US" sz="1266" dirty="0"/>
                <a:t>Latex agglutination assay</a:t>
              </a:r>
              <a:endParaRPr sz="1266" dirty="0"/>
            </a:p>
            <a:p>
              <a:r>
                <a:rPr sz="1266" dirty="0"/>
                <a:t>(Non-porous </a:t>
              </a:r>
              <a:r>
                <a:rPr lang="en-US" sz="1266" dirty="0"/>
                <a:t>PS latex beads</a:t>
              </a:r>
              <a:r>
                <a:rPr sz="1266" dirty="0"/>
                <a:t>)</a:t>
              </a:r>
            </a:p>
          </p:txBody>
        </p:sp>
        <p:pic>
          <p:nvPicPr>
            <p:cNvPr id="702" name="3500_main.png.jpeg" descr="3500_main.png.jpeg"/>
            <p:cNvPicPr>
              <a:picLocks noChangeAspect="1"/>
            </p:cNvPicPr>
            <p:nvPr/>
          </p:nvPicPr>
          <p:blipFill>
            <a:blip r:embed="rId6"/>
            <a:srcRect l="14922" t="11054" r="14922" b="11054"/>
            <a:stretch>
              <a:fillRect/>
            </a:stretch>
          </p:blipFill>
          <p:spPr>
            <a:xfrm>
              <a:off x="2473151" y="0"/>
              <a:ext cx="1977950" cy="1828968"/>
            </a:xfrm>
            <a:prstGeom prst="rect">
              <a:avLst/>
            </a:prstGeom>
            <a:ln w="12700" cap="flat">
              <a:solidFill>
                <a:srgbClr val="0061FE"/>
              </a:solidFill>
              <a:prstDash val="solid"/>
              <a:miter lim="400000"/>
            </a:ln>
            <a:effectLst/>
          </p:spPr>
        </p:pic>
        <p:pic>
          <p:nvPicPr>
            <p:cNvPr id="703" name="immutex_03.jpg" descr="immutex_03.jpg"/>
            <p:cNvPicPr>
              <a:picLocks noChangeAspect="1"/>
            </p:cNvPicPr>
            <p:nvPr/>
          </p:nvPicPr>
          <p:blipFill>
            <a:blip r:embed="rId7"/>
            <a:srcRect r="5335"/>
            <a:stretch>
              <a:fillRect/>
            </a:stretch>
          </p:blipFill>
          <p:spPr>
            <a:xfrm>
              <a:off x="805861" y="1101909"/>
              <a:ext cx="1885413" cy="1666349"/>
            </a:xfrm>
            <a:prstGeom prst="rect">
              <a:avLst/>
            </a:prstGeom>
            <a:ln w="12700" cap="flat">
              <a:solidFill>
                <a:srgbClr val="0061FE"/>
              </a:solidFill>
              <a:prstDash val="solid"/>
              <a:miter lim="400000"/>
            </a:ln>
            <a:effectLst/>
          </p:spPr>
        </p:pic>
      </p:grpSp>
      <p:pic>
        <p:nvPicPr>
          <p:cNvPr id="2" name="イメージ" descr="イメージ">
            <a:extLst>
              <a:ext uri="{FF2B5EF4-FFF2-40B4-BE49-F238E27FC236}">
                <a16:creationId xmlns:a16="http://schemas.microsoft.com/office/drawing/2014/main" id="{7EEBB91B-71DE-EC89-8B06-05A01084E58F}"/>
              </a:ext>
            </a:extLst>
          </p:cNvPr>
          <p:cNvPicPr>
            <a:picLocks noChangeAspect="1"/>
          </p:cNvPicPr>
          <p:nvPr/>
        </p:nvPicPr>
        <p:blipFill>
          <a:blip r:embed="rId8"/>
          <a:srcRect l="16784" t="11620" r="24665" b="18614"/>
          <a:stretch>
            <a:fillRect/>
          </a:stretch>
        </p:blipFill>
        <p:spPr>
          <a:xfrm>
            <a:off x="3583215" y="2696195"/>
            <a:ext cx="1760950" cy="1465610"/>
          </a:xfrm>
          <a:prstGeom prst="rect">
            <a:avLst/>
          </a:prstGeom>
          <a:ln w="12700">
            <a:miter lim="400000"/>
          </a:ln>
        </p:spPr>
      </p:pic>
      <p:pic>
        <p:nvPicPr>
          <p:cNvPr id="3" name="Picture 4" descr="f3_biacore">
            <a:extLst>
              <a:ext uri="{FF2B5EF4-FFF2-40B4-BE49-F238E27FC236}">
                <a16:creationId xmlns:a16="http://schemas.microsoft.com/office/drawing/2014/main" id="{8BED5476-7957-7306-D949-5B4C5774DC4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626423" y="3715399"/>
            <a:ext cx="1674425" cy="1360920"/>
          </a:xfrm>
          <a:prstGeom prst="rect">
            <a:avLst/>
          </a:prstGeom>
          <a:noFill/>
          <a:ln w="19050">
            <a:solidFill>
              <a:srgbClr val="3333FF"/>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descr="RIMG0005">
            <a:extLst>
              <a:ext uri="{FF2B5EF4-FFF2-40B4-BE49-F238E27FC236}">
                <a16:creationId xmlns:a16="http://schemas.microsoft.com/office/drawing/2014/main" id="{93289751-76A5-B942-044B-4FB26D32D5DB}"/>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47764" y="4753045"/>
            <a:ext cx="1377528" cy="923049"/>
          </a:xfrm>
          <a:prstGeom prst="rect">
            <a:avLst/>
          </a:prstGeom>
          <a:noFill/>
          <a:ln w="19050">
            <a:solidFill>
              <a:srgbClr val="3333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0" y="164200"/>
            <a:ext cx="9144000" cy="811212"/>
          </a:xfrm>
        </p:spPr>
        <p:txBody>
          <a:bodyPr>
            <a:normAutofit/>
          </a:bodyPr>
          <a:lstStyle/>
          <a:p>
            <a:r>
              <a:rPr lang="en-US" altLang="ja-JP" sz="2400" dirty="0"/>
              <a:t>Immobilization of GST onto the PS surface through PS-tag</a:t>
            </a:r>
            <a:endParaRPr lang="ja-JP" altLang="en-US" sz="2400" dirty="0"/>
          </a:p>
        </p:txBody>
      </p:sp>
      <p:sp>
        <p:nvSpPr>
          <p:cNvPr id="142343" name="Text Box 7"/>
          <p:cNvSpPr txBox="1">
            <a:spLocks noChangeArrowheads="1"/>
          </p:cNvSpPr>
          <p:nvPr/>
        </p:nvSpPr>
        <p:spPr bwMode="auto">
          <a:xfrm>
            <a:off x="5454650" y="1484313"/>
            <a:ext cx="26783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Remaining activities</a:t>
            </a:r>
          </a:p>
        </p:txBody>
      </p:sp>
      <p:sp>
        <p:nvSpPr>
          <p:cNvPr id="142344" name="Text Box 8"/>
          <p:cNvSpPr txBox="1">
            <a:spLocks noChangeArrowheads="1"/>
          </p:cNvSpPr>
          <p:nvPr/>
        </p:nvSpPr>
        <p:spPr bwMode="auto">
          <a:xfrm>
            <a:off x="611188" y="1430338"/>
            <a:ext cx="27705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Adsorption Isotherm</a:t>
            </a:r>
          </a:p>
        </p:txBody>
      </p:sp>
      <p:grpSp>
        <p:nvGrpSpPr>
          <p:cNvPr id="142348" name="Group 12"/>
          <p:cNvGrpSpPr>
            <a:grpSpLocks/>
          </p:cNvGrpSpPr>
          <p:nvPr/>
        </p:nvGrpSpPr>
        <p:grpSpPr bwMode="auto">
          <a:xfrm>
            <a:off x="71438" y="1885950"/>
            <a:ext cx="4959350" cy="4495800"/>
            <a:chOff x="45" y="1138"/>
            <a:chExt cx="3379" cy="3063"/>
          </a:xfrm>
        </p:grpSpPr>
        <p:graphicFrame>
          <p:nvGraphicFramePr>
            <p:cNvPr id="142340" name="Object 4"/>
            <p:cNvGraphicFramePr>
              <a:graphicFrameLocks noChangeAspect="1"/>
            </p:cNvGraphicFramePr>
            <p:nvPr/>
          </p:nvGraphicFramePr>
          <p:xfrm>
            <a:off x="45" y="1138"/>
            <a:ext cx="3379" cy="3063"/>
          </p:xfrm>
          <a:graphic>
            <a:graphicData uri="http://schemas.openxmlformats.org/presentationml/2006/ole">
              <mc:AlternateContent xmlns:mc="http://schemas.openxmlformats.org/markup-compatibility/2006">
                <mc:Choice xmlns:v="urn:schemas-microsoft-com:vml" Requires="v">
                  <p:oleObj name="グラフ" r:id="rId3" imgW="5610149" imgH="5086502" progId="Excel.Chart.8">
                    <p:embed/>
                  </p:oleObj>
                </mc:Choice>
                <mc:Fallback>
                  <p:oleObj name="グラフ" r:id="rId3" imgW="5610149" imgH="5086502" progId="Excel.Chart.8">
                    <p:embed/>
                    <p:pic>
                      <p:nvPicPr>
                        <p:cNvPr id="14234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 y="1138"/>
                          <a:ext cx="3379" cy="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2345" name="Freeform 9"/>
            <p:cNvSpPr>
              <a:spLocks/>
            </p:cNvSpPr>
            <p:nvPr/>
          </p:nvSpPr>
          <p:spPr bwMode="auto">
            <a:xfrm>
              <a:off x="431" y="1480"/>
              <a:ext cx="1814" cy="2177"/>
            </a:xfrm>
            <a:custGeom>
              <a:avLst/>
              <a:gdLst>
                <a:gd name="T0" fmla="*/ 0 w 1814"/>
                <a:gd name="T1" fmla="*/ 2177 h 2177"/>
                <a:gd name="T2" fmla="*/ 45 w 1814"/>
                <a:gd name="T3" fmla="*/ 1224 h 2177"/>
                <a:gd name="T4" fmla="*/ 181 w 1814"/>
                <a:gd name="T5" fmla="*/ 589 h 2177"/>
                <a:gd name="T6" fmla="*/ 680 w 1814"/>
                <a:gd name="T7" fmla="*/ 272 h 2177"/>
                <a:gd name="T8" fmla="*/ 1814 w 1814"/>
                <a:gd name="T9" fmla="*/ 0 h 2177"/>
              </a:gdLst>
              <a:ahLst/>
              <a:cxnLst>
                <a:cxn ang="0">
                  <a:pos x="T0" y="T1"/>
                </a:cxn>
                <a:cxn ang="0">
                  <a:pos x="T2" y="T3"/>
                </a:cxn>
                <a:cxn ang="0">
                  <a:pos x="T4" y="T5"/>
                </a:cxn>
                <a:cxn ang="0">
                  <a:pos x="T6" y="T7"/>
                </a:cxn>
                <a:cxn ang="0">
                  <a:pos x="T8" y="T9"/>
                </a:cxn>
              </a:cxnLst>
              <a:rect l="0" t="0" r="r" b="b"/>
              <a:pathLst>
                <a:path w="1814" h="2177">
                  <a:moveTo>
                    <a:pt x="0" y="2177"/>
                  </a:moveTo>
                  <a:cubicBezTo>
                    <a:pt x="7" y="1833"/>
                    <a:pt x="15" y="1489"/>
                    <a:pt x="45" y="1224"/>
                  </a:cubicBezTo>
                  <a:cubicBezTo>
                    <a:pt x="75" y="959"/>
                    <a:pt x="75" y="748"/>
                    <a:pt x="181" y="589"/>
                  </a:cubicBezTo>
                  <a:cubicBezTo>
                    <a:pt x="287" y="430"/>
                    <a:pt x="408" y="370"/>
                    <a:pt x="680" y="272"/>
                  </a:cubicBezTo>
                  <a:cubicBezTo>
                    <a:pt x="952" y="174"/>
                    <a:pt x="1383" y="87"/>
                    <a:pt x="1814" y="0"/>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2346" name="Freeform 10"/>
            <p:cNvSpPr>
              <a:spLocks/>
            </p:cNvSpPr>
            <p:nvPr/>
          </p:nvSpPr>
          <p:spPr bwMode="auto">
            <a:xfrm>
              <a:off x="408" y="1434"/>
              <a:ext cx="1882" cy="2178"/>
            </a:xfrm>
            <a:custGeom>
              <a:avLst/>
              <a:gdLst>
                <a:gd name="T0" fmla="*/ 23 w 1882"/>
                <a:gd name="T1" fmla="*/ 2178 h 2178"/>
                <a:gd name="T2" fmla="*/ 68 w 1882"/>
                <a:gd name="T3" fmla="*/ 1361 h 2178"/>
                <a:gd name="T4" fmla="*/ 431 w 1882"/>
                <a:gd name="T5" fmla="*/ 545 h 2178"/>
                <a:gd name="T6" fmla="*/ 794 w 1882"/>
                <a:gd name="T7" fmla="*/ 227 h 2178"/>
                <a:gd name="T8" fmla="*/ 1338 w 1882"/>
                <a:gd name="T9" fmla="*/ 91 h 2178"/>
                <a:gd name="T10" fmla="*/ 1882 w 1882"/>
                <a:gd name="T11" fmla="*/ 0 h 2178"/>
              </a:gdLst>
              <a:ahLst/>
              <a:cxnLst>
                <a:cxn ang="0">
                  <a:pos x="T0" y="T1"/>
                </a:cxn>
                <a:cxn ang="0">
                  <a:pos x="T2" y="T3"/>
                </a:cxn>
                <a:cxn ang="0">
                  <a:pos x="T4" y="T5"/>
                </a:cxn>
                <a:cxn ang="0">
                  <a:pos x="T6" y="T7"/>
                </a:cxn>
                <a:cxn ang="0">
                  <a:pos x="T8" y="T9"/>
                </a:cxn>
                <a:cxn ang="0">
                  <a:pos x="T10" y="T11"/>
                </a:cxn>
              </a:cxnLst>
              <a:rect l="0" t="0" r="r" b="b"/>
              <a:pathLst>
                <a:path w="1882" h="2178">
                  <a:moveTo>
                    <a:pt x="23" y="2178"/>
                  </a:moveTo>
                  <a:cubicBezTo>
                    <a:pt x="11" y="1905"/>
                    <a:pt x="0" y="1633"/>
                    <a:pt x="68" y="1361"/>
                  </a:cubicBezTo>
                  <a:cubicBezTo>
                    <a:pt x="136" y="1089"/>
                    <a:pt x="310" y="734"/>
                    <a:pt x="431" y="545"/>
                  </a:cubicBezTo>
                  <a:cubicBezTo>
                    <a:pt x="552" y="356"/>
                    <a:pt x="643" y="303"/>
                    <a:pt x="794" y="227"/>
                  </a:cubicBezTo>
                  <a:cubicBezTo>
                    <a:pt x="945" y="151"/>
                    <a:pt x="1157" y="129"/>
                    <a:pt x="1338" y="91"/>
                  </a:cubicBezTo>
                  <a:cubicBezTo>
                    <a:pt x="1519" y="53"/>
                    <a:pt x="1700" y="26"/>
                    <a:pt x="1882"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2347" name="Freeform 11"/>
            <p:cNvSpPr>
              <a:spLocks/>
            </p:cNvSpPr>
            <p:nvPr/>
          </p:nvSpPr>
          <p:spPr bwMode="auto">
            <a:xfrm>
              <a:off x="431" y="2387"/>
              <a:ext cx="2086" cy="1179"/>
            </a:xfrm>
            <a:custGeom>
              <a:avLst/>
              <a:gdLst>
                <a:gd name="T0" fmla="*/ 0 w 2086"/>
                <a:gd name="T1" fmla="*/ 1179 h 1179"/>
                <a:gd name="T2" fmla="*/ 317 w 2086"/>
                <a:gd name="T3" fmla="*/ 907 h 1179"/>
                <a:gd name="T4" fmla="*/ 907 w 2086"/>
                <a:gd name="T5" fmla="*/ 544 h 1179"/>
                <a:gd name="T6" fmla="*/ 2086 w 2086"/>
                <a:gd name="T7" fmla="*/ 0 h 1179"/>
              </a:gdLst>
              <a:ahLst/>
              <a:cxnLst>
                <a:cxn ang="0">
                  <a:pos x="T0" y="T1"/>
                </a:cxn>
                <a:cxn ang="0">
                  <a:pos x="T2" y="T3"/>
                </a:cxn>
                <a:cxn ang="0">
                  <a:pos x="T4" y="T5"/>
                </a:cxn>
                <a:cxn ang="0">
                  <a:pos x="T6" y="T7"/>
                </a:cxn>
              </a:cxnLst>
              <a:rect l="0" t="0" r="r" b="b"/>
              <a:pathLst>
                <a:path w="2086" h="1179">
                  <a:moveTo>
                    <a:pt x="0" y="1179"/>
                  </a:moveTo>
                  <a:cubicBezTo>
                    <a:pt x="83" y="1096"/>
                    <a:pt x="166" y="1013"/>
                    <a:pt x="317" y="907"/>
                  </a:cubicBezTo>
                  <a:cubicBezTo>
                    <a:pt x="468" y="801"/>
                    <a:pt x="612" y="695"/>
                    <a:pt x="907" y="544"/>
                  </a:cubicBezTo>
                  <a:cubicBezTo>
                    <a:pt x="1202" y="393"/>
                    <a:pt x="1644" y="196"/>
                    <a:pt x="2086"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pic>
        <p:nvPicPr>
          <p:cNvPr id="1423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4200" y="1773238"/>
            <a:ext cx="485775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469557" y="1087395"/>
            <a:ext cx="5176930" cy="369332"/>
          </a:xfrm>
          <a:prstGeom prst="rect">
            <a:avLst/>
          </a:prstGeom>
          <a:noFill/>
        </p:spPr>
        <p:txBody>
          <a:bodyPr wrap="none" rtlCol="0">
            <a:spAutoFit/>
          </a:bodyPr>
          <a:lstStyle/>
          <a:p>
            <a:r>
              <a:rPr kumimoji="1" lang="en-US" altLang="ja-JP" dirty="0"/>
              <a:t>Adsorbent:</a:t>
            </a:r>
            <a:r>
              <a:rPr kumimoji="1" lang="ja-JP" altLang="en-US" dirty="0"/>
              <a:t> </a:t>
            </a:r>
            <a:r>
              <a:rPr kumimoji="1" lang="en-US" altLang="ja-JP" dirty="0"/>
              <a:t>PS</a:t>
            </a:r>
            <a:r>
              <a:rPr kumimoji="1" lang="ja-JP" altLang="en-US" dirty="0"/>
              <a:t> </a:t>
            </a:r>
            <a:r>
              <a:rPr kumimoji="1" lang="en-US" altLang="ja-JP" dirty="0"/>
              <a:t>latex</a:t>
            </a:r>
            <a:r>
              <a:rPr kumimoji="1" lang="ja-JP" altLang="en-US" dirty="0"/>
              <a:t> </a:t>
            </a:r>
            <a:r>
              <a:rPr kumimoji="1" lang="en-US" altLang="ja-JP" dirty="0"/>
              <a:t>beads</a:t>
            </a:r>
            <a:r>
              <a:rPr kumimoji="1" lang="ja-JP" altLang="en-US" dirty="0"/>
              <a:t> </a:t>
            </a:r>
            <a:r>
              <a:rPr kumimoji="1" lang="en-US" altLang="ja-JP" dirty="0"/>
              <a:t>(Mean diameter; 1.0 </a:t>
            </a:r>
            <a:r>
              <a:rPr kumimoji="1" lang="en-US" altLang="ja-JP" dirty="0">
                <a:latin typeface="Symbol" panose="05050102010706020507" pitchFamily="18" charset="2"/>
              </a:rPr>
              <a:t>m</a:t>
            </a:r>
            <a:r>
              <a:rPr kumimoji="1" lang="en-US" altLang="ja-JP" dirty="0"/>
              <a:t>m)</a:t>
            </a:r>
            <a:endParaRPr kumimoji="1" lang="ja-JP" altLang="en-US" dirty="0"/>
          </a:p>
        </p:txBody>
      </p:sp>
    </p:spTree>
    <p:extLst>
      <p:ext uri="{BB962C8B-B14F-4D97-AF65-F5344CB8AC3E}">
        <p14:creationId xmlns:p14="http://schemas.microsoft.com/office/powerpoint/2010/main" val="1996134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idx="4294967295"/>
          </p:nvPr>
        </p:nvSpPr>
        <p:spPr>
          <a:xfrm>
            <a:off x="-172720" y="277813"/>
            <a:ext cx="9235439" cy="758825"/>
          </a:xfrm>
        </p:spPr>
        <p:txBody>
          <a:bodyPr>
            <a:noAutofit/>
          </a:bodyPr>
          <a:lstStyle/>
          <a:p>
            <a:pPr eaLnBrk="1" hangingPunct="1"/>
            <a:r>
              <a:rPr lang="en-US" altLang="ja-JP" sz="3600" dirty="0">
                <a:solidFill>
                  <a:schemeClr val="tx1">
                    <a:lumMod val="95000"/>
                    <a:lumOff val="5000"/>
                  </a:schemeClr>
                </a:solidFill>
              </a:rPr>
              <a:t>Materials-binding peptides </a:t>
            </a:r>
            <a:br>
              <a:rPr lang="en-US" altLang="ja-JP" sz="3600" dirty="0">
                <a:solidFill>
                  <a:schemeClr val="tx1">
                    <a:lumMod val="95000"/>
                    <a:lumOff val="5000"/>
                  </a:schemeClr>
                </a:solidFill>
              </a:rPr>
            </a:br>
            <a:r>
              <a:rPr lang="en-US" altLang="ja-JP" sz="3600" dirty="0">
                <a:solidFill>
                  <a:schemeClr val="tx1">
                    <a:lumMod val="95000"/>
                    <a:lumOff val="5000"/>
                  </a:schemeClr>
                </a:solidFill>
              </a:rPr>
              <a:t>(PS-tag, PC-tag, PMMA-tag, PDMS-tag, </a:t>
            </a:r>
            <a:r>
              <a:rPr lang="en-US" altLang="ja-JP" sz="3600" dirty="0" err="1">
                <a:solidFill>
                  <a:schemeClr val="tx1">
                    <a:lumMod val="95000"/>
                    <a:lumOff val="5000"/>
                  </a:schemeClr>
                </a:solidFill>
              </a:rPr>
              <a:t>SiN</a:t>
            </a:r>
            <a:r>
              <a:rPr lang="en-US" altLang="ja-JP" sz="3600" dirty="0">
                <a:solidFill>
                  <a:schemeClr val="tx1">
                    <a:lumMod val="95000"/>
                    <a:lumOff val="5000"/>
                  </a:schemeClr>
                </a:solidFill>
              </a:rPr>
              <a:t>-tag)</a:t>
            </a:r>
          </a:p>
        </p:txBody>
      </p:sp>
      <p:sp>
        <p:nvSpPr>
          <p:cNvPr id="6147" name="Text Box 313"/>
          <p:cNvSpPr txBox="1">
            <a:spLocks noChangeArrowheads="1"/>
          </p:cNvSpPr>
          <p:nvPr/>
        </p:nvSpPr>
        <p:spPr bwMode="auto">
          <a:xfrm>
            <a:off x="114300" y="1397000"/>
            <a:ext cx="3443288" cy="163121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175125" eaLnBrk="0" hangingPunct="0">
              <a:defRPr kumimoji="1" sz="2000">
                <a:solidFill>
                  <a:schemeClr val="tx1"/>
                </a:solidFill>
                <a:latin typeface="Arial" charset="0"/>
                <a:ea typeface="ＭＳ Ｐゴシック" pitchFamily="50" charset="-128"/>
              </a:defRPr>
            </a:lvl1pPr>
            <a:lvl2pPr marL="742950" indent="-285750" defTabSz="4175125" eaLnBrk="0" hangingPunct="0">
              <a:defRPr kumimoji="1" sz="2000">
                <a:solidFill>
                  <a:schemeClr val="tx1"/>
                </a:solidFill>
                <a:latin typeface="Arial" charset="0"/>
                <a:ea typeface="ＭＳ Ｐゴシック" pitchFamily="50" charset="-128"/>
              </a:defRPr>
            </a:lvl2pPr>
            <a:lvl3pPr marL="1143000" indent="-228600" defTabSz="4175125" eaLnBrk="0" hangingPunct="0">
              <a:defRPr kumimoji="1" sz="2000">
                <a:solidFill>
                  <a:schemeClr val="tx1"/>
                </a:solidFill>
                <a:latin typeface="Arial" charset="0"/>
                <a:ea typeface="ＭＳ Ｐゴシック" pitchFamily="50" charset="-128"/>
              </a:defRPr>
            </a:lvl3pPr>
            <a:lvl4pPr marL="1600200" indent="-228600" defTabSz="4175125" eaLnBrk="0" hangingPunct="0">
              <a:defRPr kumimoji="1" sz="2000">
                <a:solidFill>
                  <a:schemeClr val="tx1"/>
                </a:solidFill>
                <a:latin typeface="Arial" charset="0"/>
                <a:ea typeface="ＭＳ Ｐゴシック" pitchFamily="50" charset="-128"/>
              </a:defRPr>
            </a:lvl4pPr>
            <a:lvl5pPr marL="2057400" indent="-228600" defTabSz="4175125" eaLnBrk="0" hangingPunct="0">
              <a:defRPr kumimoji="1" sz="2000">
                <a:solidFill>
                  <a:schemeClr val="tx1"/>
                </a:solidFill>
                <a:latin typeface="Arial" charset="0"/>
                <a:ea typeface="ＭＳ Ｐゴシック" pitchFamily="50" charset="-128"/>
              </a:defRPr>
            </a:lvl5pPr>
            <a:lvl6pPr marL="25146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pPr eaLnBrk="1" hangingPunct="1"/>
            <a:r>
              <a:rPr lang="en-US" altLang="ja-JP" b="1" dirty="0">
                <a:solidFill>
                  <a:srgbClr val="FF0000"/>
                </a:solidFill>
                <a:ea typeface="HGｺﾞｼｯｸM" pitchFamily="49" charset="-128"/>
              </a:rPr>
              <a:t>PS-tag</a:t>
            </a:r>
            <a:r>
              <a:rPr lang="en-US" altLang="ja-JP" b="1" dirty="0">
                <a:solidFill>
                  <a:srgbClr val="000000"/>
                </a:solidFill>
                <a:ea typeface="HGｺﾞｼｯｸM" pitchFamily="49" charset="-128"/>
              </a:rPr>
              <a:t> (</a:t>
            </a:r>
            <a:r>
              <a:rPr lang="en-US" altLang="ja-JP" sz="1800" b="1" dirty="0">
                <a:solidFill>
                  <a:srgbClr val="4D4D4D"/>
                </a:solidFill>
              </a:rPr>
              <a:t>P</a:t>
            </a:r>
            <a:r>
              <a:rPr lang="da-DK" altLang="ja-JP" sz="1800" b="1" dirty="0">
                <a:solidFill>
                  <a:srgbClr val="4D4D4D"/>
                </a:solidFill>
              </a:rPr>
              <a:t>CT/JP2009/000555</a:t>
            </a:r>
            <a:r>
              <a:rPr lang="en-US" altLang="ja-JP" b="1" dirty="0">
                <a:solidFill>
                  <a:srgbClr val="000000"/>
                </a:solidFill>
                <a:ea typeface="HGｺﾞｼｯｸM" pitchFamily="49" charset="-128"/>
              </a:rPr>
              <a:t>)</a:t>
            </a:r>
          </a:p>
          <a:p>
            <a:pPr eaLnBrk="1" hangingPunct="1"/>
            <a:r>
              <a:rPr lang="en-US" altLang="ja-JP" b="1" dirty="0">
                <a:solidFill>
                  <a:srgbClr val="000000"/>
                </a:solidFill>
                <a:latin typeface="SimSun" pitchFamily="2" charset="-122"/>
                <a:ea typeface="SimSun" pitchFamily="2" charset="-122"/>
              </a:rPr>
              <a:t>PS19: </a:t>
            </a:r>
            <a:r>
              <a:rPr lang="en-US" altLang="ja-JP" b="1" dirty="0">
                <a:solidFill>
                  <a:srgbClr val="FF0000"/>
                </a:solidFill>
                <a:latin typeface="SimSun" pitchFamily="2" charset="-122"/>
                <a:ea typeface="SimSun" pitchFamily="2" charset="-122"/>
              </a:rPr>
              <a:t>R</a:t>
            </a:r>
            <a:r>
              <a:rPr lang="en-US" altLang="ja-JP" b="1" dirty="0">
                <a:solidFill>
                  <a:srgbClr val="0000FF"/>
                </a:solidFill>
                <a:latin typeface="SimSun" pitchFamily="2" charset="-122"/>
                <a:ea typeface="SimSun" pitchFamily="2" charset="-122"/>
              </a:rPr>
              <a:t>A</a:t>
            </a:r>
            <a:r>
              <a:rPr lang="en-US" altLang="ja-JP" b="1" dirty="0">
                <a:solidFill>
                  <a:srgbClr val="00FF00"/>
                </a:solidFill>
                <a:latin typeface="SimSun" pitchFamily="2" charset="-122"/>
                <a:ea typeface="SimSun" pitchFamily="2" charset="-122"/>
              </a:rPr>
              <a:t>F</a:t>
            </a:r>
            <a:r>
              <a:rPr lang="en-US" altLang="ja-JP" b="1" dirty="0">
                <a:solidFill>
                  <a:srgbClr val="0000FF"/>
                </a:solidFill>
                <a:latin typeface="SimSun" pitchFamily="2" charset="-122"/>
                <a:ea typeface="SimSun" pitchFamily="2" charset="-122"/>
              </a:rPr>
              <a:t>IA</a:t>
            </a:r>
            <a:r>
              <a:rPr lang="en-US" altLang="ja-JP" b="1" dirty="0">
                <a:solidFill>
                  <a:srgbClr val="00CCFF"/>
                </a:solidFill>
                <a:latin typeface="SimSun" pitchFamily="2" charset="-122"/>
                <a:ea typeface="SimSun" pitchFamily="2" charset="-122"/>
              </a:rPr>
              <a:t>S</a:t>
            </a:r>
            <a:r>
              <a:rPr lang="en-US" altLang="ja-JP" b="1" dirty="0">
                <a:solidFill>
                  <a:srgbClr val="FF0000"/>
                </a:solidFill>
                <a:latin typeface="SimSun" pitchFamily="2" charset="-122"/>
                <a:ea typeface="SimSun" pitchFamily="2" charset="-122"/>
              </a:rPr>
              <a:t>RR</a:t>
            </a:r>
            <a:r>
              <a:rPr lang="en-US" altLang="ja-JP" b="1" dirty="0">
                <a:solidFill>
                  <a:srgbClr val="0000FF"/>
                </a:solidFill>
                <a:latin typeface="SimSun" pitchFamily="2" charset="-122"/>
                <a:ea typeface="SimSun" pitchFamily="2" charset="-122"/>
              </a:rPr>
              <a:t>I</a:t>
            </a:r>
            <a:r>
              <a:rPr lang="en-US" altLang="ja-JP" b="1" dirty="0">
                <a:solidFill>
                  <a:srgbClr val="FF0000"/>
                </a:solidFill>
                <a:latin typeface="SimSun" pitchFamily="2" charset="-122"/>
                <a:ea typeface="SimSun" pitchFamily="2" charset="-122"/>
              </a:rPr>
              <a:t>KR</a:t>
            </a:r>
            <a:r>
              <a:rPr lang="en-US" altLang="ja-JP" b="1" dirty="0">
                <a:solidFill>
                  <a:srgbClr val="4D4D4D"/>
                </a:solidFill>
                <a:latin typeface="SimSun" pitchFamily="2" charset="-122"/>
                <a:ea typeface="SimSun" pitchFamily="2" charset="-122"/>
              </a:rPr>
              <a:t>P</a:t>
            </a:r>
            <a:r>
              <a:rPr lang="en-US" altLang="ja-JP" b="1" dirty="0">
                <a:solidFill>
                  <a:srgbClr val="000000"/>
                </a:solidFill>
                <a:latin typeface="SimSun" pitchFamily="2" charset="-122"/>
                <a:ea typeface="SimSun" pitchFamily="2" charset="-122"/>
              </a:rPr>
              <a:t> </a:t>
            </a:r>
          </a:p>
          <a:p>
            <a:pPr eaLnBrk="1" hangingPunct="1"/>
            <a:r>
              <a:rPr lang="en-US" altLang="ja-JP" b="1" dirty="0">
                <a:solidFill>
                  <a:srgbClr val="000000"/>
                </a:solidFill>
                <a:latin typeface="SimSun" pitchFamily="2" charset="-122"/>
                <a:ea typeface="SimSun" pitchFamily="2" charset="-122"/>
              </a:rPr>
              <a:t>PS19-4: </a:t>
            </a:r>
            <a:r>
              <a:rPr lang="en-US" altLang="ja-JP" b="1" dirty="0">
                <a:solidFill>
                  <a:srgbClr val="FF0000"/>
                </a:solidFill>
                <a:latin typeface="SimSun" pitchFamily="2" charset="-122"/>
                <a:ea typeface="SimSun" pitchFamily="2" charset="-122"/>
              </a:rPr>
              <a:t>R</a:t>
            </a:r>
            <a:r>
              <a:rPr lang="en-US" altLang="ja-JP" b="1" dirty="0">
                <a:solidFill>
                  <a:srgbClr val="0000FF"/>
                </a:solidFill>
                <a:latin typeface="SimSun" pitchFamily="2" charset="-122"/>
                <a:ea typeface="SimSun" pitchFamily="2" charset="-122"/>
              </a:rPr>
              <a:t>AIA</a:t>
            </a:r>
            <a:r>
              <a:rPr lang="en-US" altLang="ja-JP" b="1" dirty="0">
                <a:solidFill>
                  <a:srgbClr val="FF0000"/>
                </a:solidFill>
                <a:latin typeface="SimSun" pitchFamily="2" charset="-122"/>
                <a:ea typeface="SimSun" pitchFamily="2" charset="-122"/>
              </a:rPr>
              <a:t>RR</a:t>
            </a:r>
            <a:r>
              <a:rPr lang="en-US" altLang="ja-JP" b="1" dirty="0">
                <a:solidFill>
                  <a:srgbClr val="0000FF"/>
                </a:solidFill>
                <a:latin typeface="SimSun" pitchFamily="2" charset="-122"/>
                <a:ea typeface="SimSun" pitchFamily="2" charset="-122"/>
              </a:rPr>
              <a:t>I</a:t>
            </a:r>
            <a:r>
              <a:rPr lang="en-US" altLang="ja-JP" b="1" dirty="0">
                <a:solidFill>
                  <a:srgbClr val="FF0000"/>
                </a:solidFill>
                <a:latin typeface="SimSun" pitchFamily="2" charset="-122"/>
                <a:ea typeface="SimSun" pitchFamily="2" charset="-122"/>
              </a:rPr>
              <a:t>RR</a:t>
            </a:r>
          </a:p>
          <a:p>
            <a:pPr eaLnBrk="1" hangingPunct="1"/>
            <a:r>
              <a:rPr lang="en-US" altLang="ja-JP" b="1" dirty="0">
                <a:solidFill>
                  <a:srgbClr val="000000"/>
                </a:solidFill>
                <a:latin typeface="SimSun" pitchFamily="2" charset="-122"/>
                <a:ea typeface="SimSun" pitchFamily="2" charset="-122"/>
              </a:rPr>
              <a:t>PS19-6: </a:t>
            </a:r>
            <a:r>
              <a:rPr lang="en-US" altLang="ja-JP" b="1" dirty="0">
                <a:solidFill>
                  <a:srgbClr val="FF0000"/>
                </a:solidFill>
                <a:latin typeface="SimSun" pitchFamily="2" charset="-122"/>
                <a:ea typeface="SimSun" pitchFamily="2" charset="-122"/>
              </a:rPr>
              <a:t>R</a:t>
            </a:r>
            <a:r>
              <a:rPr lang="en-US" altLang="ja-JP" b="1" dirty="0">
                <a:solidFill>
                  <a:srgbClr val="0000FF"/>
                </a:solidFill>
                <a:latin typeface="SimSun" pitchFamily="2" charset="-122"/>
                <a:ea typeface="SimSun" pitchFamily="2" charset="-122"/>
              </a:rPr>
              <a:t>III</a:t>
            </a:r>
            <a:r>
              <a:rPr lang="en-US" altLang="ja-JP" b="1" dirty="0">
                <a:solidFill>
                  <a:srgbClr val="FF0000"/>
                </a:solidFill>
                <a:latin typeface="SimSun" pitchFamily="2" charset="-122"/>
                <a:ea typeface="SimSun" pitchFamily="2" charset="-122"/>
              </a:rPr>
              <a:t>RR</a:t>
            </a:r>
            <a:r>
              <a:rPr lang="en-US" altLang="ja-JP" b="1" dirty="0">
                <a:solidFill>
                  <a:srgbClr val="0000FF"/>
                </a:solidFill>
                <a:latin typeface="SimSun" pitchFamily="2" charset="-122"/>
                <a:ea typeface="SimSun" pitchFamily="2" charset="-122"/>
              </a:rPr>
              <a:t>I</a:t>
            </a:r>
            <a:r>
              <a:rPr lang="en-US" altLang="ja-JP" b="1" dirty="0">
                <a:solidFill>
                  <a:srgbClr val="FF0000"/>
                </a:solidFill>
                <a:latin typeface="SimSun" pitchFamily="2" charset="-122"/>
                <a:ea typeface="SimSun" pitchFamily="2" charset="-122"/>
              </a:rPr>
              <a:t>RR</a:t>
            </a:r>
          </a:p>
          <a:p>
            <a:pPr eaLnBrk="1" hangingPunct="1"/>
            <a:r>
              <a:rPr lang="en-US" altLang="ja-JP" b="1" dirty="0">
                <a:solidFill>
                  <a:srgbClr val="000000"/>
                </a:solidFill>
                <a:latin typeface="SimSun" pitchFamily="2" charset="-122"/>
                <a:ea typeface="HGｺﾞｼｯｸM" pitchFamily="49" charset="-128"/>
              </a:rPr>
              <a:t>KPS19R10</a:t>
            </a:r>
            <a:r>
              <a:rPr lang="ja-JP" altLang="en-US" b="1" dirty="0">
                <a:solidFill>
                  <a:srgbClr val="000000"/>
                </a:solidFill>
                <a:latin typeface="SimSun" pitchFamily="2" charset="-122"/>
                <a:ea typeface="HGｺﾞｼｯｸM" pitchFamily="49" charset="-128"/>
              </a:rPr>
              <a:t>： </a:t>
            </a:r>
            <a:r>
              <a:rPr lang="en-US" altLang="ja-JP" b="1" dirty="0">
                <a:solidFill>
                  <a:srgbClr val="FF0000"/>
                </a:solidFill>
                <a:latin typeface="SimSun" pitchFamily="2" charset="-122"/>
                <a:ea typeface="HGｺﾞｼｯｸM" pitchFamily="49" charset="-128"/>
              </a:rPr>
              <a:t>KR</a:t>
            </a:r>
            <a:r>
              <a:rPr lang="en-US" altLang="ja-JP" b="1" dirty="0">
                <a:solidFill>
                  <a:srgbClr val="0000FF"/>
                </a:solidFill>
                <a:latin typeface="SimSun" pitchFamily="2" charset="-122"/>
                <a:ea typeface="HGｺﾞｼｯｸM" pitchFamily="49" charset="-128"/>
              </a:rPr>
              <a:t>A</a:t>
            </a:r>
            <a:r>
              <a:rPr lang="en-US" altLang="ja-JP" b="1" dirty="0">
                <a:solidFill>
                  <a:srgbClr val="00FF00"/>
                </a:solidFill>
                <a:latin typeface="SimSun" pitchFamily="2" charset="-122"/>
                <a:ea typeface="HGｺﾞｼｯｸM" pitchFamily="49" charset="-128"/>
              </a:rPr>
              <a:t>F</a:t>
            </a:r>
            <a:r>
              <a:rPr lang="en-US" altLang="ja-JP" b="1" dirty="0">
                <a:solidFill>
                  <a:srgbClr val="0000FF"/>
                </a:solidFill>
                <a:latin typeface="SimSun" pitchFamily="2" charset="-122"/>
                <a:ea typeface="HGｺﾞｼｯｸM" pitchFamily="49" charset="-128"/>
              </a:rPr>
              <a:t>IA</a:t>
            </a:r>
            <a:r>
              <a:rPr lang="en-US" altLang="ja-JP" b="1" dirty="0">
                <a:solidFill>
                  <a:srgbClr val="00CCFF"/>
                </a:solidFill>
                <a:latin typeface="SimSun" pitchFamily="2" charset="-122"/>
                <a:ea typeface="HGｺﾞｼｯｸM" pitchFamily="49" charset="-128"/>
              </a:rPr>
              <a:t>S</a:t>
            </a:r>
            <a:r>
              <a:rPr lang="en-US" altLang="ja-JP" b="1" dirty="0">
                <a:solidFill>
                  <a:srgbClr val="FF0000"/>
                </a:solidFill>
                <a:latin typeface="SimSun" pitchFamily="2" charset="-122"/>
                <a:ea typeface="HGｺﾞｼｯｸM" pitchFamily="49" charset="-128"/>
              </a:rPr>
              <a:t>RR</a:t>
            </a:r>
            <a:r>
              <a:rPr lang="en-US" altLang="ja-JP" b="1" dirty="0">
                <a:solidFill>
                  <a:srgbClr val="0000FF"/>
                </a:solidFill>
                <a:latin typeface="SimSun" pitchFamily="2" charset="-122"/>
                <a:ea typeface="HGｺﾞｼｯｸM" pitchFamily="49" charset="-128"/>
              </a:rPr>
              <a:t>I</a:t>
            </a:r>
            <a:r>
              <a:rPr lang="en-US" altLang="ja-JP" b="1" dirty="0">
                <a:solidFill>
                  <a:srgbClr val="FF0000"/>
                </a:solidFill>
                <a:latin typeface="SimSun" pitchFamily="2" charset="-122"/>
                <a:ea typeface="HGｺﾞｼｯｸM" pitchFamily="49" charset="-128"/>
              </a:rPr>
              <a:t>RR</a:t>
            </a:r>
            <a:r>
              <a:rPr lang="en-US" altLang="ja-JP" b="1" dirty="0">
                <a:solidFill>
                  <a:srgbClr val="4D4D4D"/>
                </a:solidFill>
                <a:latin typeface="SimSun" pitchFamily="2" charset="-122"/>
                <a:ea typeface="HGｺﾞｼｯｸM" pitchFamily="49" charset="-128"/>
              </a:rPr>
              <a:t>P</a:t>
            </a:r>
          </a:p>
        </p:txBody>
      </p:sp>
      <p:grpSp>
        <p:nvGrpSpPr>
          <p:cNvPr id="6148" name="Group 4"/>
          <p:cNvGrpSpPr>
            <a:grpSpLocks/>
          </p:cNvGrpSpPr>
          <p:nvPr/>
        </p:nvGrpSpPr>
        <p:grpSpPr bwMode="auto">
          <a:xfrm>
            <a:off x="1027113" y="5402263"/>
            <a:ext cx="7658100" cy="1444625"/>
            <a:chOff x="730" y="3207"/>
            <a:chExt cx="4824" cy="910"/>
          </a:xfrm>
        </p:grpSpPr>
        <p:sp>
          <p:nvSpPr>
            <p:cNvPr id="6153" name="Rectangle 5"/>
            <p:cNvSpPr>
              <a:spLocks noChangeArrowheads="1"/>
            </p:cNvSpPr>
            <p:nvPr/>
          </p:nvSpPr>
          <p:spPr bwMode="auto">
            <a:xfrm>
              <a:off x="730" y="3937"/>
              <a:ext cx="2900" cy="166"/>
            </a:xfrm>
            <a:prstGeom prst="rect">
              <a:avLst/>
            </a:prstGeom>
            <a:gradFill rotWithShape="1">
              <a:gsLst>
                <a:gs pos="0">
                  <a:srgbClr val="FF00FF"/>
                </a:gs>
                <a:gs pos="50000">
                  <a:srgbClr val="FFFFFF"/>
                </a:gs>
                <a:gs pos="100000">
                  <a:srgbClr val="FF00FF"/>
                </a:gs>
              </a:gsLst>
              <a:lin ang="5400000" scaled="1"/>
            </a:gradFill>
            <a:ln>
              <a:noFill/>
            </a:ln>
            <a:effectLst/>
            <a:extLst>
              <a:ext uri="{91240B29-F687-4F45-9708-019B960494DF}">
                <a14:hiddenLine xmlns:a14="http://schemas.microsoft.com/office/drawing/2010/main" w="9525">
                  <a:solidFill>
                    <a:srgbClr val="33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grpSp>
          <p:nvGrpSpPr>
            <p:cNvPr id="6154" name="Group 6"/>
            <p:cNvGrpSpPr>
              <a:grpSpLocks/>
            </p:cNvGrpSpPr>
            <p:nvPr/>
          </p:nvGrpSpPr>
          <p:grpSpPr bwMode="auto">
            <a:xfrm>
              <a:off x="896" y="3227"/>
              <a:ext cx="620" cy="694"/>
              <a:chOff x="1085" y="3028"/>
              <a:chExt cx="620" cy="694"/>
            </a:xfrm>
          </p:grpSpPr>
          <p:sp>
            <p:nvSpPr>
              <p:cNvPr id="6173" name="Freeform 7"/>
              <p:cNvSpPr>
                <a:spLocks/>
              </p:cNvSpPr>
              <p:nvPr/>
            </p:nvSpPr>
            <p:spPr bwMode="auto">
              <a:xfrm>
                <a:off x="1332" y="3549"/>
                <a:ext cx="373" cy="173"/>
              </a:xfrm>
              <a:custGeom>
                <a:avLst/>
                <a:gdLst>
                  <a:gd name="T0" fmla="*/ 18 w 573"/>
                  <a:gd name="T1" fmla="*/ 0 h 223"/>
                  <a:gd name="T2" fmla="*/ 4 w 573"/>
                  <a:gd name="T3" fmla="*/ 30 h 223"/>
                  <a:gd name="T4" fmla="*/ 40 w 573"/>
                  <a:gd name="T5" fmla="*/ 54 h 223"/>
                  <a:gd name="T6" fmla="*/ 6 w 573"/>
                  <a:gd name="T7" fmla="*/ 80 h 223"/>
                  <a:gd name="T8" fmla="*/ 36 w 573"/>
                  <a:gd name="T9" fmla="*/ 100 h 223"/>
                  <a:gd name="T10" fmla="*/ 102 w 573"/>
                  <a:gd name="T11" fmla="*/ 103 h 223"/>
                  <a:gd name="T12" fmla="*/ 158 w 573"/>
                  <a:gd name="T13" fmla="*/ 103 h 2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FF00FF"/>
                </a:solidFill>
                <a:round/>
                <a:headEnd/>
                <a:tailEnd/>
              </a:ln>
              <a:effectLst/>
              <a:extLst>
                <a:ext uri="{909E8E84-426E-40DD-AFC4-6F175D3DCCD1}">
                  <a14:hiddenFill xmlns:a14="http://schemas.microsoft.com/office/drawing/2010/main">
                    <a:solidFill>
                      <a:srgbClr val="99CC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174" name="Group 8"/>
              <p:cNvGrpSpPr>
                <a:grpSpLocks/>
              </p:cNvGrpSpPr>
              <p:nvPr/>
            </p:nvGrpSpPr>
            <p:grpSpPr bwMode="auto">
              <a:xfrm rot="-5400000">
                <a:off x="1084" y="3029"/>
                <a:ext cx="546" cy="543"/>
                <a:chOff x="2124" y="3147"/>
                <a:chExt cx="102" cy="102"/>
              </a:xfrm>
            </p:grpSpPr>
            <p:sp>
              <p:nvSpPr>
                <p:cNvPr id="6175" name="Oval 9"/>
                <p:cNvSpPr>
                  <a:spLocks noChangeArrowheads="1"/>
                </p:cNvSpPr>
                <p:nvPr/>
              </p:nvSpPr>
              <p:spPr bwMode="auto">
                <a:xfrm>
                  <a:off x="2124" y="3147"/>
                  <a:ext cx="102" cy="102"/>
                </a:xfrm>
                <a:prstGeom prst="ellipse">
                  <a:avLst/>
                </a:prstGeom>
                <a:gradFill rotWithShape="0">
                  <a:gsLst>
                    <a:gs pos="0">
                      <a:srgbClr val="FFFF00"/>
                    </a:gs>
                    <a:gs pos="100000">
                      <a:srgbClr val="0000CC"/>
                    </a:gs>
                  </a:gsLst>
                  <a:path path="shape">
                    <a:fillToRect l="50000" t="50000" r="50000" b="50000"/>
                  </a:path>
                </a:gradFill>
                <a:ln>
                  <a:noFill/>
                </a:ln>
                <a:effectLst/>
                <a:extLst>
                  <a:ext uri="{91240B29-F687-4F45-9708-019B960494DF}">
                    <a14:hiddenLine xmlns:a14="http://schemas.microsoft.com/office/drawing/2010/main" w="9525">
                      <a:solidFill>
                        <a:srgbClr val="3366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sp>
              <p:nvSpPr>
                <p:cNvPr id="6176" name="AutoShape 10"/>
                <p:cNvSpPr>
                  <a:spLocks noChangeArrowheads="1"/>
                </p:cNvSpPr>
                <p:nvPr/>
              </p:nvSpPr>
              <p:spPr bwMode="auto">
                <a:xfrm rot="-5400000">
                  <a:off x="2187" y="3177"/>
                  <a:ext cx="42" cy="36"/>
                </a:xfrm>
                <a:prstGeom prst="triangle">
                  <a:avLst>
                    <a:gd name="adj" fmla="val 50000"/>
                  </a:avLst>
                </a:prstGeom>
                <a:solidFill>
                  <a:srgbClr val="FFFFFF"/>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grpSp>
        </p:grpSp>
        <p:sp>
          <p:nvSpPr>
            <p:cNvPr id="6155" name="Freeform 11"/>
            <p:cNvSpPr>
              <a:spLocks/>
            </p:cNvSpPr>
            <p:nvPr/>
          </p:nvSpPr>
          <p:spPr bwMode="auto">
            <a:xfrm>
              <a:off x="1848" y="3748"/>
              <a:ext cx="372" cy="173"/>
            </a:xfrm>
            <a:custGeom>
              <a:avLst/>
              <a:gdLst>
                <a:gd name="T0" fmla="*/ 18 w 573"/>
                <a:gd name="T1" fmla="*/ 0 h 223"/>
                <a:gd name="T2" fmla="*/ 4 w 573"/>
                <a:gd name="T3" fmla="*/ 30 h 223"/>
                <a:gd name="T4" fmla="*/ 40 w 573"/>
                <a:gd name="T5" fmla="*/ 54 h 223"/>
                <a:gd name="T6" fmla="*/ 6 w 573"/>
                <a:gd name="T7" fmla="*/ 80 h 223"/>
                <a:gd name="T8" fmla="*/ 36 w 573"/>
                <a:gd name="T9" fmla="*/ 100 h 223"/>
                <a:gd name="T10" fmla="*/ 101 w 573"/>
                <a:gd name="T11" fmla="*/ 103 h 223"/>
                <a:gd name="T12" fmla="*/ 157 w 573"/>
                <a:gd name="T13" fmla="*/ 103 h 2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FF00FF"/>
              </a:solidFill>
              <a:round/>
              <a:headEnd/>
              <a:tailEnd/>
            </a:ln>
            <a:effectLst/>
            <a:extLst>
              <a:ext uri="{909E8E84-426E-40DD-AFC4-6F175D3DCCD1}">
                <a14:hiddenFill xmlns:a14="http://schemas.microsoft.com/office/drawing/2010/main">
                  <a:solidFill>
                    <a:srgbClr val="99CC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156" name="Group 12"/>
            <p:cNvGrpSpPr>
              <a:grpSpLocks/>
            </p:cNvGrpSpPr>
            <p:nvPr/>
          </p:nvGrpSpPr>
          <p:grpSpPr bwMode="auto">
            <a:xfrm rot="-5400000">
              <a:off x="1600" y="3228"/>
              <a:ext cx="546" cy="543"/>
              <a:chOff x="2124" y="3147"/>
              <a:chExt cx="102" cy="102"/>
            </a:xfrm>
          </p:grpSpPr>
          <p:sp>
            <p:nvSpPr>
              <p:cNvPr id="6171" name="Oval 13"/>
              <p:cNvSpPr>
                <a:spLocks noChangeArrowheads="1"/>
              </p:cNvSpPr>
              <p:nvPr/>
            </p:nvSpPr>
            <p:spPr bwMode="auto">
              <a:xfrm>
                <a:off x="2124" y="3147"/>
                <a:ext cx="102" cy="102"/>
              </a:xfrm>
              <a:prstGeom prst="ellipse">
                <a:avLst/>
              </a:prstGeom>
              <a:gradFill rotWithShape="0">
                <a:gsLst>
                  <a:gs pos="0">
                    <a:srgbClr val="FFFF00"/>
                  </a:gs>
                  <a:gs pos="100000">
                    <a:srgbClr val="FF3399"/>
                  </a:gs>
                </a:gsLst>
                <a:path path="shape">
                  <a:fillToRect l="50000" t="50000" r="50000" b="50000"/>
                </a:path>
              </a:gradFill>
              <a:ln>
                <a:noFill/>
              </a:ln>
              <a:effectLst/>
              <a:extLst>
                <a:ext uri="{91240B29-F687-4F45-9708-019B960494DF}">
                  <a14:hiddenLine xmlns:a14="http://schemas.microsoft.com/office/drawing/2010/main" w="9525">
                    <a:solidFill>
                      <a:srgbClr val="3366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sp>
            <p:nvSpPr>
              <p:cNvPr id="6172" name="AutoShape 14"/>
              <p:cNvSpPr>
                <a:spLocks noChangeArrowheads="1"/>
              </p:cNvSpPr>
              <p:nvPr/>
            </p:nvSpPr>
            <p:spPr bwMode="auto">
              <a:xfrm rot="-5400000">
                <a:off x="2187" y="3177"/>
                <a:ext cx="42" cy="36"/>
              </a:xfrm>
              <a:prstGeom prst="triangle">
                <a:avLst>
                  <a:gd name="adj" fmla="val 50000"/>
                </a:avLst>
              </a:prstGeom>
              <a:solidFill>
                <a:srgbClr val="FFFFFF"/>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grpSp>
        <p:sp>
          <p:nvSpPr>
            <p:cNvPr id="6157" name="Freeform 15"/>
            <p:cNvSpPr>
              <a:spLocks/>
            </p:cNvSpPr>
            <p:nvPr/>
          </p:nvSpPr>
          <p:spPr bwMode="auto">
            <a:xfrm>
              <a:off x="2551" y="3748"/>
              <a:ext cx="373" cy="173"/>
            </a:xfrm>
            <a:custGeom>
              <a:avLst/>
              <a:gdLst>
                <a:gd name="T0" fmla="*/ 18 w 573"/>
                <a:gd name="T1" fmla="*/ 0 h 223"/>
                <a:gd name="T2" fmla="*/ 4 w 573"/>
                <a:gd name="T3" fmla="*/ 30 h 223"/>
                <a:gd name="T4" fmla="*/ 40 w 573"/>
                <a:gd name="T5" fmla="*/ 54 h 223"/>
                <a:gd name="T6" fmla="*/ 6 w 573"/>
                <a:gd name="T7" fmla="*/ 80 h 223"/>
                <a:gd name="T8" fmla="*/ 36 w 573"/>
                <a:gd name="T9" fmla="*/ 100 h 223"/>
                <a:gd name="T10" fmla="*/ 102 w 573"/>
                <a:gd name="T11" fmla="*/ 103 h 223"/>
                <a:gd name="T12" fmla="*/ 158 w 573"/>
                <a:gd name="T13" fmla="*/ 103 h 2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FF00FF"/>
              </a:solidFill>
              <a:round/>
              <a:headEnd/>
              <a:tailEnd/>
            </a:ln>
            <a:effectLst/>
            <a:extLst>
              <a:ext uri="{909E8E84-426E-40DD-AFC4-6F175D3DCCD1}">
                <a14:hiddenFill xmlns:a14="http://schemas.microsoft.com/office/drawing/2010/main">
                  <a:solidFill>
                    <a:srgbClr val="99CC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158" name="Group 16"/>
            <p:cNvGrpSpPr>
              <a:grpSpLocks/>
            </p:cNvGrpSpPr>
            <p:nvPr/>
          </p:nvGrpSpPr>
          <p:grpSpPr bwMode="auto">
            <a:xfrm rot="-5400000">
              <a:off x="2303" y="3228"/>
              <a:ext cx="546" cy="544"/>
              <a:chOff x="2124" y="3147"/>
              <a:chExt cx="102" cy="102"/>
            </a:xfrm>
          </p:grpSpPr>
          <p:sp>
            <p:nvSpPr>
              <p:cNvPr id="6169" name="Oval 17"/>
              <p:cNvSpPr>
                <a:spLocks noChangeArrowheads="1"/>
              </p:cNvSpPr>
              <p:nvPr/>
            </p:nvSpPr>
            <p:spPr bwMode="auto">
              <a:xfrm>
                <a:off x="2124" y="3147"/>
                <a:ext cx="102" cy="102"/>
              </a:xfrm>
              <a:prstGeom prst="ellipse">
                <a:avLst/>
              </a:prstGeom>
              <a:gradFill rotWithShape="0">
                <a:gsLst>
                  <a:gs pos="0">
                    <a:srgbClr val="FFFF00"/>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rgbClr val="3366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sp>
            <p:nvSpPr>
              <p:cNvPr id="6170" name="AutoShape 18"/>
              <p:cNvSpPr>
                <a:spLocks noChangeArrowheads="1"/>
              </p:cNvSpPr>
              <p:nvPr/>
            </p:nvSpPr>
            <p:spPr bwMode="auto">
              <a:xfrm rot="-5400000">
                <a:off x="2187" y="3177"/>
                <a:ext cx="42" cy="36"/>
              </a:xfrm>
              <a:prstGeom prst="triangle">
                <a:avLst>
                  <a:gd name="adj" fmla="val 50000"/>
                </a:avLst>
              </a:prstGeom>
              <a:solidFill>
                <a:srgbClr val="FFFFFF"/>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grpSp>
        <p:sp>
          <p:nvSpPr>
            <p:cNvPr id="6159" name="Freeform 19"/>
            <p:cNvSpPr>
              <a:spLocks/>
            </p:cNvSpPr>
            <p:nvPr/>
          </p:nvSpPr>
          <p:spPr bwMode="auto">
            <a:xfrm>
              <a:off x="3256" y="3748"/>
              <a:ext cx="372" cy="173"/>
            </a:xfrm>
            <a:custGeom>
              <a:avLst/>
              <a:gdLst>
                <a:gd name="T0" fmla="*/ 18 w 573"/>
                <a:gd name="T1" fmla="*/ 0 h 223"/>
                <a:gd name="T2" fmla="*/ 4 w 573"/>
                <a:gd name="T3" fmla="*/ 30 h 223"/>
                <a:gd name="T4" fmla="*/ 40 w 573"/>
                <a:gd name="T5" fmla="*/ 54 h 223"/>
                <a:gd name="T6" fmla="*/ 6 w 573"/>
                <a:gd name="T7" fmla="*/ 80 h 223"/>
                <a:gd name="T8" fmla="*/ 36 w 573"/>
                <a:gd name="T9" fmla="*/ 100 h 223"/>
                <a:gd name="T10" fmla="*/ 101 w 573"/>
                <a:gd name="T11" fmla="*/ 103 h 223"/>
                <a:gd name="T12" fmla="*/ 157 w 573"/>
                <a:gd name="T13" fmla="*/ 103 h 2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FF00FF"/>
              </a:solidFill>
              <a:round/>
              <a:headEnd/>
              <a:tailEnd/>
            </a:ln>
            <a:effectLst/>
            <a:extLst>
              <a:ext uri="{909E8E84-426E-40DD-AFC4-6F175D3DCCD1}">
                <a14:hiddenFill xmlns:a14="http://schemas.microsoft.com/office/drawing/2010/main">
                  <a:solidFill>
                    <a:srgbClr val="99CC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160" name="Group 20"/>
            <p:cNvGrpSpPr>
              <a:grpSpLocks/>
            </p:cNvGrpSpPr>
            <p:nvPr/>
          </p:nvGrpSpPr>
          <p:grpSpPr bwMode="auto">
            <a:xfrm rot="-5400000">
              <a:off x="3008" y="3228"/>
              <a:ext cx="546" cy="543"/>
              <a:chOff x="2124" y="3147"/>
              <a:chExt cx="102" cy="102"/>
            </a:xfrm>
          </p:grpSpPr>
          <p:sp>
            <p:nvSpPr>
              <p:cNvPr id="6167" name="Oval 21"/>
              <p:cNvSpPr>
                <a:spLocks noChangeArrowheads="1"/>
              </p:cNvSpPr>
              <p:nvPr/>
            </p:nvSpPr>
            <p:spPr bwMode="auto">
              <a:xfrm>
                <a:off x="2124" y="3147"/>
                <a:ext cx="102" cy="102"/>
              </a:xfrm>
              <a:prstGeom prst="ellipse">
                <a:avLst/>
              </a:prstGeom>
              <a:gradFill rotWithShape="0">
                <a:gsLst>
                  <a:gs pos="0">
                    <a:srgbClr val="FFFF00"/>
                  </a:gs>
                  <a:gs pos="100000">
                    <a:srgbClr val="993300"/>
                  </a:gs>
                </a:gsLst>
                <a:path path="shape">
                  <a:fillToRect l="50000" t="50000" r="50000" b="50000"/>
                </a:path>
              </a:gradFill>
              <a:ln>
                <a:noFill/>
              </a:ln>
              <a:effectLst/>
              <a:extLst>
                <a:ext uri="{91240B29-F687-4F45-9708-019B960494DF}">
                  <a14:hiddenLine xmlns:a14="http://schemas.microsoft.com/office/drawing/2010/main" w="9525">
                    <a:solidFill>
                      <a:srgbClr val="3366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sp>
            <p:nvSpPr>
              <p:cNvPr id="6168" name="AutoShape 22"/>
              <p:cNvSpPr>
                <a:spLocks noChangeArrowheads="1"/>
              </p:cNvSpPr>
              <p:nvPr/>
            </p:nvSpPr>
            <p:spPr bwMode="auto">
              <a:xfrm rot="-5400000">
                <a:off x="2187" y="3177"/>
                <a:ext cx="42" cy="36"/>
              </a:xfrm>
              <a:prstGeom prst="triangle">
                <a:avLst>
                  <a:gd name="adj" fmla="val 50000"/>
                </a:avLst>
              </a:prstGeom>
              <a:solidFill>
                <a:srgbClr val="FFFFFF"/>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sz="1800">
                  <a:solidFill>
                    <a:srgbClr val="4D4D4D"/>
                  </a:solidFill>
                </a:endParaRPr>
              </a:p>
            </p:txBody>
          </p:sp>
        </p:grpSp>
        <p:sp>
          <p:nvSpPr>
            <p:cNvPr id="6161" name="Text Box 23"/>
            <p:cNvSpPr txBox="1">
              <a:spLocks noChangeArrowheads="1"/>
            </p:cNvSpPr>
            <p:nvPr/>
          </p:nvSpPr>
          <p:spPr bwMode="auto">
            <a:xfrm>
              <a:off x="3757" y="3479"/>
              <a:ext cx="1797" cy="233"/>
            </a:xfrm>
            <a:prstGeom prst="rect">
              <a:avLst/>
            </a:prstGeom>
            <a:noFill/>
            <a:ln>
              <a:noFill/>
            </a:ln>
            <a:effectLst/>
            <a:extLst>
              <a:ext uri="{909E8E84-426E-40DD-AFC4-6F175D3DCCD1}">
                <a14:hiddenFill xmlns:a14="http://schemas.microsoft.com/office/drawing/2010/main">
                  <a:solidFill>
                    <a:srgbClr val="99CCCC"/>
                  </a:solidFill>
                </a14:hiddenFill>
              </a:ext>
              <a:ext uri="{91240B29-F687-4F45-9708-019B960494DF}">
                <a14:hiddenLine xmlns:a14="http://schemas.microsoft.com/office/drawing/2010/main" w="9525">
                  <a:solidFill>
                    <a:srgbClr val="33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ＭＳ Ｐゴシック" pitchFamily="50" charset="-128"/>
                </a:defRPr>
              </a:lvl1pPr>
              <a:lvl2pPr marL="742950" indent="-285750" eaLnBrk="0" hangingPunct="0">
                <a:defRPr kumimoji="1" sz="2000">
                  <a:solidFill>
                    <a:schemeClr val="tx1"/>
                  </a:solidFill>
                  <a:latin typeface="Arial" charset="0"/>
                  <a:ea typeface="ＭＳ Ｐゴシック" pitchFamily="50" charset="-128"/>
                </a:defRPr>
              </a:lvl2pPr>
              <a:lvl3pPr marL="1143000" indent="-228600" eaLnBrk="0" hangingPunct="0">
                <a:defRPr kumimoji="1" sz="2000">
                  <a:solidFill>
                    <a:schemeClr val="tx1"/>
                  </a:solidFill>
                  <a:latin typeface="Arial" charset="0"/>
                  <a:ea typeface="ＭＳ Ｐゴシック" pitchFamily="50" charset="-128"/>
                </a:defRPr>
              </a:lvl3pPr>
              <a:lvl4pPr marL="1600200" indent="-228600" eaLnBrk="0" hangingPunct="0">
                <a:defRPr kumimoji="1" sz="2000">
                  <a:solidFill>
                    <a:schemeClr val="tx1"/>
                  </a:solidFill>
                  <a:latin typeface="Arial" charset="0"/>
                  <a:ea typeface="ＭＳ Ｐゴシック" pitchFamily="50" charset="-128"/>
                </a:defRPr>
              </a:lvl4pPr>
              <a:lvl5pPr marL="2057400" indent="-228600" eaLnBrk="0" hangingPunct="0">
                <a:defRPr kumimoji="1" sz="20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r>
                <a:rPr kumimoji="0" lang="en-US" altLang="ja-JP" sz="1800" b="1">
                  <a:solidFill>
                    <a:srgbClr val="000000"/>
                  </a:solidFill>
                </a:rPr>
                <a:t>Material-binding peptide</a:t>
              </a:r>
              <a:endParaRPr kumimoji="0" lang="ja-JP" altLang="en-US" sz="1800" b="1">
                <a:solidFill>
                  <a:srgbClr val="000000"/>
                </a:solidFill>
              </a:endParaRPr>
            </a:p>
          </p:txBody>
        </p:sp>
        <p:sp>
          <p:nvSpPr>
            <p:cNvPr id="6162" name="Line 24"/>
            <p:cNvSpPr>
              <a:spLocks noChangeShapeType="1"/>
            </p:cNvSpPr>
            <p:nvPr/>
          </p:nvSpPr>
          <p:spPr bwMode="auto">
            <a:xfrm flipH="1">
              <a:off x="3417" y="3636"/>
              <a:ext cx="329" cy="19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3" name="Text Box 25"/>
            <p:cNvSpPr txBox="1">
              <a:spLocks noChangeArrowheads="1"/>
            </p:cNvSpPr>
            <p:nvPr/>
          </p:nvSpPr>
          <p:spPr bwMode="auto">
            <a:xfrm>
              <a:off x="3984" y="3884"/>
              <a:ext cx="1070" cy="233"/>
            </a:xfrm>
            <a:prstGeom prst="rect">
              <a:avLst/>
            </a:prstGeom>
            <a:noFill/>
            <a:ln>
              <a:noFill/>
            </a:ln>
            <a:effectLst/>
            <a:extLst>
              <a:ext uri="{909E8E84-426E-40DD-AFC4-6F175D3DCCD1}">
                <a14:hiddenFill xmlns:a14="http://schemas.microsoft.com/office/drawing/2010/main">
                  <a:solidFill>
                    <a:srgbClr val="99CCCC"/>
                  </a:solidFill>
                </a14:hiddenFill>
              </a:ext>
              <a:ext uri="{91240B29-F687-4F45-9708-019B960494DF}">
                <a14:hiddenLine xmlns:a14="http://schemas.microsoft.com/office/drawing/2010/main" w="9525">
                  <a:solidFill>
                    <a:srgbClr val="33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ＭＳ Ｐゴシック" pitchFamily="50" charset="-128"/>
                </a:defRPr>
              </a:lvl1pPr>
              <a:lvl2pPr marL="742950" indent="-285750" eaLnBrk="0" hangingPunct="0">
                <a:defRPr kumimoji="1" sz="2000">
                  <a:solidFill>
                    <a:schemeClr val="tx1"/>
                  </a:solidFill>
                  <a:latin typeface="Arial" charset="0"/>
                  <a:ea typeface="ＭＳ Ｐゴシック" pitchFamily="50" charset="-128"/>
                </a:defRPr>
              </a:lvl2pPr>
              <a:lvl3pPr marL="1143000" indent="-228600" eaLnBrk="0" hangingPunct="0">
                <a:defRPr kumimoji="1" sz="2000">
                  <a:solidFill>
                    <a:schemeClr val="tx1"/>
                  </a:solidFill>
                  <a:latin typeface="Arial" charset="0"/>
                  <a:ea typeface="ＭＳ Ｐゴシック" pitchFamily="50" charset="-128"/>
                </a:defRPr>
              </a:lvl3pPr>
              <a:lvl4pPr marL="1600200" indent="-228600" eaLnBrk="0" hangingPunct="0">
                <a:defRPr kumimoji="1" sz="2000">
                  <a:solidFill>
                    <a:schemeClr val="tx1"/>
                  </a:solidFill>
                  <a:latin typeface="Arial" charset="0"/>
                  <a:ea typeface="ＭＳ Ｐゴシック" pitchFamily="50" charset="-128"/>
                </a:defRPr>
              </a:lvl4pPr>
              <a:lvl5pPr marL="2057400" indent="-228600" eaLnBrk="0" hangingPunct="0">
                <a:defRPr kumimoji="1" sz="20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r>
                <a:rPr kumimoji="0" lang="en-US" altLang="ja-JP" sz="1800" b="1">
                  <a:solidFill>
                    <a:srgbClr val="000000"/>
                  </a:solidFill>
                </a:rPr>
                <a:t>Solid material</a:t>
              </a:r>
              <a:endParaRPr kumimoji="0" lang="ja-JP" altLang="en-US" sz="1800" b="1">
                <a:solidFill>
                  <a:srgbClr val="000000"/>
                </a:solidFill>
              </a:endParaRPr>
            </a:p>
          </p:txBody>
        </p:sp>
        <p:sp>
          <p:nvSpPr>
            <p:cNvPr id="6164" name="Line 26"/>
            <p:cNvSpPr>
              <a:spLocks noChangeShapeType="1"/>
            </p:cNvSpPr>
            <p:nvPr/>
          </p:nvSpPr>
          <p:spPr bwMode="auto">
            <a:xfrm flipH="1">
              <a:off x="3643" y="4021"/>
              <a:ext cx="328" cy="9"/>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5" name="Text Box 27"/>
            <p:cNvSpPr txBox="1">
              <a:spLocks noChangeArrowheads="1"/>
            </p:cNvSpPr>
            <p:nvPr/>
          </p:nvSpPr>
          <p:spPr bwMode="auto">
            <a:xfrm>
              <a:off x="3813" y="3207"/>
              <a:ext cx="1385" cy="233"/>
            </a:xfrm>
            <a:prstGeom prst="rect">
              <a:avLst/>
            </a:prstGeom>
            <a:noFill/>
            <a:ln>
              <a:noFill/>
            </a:ln>
            <a:effectLst/>
            <a:extLst>
              <a:ext uri="{909E8E84-426E-40DD-AFC4-6F175D3DCCD1}">
                <a14:hiddenFill xmlns:a14="http://schemas.microsoft.com/office/drawing/2010/main">
                  <a:solidFill>
                    <a:srgbClr val="99CCCC"/>
                  </a:solidFill>
                </a14:hiddenFill>
              </a:ext>
              <a:ext uri="{91240B29-F687-4F45-9708-019B960494DF}">
                <a14:hiddenLine xmlns:a14="http://schemas.microsoft.com/office/drawing/2010/main" w="9525">
                  <a:solidFill>
                    <a:srgbClr val="33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ＭＳ Ｐゴシック" pitchFamily="50" charset="-128"/>
                </a:defRPr>
              </a:lvl1pPr>
              <a:lvl2pPr marL="742950" indent="-285750" eaLnBrk="0" hangingPunct="0">
                <a:defRPr kumimoji="1" sz="2000">
                  <a:solidFill>
                    <a:schemeClr val="tx1"/>
                  </a:solidFill>
                  <a:latin typeface="Arial" charset="0"/>
                  <a:ea typeface="ＭＳ Ｐゴシック" pitchFamily="50" charset="-128"/>
                </a:defRPr>
              </a:lvl2pPr>
              <a:lvl3pPr marL="1143000" indent="-228600" eaLnBrk="0" hangingPunct="0">
                <a:defRPr kumimoji="1" sz="2000">
                  <a:solidFill>
                    <a:schemeClr val="tx1"/>
                  </a:solidFill>
                  <a:latin typeface="Arial" charset="0"/>
                  <a:ea typeface="ＭＳ Ｐゴシック" pitchFamily="50" charset="-128"/>
                </a:defRPr>
              </a:lvl3pPr>
              <a:lvl4pPr marL="1600200" indent="-228600" eaLnBrk="0" hangingPunct="0">
                <a:defRPr kumimoji="1" sz="2000">
                  <a:solidFill>
                    <a:schemeClr val="tx1"/>
                  </a:solidFill>
                  <a:latin typeface="Arial" charset="0"/>
                  <a:ea typeface="ＭＳ Ｐゴシック" pitchFamily="50" charset="-128"/>
                </a:defRPr>
              </a:lvl4pPr>
              <a:lvl5pPr marL="2057400" indent="-228600" eaLnBrk="0" hangingPunct="0">
                <a:defRPr kumimoji="1" sz="20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r>
                <a:rPr kumimoji="0" lang="en-US" altLang="ja-JP" sz="1800" b="1">
                  <a:solidFill>
                    <a:srgbClr val="000000"/>
                  </a:solidFill>
                </a:rPr>
                <a:t>Functional protein</a:t>
              </a:r>
              <a:endParaRPr kumimoji="0" lang="ja-JP" altLang="en-US" sz="1800" b="1">
                <a:solidFill>
                  <a:srgbClr val="000000"/>
                </a:solidFill>
              </a:endParaRPr>
            </a:p>
          </p:txBody>
        </p:sp>
        <p:sp>
          <p:nvSpPr>
            <p:cNvPr id="6166" name="Line 28"/>
            <p:cNvSpPr>
              <a:spLocks noChangeShapeType="1"/>
            </p:cNvSpPr>
            <p:nvPr/>
          </p:nvSpPr>
          <p:spPr bwMode="auto">
            <a:xfrm flipH="1">
              <a:off x="3543" y="3365"/>
              <a:ext cx="319" cy="99"/>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149" name="Text Box 29"/>
          <p:cNvSpPr txBox="1">
            <a:spLocks noChangeArrowheads="1"/>
          </p:cNvSpPr>
          <p:nvPr/>
        </p:nvSpPr>
        <p:spPr bwMode="auto">
          <a:xfrm>
            <a:off x="222250" y="4178300"/>
            <a:ext cx="7662863" cy="1230313"/>
          </a:xfrm>
          <a:prstGeom prst="rect">
            <a:avLst/>
          </a:prstGeom>
          <a:noFill/>
          <a:ln>
            <a:noFill/>
          </a:ln>
          <a:effectLst/>
          <a:extLst>
            <a:ext uri="{909E8E84-426E-40DD-AFC4-6F175D3DCCD1}">
              <a14:hiddenFill xmlns:a14="http://schemas.microsoft.com/office/drawing/2010/main">
                <a:solidFill>
                  <a:srgbClr val="99CCCC"/>
                </a:solidFill>
              </a14:hiddenFill>
            </a:ext>
            <a:ext uri="{91240B29-F687-4F45-9708-019B960494DF}">
              <a14:hiddenLine xmlns:a14="http://schemas.microsoft.com/office/drawing/2010/main" w="9525">
                <a:solidFill>
                  <a:srgbClr val="33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charset="0"/>
                <a:ea typeface="ＭＳ Ｐゴシック" pitchFamily="50" charset="-128"/>
              </a:defRPr>
            </a:lvl1pPr>
            <a:lvl2pPr marL="742950" indent="-285750" eaLnBrk="0" hangingPunct="0">
              <a:defRPr kumimoji="1" sz="2000">
                <a:solidFill>
                  <a:schemeClr val="tx1"/>
                </a:solidFill>
                <a:latin typeface="Arial" charset="0"/>
                <a:ea typeface="ＭＳ Ｐゴシック" pitchFamily="50" charset="-128"/>
              </a:defRPr>
            </a:lvl2pPr>
            <a:lvl3pPr marL="1143000" indent="-228600" eaLnBrk="0" hangingPunct="0">
              <a:defRPr kumimoji="1" sz="2000">
                <a:solidFill>
                  <a:schemeClr val="tx1"/>
                </a:solidFill>
                <a:latin typeface="Arial" charset="0"/>
                <a:ea typeface="ＭＳ Ｐゴシック" pitchFamily="50" charset="-128"/>
              </a:defRPr>
            </a:lvl3pPr>
            <a:lvl4pPr marL="1600200" indent="-228600" eaLnBrk="0" hangingPunct="0">
              <a:defRPr kumimoji="1" sz="2000">
                <a:solidFill>
                  <a:schemeClr val="tx1"/>
                </a:solidFill>
                <a:latin typeface="Arial" charset="0"/>
                <a:ea typeface="ＭＳ Ｐゴシック" pitchFamily="50" charset="-128"/>
              </a:defRPr>
            </a:lvl4pPr>
            <a:lvl5pPr marL="2057400" indent="-228600" eaLnBrk="0" hangingPunct="0">
              <a:defRPr kumimoji="1" sz="20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pPr eaLnBrk="1" hangingPunct="1"/>
            <a:r>
              <a:rPr lang="en-US" altLang="ja-JP" b="1">
                <a:solidFill>
                  <a:srgbClr val="4D4D4D"/>
                </a:solidFill>
              </a:rPr>
              <a:t>Advantage of material-binding peptides</a:t>
            </a:r>
            <a:r>
              <a:rPr lang="ja-JP" altLang="en-US" b="1">
                <a:solidFill>
                  <a:srgbClr val="FF0000"/>
                </a:solidFill>
              </a:rPr>
              <a:t> </a:t>
            </a:r>
          </a:p>
          <a:p>
            <a:pPr eaLnBrk="1" hangingPunct="1">
              <a:buFontTx/>
              <a:buChar char="•"/>
            </a:pPr>
            <a:r>
              <a:rPr lang="ja-JP" altLang="en-US" sz="1800" b="1">
                <a:solidFill>
                  <a:srgbClr val="000000"/>
                </a:solidFill>
              </a:rPr>
              <a:t> </a:t>
            </a:r>
            <a:r>
              <a:rPr lang="en-US" altLang="ja-JP" sz="1800" b="1">
                <a:solidFill>
                  <a:srgbClr val="FF0000"/>
                </a:solidFill>
              </a:rPr>
              <a:t>Direct immobilization of protein with high density</a:t>
            </a:r>
            <a:endParaRPr lang="ja-JP" altLang="en-US" sz="1800" b="1">
              <a:solidFill>
                <a:srgbClr val="000000"/>
              </a:solidFill>
            </a:endParaRPr>
          </a:p>
          <a:p>
            <a:pPr eaLnBrk="1" hangingPunct="1">
              <a:buFontTx/>
              <a:buChar char="•"/>
            </a:pPr>
            <a:r>
              <a:rPr lang="ja-JP" altLang="en-US" sz="1800" b="1">
                <a:solidFill>
                  <a:srgbClr val="000000"/>
                </a:solidFill>
              </a:rPr>
              <a:t> </a:t>
            </a:r>
            <a:r>
              <a:rPr lang="en-US" altLang="ja-JP" sz="1800" b="1">
                <a:solidFill>
                  <a:srgbClr val="FF0000"/>
                </a:solidFill>
              </a:rPr>
              <a:t>Maintaining high remaining activity of protein after immobilization</a:t>
            </a:r>
            <a:endParaRPr lang="en-US" altLang="ja-JP" sz="1800" b="1">
              <a:solidFill>
                <a:srgbClr val="000000"/>
              </a:solidFill>
            </a:endParaRPr>
          </a:p>
          <a:p>
            <a:pPr eaLnBrk="1" hangingPunct="1">
              <a:buFontTx/>
              <a:buChar char="•"/>
            </a:pPr>
            <a:r>
              <a:rPr lang="en-US" altLang="ja-JP" sz="1800" b="1">
                <a:solidFill>
                  <a:srgbClr val="000000"/>
                </a:solidFill>
              </a:rPr>
              <a:t> </a:t>
            </a:r>
            <a:r>
              <a:rPr lang="en-US" altLang="ja-JP" sz="1800" b="1">
                <a:solidFill>
                  <a:srgbClr val="FF0000"/>
                </a:solidFill>
              </a:rPr>
              <a:t>Controlling orientation of protein uniformly</a:t>
            </a:r>
            <a:endParaRPr lang="en-US" altLang="ja-JP" sz="1800" b="1">
              <a:solidFill>
                <a:srgbClr val="000000"/>
              </a:solidFill>
            </a:endParaRPr>
          </a:p>
        </p:txBody>
      </p:sp>
      <p:sp>
        <p:nvSpPr>
          <p:cNvPr id="6150" name="Text Box 313"/>
          <p:cNvSpPr txBox="1">
            <a:spLocks noChangeArrowheads="1"/>
          </p:cNvSpPr>
          <p:nvPr/>
        </p:nvSpPr>
        <p:spPr bwMode="auto">
          <a:xfrm>
            <a:off x="3810000" y="1406525"/>
            <a:ext cx="4572000" cy="104457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175125" eaLnBrk="0" hangingPunct="0">
              <a:defRPr kumimoji="1" sz="2000">
                <a:solidFill>
                  <a:schemeClr val="tx1"/>
                </a:solidFill>
                <a:latin typeface="Arial" charset="0"/>
                <a:ea typeface="ＭＳ Ｐゴシック" pitchFamily="50" charset="-128"/>
              </a:defRPr>
            </a:lvl1pPr>
            <a:lvl2pPr marL="742950" indent="-285750" defTabSz="4175125" eaLnBrk="0" hangingPunct="0">
              <a:defRPr kumimoji="1" sz="2000">
                <a:solidFill>
                  <a:schemeClr val="tx1"/>
                </a:solidFill>
                <a:latin typeface="Arial" charset="0"/>
                <a:ea typeface="ＭＳ Ｐゴシック" pitchFamily="50" charset="-128"/>
              </a:defRPr>
            </a:lvl2pPr>
            <a:lvl3pPr marL="1143000" indent="-228600" defTabSz="4175125" eaLnBrk="0" hangingPunct="0">
              <a:defRPr kumimoji="1" sz="2000">
                <a:solidFill>
                  <a:schemeClr val="tx1"/>
                </a:solidFill>
                <a:latin typeface="Arial" charset="0"/>
                <a:ea typeface="ＭＳ Ｐゴシック" pitchFamily="50" charset="-128"/>
              </a:defRPr>
            </a:lvl3pPr>
            <a:lvl4pPr marL="1600200" indent="-228600" defTabSz="4175125" eaLnBrk="0" hangingPunct="0">
              <a:defRPr kumimoji="1" sz="2000">
                <a:solidFill>
                  <a:schemeClr val="tx1"/>
                </a:solidFill>
                <a:latin typeface="Arial" charset="0"/>
                <a:ea typeface="ＭＳ Ｐゴシック" pitchFamily="50" charset="-128"/>
              </a:defRPr>
            </a:lvl4pPr>
            <a:lvl5pPr marL="2057400" indent="-228600" defTabSz="4175125" eaLnBrk="0" hangingPunct="0">
              <a:defRPr kumimoji="1" sz="2000">
                <a:solidFill>
                  <a:schemeClr val="tx1"/>
                </a:solidFill>
                <a:latin typeface="Arial" charset="0"/>
                <a:ea typeface="ＭＳ Ｐゴシック" pitchFamily="50" charset="-128"/>
              </a:defRPr>
            </a:lvl5pPr>
            <a:lvl6pPr marL="25146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pPr eaLnBrk="1" hangingPunct="1"/>
            <a:r>
              <a:rPr lang="en-US" altLang="ja-JP" b="1" dirty="0">
                <a:solidFill>
                  <a:srgbClr val="FF0000"/>
                </a:solidFill>
                <a:ea typeface="HGｺﾞｼｯｸM" pitchFamily="49" charset="-128"/>
              </a:rPr>
              <a:t>PC-tag</a:t>
            </a:r>
            <a:r>
              <a:rPr lang="en-US" altLang="ja-JP" b="1" dirty="0">
                <a:solidFill>
                  <a:srgbClr val="000000"/>
                </a:solidFill>
                <a:ea typeface="HGｺﾞｼｯｸM" pitchFamily="49" charset="-128"/>
              </a:rPr>
              <a:t> (JP2010-031668)</a:t>
            </a:r>
          </a:p>
          <a:p>
            <a:pPr eaLnBrk="1" hangingPunct="1"/>
            <a:r>
              <a:rPr lang="en-US" altLang="ja-JP" b="1" dirty="0">
                <a:solidFill>
                  <a:srgbClr val="4D4D4D"/>
                </a:solidFill>
                <a:latin typeface="SimSun" pitchFamily="2" charset="-122"/>
                <a:ea typeface="SimSun" pitchFamily="2" charset="-122"/>
              </a:rPr>
              <a:t>PC-MLT8: </a:t>
            </a:r>
            <a:r>
              <a:rPr lang="en-US" altLang="ja-JP" b="1" dirty="0">
                <a:solidFill>
                  <a:srgbClr val="00FF00"/>
                </a:solidFill>
                <a:latin typeface="SimSun" pitchFamily="2" charset="-122"/>
                <a:ea typeface="SimSun" pitchFamily="2" charset="-122"/>
              </a:rPr>
              <a:t>W</a:t>
            </a:r>
            <a:r>
              <a:rPr lang="en-US" altLang="ja-JP" b="1" dirty="0">
                <a:solidFill>
                  <a:srgbClr val="00CCFF"/>
                </a:solidFill>
                <a:latin typeface="SimSun" pitchFamily="2" charset="-122"/>
                <a:ea typeface="SimSun" pitchFamily="2" charset="-122"/>
              </a:rPr>
              <a:t>T</a:t>
            </a:r>
            <a:r>
              <a:rPr lang="en-US" altLang="ja-JP" b="1" dirty="0">
                <a:solidFill>
                  <a:srgbClr val="4D4D4D"/>
                </a:solidFill>
                <a:latin typeface="SimSun" pitchFamily="2" charset="-122"/>
                <a:ea typeface="SimSun" pitchFamily="2" charset="-122"/>
              </a:rPr>
              <a:t>P</a:t>
            </a:r>
            <a:r>
              <a:rPr lang="en-US" altLang="ja-JP" b="1" dirty="0">
                <a:solidFill>
                  <a:srgbClr val="3333FF"/>
                </a:solidFill>
                <a:latin typeface="SimSun" pitchFamily="2" charset="-122"/>
                <a:ea typeface="SimSun" pitchFamily="2" charset="-122"/>
              </a:rPr>
              <a:t>I</a:t>
            </a:r>
            <a:r>
              <a:rPr lang="en-US" altLang="ja-JP" b="1" dirty="0">
                <a:solidFill>
                  <a:srgbClr val="4D4D4D"/>
                </a:solidFill>
                <a:latin typeface="SimSun" pitchFamily="2" charset="-122"/>
                <a:ea typeface="SimSun" pitchFamily="2" charset="-122"/>
              </a:rPr>
              <a:t>M</a:t>
            </a:r>
            <a:r>
              <a:rPr lang="en-US" altLang="ja-JP" b="1" dirty="0">
                <a:solidFill>
                  <a:srgbClr val="00CCFF"/>
                </a:solidFill>
                <a:latin typeface="SimSun" pitchFamily="2" charset="-122"/>
                <a:ea typeface="SimSun" pitchFamily="2" charset="-122"/>
              </a:rPr>
              <a:t>ST</a:t>
            </a:r>
            <a:r>
              <a:rPr lang="en-US" altLang="ja-JP" b="1" dirty="0">
                <a:solidFill>
                  <a:srgbClr val="3333FF"/>
                </a:solidFill>
                <a:latin typeface="SimSun" pitchFamily="2" charset="-122"/>
                <a:ea typeface="SimSun" pitchFamily="2" charset="-122"/>
              </a:rPr>
              <a:t>V</a:t>
            </a:r>
            <a:r>
              <a:rPr lang="en-US" altLang="ja-JP" b="1" dirty="0">
                <a:solidFill>
                  <a:srgbClr val="4D4D4D"/>
                </a:solidFill>
                <a:latin typeface="SimSun" pitchFamily="2" charset="-122"/>
                <a:ea typeface="SimSun" pitchFamily="2" charset="-122"/>
              </a:rPr>
              <a:t>M</a:t>
            </a:r>
            <a:r>
              <a:rPr lang="en-US" altLang="ja-JP" b="1" dirty="0">
                <a:solidFill>
                  <a:srgbClr val="FF00FF"/>
                </a:solidFill>
                <a:latin typeface="SimSun" pitchFamily="2" charset="-122"/>
                <a:ea typeface="SimSun" pitchFamily="2" charset="-122"/>
              </a:rPr>
              <a:t>E</a:t>
            </a:r>
            <a:r>
              <a:rPr lang="en-US" altLang="ja-JP" b="1" dirty="0">
                <a:solidFill>
                  <a:srgbClr val="3333FF"/>
                </a:solidFill>
                <a:latin typeface="SimSun" pitchFamily="2" charset="-122"/>
                <a:ea typeface="SimSun" pitchFamily="2" charset="-122"/>
              </a:rPr>
              <a:t>I</a:t>
            </a:r>
            <a:r>
              <a:rPr lang="en-US" altLang="ja-JP" b="1" dirty="0">
                <a:solidFill>
                  <a:srgbClr val="4D4D4D"/>
                </a:solidFill>
                <a:latin typeface="SimSun" pitchFamily="2" charset="-122"/>
                <a:ea typeface="SimSun" pitchFamily="2" charset="-122"/>
              </a:rPr>
              <a:t>G</a:t>
            </a:r>
            <a:r>
              <a:rPr lang="en-US" altLang="ja-JP" b="1" dirty="0">
                <a:solidFill>
                  <a:srgbClr val="00FF00"/>
                </a:solidFill>
                <a:latin typeface="SimSun" pitchFamily="2" charset="-122"/>
                <a:ea typeface="SimSun" pitchFamily="2" charset="-122"/>
              </a:rPr>
              <a:t>Y</a:t>
            </a:r>
            <a:r>
              <a:rPr lang="en-US" altLang="ja-JP" b="1" dirty="0">
                <a:solidFill>
                  <a:srgbClr val="FF00FF"/>
                </a:solidFill>
                <a:latin typeface="SimSun" pitchFamily="2" charset="-122"/>
                <a:ea typeface="SimSun" pitchFamily="2" charset="-122"/>
              </a:rPr>
              <a:t>D</a:t>
            </a:r>
            <a:r>
              <a:rPr lang="en-US" altLang="ja-JP" b="1" dirty="0">
                <a:solidFill>
                  <a:srgbClr val="00CCFF"/>
                </a:solidFill>
                <a:latin typeface="SimSun" pitchFamily="2" charset="-122"/>
                <a:ea typeface="SimSun" pitchFamily="2" charset="-122"/>
              </a:rPr>
              <a:t>N</a:t>
            </a:r>
            <a:r>
              <a:rPr lang="en-US" altLang="ja-JP" b="1" dirty="0">
                <a:solidFill>
                  <a:srgbClr val="3333FF"/>
                </a:solidFill>
                <a:latin typeface="SimSun" pitchFamily="2" charset="-122"/>
                <a:ea typeface="SimSun" pitchFamily="2" charset="-122"/>
              </a:rPr>
              <a:t>V</a:t>
            </a:r>
            <a:r>
              <a:rPr lang="en-US" altLang="ja-JP" b="1" dirty="0">
                <a:solidFill>
                  <a:srgbClr val="FF00FF"/>
                </a:solidFill>
                <a:latin typeface="SimSun" pitchFamily="2" charset="-122"/>
                <a:ea typeface="SimSun" pitchFamily="2" charset="-122"/>
              </a:rPr>
              <a:t>E</a:t>
            </a:r>
            <a:r>
              <a:rPr lang="en-US" altLang="ja-JP" b="1" dirty="0">
                <a:solidFill>
                  <a:srgbClr val="00CCFF"/>
                </a:solidFill>
                <a:latin typeface="SimSun" pitchFamily="2" charset="-122"/>
                <a:ea typeface="SimSun" pitchFamily="2" charset="-122"/>
              </a:rPr>
              <a:t>SQ</a:t>
            </a:r>
            <a:r>
              <a:rPr lang="en-US" altLang="ja-JP" b="1" dirty="0">
                <a:solidFill>
                  <a:srgbClr val="FF0000"/>
                </a:solidFill>
                <a:latin typeface="SimSun" pitchFamily="2" charset="-122"/>
                <a:ea typeface="SimSun" pitchFamily="2" charset="-122"/>
              </a:rPr>
              <a:t>R</a:t>
            </a:r>
            <a:r>
              <a:rPr lang="en-US" altLang="ja-JP" b="1" dirty="0">
                <a:solidFill>
                  <a:srgbClr val="4D4D4D"/>
                </a:solidFill>
                <a:latin typeface="SimSun" pitchFamily="2" charset="-122"/>
                <a:ea typeface="SimSun" pitchFamily="2" charset="-122"/>
              </a:rPr>
              <a:t> </a:t>
            </a:r>
          </a:p>
          <a:p>
            <a:pPr eaLnBrk="1" hangingPunct="1"/>
            <a:r>
              <a:rPr lang="en-US" altLang="ja-JP" b="1" dirty="0">
                <a:solidFill>
                  <a:srgbClr val="4D4D4D"/>
                </a:solidFill>
                <a:latin typeface="SimSun" pitchFamily="2" charset="-122"/>
                <a:ea typeface="SimSun" pitchFamily="2" charset="-122"/>
              </a:rPr>
              <a:t>PC-OMP6: </a:t>
            </a:r>
            <a:r>
              <a:rPr lang="en-US" altLang="ja-JP" b="1" dirty="0">
                <a:solidFill>
                  <a:srgbClr val="00CCFF"/>
                </a:solidFill>
                <a:latin typeface="SimSun" pitchFamily="2" charset="-122"/>
                <a:ea typeface="SimSun" pitchFamily="2" charset="-122"/>
              </a:rPr>
              <a:t>NSN</a:t>
            </a:r>
            <a:r>
              <a:rPr lang="en-US" altLang="ja-JP" b="1" dirty="0">
                <a:solidFill>
                  <a:srgbClr val="00FF00"/>
                </a:solidFill>
                <a:latin typeface="SimSun" pitchFamily="2" charset="-122"/>
                <a:ea typeface="SimSun" pitchFamily="2" charset="-122"/>
              </a:rPr>
              <a:t>FF</a:t>
            </a:r>
            <a:r>
              <a:rPr lang="en-US" altLang="ja-JP" b="1" dirty="0">
                <a:solidFill>
                  <a:srgbClr val="4D4D4D"/>
                </a:solidFill>
                <a:latin typeface="SimSun" pitchFamily="2" charset="-122"/>
                <a:ea typeface="SimSun" pitchFamily="2" charset="-122"/>
              </a:rPr>
              <a:t>G</a:t>
            </a:r>
            <a:r>
              <a:rPr lang="en-US" altLang="ja-JP" b="1" dirty="0">
                <a:solidFill>
                  <a:srgbClr val="3333FF"/>
                </a:solidFill>
                <a:latin typeface="SimSun" pitchFamily="2" charset="-122"/>
                <a:ea typeface="SimSun" pitchFamily="2" charset="-122"/>
              </a:rPr>
              <a:t>LV</a:t>
            </a:r>
            <a:r>
              <a:rPr lang="en-US" altLang="ja-JP" b="1" dirty="0">
                <a:solidFill>
                  <a:srgbClr val="FF00FF"/>
                </a:solidFill>
                <a:latin typeface="SimSun" pitchFamily="2" charset="-122"/>
                <a:ea typeface="SimSun" pitchFamily="2" charset="-122"/>
              </a:rPr>
              <a:t>D</a:t>
            </a:r>
            <a:r>
              <a:rPr lang="en-US" altLang="ja-JP" b="1" dirty="0">
                <a:solidFill>
                  <a:srgbClr val="4D4D4D"/>
                </a:solidFill>
                <a:latin typeface="SimSun" pitchFamily="2" charset="-122"/>
                <a:ea typeface="SimSun" pitchFamily="2" charset="-122"/>
              </a:rPr>
              <a:t>G</a:t>
            </a:r>
            <a:r>
              <a:rPr lang="en-US" altLang="ja-JP" b="1" dirty="0">
                <a:solidFill>
                  <a:srgbClr val="3333FF"/>
                </a:solidFill>
                <a:latin typeface="SimSun" pitchFamily="2" charset="-122"/>
                <a:ea typeface="SimSun" pitchFamily="2" charset="-122"/>
              </a:rPr>
              <a:t>L</a:t>
            </a:r>
            <a:r>
              <a:rPr lang="en-US" altLang="ja-JP" b="1" dirty="0">
                <a:solidFill>
                  <a:srgbClr val="00CCFF"/>
                </a:solidFill>
                <a:latin typeface="SimSun" pitchFamily="2" charset="-122"/>
                <a:ea typeface="SimSun" pitchFamily="2" charset="-122"/>
              </a:rPr>
              <a:t>N</a:t>
            </a:r>
            <a:r>
              <a:rPr lang="en-US" altLang="ja-JP" b="1" dirty="0">
                <a:solidFill>
                  <a:srgbClr val="00FF00"/>
                </a:solidFill>
                <a:latin typeface="SimSun" pitchFamily="2" charset="-122"/>
                <a:ea typeface="SimSun" pitchFamily="2" charset="-122"/>
              </a:rPr>
              <a:t>F</a:t>
            </a:r>
            <a:r>
              <a:rPr lang="en-US" altLang="ja-JP" b="1" dirty="0">
                <a:solidFill>
                  <a:srgbClr val="3333FF"/>
                </a:solidFill>
                <a:latin typeface="SimSun" pitchFamily="2" charset="-122"/>
                <a:ea typeface="SimSun" pitchFamily="2" charset="-122"/>
              </a:rPr>
              <a:t>AV</a:t>
            </a:r>
            <a:r>
              <a:rPr lang="en-US" altLang="ja-JP" b="1" dirty="0">
                <a:solidFill>
                  <a:srgbClr val="00CCFF"/>
                </a:solidFill>
                <a:latin typeface="SimSun" pitchFamily="2" charset="-122"/>
                <a:ea typeface="SimSun" pitchFamily="2" charset="-122"/>
              </a:rPr>
              <a:t>Q</a:t>
            </a:r>
            <a:r>
              <a:rPr lang="en-US" altLang="ja-JP" b="1" dirty="0">
                <a:solidFill>
                  <a:srgbClr val="00FF00"/>
                </a:solidFill>
                <a:latin typeface="SimSun" pitchFamily="2" charset="-122"/>
                <a:ea typeface="SimSun" pitchFamily="2" charset="-122"/>
              </a:rPr>
              <a:t>Y</a:t>
            </a:r>
            <a:r>
              <a:rPr lang="en-US" altLang="ja-JP" b="1" dirty="0">
                <a:solidFill>
                  <a:srgbClr val="3333FF"/>
                </a:solidFill>
                <a:latin typeface="SimSun" pitchFamily="2" charset="-122"/>
                <a:ea typeface="SimSun" pitchFamily="2" charset="-122"/>
              </a:rPr>
              <a:t>L</a:t>
            </a:r>
            <a:r>
              <a:rPr lang="en-US" altLang="ja-JP" b="1" dirty="0">
                <a:solidFill>
                  <a:srgbClr val="4D4D4D"/>
                </a:solidFill>
                <a:latin typeface="SimSun" pitchFamily="2" charset="-122"/>
                <a:ea typeface="SimSun" pitchFamily="2" charset="-122"/>
              </a:rPr>
              <a:t>G</a:t>
            </a:r>
            <a:r>
              <a:rPr lang="en-US" altLang="ja-JP" b="1" dirty="0">
                <a:solidFill>
                  <a:srgbClr val="FF0000"/>
                </a:solidFill>
                <a:latin typeface="SimSun" pitchFamily="2" charset="-122"/>
                <a:ea typeface="SimSun" pitchFamily="2" charset="-122"/>
              </a:rPr>
              <a:t>K</a:t>
            </a:r>
          </a:p>
        </p:txBody>
      </p:sp>
      <p:sp>
        <p:nvSpPr>
          <p:cNvPr id="6151" name="Text Box 313"/>
          <p:cNvSpPr txBox="1">
            <a:spLocks noChangeArrowheads="1"/>
          </p:cNvSpPr>
          <p:nvPr/>
        </p:nvSpPr>
        <p:spPr bwMode="auto">
          <a:xfrm>
            <a:off x="3810000" y="2549525"/>
            <a:ext cx="4572000" cy="70788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175125" eaLnBrk="0" hangingPunct="0">
              <a:defRPr kumimoji="1" sz="2000">
                <a:solidFill>
                  <a:schemeClr val="tx1"/>
                </a:solidFill>
                <a:latin typeface="Arial" charset="0"/>
                <a:ea typeface="ＭＳ Ｐゴシック" pitchFamily="50" charset="-128"/>
              </a:defRPr>
            </a:lvl1pPr>
            <a:lvl2pPr marL="742950" indent="-285750" defTabSz="4175125" eaLnBrk="0" hangingPunct="0">
              <a:defRPr kumimoji="1" sz="2000">
                <a:solidFill>
                  <a:schemeClr val="tx1"/>
                </a:solidFill>
                <a:latin typeface="Arial" charset="0"/>
                <a:ea typeface="ＭＳ Ｐゴシック" pitchFamily="50" charset="-128"/>
              </a:defRPr>
            </a:lvl2pPr>
            <a:lvl3pPr marL="1143000" indent="-228600" defTabSz="4175125" eaLnBrk="0" hangingPunct="0">
              <a:defRPr kumimoji="1" sz="2000">
                <a:solidFill>
                  <a:schemeClr val="tx1"/>
                </a:solidFill>
                <a:latin typeface="Arial" charset="0"/>
                <a:ea typeface="ＭＳ Ｐゴシック" pitchFamily="50" charset="-128"/>
              </a:defRPr>
            </a:lvl3pPr>
            <a:lvl4pPr marL="1600200" indent="-228600" defTabSz="4175125" eaLnBrk="0" hangingPunct="0">
              <a:defRPr kumimoji="1" sz="2000">
                <a:solidFill>
                  <a:schemeClr val="tx1"/>
                </a:solidFill>
                <a:latin typeface="Arial" charset="0"/>
                <a:ea typeface="ＭＳ Ｐゴシック" pitchFamily="50" charset="-128"/>
              </a:defRPr>
            </a:lvl4pPr>
            <a:lvl5pPr marL="2057400" indent="-228600" defTabSz="4175125" eaLnBrk="0" hangingPunct="0">
              <a:defRPr kumimoji="1" sz="2000">
                <a:solidFill>
                  <a:schemeClr val="tx1"/>
                </a:solidFill>
                <a:latin typeface="Arial" charset="0"/>
                <a:ea typeface="ＭＳ Ｐゴシック" pitchFamily="50" charset="-128"/>
              </a:defRPr>
            </a:lvl5pPr>
            <a:lvl6pPr marL="25146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pPr eaLnBrk="1" hangingPunct="1"/>
            <a:r>
              <a:rPr lang="en-US" altLang="ja-JP" b="1" dirty="0">
                <a:solidFill>
                  <a:srgbClr val="FF0000"/>
                </a:solidFill>
                <a:ea typeface="HGｺﾞｼｯｸM" pitchFamily="49" charset="-128"/>
              </a:rPr>
              <a:t>PMMA-tag</a:t>
            </a:r>
            <a:r>
              <a:rPr lang="en-US" altLang="ja-JP" b="1" dirty="0">
                <a:solidFill>
                  <a:srgbClr val="000000"/>
                </a:solidFill>
                <a:ea typeface="HGｺﾞｼｯｸM" pitchFamily="49" charset="-128"/>
              </a:rPr>
              <a:t> (</a:t>
            </a:r>
            <a:r>
              <a:rPr lang="en-US" altLang="ja-JP" b="1" dirty="0">
                <a:solidFill>
                  <a:srgbClr val="4D4D4D"/>
                </a:solidFill>
              </a:rPr>
              <a:t>JP</a:t>
            </a:r>
            <a:r>
              <a:rPr lang="da-DK" altLang="ja-JP" b="1" dirty="0">
                <a:solidFill>
                  <a:srgbClr val="4D4D4D"/>
                </a:solidFill>
              </a:rPr>
              <a:t>2010-031668</a:t>
            </a:r>
            <a:r>
              <a:rPr lang="en-US" altLang="ja-JP" b="1" dirty="0">
                <a:solidFill>
                  <a:srgbClr val="000000"/>
                </a:solidFill>
                <a:ea typeface="HGｺﾞｼｯｸM" pitchFamily="49" charset="-128"/>
              </a:rPr>
              <a:t>)</a:t>
            </a:r>
          </a:p>
          <a:p>
            <a:pPr eaLnBrk="1" hangingPunct="1"/>
            <a:r>
              <a:rPr lang="en-US" altLang="ja-JP" b="1" dirty="0">
                <a:solidFill>
                  <a:srgbClr val="4D4D4D"/>
                </a:solidFill>
                <a:latin typeface="SimSun" pitchFamily="2" charset="-122"/>
                <a:ea typeface="SimSun" pitchFamily="2" charset="-122"/>
              </a:rPr>
              <a:t>PM-OMP25:</a:t>
            </a:r>
            <a:r>
              <a:rPr lang="en-US" altLang="ja-JP" b="1" dirty="0">
                <a:solidFill>
                  <a:srgbClr val="FF00FF"/>
                </a:solidFill>
                <a:latin typeface="SimSun" pitchFamily="2" charset="-122"/>
                <a:ea typeface="SimSun" pitchFamily="2" charset="-122"/>
              </a:rPr>
              <a:t>D</a:t>
            </a:r>
            <a:r>
              <a:rPr lang="en-US" altLang="ja-JP" b="1" dirty="0">
                <a:solidFill>
                  <a:srgbClr val="3333FF"/>
                </a:solidFill>
                <a:latin typeface="SimSun" pitchFamily="2" charset="-122"/>
                <a:ea typeface="SimSun" pitchFamily="2" charset="-122"/>
              </a:rPr>
              <a:t>V</a:t>
            </a:r>
            <a:r>
              <a:rPr lang="en-US" altLang="ja-JP" b="1" dirty="0">
                <a:solidFill>
                  <a:srgbClr val="FF00FF"/>
                </a:solidFill>
                <a:latin typeface="SimSun" pitchFamily="2" charset="-122"/>
                <a:ea typeface="SimSun" pitchFamily="2" charset="-122"/>
              </a:rPr>
              <a:t>E</a:t>
            </a:r>
            <a:r>
              <a:rPr lang="en-US" altLang="ja-JP" b="1" dirty="0">
                <a:solidFill>
                  <a:srgbClr val="4D4D4D"/>
                </a:solidFill>
                <a:latin typeface="SimSun" pitchFamily="2" charset="-122"/>
                <a:ea typeface="SimSun" pitchFamily="2" charset="-122"/>
              </a:rPr>
              <a:t>G</a:t>
            </a:r>
            <a:r>
              <a:rPr lang="en-US" altLang="ja-JP" b="1" dirty="0">
                <a:solidFill>
                  <a:srgbClr val="3333FF"/>
                </a:solidFill>
                <a:latin typeface="SimSun" pitchFamily="2" charset="-122"/>
                <a:ea typeface="SimSun" pitchFamily="2" charset="-122"/>
              </a:rPr>
              <a:t>I</a:t>
            </a:r>
            <a:r>
              <a:rPr lang="en-US" altLang="ja-JP" b="1" dirty="0">
                <a:solidFill>
                  <a:srgbClr val="4D4D4D"/>
                </a:solidFill>
                <a:latin typeface="SimSun" pitchFamily="2" charset="-122"/>
                <a:ea typeface="SimSun" pitchFamily="2" charset="-122"/>
              </a:rPr>
              <a:t>G</a:t>
            </a:r>
            <a:r>
              <a:rPr lang="en-US" altLang="ja-JP" b="1" dirty="0">
                <a:solidFill>
                  <a:srgbClr val="FF00FF"/>
                </a:solidFill>
                <a:latin typeface="SimSun" pitchFamily="2" charset="-122"/>
                <a:ea typeface="SimSun" pitchFamily="2" charset="-122"/>
              </a:rPr>
              <a:t>D</a:t>
            </a:r>
            <a:r>
              <a:rPr lang="en-US" altLang="ja-JP" b="1" dirty="0">
                <a:solidFill>
                  <a:srgbClr val="3333FF"/>
                </a:solidFill>
                <a:latin typeface="SimSun" pitchFamily="2" charset="-122"/>
                <a:ea typeface="SimSun" pitchFamily="2" charset="-122"/>
              </a:rPr>
              <a:t>V</a:t>
            </a:r>
            <a:r>
              <a:rPr lang="en-US" altLang="ja-JP" b="1" dirty="0">
                <a:solidFill>
                  <a:srgbClr val="FF00FF"/>
                </a:solidFill>
                <a:latin typeface="SimSun" pitchFamily="2" charset="-122"/>
                <a:ea typeface="SimSun" pitchFamily="2" charset="-122"/>
              </a:rPr>
              <a:t>D</a:t>
            </a:r>
            <a:r>
              <a:rPr lang="en-US" altLang="ja-JP" b="1" dirty="0">
                <a:solidFill>
                  <a:srgbClr val="3333FF"/>
                </a:solidFill>
                <a:latin typeface="SimSun" pitchFamily="2" charset="-122"/>
                <a:ea typeface="SimSun" pitchFamily="2" charset="-122"/>
              </a:rPr>
              <a:t>LV</a:t>
            </a:r>
            <a:r>
              <a:rPr lang="en-US" altLang="ja-JP" b="1" dirty="0">
                <a:solidFill>
                  <a:srgbClr val="00CCFF"/>
                </a:solidFill>
                <a:latin typeface="SimSun" pitchFamily="2" charset="-122"/>
                <a:ea typeface="SimSun" pitchFamily="2" charset="-122"/>
              </a:rPr>
              <a:t>N</a:t>
            </a:r>
            <a:r>
              <a:rPr lang="en-US" altLang="ja-JP" b="1" dirty="0">
                <a:solidFill>
                  <a:srgbClr val="00FF00"/>
                </a:solidFill>
                <a:latin typeface="SimSun" pitchFamily="2" charset="-122"/>
                <a:ea typeface="SimSun" pitchFamily="2" charset="-122"/>
              </a:rPr>
              <a:t>YF</a:t>
            </a:r>
            <a:r>
              <a:rPr lang="en-US" altLang="ja-JP" b="1" dirty="0">
                <a:solidFill>
                  <a:srgbClr val="FF00FF"/>
                </a:solidFill>
                <a:latin typeface="SimSun" pitchFamily="2" charset="-122"/>
                <a:ea typeface="SimSun" pitchFamily="2" charset="-122"/>
              </a:rPr>
              <a:t>E</a:t>
            </a:r>
            <a:r>
              <a:rPr lang="en-US" altLang="ja-JP" b="1" dirty="0">
                <a:solidFill>
                  <a:srgbClr val="3333FF"/>
                </a:solidFill>
                <a:latin typeface="SimSun" pitchFamily="2" charset="-122"/>
                <a:ea typeface="SimSun" pitchFamily="2" charset="-122"/>
              </a:rPr>
              <a:t>V</a:t>
            </a:r>
            <a:r>
              <a:rPr lang="en-US" altLang="ja-JP" b="1" dirty="0">
                <a:solidFill>
                  <a:srgbClr val="4D4D4D"/>
                </a:solidFill>
                <a:latin typeface="SimSun" pitchFamily="2" charset="-122"/>
                <a:ea typeface="SimSun" pitchFamily="2" charset="-122"/>
              </a:rPr>
              <a:t>G</a:t>
            </a:r>
            <a:r>
              <a:rPr lang="en-US" altLang="ja-JP" b="1" dirty="0">
                <a:solidFill>
                  <a:srgbClr val="3333FF"/>
                </a:solidFill>
                <a:latin typeface="SimSun" pitchFamily="2" charset="-122"/>
                <a:ea typeface="SimSun" pitchFamily="2" charset="-122"/>
              </a:rPr>
              <a:t>A</a:t>
            </a:r>
            <a:r>
              <a:rPr lang="en-US" altLang="ja-JP" b="1" dirty="0">
                <a:solidFill>
                  <a:srgbClr val="00CCFF"/>
                </a:solidFill>
                <a:latin typeface="SimSun" pitchFamily="2" charset="-122"/>
                <a:ea typeface="SimSun" pitchFamily="2" charset="-122"/>
              </a:rPr>
              <a:t>T</a:t>
            </a:r>
            <a:r>
              <a:rPr lang="en-US" altLang="ja-JP" b="1" dirty="0">
                <a:solidFill>
                  <a:srgbClr val="00FF00"/>
                </a:solidFill>
                <a:latin typeface="SimSun" pitchFamily="2" charset="-122"/>
                <a:ea typeface="SimSun" pitchFamily="2" charset="-122"/>
              </a:rPr>
              <a:t>Y</a:t>
            </a:r>
            <a:r>
              <a:rPr lang="en-US" altLang="ja-JP" b="1" dirty="0">
                <a:solidFill>
                  <a:srgbClr val="00CCFF"/>
                </a:solidFill>
                <a:latin typeface="SimSun" pitchFamily="2" charset="-122"/>
                <a:ea typeface="SimSun" pitchFamily="2" charset="-122"/>
              </a:rPr>
              <a:t>T</a:t>
            </a:r>
            <a:r>
              <a:rPr lang="en-US" altLang="ja-JP" b="1" dirty="0">
                <a:solidFill>
                  <a:srgbClr val="00FF00"/>
                </a:solidFill>
                <a:latin typeface="SimSun" pitchFamily="2" charset="-122"/>
                <a:ea typeface="SimSun" pitchFamily="2" charset="-122"/>
              </a:rPr>
              <a:t>F</a:t>
            </a:r>
            <a:r>
              <a:rPr lang="en-US" altLang="ja-JP" b="1" dirty="0">
                <a:solidFill>
                  <a:srgbClr val="00CCFF"/>
                </a:solidFill>
                <a:latin typeface="SimSun" pitchFamily="2" charset="-122"/>
                <a:ea typeface="SimSun" pitchFamily="2" charset="-122"/>
              </a:rPr>
              <a:t>N</a:t>
            </a:r>
            <a:r>
              <a:rPr lang="en-US" altLang="ja-JP" b="1" dirty="0">
                <a:solidFill>
                  <a:srgbClr val="FF0000"/>
                </a:solidFill>
                <a:latin typeface="SimSun" pitchFamily="2" charset="-122"/>
                <a:ea typeface="SimSun" pitchFamily="2" charset="-122"/>
              </a:rPr>
              <a:t>K</a:t>
            </a:r>
          </a:p>
        </p:txBody>
      </p:sp>
      <p:sp>
        <p:nvSpPr>
          <p:cNvPr id="6152" name="Text Box 313"/>
          <p:cNvSpPr txBox="1">
            <a:spLocks noChangeArrowheads="1"/>
          </p:cNvSpPr>
          <p:nvPr/>
        </p:nvSpPr>
        <p:spPr bwMode="auto">
          <a:xfrm>
            <a:off x="3811588" y="3370263"/>
            <a:ext cx="4572000" cy="708025"/>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175125" eaLnBrk="0" hangingPunct="0">
              <a:defRPr kumimoji="1" sz="2000">
                <a:solidFill>
                  <a:schemeClr val="tx1"/>
                </a:solidFill>
                <a:latin typeface="Arial" charset="0"/>
                <a:ea typeface="ＭＳ Ｐゴシック" pitchFamily="50" charset="-128"/>
              </a:defRPr>
            </a:lvl1pPr>
            <a:lvl2pPr marL="742950" indent="-285750" defTabSz="4175125" eaLnBrk="0" hangingPunct="0">
              <a:defRPr kumimoji="1" sz="2000">
                <a:solidFill>
                  <a:schemeClr val="tx1"/>
                </a:solidFill>
                <a:latin typeface="Arial" charset="0"/>
                <a:ea typeface="ＭＳ Ｐゴシック" pitchFamily="50" charset="-128"/>
              </a:defRPr>
            </a:lvl2pPr>
            <a:lvl3pPr marL="1143000" indent="-228600" defTabSz="4175125" eaLnBrk="0" hangingPunct="0">
              <a:defRPr kumimoji="1" sz="2000">
                <a:solidFill>
                  <a:schemeClr val="tx1"/>
                </a:solidFill>
                <a:latin typeface="Arial" charset="0"/>
                <a:ea typeface="ＭＳ Ｐゴシック" pitchFamily="50" charset="-128"/>
              </a:defRPr>
            </a:lvl3pPr>
            <a:lvl4pPr marL="1600200" indent="-228600" defTabSz="4175125" eaLnBrk="0" hangingPunct="0">
              <a:defRPr kumimoji="1" sz="2000">
                <a:solidFill>
                  <a:schemeClr val="tx1"/>
                </a:solidFill>
                <a:latin typeface="Arial" charset="0"/>
                <a:ea typeface="ＭＳ Ｐゴシック" pitchFamily="50" charset="-128"/>
              </a:defRPr>
            </a:lvl4pPr>
            <a:lvl5pPr marL="2057400" indent="-228600" defTabSz="4175125" eaLnBrk="0" hangingPunct="0">
              <a:defRPr kumimoji="1" sz="2000">
                <a:solidFill>
                  <a:schemeClr val="tx1"/>
                </a:solidFill>
                <a:latin typeface="Arial" charset="0"/>
                <a:ea typeface="ＭＳ Ｐゴシック" pitchFamily="50" charset="-128"/>
              </a:defRPr>
            </a:lvl5pPr>
            <a:lvl6pPr marL="25146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pPr eaLnBrk="1" hangingPunct="1"/>
            <a:r>
              <a:rPr lang="en-US" altLang="ja-JP" b="1" dirty="0" err="1">
                <a:solidFill>
                  <a:srgbClr val="FF0000"/>
                </a:solidFill>
                <a:ea typeface="HGｺﾞｼｯｸM" pitchFamily="49" charset="-128"/>
              </a:rPr>
              <a:t>SiN</a:t>
            </a:r>
            <a:r>
              <a:rPr lang="en-US" altLang="ja-JP" b="1" dirty="0">
                <a:solidFill>
                  <a:srgbClr val="FF0000"/>
                </a:solidFill>
                <a:ea typeface="HGｺﾞｼｯｸM" pitchFamily="49" charset="-128"/>
              </a:rPr>
              <a:t>-tag</a:t>
            </a:r>
            <a:r>
              <a:rPr lang="en-US" altLang="ja-JP" b="1" dirty="0">
                <a:solidFill>
                  <a:srgbClr val="000000"/>
                </a:solidFill>
                <a:ea typeface="HGｺﾞｼｯｸM" pitchFamily="49" charset="-128"/>
              </a:rPr>
              <a:t> (</a:t>
            </a:r>
            <a:r>
              <a:rPr lang="en-US" altLang="ja-JP" b="1" dirty="0">
                <a:solidFill>
                  <a:srgbClr val="4D4D4D"/>
                </a:solidFill>
              </a:rPr>
              <a:t>JP2012-028681</a:t>
            </a:r>
            <a:r>
              <a:rPr lang="en-US" altLang="ja-JP" b="1" dirty="0">
                <a:solidFill>
                  <a:srgbClr val="000000"/>
                </a:solidFill>
                <a:ea typeface="HGｺﾞｼｯｸM" pitchFamily="49" charset="-128"/>
              </a:rPr>
              <a:t>)</a:t>
            </a:r>
          </a:p>
          <a:p>
            <a:pPr eaLnBrk="1" hangingPunct="1"/>
            <a:r>
              <a:rPr lang="en-US" altLang="ja-JP" b="1" dirty="0">
                <a:solidFill>
                  <a:srgbClr val="4D4D4D"/>
                </a:solidFill>
                <a:latin typeface="SimSun" pitchFamily="2" charset="-122"/>
                <a:ea typeface="SimSun" pitchFamily="2" charset="-122"/>
              </a:rPr>
              <a:t>ELN-TP14, ELN-CT22, ELN-V821</a:t>
            </a:r>
          </a:p>
        </p:txBody>
      </p:sp>
      <p:sp>
        <p:nvSpPr>
          <p:cNvPr id="33" name="Text Box 313"/>
          <p:cNvSpPr txBox="1">
            <a:spLocks noChangeArrowheads="1"/>
          </p:cNvSpPr>
          <p:nvPr/>
        </p:nvSpPr>
        <p:spPr bwMode="auto">
          <a:xfrm>
            <a:off x="124619" y="3208338"/>
            <a:ext cx="3432969" cy="70802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175125" eaLnBrk="0" hangingPunct="0">
              <a:defRPr kumimoji="1" sz="2000">
                <a:solidFill>
                  <a:schemeClr val="tx1"/>
                </a:solidFill>
                <a:latin typeface="Arial" charset="0"/>
                <a:ea typeface="ＭＳ Ｐゴシック" pitchFamily="50" charset="-128"/>
              </a:defRPr>
            </a:lvl1pPr>
            <a:lvl2pPr marL="742950" indent="-285750" defTabSz="4175125" eaLnBrk="0" hangingPunct="0">
              <a:defRPr kumimoji="1" sz="2000">
                <a:solidFill>
                  <a:schemeClr val="tx1"/>
                </a:solidFill>
                <a:latin typeface="Arial" charset="0"/>
                <a:ea typeface="ＭＳ Ｐゴシック" pitchFamily="50" charset="-128"/>
              </a:defRPr>
            </a:lvl2pPr>
            <a:lvl3pPr marL="1143000" indent="-228600" defTabSz="4175125" eaLnBrk="0" hangingPunct="0">
              <a:defRPr kumimoji="1" sz="2000">
                <a:solidFill>
                  <a:schemeClr val="tx1"/>
                </a:solidFill>
                <a:latin typeface="Arial" charset="0"/>
                <a:ea typeface="ＭＳ Ｐゴシック" pitchFamily="50" charset="-128"/>
              </a:defRPr>
            </a:lvl3pPr>
            <a:lvl4pPr marL="1600200" indent="-228600" defTabSz="4175125" eaLnBrk="0" hangingPunct="0">
              <a:defRPr kumimoji="1" sz="2000">
                <a:solidFill>
                  <a:schemeClr val="tx1"/>
                </a:solidFill>
                <a:latin typeface="Arial" charset="0"/>
                <a:ea typeface="ＭＳ Ｐゴシック" pitchFamily="50" charset="-128"/>
              </a:defRPr>
            </a:lvl4pPr>
            <a:lvl5pPr marL="2057400" indent="-228600" defTabSz="4175125" eaLnBrk="0" hangingPunct="0">
              <a:defRPr kumimoji="1" sz="2000">
                <a:solidFill>
                  <a:schemeClr val="tx1"/>
                </a:solidFill>
                <a:latin typeface="Arial" charset="0"/>
                <a:ea typeface="ＭＳ Ｐゴシック" pitchFamily="50" charset="-128"/>
              </a:defRPr>
            </a:lvl5pPr>
            <a:lvl6pPr marL="25146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defTabSz="4175125"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pPr eaLnBrk="1" hangingPunct="1"/>
            <a:r>
              <a:rPr lang="en-US" altLang="ja-JP" b="1" dirty="0">
                <a:solidFill>
                  <a:srgbClr val="FF0000"/>
                </a:solidFill>
                <a:ea typeface="HGｺﾞｼｯｸM" pitchFamily="49" charset="-128"/>
              </a:rPr>
              <a:t>PDMS-tag</a:t>
            </a:r>
            <a:r>
              <a:rPr lang="en-US" altLang="ja-JP" b="1" dirty="0">
                <a:solidFill>
                  <a:srgbClr val="000000"/>
                </a:solidFill>
                <a:ea typeface="HGｺﾞｼｯｸM" pitchFamily="49" charset="-128"/>
              </a:rPr>
              <a:t> (</a:t>
            </a:r>
            <a:r>
              <a:rPr lang="en-US" altLang="ja-JP" b="1" dirty="0">
                <a:solidFill>
                  <a:srgbClr val="4D4D4D"/>
                </a:solidFill>
              </a:rPr>
              <a:t>JP</a:t>
            </a:r>
            <a:r>
              <a:rPr lang="en-US" altLang="ja-JP" dirty="0"/>
              <a:t>2015-026489</a:t>
            </a:r>
            <a:r>
              <a:rPr lang="en-US" altLang="ja-JP" b="1" dirty="0">
                <a:solidFill>
                  <a:srgbClr val="000000"/>
                </a:solidFill>
                <a:ea typeface="HGｺﾞｼｯｸM" pitchFamily="49" charset="-128"/>
              </a:rPr>
              <a:t>)</a:t>
            </a:r>
          </a:p>
          <a:p>
            <a:pPr eaLnBrk="1" hangingPunct="1"/>
            <a:r>
              <a:rPr lang="en-US" altLang="ja-JP" b="1" dirty="0">
                <a:solidFill>
                  <a:srgbClr val="4D4D4D"/>
                </a:solidFill>
                <a:latin typeface="SimSun" pitchFamily="2" charset="-122"/>
                <a:ea typeface="SimSun" pitchFamily="2" charset="-122"/>
              </a:rPr>
              <a:t>ELN-V81, TPA-V81, OMC-V81</a:t>
            </a:r>
          </a:p>
        </p:txBody>
      </p:sp>
    </p:spTree>
    <p:extLst>
      <p:ext uri="{BB962C8B-B14F-4D97-AF65-F5344CB8AC3E}">
        <p14:creationId xmlns:p14="http://schemas.microsoft.com/office/powerpoint/2010/main" val="3804774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967DDFE-BD59-283A-CB60-A56167EE4FE5}"/>
              </a:ext>
            </a:extLst>
          </p:cNvPr>
          <p:cNvSpPr txBox="1"/>
          <p:nvPr/>
        </p:nvSpPr>
        <p:spPr>
          <a:xfrm>
            <a:off x="374574" y="1564395"/>
            <a:ext cx="8560105" cy="3046988"/>
          </a:xfrm>
          <a:prstGeom prst="rect">
            <a:avLst/>
          </a:prstGeom>
          <a:noFill/>
        </p:spPr>
        <p:txBody>
          <a:bodyPr wrap="square" rtlCol="0">
            <a:spAutoFit/>
          </a:bodyPr>
          <a:lstStyle/>
          <a:p>
            <a:r>
              <a:rPr kumimoji="1" lang="en-US" altLang="ja-JP" sz="2400" dirty="0"/>
              <a:t>Today’s topics</a:t>
            </a:r>
          </a:p>
          <a:p>
            <a:endParaRPr lang="en-US" altLang="ja-JP" sz="2400" dirty="0"/>
          </a:p>
          <a:p>
            <a:r>
              <a:rPr kumimoji="1" lang="ja-JP" altLang="en-US" sz="2400"/>
              <a:t>・ </a:t>
            </a:r>
            <a:r>
              <a:rPr kumimoji="1" lang="en-US" altLang="ja-JP" sz="2400" dirty="0"/>
              <a:t>Isolation and characterization of rabbit single-chain </a:t>
            </a:r>
            <a:r>
              <a:rPr kumimoji="1" lang="en-US" altLang="ja-JP" sz="2400" dirty="0" err="1"/>
              <a:t>Fv</a:t>
            </a:r>
            <a:r>
              <a:rPr kumimoji="1" lang="en-US" altLang="ja-JP" sz="2400" dirty="0"/>
              <a:t> antibodies</a:t>
            </a:r>
          </a:p>
          <a:p>
            <a:endParaRPr lang="en-US" altLang="ja-JP" sz="2400" dirty="0"/>
          </a:p>
          <a:p>
            <a:r>
              <a:rPr kumimoji="1" lang="ja-JP" altLang="en-US" sz="2400"/>
              <a:t>・ </a:t>
            </a:r>
            <a:r>
              <a:rPr lang="en-US" altLang="ja-JP" sz="2400" dirty="0"/>
              <a:t>Isolation and characterization of </a:t>
            </a:r>
            <a:r>
              <a:rPr kumimoji="1" lang="en-US" altLang="ja-JP" sz="2400" dirty="0"/>
              <a:t>Materials-binding peptides</a:t>
            </a:r>
          </a:p>
          <a:p>
            <a:endParaRPr lang="en-US" altLang="ja-JP" sz="2400" dirty="0"/>
          </a:p>
          <a:p>
            <a:r>
              <a:rPr kumimoji="1" lang="ja-JP" altLang="en-US" sz="2400"/>
              <a:t>・</a:t>
            </a:r>
            <a:r>
              <a:rPr kumimoji="1" lang="en-US" altLang="ja-JP" sz="2400" dirty="0"/>
              <a:t> </a:t>
            </a:r>
            <a:r>
              <a:rPr kumimoji="1" lang="en-US" altLang="ja-JP" sz="2400" dirty="0">
                <a:solidFill>
                  <a:srgbClr val="FF0000"/>
                </a:solidFill>
              </a:rPr>
              <a:t>Site-specific immobilization of tagged </a:t>
            </a:r>
            <a:r>
              <a:rPr kumimoji="1" lang="en-US" altLang="ja-JP" sz="2400" dirty="0" err="1">
                <a:solidFill>
                  <a:srgbClr val="FF0000"/>
                </a:solidFill>
              </a:rPr>
              <a:t>scFvs</a:t>
            </a:r>
            <a:r>
              <a:rPr kumimoji="1" lang="en-US" altLang="ja-JP" sz="2400" dirty="0">
                <a:solidFill>
                  <a:srgbClr val="FF0000"/>
                </a:solidFill>
              </a:rPr>
              <a:t> for sensitive immuno-diagnostics </a:t>
            </a:r>
            <a:endParaRPr kumimoji="1" lang="ja-JP" altLang="en-US" sz="2400">
              <a:solidFill>
                <a:srgbClr val="FF0000"/>
              </a:solidFill>
            </a:endParaRPr>
          </a:p>
        </p:txBody>
      </p:sp>
    </p:spTree>
    <p:extLst>
      <p:ext uri="{BB962C8B-B14F-4D97-AF65-F5344CB8AC3E}">
        <p14:creationId xmlns:p14="http://schemas.microsoft.com/office/powerpoint/2010/main" val="147775939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6" name="グループ"/>
          <p:cNvGrpSpPr/>
          <p:nvPr/>
        </p:nvGrpSpPr>
        <p:grpSpPr>
          <a:xfrm>
            <a:off x="596940" y="1103450"/>
            <a:ext cx="4094458" cy="3812808"/>
            <a:chOff x="0" y="30322"/>
            <a:chExt cx="5823227" cy="5422661"/>
          </a:xfrm>
        </p:grpSpPr>
        <p:sp>
          <p:nvSpPr>
            <p:cNvPr id="414" name="楕円"/>
            <p:cNvSpPr/>
            <p:nvPr/>
          </p:nvSpPr>
          <p:spPr>
            <a:xfrm>
              <a:off x="0" y="879242"/>
              <a:ext cx="5823227" cy="4573741"/>
            </a:xfrm>
            <a:prstGeom prst="ellipse">
              <a:avLst/>
            </a:prstGeom>
            <a:solidFill>
              <a:srgbClr val="93E3FD"/>
            </a:solidFill>
            <a:ln w="12700" cap="flat">
              <a:noFill/>
              <a:miter lim="400000"/>
            </a:ln>
            <a:effectLst/>
          </p:spPr>
          <p:txBody>
            <a:bodyPr wrap="square" lIns="35719" tIns="35719" rIns="35719" bIns="35719" numCol="1" anchor="ctr">
              <a:noAutofit/>
            </a:bodyPr>
            <a:lstStyle/>
            <a:p>
              <a:pPr>
                <a:defRPr sz="2200">
                  <a:solidFill>
                    <a:srgbClr val="FFFFFF"/>
                  </a:solidFill>
                  <a:latin typeface="+mn-lt"/>
                  <a:ea typeface="+mn-ea"/>
                  <a:cs typeface="+mn-cs"/>
                  <a:sym typeface="ヒラギノ角ゴ ProN W3"/>
                </a:defRPr>
              </a:pPr>
              <a:endParaRPr sz="2000"/>
            </a:p>
          </p:txBody>
        </p:sp>
        <p:sp>
          <p:nvSpPr>
            <p:cNvPr id="415" name="Targeting domain…"/>
            <p:cNvSpPr txBox="1"/>
            <p:nvPr/>
          </p:nvSpPr>
          <p:spPr>
            <a:xfrm>
              <a:off x="1678207" y="30322"/>
              <a:ext cx="2155531" cy="8029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r>
                <a:rPr sz="1600"/>
                <a:t>Targeting domain</a:t>
              </a:r>
            </a:p>
            <a:p>
              <a:r>
                <a:rPr sz="1600"/>
                <a:t>（scFv）</a:t>
              </a:r>
            </a:p>
          </p:txBody>
        </p:sp>
      </p:grpSp>
      <p:grpSp>
        <p:nvGrpSpPr>
          <p:cNvPr id="419" name="グループ"/>
          <p:cNvGrpSpPr/>
          <p:nvPr/>
        </p:nvGrpSpPr>
        <p:grpSpPr>
          <a:xfrm>
            <a:off x="3988218" y="4182134"/>
            <a:ext cx="2399438" cy="2135661"/>
            <a:chOff x="667363" y="0"/>
            <a:chExt cx="3412532" cy="3037382"/>
          </a:xfrm>
        </p:grpSpPr>
        <p:sp>
          <p:nvSpPr>
            <p:cNvPr id="417" name="角丸四角形"/>
            <p:cNvSpPr/>
            <p:nvPr/>
          </p:nvSpPr>
          <p:spPr>
            <a:xfrm>
              <a:off x="667363" y="0"/>
              <a:ext cx="3412534" cy="1266676"/>
            </a:xfrm>
            <a:prstGeom prst="roundRect">
              <a:avLst>
                <a:gd name="adj" fmla="val 15039"/>
              </a:avLst>
            </a:prstGeom>
            <a:solidFill>
              <a:srgbClr val="EFCAFF"/>
            </a:solidFill>
            <a:ln w="12700" cap="flat">
              <a:noFill/>
              <a:miter lim="400000"/>
            </a:ln>
            <a:effectLst/>
          </p:spPr>
          <p:txBody>
            <a:bodyPr wrap="square" lIns="35719" tIns="35719" rIns="35719" bIns="35719" numCol="1" anchor="ctr">
              <a:noAutofit/>
            </a:bodyPr>
            <a:lstStyle/>
            <a:p>
              <a:pPr>
                <a:defRPr sz="2200">
                  <a:solidFill>
                    <a:srgbClr val="FFFFFF"/>
                  </a:solidFill>
                  <a:latin typeface="+mn-lt"/>
                  <a:ea typeface="+mn-ea"/>
                  <a:cs typeface="+mn-cs"/>
                  <a:sym typeface="ヒラギノ角ゴ ProN W3"/>
                </a:defRPr>
              </a:pPr>
              <a:endParaRPr sz="2000"/>
            </a:p>
          </p:txBody>
        </p:sp>
        <p:sp>
          <p:nvSpPr>
            <p:cNvPr id="418" name="Adsorption domain…"/>
            <p:cNvSpPr/>
            <p:nvPr/>
          </p:nvSpPr>
          <p:spPr>
            <a:xfrm>
              <a:off x="2373629" y="176738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r>
                <a:rPr sz="1600"/>
                <a:t>Adsorption domain</a:t>
              </a:r>
            </a:p>
            <a:p>
              <a:r>
                <a:rPr sz="1600"/>
                <a:t>（Material-binding peptide）</a:t>
              </a:r>
            </a:p>
          </p:txBody>
        </p:sp>
      </p:grpSp>
      <p:pic>
        <p:nvPicPr>
          <p:cNvPr id="420" name="イメージ" descr="イメージ"/>
          <p:cNvPicPr>
            <a:picLocks noChangeAspect="1"/>
          </p:cNvPicPr>
          <p:nvPr/>
        </p:nvPicPr>
        <p:blipFill>
          <a:blip r:embed="rId2"/>
          <a:srcRect l="3448" r="11493" b="30377"/>
          <a:stretch>
            <a:fillRect/>
          </a:stretch>
        </p:blipFill>
        <p:spPr>
          <a:xfrm>
            <a:off x="1011461" y="1545246"/>
            <a:ext cx="6104896" cy="3490354"/>
          </a:xfrm>
          <a:prstGeom prst="rect">
            <a:avLst/>
          </a:prstGeom>
          <a:ln w="12700">
            <a:miter lim="400000"/>
          </a:ln>
        </p:spPr>
      </p:pic>
      <p:sp>
        <p:nvSpPr>
          <p:cNvPr id="421" name="Design of recombinant antibody fragments for immobilization"/>
          <p:cNvSpPr txBox="1"/>
          <p:nvPr/>
        </p:nvSpPr>
        <p:spPr>
          <a:xfrm>
            <a:off x="239270" y="309333"/>
            <a:ext cx="7762574" cy="441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800"/>
            </a:lvl1pPr>
          </a:lstStyle>
          <a:p>
            <a:r>
              <a:rPr sz="2400"/>
              <a:t>Design of recombinant antibody fragments for immobilization</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16"/>
                                        </p:tgtEl>
                                        <p:attrNameLst>
                                          <p:attrName>style.visibility</p:attrName>
                                        </p:attrNameLst>
                                      </p:cBhvr>
                                      <p:to>
                                        <p:strVal val="visible"/>
                                      </p:to>
                                    </p:set>
                                    <p:animEffect transition="in" filter="fade">
                                      <p:cBhvr>
                                        <p:cTn id="7" dur="1000"/>
                                        <p:tgtEl>
                                          <p:spTgt spid="4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419"/>
                                        </p:tgtEl>
                                        <p:attrNameLst>
                                          <p:attrName>style.visibility</p:attrName>
                                        </p:attrNameLst>
                                      </p:cBhvr>
                                      <p:to>
                                        <p:strVal val="visible"/>
                                      </p:to>
                                    </p:set>
                                    <p:animEffect transition="in" filter="fade">
                                      <p:cBhvr>
                                        <p:cTn id="12" dur="10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 grpId="0" animBg="1" advAuto="0"/>
      <p:bldP spid="419"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分離を極める。"/>
          <p:cNvSpPr txBox="1"/>
          <p:nvPr/>
        </p:nvSpPr>
        <p:spPr>
          <a:xfrm>
            <a:off x="324641" y="297367"/>
            <a:ext cx="7923516" cy="375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800"/>
            </a:lvl1pPr>
          </a:lstStyle>
          <a:p>
            <a:r>
              <a:rPr lang="en-US" sz="1969" dirty="0"/>
              <a:t>Antibody-immobilized solid supports for immuno-diagnostics and bioprocess</a:t>
            </a:r>
            <a:endParaRPr sz="1969" dirty="0"/>
          </a:p>
        </p:txBody>
      </p:sp>
      <p:grpSp>
        <p:nvGrpSpPr>
          <p:cNvPr id="691" name="グループ"/>
          <p:cNvGrpSpPr/>
          <p:nvPr/>
        </p:nvGrpSpPr>
        <p:grpSpPr>
          <a:xfrm>
            <a:off x="428502" y="927670"/>
            <a:ext cx="3022438" cy="2436164"/>
            <a:chOff x="0" y="0"/>
            <a:chExt cx="4298577" cy="3464765"/>
          </a:xfrm>
        </p:grpSpPr>
        <p:grpSp>
          <p:nvGrpSpPr>
            <p:cNvPr id="689" name="グループ"/>
            <p:cNvGrpSpPr/>
            <p:nvPr/>
          </p:nvGrpSpPr>
          <p:grpSpPr>
            <a:xfrm>
              <a:off x="355041" y="0"/>
              <a:ext cx="3943536" cy="2492678"/>
              <a:chOff x="0" y="0"/>
              <a:chExt cx="3943534" cy="2492677"/>
            </a:xfrm>
          </p:grpSpPr>
          <p:pic>
            <p:nvPicPr>
              <p:cNvPr id="687" name="Z.jpeg" descr="Z.jpeg"/>
              <p:cNvPicPr>
                <a:picLocks noChangeAspect="1"/>
              </p:cNvPicPr>
              <p:nvPr/>
            </p:nvPicPr>
            <p:blipFill>
              <a:blip r:embed="rId2"/>
              <a:stretch>
                <a:fillRect/>
              </a:stretch>
            </p:blipFill>
            <p:spPr>
              <a:xfrm>
                <a:off x="1348668" y="0"/>
                <a:ext cx="2594867" cy="913009"/>
              </a:xfrm>
              <a:prstGeom prst="rect">
                <a:avLst/>
              </a:prstGeom>
              <a:ln w="12700" cap="flat">
                <a:solidFill>
                  <a:srgbClr val="0056D6"/>
                </a:solidFill>
                <a:prstDash val="solid"/>
                <a:miter lim="400000"/>
              </a:ln>
              <a:effectLst/>
            </p:spPr>
          </p:pic>
          <p:pic>
            <p:nvPicPr>
              <p:cNvPr id="688" name="wm_2008_066_1.jpg" descr="wm_2008_066_1.jpg"/>
              <p:cNvPicPr>
                <a:picLocks noChangeAspect="1"/>
              </p:cNvPicPr>
              <p:nvPr/>
            </p:nvPicPr>
            <p:blipFill>
              <a:blip r:embed="rId3"/>
              <a:stretch>
                <a:fillRect/>
              </a:stretch>
            </p:blipFill>
            <p:spPr>
              <a:xfrm>
                <a:off x="0" y="753858"/>
                <a:ext cx="2126996" cy="1738820"/>
              </a:xfrm>
              <a:prstGeom prst="rect">
                <a:avLst/>
              </a:prstGeom>
              <a:ln w="12700" cap="flat">
                <a:solidFill>
                  <a:srgbClr val="0061FE"/>
                </a:solidFill>
                <a:prstDash val="solid"/>
                <a:miter lim="400000"/>
              </a:ln>
              <a:effectLst/>
            </p:spPr>
          </p:pic>
        </p:grpSp>
        <p:sp>
          <p:nvSpPr>
            <p:cNvPr id="690" name="検査用メンブレン…"/>
            <p:cNvSpPr txBox="1"/>
            <p:nvPr/>
          </p:nvSpPr>
          <p:spPr>
            <a:xfrm>
              <a:off x="0" y="2808084"/>
              <a:ext cx="2689374" cy="656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r>
                <a:rPr lang="en-US" sz="1266" dirty="0"/>
                <a:t>Lateral-flow immunoassay</a:t>
              </a:r>
              <a:endParaRPr sz="1266" dirty="0"/>
            </a:p>
            <a:p>
              <a:r>
                <a:rPr sz="1266" dirty="0"/>
                <a:t>(</a:t>
              </a:r>
              <a:r>
                <a:rPr lang="en-US" sz="1266" dirty="0"/>
                <a:t>Nitrocellulose</a:t>
              </a:r>
              <a:r>
                <a:rPr sz="1266" dirty="0"/>
                <a:t> membrane)</a:t>
              </a:r>
            </a:p>
          </p:txBody>
        </p:sp>
      </p:grpSp>
      <p:grpSp>
        <p:nvGrpSpPr>
          <p:cNvPr id="696" name="グループ"/>
          <p:cNvGrpSpPr/>
          <p:nvPr/>
        </p:nvGrpSpPr>
        <p:grpSpPr>
          <a:xfrm>
            <a:off x="6187636" y="909236"/>
            <a:ext cx="2483672" cy="2461846"/>
            <a:chOff x="0" y="-1"/>
            <a:chExt cx="3532331" cy="3501291"/>
          </a:xfrm>
        </p:grpSpPr>
        <p:sp>
          <p:nvSpPr>
            <p:cNvPr id="692" name="検査用プレート…"/>
            <p:cNvSpPr txBox="1"/>
            <p:nvPr/>
          </p:nvSpPr>
          <p:spPr>
            <a:xfrm>
              <a:off x="597725" y="2844609"/>
              <a:ext cx="2580124" cy="656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ctr"/>
              <a:r>
                <a:rPr lang="en-US" sz="1266" dirty="0">
                  <a:solidFill>
                    <a:srgbClr val="FF0000"/>
                  </a:solidFill>
                </a:rPr>
                <a:t>ELISA</a:t>
              </a:r>
              <a:endParaRPr sz="1266" dirty="0">
                <a:solidFill>
                  <a:srgbClr val="FF0000"/>
                </a:solidFill>
              </a:endParaRPr>
            </a:p>
            <a:p>
              <a:r>
                <a:rPr sz="1266" dirty="0">
                  <a:solidFill>
                    <a:srgbClr val="FF0000"/>
                  </a:solidFill>
                </a:rPr>
                <a:t>（Flat </a:t>
              </a:r>
              <a:r>
                <a:rPr lang="en-US" sz="1266" dirty="0">
                  <a:solidFill>
                    <a:srgbClr val="FF0000"/>
                  </a:solidFill>
                </a:rPr>
                <a:t>polystyrene </a:t>
              </a:r>
              <a:r>
                <a:rPr sz="1266" dirty="0">
                  <a:solidFill>
                    <a:srgbClr val="FF0000"/>
                  </a:solidFill>
                </a:rPr>
                <a:t>plate）</a:t>
              </a:r>
            </a:p>
          </p:txBody>
        </p:sp>
        <p:grpSp>
          <p:nvGrpSpPr>
            <p:cNvPr id="695" name="グループ"/>
            <p:cNvGrpSpPr/>
            <p:nvPr/>
          </p:nvGrpSpPr>
          <p:grpSpPr>
            <a:xfrm>
              <a:off x="0" y="-1"/>
              <a:ext cx="3532331" cy="2476285"/>
              <a:chOff x="0" y="0"/>
              <a:chExt cx="3532331" cy="2476283"/>
            </a:xfrm>
          </p:grpSpPr>
          <p:pic>
            <p:nvPicPr>
              <p:cNvPr id="693" name="2Q==.jpeg" descr="2Q==.jpeg"/>
              <p:cNvPicPr>
                <a:picLocks noChangeAspect="1"/>
              </p:cNvPicPr>
              <p:nvPr/>
            </p:nvPicPr>
            <p:blipFill>
              <a:blip r:embed="rId4"/>
              <a:stretch>
                <a:fillRect/>
              </a:stretch>
            </p:blipFill>
            <p:spPr>
              <a:xfrm>
                <a:off x="1017661" y="0"/>
                <a:ext cx="2514671" cy="882457"/>
              </a:xfrm>
              <a:prstGeom prst="rect">
                <a:avLst/>
              </a:prstGeom>
              <a:ln w="12700" cap="flat">
                <a:solidFill>
                  <a:srgbClr val="0061FE"/>
                </a:solidFill>
                <a:prstDash val="solid"/>
                <a:miter lim="400000"/>
              </a:ln>
              <a:effectLst/>
            </p:spPr>
          </p:pic>
          <p:pic>
            <p:nvPicPr>
              <p:cNvPr id="694" name="イメージ" descr="イメージ"/>
              <p:cNvPicPr>
                <a:picLocks noChangeAspect="1"/>
              </p:cNvPicPr>
              <p:nvPr/>
            </p:nvPicPr>
            <p:blipFill>
              <a:blip r:embed="rId5"/>
              <a:srcRect t="9078" b="9078"/>
              <a:stretch>
                <a:fillRect/>
              </a:stretch>
            </p:blipFill>
            <p:spPr>
              <a:xfrm>
                <a:off x="0" y="816402"/>
                <a:ext cx="2304413" cy="1659882"/>
              </a:xfrm>
              <a:prstGeom prst="rect">
                <a:avLst/>
              </a:prstGeom>
              <a:ln w="12700" cap="flat">
                <a:solidFill>
                  <a:srgbClr val="0061FE"/>
                </a:solidFill>
                <a:prstDash val="solid"/>
                <a:miter lim="400000"/>
              </a:ln>
              <a:effectLst/>
            </p:spPr>
          </p:pic>
        </p:grpSp>
      </p:grpSp>
      <p:sp>
        <p:nvSpPr>
          <p:cNvPr id="697" name="クロマトグラフィビーズ…"/>
          <p:cNvSpPr txBox="1"/>
          <p:nvPr/>
        </p:nvSpPr>
        <p:spPr>
          <a:xfrm>
            <a:off x="961627" y="5961043"/>
            <a:ext cx="1136338" cy="4617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ctr"/>
            <a:r>
              <a:rPr lang="en-US" sz="1266" dirty="0"/>
              <a:t>SPR sensor</a:t>
            </a:r>
            <a:endParaRPr sz="1266" dirty="0"/>
          </a:p>
          <a:p>
            <a:pPr algn="ctr"/>
            <a:r>
              <a:rPr sz="1266" dirty="0"/>
              <a:t>(</a:t>
            </a:r>
            <a:r>
              <a:rPr lang="en-US" sz="1266" dirty="0"/>
              <a:t>Gold thin layer</a:t>
            </a:r>
            <a:r>
              <a:rPr sz="1266" dirty="0"/>
              <a:t>)</a:t>
            </a:r>
          </a:p>
        </p:txBody>
      </p:sp>
      <p:grpSp>
        <p:nvGrpSpPr>
          <p:cNvPr id="704" name="グループ"/>
          <p:cNvGrpSpPr/>
          <p:nvPr/>
        </p:nvGrpSpPr>
        <p:grpSpPr>
          <a:xfrm>
            <a:off x="6431252" y="3905844"/>
            <a:ext cx="2563061" cy="2640851"/>
            <a:chOff x="805861" y="0"/>
            <a:chExt cx="3645240" cy="3755874"/>
          </a:xfrm>
        </p:grpSpPr>
        <p:sp>
          <p:nvSpPr>
            <p:cNvPr id="701" name="検査用ビーズ…"/>
            <p:cNvSpPr txBox="1"/>
            <p:nvPr/>
          </p:nvSpPr>
          <p:spPr>
            <a:xfrm>
              <a:off x="1355979" y="3099193"/>
              <a:ext cx="2744546" cy="656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r>
                <a:rPr lang="en-US" sz="1266" dirty="0"/>
                <a:t>Latex agglutination assay</a:t>
              </a:r>
              <a:endParaRPr sz="1266" dirty="0"/>
            </a:p>
            <a:p>
              <a:r>
                <a:rPr sz="1266" dirty="0"/>
                <a:t>(Non-porous </a:t>
              </a:r>
              <a:r>
                <a:rPr lang="en-US" sz="1266" dirty="0"/>
                <a:t>PS latex beads</a:t>
              </a:r>
              <a:r>
                <a:rPr sz="1266" dirty="0"/>
                <a:t>)</a:t>
              </a:r>
            </a:p>
          </p:txBody>
        </p:sp>
        <p:pic>
          <p:nvPicPr>
            <p:cNvPr id="702" name="3500_main.png.jpeg" descr="3500_main.png.jpeg"/>
            <p:cNvPicPr>
              <a:picLocks noChangeAspect="1"/>
            </p:cNvPicPr>
            <p:nvPr/>
          </p:nvPicPr>
          <p:blipFill>
            <a:blip r:embed="rId6"/>
            <a:srcRect l="14922" t="11054" r="14922" b="11054"/>
            <a:stretch>
              <a:fillRect/>
            </a:stretch>
          </p:blipFill>
          <p:spPr>
            <a:xfrm>
              <a:off x="2473151" y="0"/>
              <a:ext cx="1977950" cy="1828968"/>
            </a:xfrm>
            <a:prstGeom prst="rect">
              <a:avLst/>
            </a:prstGeom>
            <a:ln w="12700" cap="flat">
              <a:solidFill>
                <a:srgbClr val="0061FE"/>
              </a:solidFill>
              <a:prstDash val="solid"/>
              <a:miter lim="400000"/>
            </a:ln>
            <a:effectLst/>
          </p:spPr>
        </p:pic>
        <p:pic>
          <p:nvPicPr>
            <p:cNvPr id="703" name="immutex_03.jpg" descr="immutex_03.jpg"/>
            <p:cNvPicPr>
              <a:picLocks noChangeAspect="1"/>
            </p:cNvPicPr>
            <p:nvPr/>
          </p:nvPicPr>
          <p:blipFill>
            <a:blip r:embed="rId7"/>
            <a:srcRect r="5335"/>
            <a:stretch>
              <a:fillRect/>
            </a:stretch>
          </p:blipFill>
          <p:spPr>
            <a:xfrm>
              <a:off x="805861" y="1101909"/>
              <a:ext cx="1885413" cy="1666349"/>
            </a:xfrm>
            <a:prstGeom prst="rect">
              <a:avLst/>
            </a:prstGeom>
            <a:ln w="12700" cap="flat">
              <a:solidFill>
                <a:srgbClr val="0061FE"/>
              </a:solidFill>
              <a:prstDash val="solid"/>
              <a:miter lim="400000"/>
            </a:ln>
            <a:effectLst/>
          </p:spPr>
        </p:pic>
      </p:grpSp>
      <p:pic>
        <p:nvPicPr>
          <p:cNvPr id="3" name="Picture 4" descr="f3_biacore">
            <a:extLst>
              <a:ext uri="{FF2B5EF4-FFF2-40B4-BE49-F238E27FC236}">
                <a16:creationId xmlns:a16="http://schemas.microsoft.com/office/drawing/2014/main" id="{8BED5476-7957-7306-D949-5B4C5774DC4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626423" y="3715399"/>
            <a:ext cx="1674425" cy="1360920"/>
          </a:xfrm>
          <a:prstGeom prst="rect">
            <a:avLst/>
          </a:prstGeom>
          <a:noFill/>
          <a:ln w="19050">
            <a:solidFill>
              <a:srgbClr val="3333FF"/>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descr="RIMG0005">
            <a:extLst>
              <a:ext uri="{FF2B5EF4-FFF2-40B4-BE49-F238E27FC236}">
                <a16:creationId xmlns:a16="http://schemas.microsoft.com/office/drawing/2014/main" id="{93289751-76A5-B942-044B-4FB26D32D5D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7764" y="4753045"/>
            <a:ext cx="1377528" cy="923049"/>
          </a:xfrm>
          <a:prstGeom prst="rect">
            <a:avLst/>
          </a:prstGeom>
          <a:noFill/>
          <a:ln w="19050">
            <a:solidFill>
              <a:srgbClr val="3333FF"/>
            </a:solidFill>
            <a:miter lim="800000"/>
            <a:headEnd/>
            <a:tailEnd/>
          </a:ln>
          <a:extLst>
            <a:ext uri="{909E8E84-426E-40DD-AFC4-6F175D3DCCD1}">
              <a14:hiddenFill xmlns:a14="http://schemas.microsoft.com/office/drawing/2010/main">
                <a:solidFill>
                  <a:srgbClr val="FFFFFF"/>
                </a:solidFill>
              </a14:hiddenFill>
            </a:ext>
          </a:extLst>
        </p:spPr>
      </p:pic>
      <p:grpSp>
        <p:nvGrpSpPr>
          <p:cNvPr id="5" name="グループ化 4">
            <a:extLst>
              <a:ext uri="{FF2B5EF4-FFF2-40B4-BE49-F238E27FC236}">
                <a16:creationId xmlns:a16="http://schemas.microsoft.com/office/drawing/2014/main" id="{7A3C8828-18C3-93C8-2B5A-940109E0DF9C}"/>
              </a:ext>
            </a:extLst>
          </p:cNvPr>
          <p:cNvGrpSpPr/>
          <p:nvPr/>
        </p:nvGrpSpPr>
        <p:grpSpPr>
          <a:xfrm>
            <a:off x="4101752" y="2515664"/>
            <a:ext cx="1222504" cy="1696339"/>
            <a:chOff x="3475679" y="2817748"/>
            <a:chExt cx="1222504" cy="1696339"/>
          </a:xfrm>
        </p:grpSpPr>
        <p:pic>
          <p:nvPicPr>
            <p:cNvPr id="6" name="図 5">
              <a:extLst>
                <a:ext uri="{FF2B5EF4-FFF2-40B4-BE49-F238E27FC236}">
                  <a16:creationId xmlns:a16="http://schemas.microsoft.com/office/drawing/2014/main" id="{12389E6A-D9C0-F807-464D-6DFB1FF7B7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75679" y="2817748"/>
              <a:ext cx="1222504" cy="1222504"/>
            </a:xfrm>
            <a:prstGeom prst="rect">
              <a:avLst/>
            </a:prstGeom>
          </p:spPr>
        </p:pic>
        <p:sp>
          <p:nvSpPr>
            <p:cNvPr id="7" name="テキスト ボックス 6">
              <a:extLst>
                <a:ext uri="{FF2B5EF4-FFF2-40B4-BE49-F238E27FC236}">
                  <a16:creationId xmlns:a16="http://schemas.microsoft.com/office/drawing/2014/main" id="{B9FC8B7B-A96F-65C9-2DFB-EFAB9FD72FDC}"/>
                </a:ext>
              </a:extLst>
            </p:cNvPr>
            <p:cNvSpPr txBox="1"/>
            <p:nvPr/>
          </p:nvSpPr>
          <p:spPr>
            <a:xfrm>
              <a:off x="3601863" y="3867756"/>
              <a:ext cx="970137" cy="646331"/>
            </a:xfrm>
            <a:prstGeom prst="rect">
              <a:avLst/>
            </a:prstGeom>
            <a:noFill/>
          </p:spPr>
          <p:txBody>
            <a:bodyPr wrap="none" rtlCol="0">
              <a:spAutoFit/>
            </a:bodyPr>
            <a:lstStyle/>
            <a:p>
              <a:pPr algn="ctr"/>
              <a:r>
                <a:rPr kumimoji="1" lang="en-US" altLang="ja-JP" dirty="0" err="1"/>
                <a:t>scFv</a:t>
              </a:r>
              <a:endParaRPr kumimoji="1" lang="en-US" altLang="ja-JP" dirty="0"/>
            </a:p>
            <a:p>
              <a:pPr algn="ctr"/>
              <a:r>
                <a:rPr lang="en-US" altLang="ja-JP" dirty="0"/>
                <a:t>(30 </a:t>
              </a:r>
              <a:r>
                <a:rPr lang="en-US" altLang="ja-JP" dirty="0" err="1"/>
                <a:t>kDa</a:t>
              </a:r>
              <a:r>
                <a:rPr lang="en-US" altLang="ja-JP" dirty="0"/>
                <a:t>)</a:t>
              </a:r>
              <a:endParaRPr kumimoji="1" lang="ja-JP" altLang="en-US"/>
            </a:p>
          </p:txBody>
        </p:sp>
      </p:grpSp>
    </p:spTree>
    <p:extLst>
      <p:ext uri="{BB962C8B-B14F-4D97-AF65-F5344CB8AC3E}">
        <p14:creationId xmlns:p14="http://schemas.microsoft.com/office/powerpoint/2010/main" val="1054725402"/>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691"/>
                                        </p:tgtEl>
                                        <p:attrNameLst>
                                          <p:attrName>style.visibility</p:attrName>
                                        </p:attrNameLst>
                                      </p:cBhvr>
                                      <p:to>
                                        <p:strVal val="visible"/>
                                      </p:to>
                                    </p:set>
                                    <p:animEffect transition="in" filter="fade">
                                      <p:cBhvr>
                                        <p:cTn id="7" dur="1000"/>
                                        <p:tgtEl>
                                          <p:spTgt spid="691"/>
                                        </p:tgtEl>
                                      </p:cBhvr>
                                    </p:animEffect>
                                  </p:childTnLst>
                                </p:cTn>
                              </p:par>
                            </p:childTnLst>
                          </p:cTn>
                        </p:par>
                        <p:par>
                          <p:cTn id="8" fill="hold">
                            <p:stCondLst>
                              <p:cond delay="1000"/>
                            </p:stCondLst>
                            <p:childTnLst>
                              <p:par>
                                <p:cTn id="9" presetID="10" presetClass="entr" fill="hold" grpId="0" nodeType="afterEffect">
                                  <p:stCondLst>
                                    <p:cond delay="0"/>
                                  </p:stCondLst>
                                  <p:iterate>
                                    <p:tmAbs val="0"/>
                                  </p:iterate>
                                  <p:childTnLst>
                                    <p:set>
                                      <p:cBhvr>
                                        <p:cTn id="10" fill="hold"/>
                                        <p:tgtEl>
                                          <p:spTgt spid="696"/>
                                        </p:tgtEl>
                                        <p:attrNameLst>
                                          <p:attrName>style.visibility</p:attrName>
                                        </p:attrNameLst>
                                      </p:cBhvr>
                                      <p:to>
                                        <p:strVal val="visible"/>
                                      </p:to>
                                    </p:set>
                                    <p:animEffect transition="in" filter="fade">
                                      <p:cBhvr>
                                        <p:cTn id="11" dur="1000"/>
                                        <p:tgtEl>
                                          <p:spTgt spid="696"/>
                                        </p:tgtEl>
                                      </p:cBhvr>
                                    </p:animEffect>
                                  </p:childTnLst>
                                </p:cTn>
                              </p:par>
                            </p:childTnLst>
                          </p:cTn>
                        </p:par>
                        <p:par>
                          <p:cTn id="12" fill="hold">
                            <p:stCondLst>
                              <p:cond delay="2000"/>
                            </p:stCondLst>
                            <p:childTnLst>
                              <p:par>
                                <p:cTn id="13" presetID="10" presetClass="entr" fill="hold" grpId="0" nodeType="afterEffect">
                                  <p:stCondLst>
                                    <p:cond delay="0"/>
                                  </p:stCondLst>
                                  <p:iterate>
                                    <p:tmAbs val="0"/>
                                  </p:iterate>
                                  <p:childTnLst>
                                    <p:set>
                                      <p:cBhvr>
                                        <p:cTn id="14" fill="hold"/>
                                        <p:tgtEl>
                                          <p:spTgt spid="704"/>
                                        </p:tgtEl>
                                        <p:attrNameLst>
                                          <p:attrName>style.visibility</p:attrName>
                                        </p:attrNameLst>
                                      </p:cBhvr>
                                      <p:to>
                                        <p:strVal val="visible"/>
                                      </p:to>
                                    </p:set>
                                    <p:animEffect transition="in" filter="fade">
                                      <p:cBhvr>
                                        <p:cTn id="15" dur="1000"/>
                                        <p:tgtEl>
                                          <p:spTgt spid="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 grpId="0" animBg="1" advAuto="0"/>
      <p:bldP spid="696" grpId="0" animBg="1" advAuto="0"/>
      <p:bldP spid="704"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795338" y="-17463"/>
            <a:ext cx="7843837" cy="1143001"/>
          </a:xfrm>
        </p:spPr>
        <p:txBody>
          <a:bodyPr rtlCol="0">
            <a:normAutofit/>
          </a:bodyPr>
          <a:lstStyle/>
          <a:p>
            <a:pPr eaLnBrk="1" fontAlgn="auto" hangingPunct="1">
              <a:spcAft>
                <a:spcPts val="0"/>
              </a:spcAft>
              <a:defRPr/>
            </a:pPr>
            <a:r>
              <a:rPr lang="en-US" altLang="ja-JP" sz="2500" dirty="0">
                <a:solidFill>
                  <a:prstClr val="black"/>
                </a:solidFill>
                <a:cs typeface="+mj-cs"/>
              </a:rPr>
              <a:t>Detection of CEA in sandwich ELISA using microplate immobilized with PS-tag-fused </a:t>
            </a:r>
            <a:r>
              <a:rPr lang="en-US" altLang="ja-JP" sz="2500" dirty="0" err="1">
                <a:solidFill>
                  <a:prstClr val="black"/>
                </a:solidFill>
                <a:cs typeface="+mj-cs"/>
              </a:rPr>
              <a:t>scFv</a:t>
            </a:r>
            <a:endParaRPr lang="ja-JP" altLang="en-US" sz="3000" dirty="0">
              <a:cs typeface="+mj-cs"/>
            </a:endParaRPr>
          </a:p>
        </p:txBody>
      </p:sp>
      <p:graphicFrame>
        <p:nvGraphicFramePr>
          <p:cNvPr id="104451" name="Object 53"/>
          <p:cNvGraphicFramePr>
            <a:graphicFrameLocks noChangeAspect="1"/>
          </p:cNvGraphicFramePr>
          <p:nvPr/>
        </p:nvGraphicFramePr>
        <p:xfrm>
          <a:off x="0" y="969963"/>
          <a:ext cx="6486525" cy="4652962"/>
        </p:xfrm>
        <a:graphic>
          <a:graphicData uri="http://schemas.openxmlformats.org/presentationml/2006/ole">
            <mc:AlternateContent xmlns:mc="http://schemas.openxmlformats.org/markup-compatibility/2006">
              <mc:Choice xmlns:v="urn:schemas-microsoft-com:vml" Requires="v">
                <p:oleObj name="ワークシート" r:id="rId2" imgW="5762609" imgH="4133760" progId="Excel.Sheet.8">
                  <p:embed/>
                </p:oleObj>
              </mc:Choice>
              <mc:Fallback>
                <p:oleObj name="ワークシート" r:id="rId2" imgW="5762609" imgH="4133760" progId="Excel.Sheet.8">
                  <p:embed/>
                  <p:pic>
                    <p:nvPicPr>
                      <p:cNvPr id="0" name=""/>
                      <p:cNvPicPr>
                        <a:picLocks noChangeAspect="1" noChangeArrowheads="1"/>
                      </p:cNvPicPr>
                      <p:nvPr/>
                    </p:nvPicPr>
                    <p:blipFill>
                      <a:blip r:embed="rId3"/>
                      <a:srcRect/>
                      <a:stretch>
                        <a:fillRect/>
                      </a:stretch>
                    </p:blipFill>
                    <p:spPr bwMode="auto">
                      <a:xfrm>
                        <a:off x="0" y="969963"/>
                        <a:ext cx="6486525" cy="465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104452" name="Group 60"/>
          <p:cNvGrpSpPr>
            <a:grpSpLocks/>
          </p:cNvGrpSpPr>
          <p:nvPr/>
        </p:nvGrpSpPr>
        <p:grpSpPr bwMode="auto">
          <a:xfrm>
            <a:off x="4768850" y="1565275"/>
            <a:ext cx="207963" cy="412750"/>
            <a:chOff x="5148" y="1642"/>
            <a:chExt cx="226" cy="449"/>
          </a:xfrm>
        </p:grpSpPr>
        <p:sp>
          <p:nvSpPr>
            <p:cNvPr id="104620" name="フリーフォーム 315"/>
            <p:cNvSpPr>
              <a:spLocks/>
            </p:cNvSpPr>
            <p:nvPr/>
          </p:nvSpPr>
          <p:spPr bwMode="auto">
            <a:xfrm rot="21326707" flipH="1">
              <a:off x="5250" y="1973"/>
              <a:ext cx="124" cy="118"/>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pPr>
              <a:endParaRPr lang="ja-JP" altLang="en-US">
                <a:solidFill>
                  <a:prstClr val="black"/>
                </a:solidFill>
                <a:latin typeface="Arial" charset="0"/>
                <a:cs typeface="ＭＳ Ｐゴシック" charset="0"/>
              </a:endParaRPr>
            </a:p>
          </p:txBody>
        </p:sp>
        <p:grpSp>
          <p:nvGrpSpPr>
            <p:cNvPr id="104621" name="Group 62"/>
            <p:cNvGrpSpPr>
              <a:grpSpLocks/>
            </p:cNvGrpSpPr>
            <p:nvPr/>
          </p:nvGrpSpPr>
          <p:grpSpPr bwMode="auto">
            <a:xfrm>
              <a:off x="5148" y="1642"/>
              <a:ext cx="211" cy="427"/>
              <a:chOff x="5239" y="1434"/>
              <a:chExt cx="211" cy="427"/>
            </a:xfrm>
          </p:grpSpPr>
          <p:sp>
            <p:nvSpPr>
              <p:cNvPr id="3" name="フリーフォーム 314"/>
              <p:cNvSpPr/>
              <p:nvPr/>
            </p:nvSpPr>
            <p:spPr>
              <a:xfrm rot="1604076" flipH="1">
                <a:off x="5261" y="1434"/>
                <a:ext cx="164" cy="427"/>
              </a:xfrm>
              <a:custGeom>
                <a:avLst/>
                <a:gdLst>
                  <a:gd name="connsiteX0" fmla="*/ 0 w 289932"/>
                  <a:gd name="connsiteY0" fmla="*/ 214351 h 1001131"/>
                  <a:gd name="connsiteX1" fmla="*/ 126381 w 289932"/>
                  <a:gd name="connsiteY1" fmla="*/ 113990 h 1001131"/>
                  <a:gd name="connsiteX2" fmla="*/ 204439 w 289932"/>
                  <a:gd name="connsiteY2" fmla="*/ 898292 h 1001131"/>
                  <a:gd name="connsiteX3" fmla="*/ 289932 w 289932"/>
                  <a:gd name="connsiteY3" fmla="*/ 731024 h 1001131"/>
                  <a:gd name="connsiteX4" fmla="*/ 289932 w 289932"/>
                  <a:gd name="connsiteY4" fmla="*/ 731024 h 1001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32" h="1001131">
                    <a:moveTo>
                      <a:pt x="0" y="214351"/>
                    </a:moveTo>
                    <a:cubicBezTo>
                      <a:pt x="46154" y="107175"/>
                      <a:pt x="92308" y="0"/>
                      <a:pt x="126381" y="113990"/>
                    </a:cubicBezTo>
                    <a:cubicBezTo>
                      <a:pt x="160454" y="227980"/>
                      <a:pt x="177181" y="795453"/>
                      <a:pt x="204439" y="898292"/>
                    </a:cubicBezTo>
                    <a:cubicBezTo>
                      <a:pt x="231698" y="1001131"/>
                      <a:pt x="289932" y="731024"/>
                      <a:pt x="289932" y="731024"/>
                    </a:cubicBezTo>
                    <a:lnTo>
                      <a:pt x="289932" y="731024"/>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a:solidFill>
                    <a:prstClr val="black"/>
                  </a:solidFill>
                </a:endParaRPr>
              </a:p>
            </p:txBody>
          </p:sp>
          <p:sp>
            <p:nvSpPr>
              <p:cNvPr id="4" name="円/楕円 317"/>
              <p:cNvSpPr>
                <a:spLocks noChangeAspect="1"/>
              </p:cNvSpPr>
              <p:nvPr/>
            </p:nvSpPr>
            <p:spPr>
              <a:xfrm rot="1320000" flipH="1">
                <a:off x="5408" y="1536"/>
                <a:ext cx="40" cy="226"/>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5" name="円/楕円 318"/>
              <p:cNvSpPr>
                <a:spLocks noChangeAspect="1"/>
              </p:cNvSpPr>
              <p:nvPr/>
            </p:nvSpPr>
            <p:spPr>
              <a:xfrm rot="1320000" flipH="1">
                <a:off x="5239" y="1501"/>
                <a:ext cx="41" cy="225"/>
              </a:xfrm>
              <a:prstGeom prst="ellipse">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grpSp>
      </p:grpSp>
      <p:grpSp>
        <p:nvGrpSpPr>
          <p:cNvPr id="104453" name="グループ化 125"/>
          <p:cNvGrpSpPr>
            <a:grpSpLocks noChangeAspect="1"/>
          </p:cNvGrpSpPr>
          <p:nvPr/>
        </p:nvGrpSpPr>
        <p:grpSpPr bwMode="auto">
          <a:xfrm rot="17640000" flipH="1">
            <a:off x="4664869" y="3601244"/>
            <a:ext cx="741362" cy="584200"/>
            <a:chOff x="2127606" y="3742601"/>
            <a:chExt cx="1246342" cy="980191"/>
          </a:xfrm>
        </p:grpSpPr>
        <p:sp>
          <p:nvSpPr>
            <p:cNvPr id="6" name="円/楕円 203"/>
            <p:cNvSpPr>
              <a:spLocks noChangeAspect="1"/>
            </p:cNvSpPr>
            <p:nvPr/>
          </p:nvSpPr>
          <p:spPr>
            <a:xfrm rot="17586337" flipH="1">
              <a:off x="3179504" y="4371219"/>
              <a:ext cx="58598" cy="328267"/>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7" name="円/楕円 208"/>
            <p:cNvSpPr>
              <a:spLocks noChangeAspect="1"/>
            </p:cNvSpPr>
            <p:nvPr/>
          </p:nvSpPr>
          <p:spPr>
            <a:xfrm rot="17586337" flipH="1">
              <a:off x="2891675" y="4241741"/>
              <a:ext cx="58598" cy="325597"/>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8" name="円/楕円 213"/>
            <p:cNvSpPr>
              <a:spLocks noChangeAspect="1"/>
            </p:cNvSpPr>
            <p:nvPr/>
          </p:nvSpPr>
          <p:spPr>
            <a:xfrm rot="17586337">
              <a:off x="3136635" y="4454217"/>
              <a:ext cx="58598" cy="328267"/>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9" name="円/楕円 219"/>
            <p:cNvSpPr>
              <a:spLocks noChangeAspect="1"/>
            </p:cNvSpPr>
            <p:nvPr/>
          </p:nvSpPr>
          <p:spPr>
            <a:xfrm rot="17586337">
              <a:off x="2840941" y="4335823"/>
              <a:ext cx="58598" cy="325597"/>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10" name="円/楕円 273"/>
            <p:cNvSpPr>
              <a:spLocks noChangeAspect="1"/>
            </p:cNvSpPr>
            <p:nvPr/>
          </p:nvSpPr>
          <p:spPr>
            <a:xfrm rot="15186337">
              <a:off x="2553625" y="4408391"/>
              <a:ext cx="69253" cy="285565"/>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11" name="円/楕円 274"/>
            <p:cNvSpPr>
              <a:spLocks noChangeAspect="1"/>
            </p:cNvSpPr>
            <p:nvPr/>
          </p:nvSpPr>
          <p:spPr>
            <a:xfrm rot="15186337">
              <a:off x="2540001" y="4316449"/>
              <a:ext cx="69253" cy="288233"/>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12" name="円/楕円 275"/>
            <p:cNvSpPr>
              <a:spLocks noChangeAspect="1"/>
            </p:cNvSpPr>
            <p:nvPr/>
          </p:nvSpPr>
          <p:spPr>
            <a:xfrm rot="15186337">
              <a:off x="2305190" y="4498709"/>
              <a:ext cx="66588" cy="288233"/>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13" name="円/楕円 286"/>
            <p:cNvSpPr>
              <a:spLocks noChangeAspect="1"/>
            </p:cNvSpPr>
            <p:nvPr/>
          </p:nvSpPr>
          <p:spPr>
            <a:xfrm rot="15186337">
              <a:off x="2273279" y="4399976"/>
              <a:ext cx="66590" cy="288233"/>
            </a:xfrm>
            <a:prstGeom prst="ellipse">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14" name="円/楕円 287"/>
            <p:cNvSpPr>
              <a:spLocks noChangeAspect="1"/>
            </p:cNvSpPr>
            <p:nvPr/>
          </p:nvSpPr>
          <p:spPr>
            <a:xfrm rot="19986337" flipH="1">
              <a:off x="2737882" y="4016265"/>
              <a:ext cx="68516" cy="287773"/>
            </a:xfrm>
            <a:prstGeom prst="ellipse">
              <a:avLst/>
            </a:prstGeom>
            <a:solidFill>
              <a:srgbClr val="00B050"/>
            </a:solidFill>
            <a:ln w="28575">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15" name="円/楕円 288"/>
            <p:cNvSpPr>
              <a:spLocks noChangeAspect="1"/>
            </p:cNvSpPr>
            <p:nvPr/>
          </p:nvSpPr>
          <p:spPr>
            <a:xfrm rot="19986337" flipH="1">
              <a:off x="2644204" y="4067525"/>
              <a:ext cx="68516" cy="287773"/>
            </a:xfrm>
            <a:prstGeom prst="ellipse">
              <a:avLst/>
            </a:prstGeom>
            <a:solidFill>
              <a:schemeClr val="bg1">
                <a:lumMod val="65000"/>
              </a:schemeClr>
            </a:solidFill>
            <a:ln w="28575">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16" name="円/楕円 289"/>
            <p:cNvSpPr>
              <a:spLocks noChangeAspect="1"/>
            </p:cNvSpPr>
            <p:nvPr/>
          </p:nvSpPr>
          <p:spPr>
            <a:xfrm rot="19986337" flipH="1">
              <a:off x="2606369" y="3742601"/>
              <a:ext cx="68516" cy="287773"/>
            </a:xfrm>
            <a:prstGeom prst="ellipse">
              <a:avLst/>
            </a:prstGeom>
            <a:solidFill>
              <a:srgbClr val="FF0000"/>
            </a:solidFill>
            <a:ln w="28575">
              <a:solidFill>
                <a:srgbClr val="FF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17" name="円/楕円 292"/>
            <p:cNvSpPr>
              <a:spLocks noChangeAspect="1"/>
            </p:cNvSpPr>
            <p:nvPr/>
          </p:nvSpPr>
          <p:spPr>
            <a:xfrm rot="19986337" flipH="1">
              <a:off x="2509730" y="3793556"/>
              <a:ext cx="68516" cy="287773"/>
            </a:xfrm>
            <a:prstGeom prst="ellipse">
              <a:avLst/>
            </a:prstGeom>
            <a:solidFill>
              <a:srgbClr val="0070C0"/>
            </a:solidFill>
            <a:ln w="28575">
              <a:solidFill>
                <a:srgbClr val="0070C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grpSp>
          <p:nvGrpSpPr>
            <p:cNvPr id="104609" name="グループ化 122"/>
            <p:cNvGrpSpPr>
              <a:grpSpLocks/>
            </p:cNvGrpSpPr>
            <p:nvPr/>
          </p:nvGrpSpPr>
          <p:grpSpPr bwMode="auto">
            <a:xfrm>
              <a:off x="2801946" y="4191484"/>
              <a:ext cx="382014" cy="274124"/>
              <a:chOff x="2801946" y="4191484"/>
              <a:chExt cx="382014" cy="274124"/>
            </a:xfrm>
          </p:grpSpPr>
          <p:sp>
            <p:nvSpPr>
              <p:cNvPr id="18" name="円弧 301"/>
              <p:cNvSpPr/>
              <p:nvPr/>
            </p:nvSpPr>
            <p:spPr>
              <a:xfrm rot="1075766">
                <a:off x="2791940" y="4170039"/>
                <a:ext cx="141447" cy="213085"/>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19" name="円弧 26"/>
              <p:cNvSpPr/>
              <p:nvPr/>
            </p:nvSpPr>
            <p:spPr>
              <a:xfrm rot="13840512">
                <a:off x="3017438" y="4092343"/>
                <a:ext cx="125188" cy="232188"/>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20" name="円弧 27"/>
              <p:cNvSpPr/>
              <p:nvPr/>
            </p:nvSpPr>
            <p:spPr>
              <a:xfrm rot="17275766">
                <a:off x="2964901" y="4218417"/>
                <a:ext cx="71915" cy="125436"/>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21" name="円弧 28"/>
              <p:cNvSpPr/>
              <p:nvPr/>
            </p:nvSpPr>
            <p:spPr>
              <a:xfrm rot="20144309">
                <a:off x="2980251" y="4181943"/>
                <a:ext cx="82733" cy="111869"/>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grpSp>
        <p:grpSp>
          <p:nvGrpSpPr>
            <p:cNvPr id="104610" name="グループ化 124"/>
            <p:cNvGrpSpPr>
              <a:grpSpLocks/>
            </p:cNvGrpSpPr>
            <p:nvPr/>
          </p:nvGrpSpPr>
          <p:grpSpPr bwMode="auto">
            <a:xfrm>
              <a:off x="2613705" y="4449259"/>
              <a:ext cx="382269" cy="273533"/>
              <a:chOff x="2613705" y="4449259"/>
              <a:chExt cx="382269" cy="273533"/>
            </a:xfrm>
          </p:grpSpPr>
          <p:sp>
            <p:nvSpPr>
              <p:cNvPr id="22" name="円弧 296"/>
              <p:cNvSpPr/>
              <p:nvPr/>
            </p:nvSpPr>
            <p:spPr>
              <a:xfrm rot="3051083">
                <a:off x="2662919" y="4496432"/>
                <a:ext cx="146497" cy="232187"/>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grpSp>
            <p:nvGrpSpPr>
              <p:cNvPr id="104612" name="グループ化 123"/>
              <p:cNvGrpSpPr>
                <a:grpSpLocks/>
              </p:cNvGrpSpPr>
              <p:nvPr/>
            </p:nvGrpSpPr>
            <p:grpSpPr bwMode="auto">
              <a:xfrm>
                <a:off x="2727088" y="4449259"/>
                <a:ext cx="268886" cy="239686"/>
                <a:chOff x="2727088" y="4449259"/>
                <a:chExt cx="268886" cy="239686"/>
              </a:xfrm>
            </p:grpSpPr>
            <p:sp>
              <p:nvSpPr>
                <p:cNvPr id="23" name="円弧 29"/>
                <p:cNvSpPr/>
                <p:nvPr/>
              </p:nvSpPr>
              <p:spPr>
                <a:xfrm rot="11886337">
                  <a:off x="2815170" y="4393920"/>
                  <a:ext cx="152123" cy="239721"/>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24" name="円弧 299"/>
                <p:cNvSpPr/>
                <p:nvPr/>
              </p:nvSpPr>
              <p:spPr>
                <a:xfrm rot="6486337">
                  <a:off x="2702920" y="4442366"/>
                  <a:ext cx="79907" cy="133442"/>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25" name="円弧 32"/>
                <p:cNvSpPr/>
                <p:nvPr/>
              </p:nvSpPr>
              <p:spPr>
                <a:xfrm rot="9354880">
                  <a:off x="2699443" y="4493684"/>
                  <a:ext cx="82733" cy="12518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grpSp>
        </p:grpSp>
      </p:grpSp>
      <p:sp>
        <p:nvSpPr>
          <p:cNvPr id="104454" name="Line 90"/>
          <p:cNvSpPr>
            <a:spLocks noChangeShapeType="1"/>
          </p:cNvSpPr>
          <p:nvPr/>
        </p:nvSpPr>
        <p:spPr bwMode="auto">
          <a:xfrm>
            <a:off x="4903788" y="2044700"/>
            <a:ext cx="134937" cy="2016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ja-JP" altLang="en-US">
              <a:solidFill>
                <a:prstClr val="black"/>
              </a:solidFill>
              <a:latin typeface="Arial" charset="0"/>
              <a:cs typeface="ＭＳ Ｐゴシック" charset="0"/>
            </a:endParaRPr>
          </a:p>
        </p:txBody>
      </p:sp>
      <p:sp>
        <p:nvSpPr>
          <p:cNvPr id="104455" name="Line 92"/>
          <p:cNvSpPr>
            <a:spLocks noChangeShapeType="1"/>
          </p:cNvSpPr>
          <p:nvPr/>
        </p:nvSpPr>
        <p:spPr bwMode="auto">
          <a:xfrm>
            <a:off x="5240338" y="4194175"/>
            <a:ext cx="133350" cy="2016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ja-JP" altLang="en-US">
              <a:solidFill>
                <a:prstClr val="black"/>
              </a:solidFill>
              <a:latin typeface="Arial" charset="0"/>
              <a:cs typeface="ＭＳ Ｐゴシック" charset="0"/>
            </a:endParaRPr>
          </a:p>
        </p:txBody>
      </p:sp>
      <p:grpSp>
        <p:nvGrpSpPr>
          <p:cNvPr id="104456" name="グループ化 135"/>
          <p:cNvGrpSpPr>
            <a:grpSpLocks/>
          </p:cNvGrpSpPr>
          <p:nvPr/>
        </p:nvGrpSpPr>
        <p:grpSpPr bwMode="auto">
          <a:xfrm>
            <a:off x="6584950" y="2738438"/>
            <a:ext cx="2495550" cy="2009775"/>
            <a:chOff x="6584950" y="2738438"/>
            <a:chExt cx="2495550" cy="2009775"/>
          </a:xfrm>
        </p:grpSpPr>
        <p:grpSp>
          <p:nvGrpSpPr>
            <p:cNvPr id="104458" name="Group 172"/>
            <p:cNvGrpSpPr>
              <a:grpSpLocks/>
            </p:cNvGrpSpPr>
            <p:nvPr/>
          </p:nvGrpSpPr>
          <p:grpSpPr bwMode="auto">
            <a:xfrm rot="-4989547">
              <a:off x="8281194" y="2743994"/>
              <a:ext cx="484187" cy="473075"/>
              <a:chOff x="3089" y="3125"/>
              <a:chExt cx="330" cy="298"/>
            </a:xfrm>
          </p:grpSpPr>
          <p:grpSp>
            <p:nvGrpSpPr>
              <p:cNvPr id="104582" name="Group 173"/>
              <p:cNvGrpSpPr>
                <a:grpSpLocks noChangeAspect="1"/>
              </p:cNvGrpSpPr>
              <p:nvPr/>
            </p:nvGrpSpPr>
            <p:grpSpPr bwMode="auto">
              <a:xfrm rot="2205714">
                <a:off x="3113" y="3148"/>
                <a:ext cx="286" cy="275"/>
                <a:chOff x="3115" y="4857"/>
                <a:chExt cx="667" cy="639"/>
              </a:xfrm>
            </p:grpSpPr>
            <p:sp>
              <p:nvSpPr>
                <p:cNvPr id="104592" name="Rectangle 174"/>
                <p:cNvSpPr>
                  <a:spLocks noChangeAspect="1" noChangeArrowheads="1"/>
                </p:cNvSpPr>
                <p:nvPr/>
              </p:nvSpPr>
              <p:spPr bwMode="auto">
                <a:xfrm>
                  <a:off x="3203" y="4934"/>
                  <a:ext cx="499" cy="49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04593" name="Oval 175"/>
                <p:cNvSpPr>
                  <a:spLocks noChangeAspect="1" noChangeArrowheads="1"/>
                </p:cNvSpPr>
                <p:nvPr/>
              </p:nvSpPr>
              <p:spPr bwMode="auto">
                <a:xfrm>
                  <a:off x="3351" y="485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04594" name="Oval 176"/>
                <p:cNvSpPr>
                  <a:spLocks noChangeAspect="1" noChangeArrowheads="1"/>
                </p:cNvSpPr>
                <p:nvPr/>
              </p:nvSpPr>
              <p:spPr bwMode="auto">
                <a:xfrm>
                  <a:off x="3115" y="5089"/>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04595" name="Oval 177"/>
                <p:cNvSpPr>
                  <a:spLocks noChangeAspect="1" noChangeArrowheads="1"/>
                </p:cNvSpPr>
                <p:nvPr/>
              </p:nvSpPr>
              <p:spPr bwMode="auto">
                <a:xfrm>
                  <a:off x="3347" y="529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04596" name="Oval 178"/>
                <p:cNvSpPr>
                  <a:spLocks noChangeAspect="1" noChangeArrowheads="1"/>
                </p:cNvSpPr>
                <p:nvPr/>
              </p:nvSpPr>
              <p:spPr bwMode="auto">
                <a:xfrm>
                  <a:off x="3583" y="5101"/>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grpSp>
          <p:grpSp>
            <p:nvGrpSpPr>
              <p:cNvPr id="104583" name="Group 179"/>
              <p:cNvGrpSpPr>
                <a:grpSpLocks noChangeAspect="1"/>
              </p:cNvGrpSpPr>
              <p:nvPr/>
            </p:nvGrpSpPr>
            <p:grpSpPr bwMode="auto">
              <a:xfrm rot="-768972">
                <a:off x="3264" y="3125"/>
                <a:ext cx="137" cy="137"/>
                <a:chOff x="2124" y="3147"/>
                <a:chExt cx="102" cy="102"/>
              </a:xfrm>
            </p:grpSpPr>
            <p:sp>
              <p:nvSpPr>
                <p:cNvPr id="104590" name="Oval 180"/>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04591" name="AutoShape 181"/>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pPr fontAlgn="base">
                    <a:spcBef>
                      <a:spcPct val="0"/>
                    </a:spcBef>
                    <a:spcAft>
                      <a:spcPct val="0"/>
                    </a:spcAft>
                  </a:pPr>
                  <a:endParaRPr lang="ja-JP" altLang="en-US" sz="4200">
                    <a:solidFill>
                      <a:srgbClr val="000000"/>
                    </a:solidFill>
                    <a:cs typeface="ＭＳ Ｐゴシック" charset="0"/>
                  </a:endParaRPr>
                </a:p>
              </p:txBody>
            </p:sp>
          </p:grpSp>
          <p:grpSp>
            <p:nvGrpSpPr>
              <p:cNvPr id="104584" name="Group 182"/>
              <p:cNvGrpSpPr>
                <a:grpSpLocks noChangeAspect="1"/>
              </p:cNvGrpSpPr>
              <p:nvPr/>
            </p:nvGrpSpPr>
            <p:grpSpPr bwMode="auto">
              <a:xfrm rot="-9424672">
                <a:off x="3089" y="3140"/>
                <a:ext cx="137" cy="137"/>
                <a:chOff x="2124" y="3147"/>
                <a:chExt cx="102" cy="102"/>
              </a:xfrm>
            </p:grpSpPr>
            <p:sp>
              <p:nvSpPr>
                <p:cNvPr id="104588" name="Oval 183"/>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04589" name="AutoShape 184"/>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grpSp>
          <p:grpSp>
            <p:nvGrpSpPr>
              <p:cNvPr id="104585" name="Group 185"/>
              <p:cNvGrpSpPr>
                <a:grpSpLocks noChangeAspect="1"/>
              </p:cNvGrpSpPr>
              <p:nvPr/>
            </p:nvGrpSpPr>
            <p:grpSpPr bwMode="auto">
              <a:xfrm rot="1375327">
                <a:off x="3282" y="3280"/>
                <a:ext cx="137" cy="137"/>
                <a:chOff x="2124" y="3147"/>
                <a:chExt cx="102" cy="102"/>
              </a:xfrm>
            </p:grpSpPr>
            <p:sp>
              <p:nvSpPr>
                <p:cNvPr id="104586" name="Oval 186"/>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04587" name="AutoShape 187"/>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pPr fontAlgn="base">
                    <a:spcBef>
                      <a:spcPct val="0"/>
                    </a:spcBef>
                    <a:spcAft>
                      <a:spcPct val="0"/>
                    </a:spcAft>
                  </a:pPr>
                  <a:endParaRPr lang="ja-JP" altLang="en-US" sz="4200">
                    <a:solidFill>
                      <a:srgbClr val="000000"/>
                    </a:solidFill>
                    <a:cs typeface="ＭＳ Ｐゴシック" charset="0"/>
                  </a:endParaRPr>
                </a:p>
              </p:txBody>
            </p:sp>
          </p:grpSp>
        </p:grpSp>
        <p:grpSp>
          <p:nvGrpSpPr>
            <p:cNvPr id="104459" name="Group 172"/>
            <p:cNvGrpSpPr>
              <a:grpSpLocks/>
            </p:cNvGrpSpPr>
            <p:nvPr/>
          </p:nvGrpSpPr>
          <p:grpSpPr bwMode="auto">
            <a:xfrm rot="-4713142">
              <a:off x="6822282" y="2882106"/>
              <a:ext cx="484188" cy="473075"/>
              <a:chOff x="3089" y="3125"/>
              <a:chExt cx="330" cy="298"/>
            </a:xfrm>
          </p:grpSpPr>
          <p:grpSp>
            <p:nvGrpSpPr>
              <p:cNvPr id="104567" name="Group 173"/>
              <p:cNvGrpSpPr>
                <a:grpSpLocks noChangeAspect="1"/>
              </p:cNvGrpSpPr>
              <p:nvPr/>
            </p:nvGrpSpPr>
            <p:grpSpPr bwMode="auto">
              <a:xfrm rot="2205714">
                <a:off x="3113" y="3148"/>
                <a:ext cx="286" cy="275"/>
                <a:chOff x="3115" y="4857"/>
                <a:chExt cx="667" cy="639"/>
              </a:xfrm>
            </p:grpSpPr>
            <p:sp>
              <p:nvSpPr>
                <p:cNvPr id="104577" name="Rectangle 174"/>
                <p:cNvSpPr>
                  <a:spLocks noChangeAspect="1" noChangeArrowheads="1"/>
                </p:cNvSpPr>
                <p:nvPr/>
              </p:nvSpPr>
              <p:spPr bwMode="auto">
                <a:xfrm>
                  <a:off x="3203" y="4934"/>
                  <a:ext cx="499" cy="49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04578" name="Oval 175"/>
                <p:cNvSpPr>
                  <a:spLocks noChangeAspect="1" noChangeArrowheads="1"/>
                </p:cNvSpPr>
                <p:nvPr/>
              </p:nvSpPr>
              <p:spPr bwMode="auto">
                <a:xfrm>
                  <a:off x="3351" y="485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04579" name="Oval 176"/>
                <p:cNvSpPr>
                  <a:spLocks noChangeAspect="1" noChangeArrowheads="1"/>
                </p:cNvSpPr>
                <p:nvPr/>
              </p:nvSpPr>
              <p:spPr bwMode="auto">
                <a:xfrm>
                  <a:off x="3115" y="5089"/>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04580" name="Oval 177"/>
                <p:cNvSpPr>
                  <a:spLocks noChangeAspect="1" noChangeArrowheads="1"/>
                </p:cNvSpPr>
                <p:nvPr/>
              </p:nvSpPr>
              <p:spPr bwMode="auto">
                <a:xfrm>
                  <a:off x="3347" y="529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04581" name="Oval 178"/>
                <p:cNvSpPr>
                  <a:spLocks noChangeAspect="1" noChangeArrowheads="1"/>
                </p:cNvSpPr>
                <p:nvPr/>
              </p:nvSpPr>
              <p:spPr bwMode="auto">
                <a:xfrm>
                  <a:off x="3583" y="5101"/>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ja-JP" altLang="en-US" sz="4200">
                    <a:solidFill>
                      <a:srgbClr val="000000"/>
                    </a:solidFill>
                    <a:cs typeface="ＭＳ Ｐゴシック" charset="0"/>
                  </a:endParaRPr>
                </a:p>
              </p:txBody>
            </p:sp>
          </p:grpSp>
          <p:grpSp>
            <p:nvGrpSpPr>
              <p:cNvPr id="104568" name="Group 179"/>
              <p:cNvGrpSpPr>
                <a:grpSpLocks noChangeAspect="1"/>
              </p:cNvGrpSpPr>
              <p:nvPr/>
            </p:nvGrpSpPr>
            <p:grpSpPr bwMode="auto">
              <a:xfrm rot="-768972">
                <a:off x="3264" y="3125"/>
                <a:ext cx="137" cy="137"/>
                <a:chOff x="2124" y="3147"/>
                <a:chExt cx="102" cy="102"/>
              </a:xfrm>
            </p:grpSpPr>
            <p:sp>
              <p:nvSpPr>
                <p:cNvPr id="104575" name="Oval 180"/>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04576" name="AutoShape 181"/>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pPr fontAlgn="base">
                    <a:spcBef>
                      <a:spcPct val="0"/>
                    </a:spcBef>
                    <a:spcAft>
                      <a:spcPct val="0"/>
                    </a:spcAft>
                  </a:pPr>
                  <a:endParaRPr lang="ja-JP" altLang="en-US" sz="4200">
                    <a:solidFill>
                      <a:srgbClr val="000000"/>
                    </a:solidFill>
                    <a:cs typeface="ＭＳ Ｐゴシック" charset="0"/>
                  </a:endParaRPr>
                </a:p>
              </p:txBody>
            </p:sp>
          </p:grpSp>
          <p:grpSp>
            <p:nvGrpSpPr>
              <p:cNvPr id="104569" name="Group 182"/>
              <p:cNvGrpSpPr>
                <a:grpSpLocks noChangeAspect="1"/>
              </p:cNvGrpSpPr>
              <p:nvPr/>
            </p:nvGrpSpPr>
            <p:grpSpPr bwMode="auto">
              <a:xfrm rot="-9424672">
                <a:off x="3089" y="3140"/>
                <a:ext cx="137" cy="137"/>
                <a:chOff x="2124" y="3147"/>
                <a:chExt cx="102" cy="102"/>
              </a:xfrm>
            </p:grpSpPr>
            <p:sp>
              <p:nvSpPr>
                <p:cNvPr id="104573" name="Oval 183"/>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04574" name="AutoShape 184"/>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grpSp>
          <p:grpSp>
            <p:nvGrpSpPr>
              <p:cNvPr id="104570" name="Group 185"/>
              <p:cNvGrpSpPr>
                <a:grpSpLocks noChangeAspect="1"/>
              </p:cNvGrpSpPr>
              <p:nvPr/>
            </p:nvGrpSpPr>
            <p:grpSpPr bwMode="auto">
              <a:xfrm rot="1375327">
                <a:off x="3282" y="3280"/>
                <a:ext cx="137" cy="137"/>
                <a:chOff x="2124" y="3147"/>
                <a:chExt cx="102" cy="102"/>
              </a:xfrm>
            </p:grpSpPr>
            <p:sp>
              <p:nvSpPr>
                <p:cNvPr id="104571" name="Oval 186"/>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04572" name="AutoShape 187"/>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pPr fontAlgn="base">
                    <a:spcBef>
                      <a:spcPct val="0"/>
                    </a:spcBef>
                    <a:spcAft>
                      <a:spcPct val="0"/>
                    </a:spcAft>
                  </a:pPr>
                  <a:endParaRPr lang="ja-JP" altLang="en-US" sz="4200">
                    <a:solidFill>
                      <a:srgbClr val="000000"/>
                    </a:solidFill>
                    <a:cs typeface="ＭＳ Ｐゴシック" charset="0"/>
                  </a:endParaRPr>
                </a:p>
              </p:txBody>
            </p:sp>
          </p:grpSp>
        </p:grpSp>
        <p:sp>
          <p:nvSpPr>
            <p:cNvPr id="90135" name="Rectangle 23"/>
            <p:cNvSpPr>
              <a:spLocks noChangeArrowheads="1"/>
            </p:cNvSpPr>
            <p:nvPr/>
          </p:nvSpPr>
          <p:spPr bwMode="auto">
            <a:xfrm>
              <a:off x="6584950" y="4556125"/>
              <a:ext cx="2330450" cy="192088"/>
            </a:xfrm>
            <a:prstGeom prst="rect">
              <a:avLst/>
            </a:prstGeom>
            <a:gradFill rotWithShape="1">
              <a:gsLst>
                <a:gs pos="0">
                  <a:srgbClr val="FF00FF"/>
                </a:gs>
                <a:gs pos="50000">
                  <a:schemeClr val="bg1"/>
                </a:gs>
                <a:gs pos="100000">
                  <a:srgbClr val="FF00FF"/>
                </a:gs>
              </a:gsLst>
              <a:lin ang="5400000" scaled="1"/>
            </a:gradFill>
            <a:ln w="9525">
              <a:noFill/>
              <a:miter lim="800000"/>
              <a:headEnd/>
              <a:tailEnd/>
            </a:ln>
            <a:effectLst/>
          </p:spPr>
          <p:txBody>
            <a:bodyPr wrap="none" anchor="ctr"/>
            <a:lstStyle/>
            <a:p>
              <a:pPr>
                <a:defRPr/>
              </a:pPr>
              <a:endParaRPr lang="ja-JP" altLang="en-US" sz="4200">
                <a:solidFill>
                  <a:prstClr val="black"/>
                </a:solidFill>
                <a:cs typeface="ＭＳ Ｐゴシック" charset="0"/>
              </a:endParaRPr>
            </a:p>
          </p:txBody>
        </p:sp>
        <p:grpSp>
          <p:nvGrpSpPr>
            <p:cNvPr id="104461" name="Group 100"/>
            <p:cNvGrpSpPr>
              <a:grpSpLocks/>
            </p:cNvGrpSpPr>
            <p:nvPr/>
          </p:nvGrpSpPr>
          <p:grpSpPr bwMode="auto">
            <a:xfrm>
              <a:off x="7256463" y="4108450"/>
              <a:ext cx="220662" cy="439738"/>
              <a:chOff x="5148" y="1642"/>
              <a:chExt cx="226" cy="449"/>
            </a:xfrm>
          </p:grpSpPr>
          <p:sp>
            <p:nvSpPr>
              <p:cNvPr id="104562" name="フリーフォーム 315"/>
              <p:cNvSpPr>
                <a:spLocks/>
              </p:cNvSpPr>
              <p:nvPr/>
            </p:nvSpPr>
            <p:spPr bwMode="auto">
              <a:xfrm rot="21326707" flipH="1">
                <a:off x="5250" y="1973"/>
                <a:ext cx="124" cy="118"/>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pPr>
                <a:endParaRPr lang="ja-JP" altLang="en-US">
                  <a:solidFill>
                    <a:prstClr val="black"/>
                  </a:solidFill>
                  <a:latin typeface="Arial" charset="0"/>
                  <a:cs typeface="ＭＳ Ｐゴシック" charset="0"/>
                </a:endParaRPr>
              </a:p>
            </p:txBody>
          </p:sp>
          <p:grpSp>
            <p:nvGrpSpPr>
              <p:cNvPr id="104563" name="Group 102"/>
              <p:cNvGrpSpPr>
                <a:grpSpLocks/>
              </p:cNvGrpSpPr>
              <p:nvPr/>
            </p:nvGrpSpPr>
            <p:grpSpPr bwMode="auto">
              <a:xfrm>
                <a:off x="5148" y="1642"/>
                <a:ext cx="211" cy="427"/>
                <a:chOff x="5239" y="1434"/>
                <a:chExt cx="211" cy="427"/>
              </a:xfrm>
            </p:grpSpPr>
            <p:sp>
              <p:nvSpPr>
                <p:cNvPr id="315" name="フリーフォーム 314"/>
                <p:cNvSpPr/>
                <p:nvPr/>
              </p:nvSpPr>
              <p:spPr>
                <a:xfrm rot="1604076" flipH="1">
                  <a:off x="5262" y="1434"/>
                  <a:ext cx="164" cy="425"/>
                </a:xfrm>
                <a:custGeom>
                  <a:avLst/>
                  <a:gdLst>
                    <a:gd name="connsiteX0" fmla="*/ 0 w 289932"/>
                    <a:gd name="connsiteY0" fmla="*/ 214351 h 1001131"/>
                    <a:gd name="connsiteX1" fmla="*/ 126381 w 289932"/>
                    <a:gd name="connsiteY1" fmla="*/ 113990 h 1001131"/>
                    <a:gd name="connsiteX2" fmla="*/ 204439 w 289932"/>
                    <a:gd name="connsiteY2" fmla="*/ 898292 h 1001131"/>
                    <a:gd name="connsiteX3" fmla="*/ 289932 w 289932"/>
                    <a:gd name="connsiteY3" fmla="*/ 731024 h 1001131"/>
                    <a:gd name="connsiteX4" fmla="*/ 289932 w 289932"/>
                    <a:gd name="connsiteY4" fmla="*/ 731024 h 1001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32" h="1001131">
                      <a:moveTo>
                        <a:pt x="0" y="214351"/>
                      </a:moveTo>
                      <a:cubicBezTo>
                        <a:pt x="46154" y="107175"/>
                        <a:pt x="92308" y="0"/>
                        <a:pt x="126381" y="113990"/>
                      </a:cubicBezTo>
                      <a:cubicBezTo>
                        <a:pt x="160454" y="227980"/>
                        <a:pt x="177181" y="795453"/>
                        <a:pt x="204439" y="898292"/>
                      </a:cubicBezTo>
                      <a:cubicBezTo>
                        <a:pt x="231698" y="1001131"/>
                        <a:pt x="289932" y="731024"/>
                        <a:pt x="289932" y="731024"/>
                      </a:cubicBezTo>
                      <a:lnTo>
                        <a:pt x="289932" y="731024"/>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a:solidFill>
                      <a:prstClr val="black"/>
                    </a:solidFill>
                  </a:endParaRPr>
                </a:p>
              </p:txBody>
            </p:sp>
            <p:sp>
              <p:nvSpPr>
                <p:cNvPr id="318" name="円/楕円 317"/>
                <p:cNvSpPr>
                  <a:spLocks noChangeAspect="1"/>
                </p:cNvSpPr>
                <p:nvPr/>
              </p:nvSpPr>
              <p:spPr>
                <a:xfrm rot="1320000" flipH="1">
                  <a:off x="5408" y="1536"/>
                  <a:ext cx="42" cy="227"/>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319" name="円/楕円 318"/>
                <p:cNvSpPr>
                  <a:spLocks noChangeAspect="1"/>
                </p:cNvSpPr>
                <p:nvPr/>
              </p:nvSpPr>
              <p:spPr>
                <a:xfrm rot="1320000" flipH="1">
                  <a:off x="5239" y="1500"/>
                  <a:ext cx="42" cy="224"/>
                </a:xfrm>
                <a:prstGeom prst="ellipse">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grpSp>
        </p:grpSp>
        <p:grpSp>
          <p:nvGrpSpPr>
            <p:cNvPr id="104462" name="グループ化 125"/>
            <p:cNvGrpSpPr>
              <a:grpSpLocks noChangeAspect="1"/>
            </p:cNvGrpSpPr>
            <p:nvPr/>
          </p:nvGrpSpPr>
          <p:grpSpPr bwMode="auto">
            <a:xfrm rot="17640000" flipH="1">
              <a:off x="8221662" y="3792538"/>
              <a:ext cx="790575" cy="622300"/>
              <a:chOff x="2127606" y="3742601"/>
              <a:chExt cx="1246342" cy="980191"/>
            </a:xfrm>
          </p:grpSpPr>
          <p:sp>
            <p:nvSpPr>
              <p:cNvPr id="26" name="円/楕円 203"/>
              <p:cNvSpPr>
                <a:spLocks noChangeAspect="1"/>
              </p:cNvSpPr>
              <p:nvPr/>
            </p:nvSpPr>
            <p:spPr>
              <a:xfrm rot="17586337" flipH="1">
                <a:off x="3137459" y="4341716"/>
                <a:ext cx="60012" cy="327854"/>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27" name="円/楕円 208"/>
              <p:cNvSpPr>
                <a:spLocks noChangeAspect="1"/>
              </p:cNvSpPr>
              <p:nvPr/>
            </p:nvSpPr>
            <p:spPr>
              <a:xfrm rot="17586337" flipH="1">
                <a:off x="2839219" y="4211786"/>
                <a:ext cx="60012" cy="327854"/>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28" name="円/楕円 213"/>
              <p:cNvSpPr>
                <a:spLocks noChangeAspect="1"/>
              </p:cNvSpPr>
              <p:nvPr/>
            </p:nvSpPr>
            <p:spPr>
              <a:xfrm rot="17586337">
                <a:off x="3097760" y="4430805"/>
                <a:ext cx="60012" cy="327854"/>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29" name="円/楕円 219"/>
              <p:cNvSpPr>
                <a:spLocks noChangeAspect="1"/>
              </p:cNvSpPr>
              <p:nvPr/>
            </p:nvSpPr>
            <p:spPr>
              <a:xfrm rot="17586337">
                <a:off x="2795965" y="4296556"/>
                <a:ext cx="60012" cy="327854"/>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30" name="円/楕円 273"/>
              <p:cNvSpPr>
                <a:spLocks noChangeAspect="1"/>
              </p:cNvSpPr>
              <p:nvPr/>
            </p:nvSpPr>
            <p:spPr>
              <a:xfrm rot="15186337">
                <a:off x="2518486" y="4395992"/>
                <a:ext cx="67512" cy="287809"/>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31" name="円/楕円 274"/>
              <p:cNvSpPr>
                <a:spLocks noChangeAspect="1"/>
              </p:cNvSpPr>
              <p:nvPr/>
            </p:nvSpPr>
            <p:spPr>
              <a:xfrm rot="15186337">
                <a:off x="2487319" y="4290991"/>
                <a:ext cx="70014" cy="287809"/>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90112" name="円/楕円 275"/>
              <p:cNvSpPr>
                <a:spLocks noChangeAspect="1"/>
              </p:cNvSpPr>
              <p:nvPr/>
            </p:nvSpPr>
            <p:spPr>
              <a:xfrm rot="15186337">
                <a:off x="2220627" y="4489862"/>
                <a:ext cx="70014" cy="287811"/>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90113" name="円/楕円 286"/>
              <p:cNvSpPr>
                <a:spLocks noChangeAspect="1"/>
              </p:cNvSpPr>
              <p:nvPr/>
            </p:nvSpPr>
            <p:spPr>
              <a:xfrm rot="15186337">
                <a:off x="2202125" y="4386644"/>
                <a:ext cx="67512" cy="287811"/>
              </a:xfrm>
              <a:prstGeom prst="ellipse">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288" name="円/楕円 287"/>
              <p:cNvSpPr>
                <a:spLocks noChangeAspect="1"/>
              </p:cNvSpPr>
              <p:nvPr/>
            </p:nvSpPr>
            <p:spPr>
              <a:xfrm rot="19986337" flipH="1">
                <a:off x="2737882" y="4016265"/>
                <a:ext cx="68516" cy="287773"/>
              </a:xfrm>
              <a:prstGeom prst="ellipse">
                <a:avLst/>
              </a:prstGeom>
              <a:solidFill>
                <a:srgbClr val="00B050"/>
              </a:solidFill>
              <a:ln w="28575">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289" name="円/楕円 288"/>
              <p:cNvSpPr>
                <a:spLocks noChangeAspect="1"/>
              </p:cNvSpPr>
              <p:nvPr/>
            </p:nvSpPr>
            <p:spPr>
              <a:xfrm rot="19986337" flipH="1">
                <a:off x="2644204" y="4067525"/>
                <a:ext cx="68516" cy="287773"/>
              </a:xfrm>
              <a:prstGeom prst="ellipse">
                <a:avLst/>
              </a:prstGeom>
              <a:solidFill>
                <a:schemeClr val="bg1">
                  <a:lumMod val="65000"/>
                </a:schemeClr>
              </a:solidFill>
              <a:ln w="28575">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290" name="円/楕円 289"/>
              <p:cNvSpPr>
                <a:spLocks noChangeAspect="1"/>
              </p:cNvSpPr>
              <p:nvPr/>
            </p:nvSpPr>
            <p:spPr>
              <a:xfrm rot="19986337" flipH="1">
                <a:off x="2606369" y="3742601"/>
                <a:ext cx="68516" cy="287773"/>
              </a:xfrm>
              <a:prstGeom prst="ellipse">
                <a:avLst/>
              </a:prstGeom>
              <a:solidFill>
                <a:srgbClr val="FF0000"/>
              </a:solidFill>
              <a:ln w="28575">
                <a:solidFill>
                  <a:srgbClr val="FF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293" name="円/楕円 292"/>
              <p:cNvSpPr>
                <a:spLocks noChangeAspect="1"/>
              </p:cNvSpPr>
              <p:nvPr/>
            </p:nvSpPr>
            <p:spPr>
              <a:xfrm rot="19986337" flipH="1">
                <a:off x="2509730" y="3793556"/>
                <a:ext cx="68516" cy="287773"/>
              </a:xfrm>
              <a:prstGeom prst="ellipse">
                <a:avLst/>
              </a:prstGeom>
              <a:solidFill>
                <a:srgbClr val="0070C0"/>
              </a:solidFill>
              <a:ln w="28575">
                <a:solidFill>
                  <a:srgbClr val="0070C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endParaRPr>
              </a:p>
            </p:txBody>
          </p:sp>
          <p:grpSp>
            <p:nvGrpSpPr>
              <p:cNvPr id="104551" name="グループ化 122"/>
              <p:cNvGrpSpPr>
                <a:grpSpLocks/>
              </p:cNvGrpSpPr>
              <p:nvPr/>
            </p:nvGrpSpPr>
            <p:grpSpPr bwMode="auto">
              <a:xfrm>
                <a:off x="2801946" y="4191484"/>
                <a:ext cx="382014" cy="274124"/>
                <a:chOff x="2801946" y="4191484"/>
                <a:chExt cx="382014" cy="274124"/>
              </a:xfrm>
            </p:grpSpPr>
            <p:sp>
              <p:nvSpPr>
                <p:cNvPr id="90114" name="円弧 301"/>
                <p:cNvSpPr/>
                <p:nvPr/>
              </p:nvSpPr>
              <p:spPr>
                <a:xfrm rot="1075766">
                  <a:off x="2746147" y="4191777"/>
                  <a:ext cx="147660" cy="220043"/>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90115" name="円弧 26"/>
                <p:cNvSpPr/>
                <p:nvPr/>
              </p:nvSpPr>
              <p:spPr>
                <a:xfrm rot="13840512">
                  <a:off x="2960212" y="4095411"/>
                  <a:ext cx="130025" cy="247766"/>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90116" name="円弧 27"/>
                <p:cNvSpPr/>
                <p:nvPr/>
              </p:nvSpPr>
              <p:spPr>
                <a:xfrm rot="17275766">
                  <a:off x="2929834" y="4235919"/>
                  <a:ext cx="72513" cy="127636"/>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90117" name="円弧 28"/>
                <p:cNvSpPr/>
                <p:nvPr/>
              </p:nvSpPr>
              <p:spPr>
                <a:xfrm rot="20144309">
                  <a:off x="2921524" y="4195490"/>
                  <a:ext cx="82590" cy="112521"/>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grpSp>
          <p:grpSp>
            <p:nvGrpSpPr>
              <p:cNvPr id="104552" name="グループ化 124"/>
              <p:cNvGrpSpPr>
                <a:grpSpLocks/>
              </p:cNvGrpSpPr>
              <p:nvPr/>
            </p:nvGrpSpPr>
            <p:grpSpPr bwMode="auto">
              <a:xfrm>
                <a:off x="2613705" y="4449259"/>
                <a:ext cx="382269" cy="273533"/>
                <a:chOff x="2613705" y="4449259"/>
                <a:chExt cx="382269" cy="273533"/>
              </a:xfrm>
            </p:grpSpPr>
            <p:sp>
              <p:nvSpPr>
                <p:cNvPr id="90118" name="円弧 296"/>
                <p:cNvSpPr/>
                <p:nvPr/>
              </p:nvSpPr>
              <p:spPr>
                <a:xfrm rot="3051083">
                  <a:off x="2603585" y="4492728"/>
                  <a:ext cx="132525" cy="242763"/>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grpSp>
              <p:nvGrpSpPr>
                <p:cNvPr id="104554" name="グループ化 123"/>
                <p:cNvGrpSpPr>
                  <a:grpSpLocks/>
                </p:cNvGrpSpPr>
                <p:nvPr/>
              </p:nvGrpSpPr>
              <p:grpSpPr bwMode="auto">
                <a:xfrm>
                  <a:off x="2727088" y="4449259"/>
                  <a:ext cx="268886" cy="239686"/>
                  <a:chOff x="2727088" y="4449259"/>
                  <a:chExt cx="268886" cy="239686"/>
                </a:xfrm>
              </p:grpSpPr>
              <p:sp>
                <p:nvSpPr>
                  <p:cNvPr id="90119" name="円弧 29"/>
                  <p:cNvSpPr/>
                  <p:nvPr/>
                </p:nvSpPr>
                <p:spPr>
                  <a:xfrm rot="11886337">
                    <a:off x="2785062" y="4408780"/>
                    <a:ext cx="155168" cy="24004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90120" name="円弧 299"/>
                  <p:cNvSpPr/>
                  <p:nvPr/>
                </p:nvSpPr>
                <p:spPr>
                  <a:xfrm rot="6486337">
                    <a:off x="2673600" y="4459373"/>
                    <a:ext cx="80016" cy="137650"/>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90121" name="円弧 32"/>
                  <p:cNvSpPr/>
                  <p:nvPr/>
                </p:nvSpPr>
                <p:spPr>
                  <a:xfrm rot="9354880">
                    <a:off x="2672965" y="4498567"/>
                    <a:ext cx="87595" cy="125024"/>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grpSp>
          </p:grpSp>
        </p:grpSp>
        <p:grpSp>
          <p:nvGrpSpPr>
            <p:cNvPr id="104463" name="グループ化 137"/>
            <p:cNvGrpSpPr>
              <a:grpSpLocks/>
            </p:cNvGrpSpPr>
            <p:nvPr/>
          </p:nvGrpSpPr>
          <p:grpSpPr bwMode="auto">
            <a:xfrm flipH="1">
              <a:off x="7118350" y="3709988"/>
              <a:ext cx="374650" cy="468312"/>
              <a:chOff x="3072423" y="4537501"/>
              <a:chExt cx="495787" cy="571504"/>
            </a:xfrm>
          </p:grpSpPr>
          <p:sp>
            <p:nvSpPr>
              <p:cNvPr id="90122" name="Oval 32"/>
              <p:cNvSpPr>
                <a:spLocks noChangeArrowheads="1"/>
              </p:cNvSpPr>
              <p:nvPr/>
            </p:nvSpPr>
            <p:spPr bwMode="auto">
              <a:xfrm>
                <a:off x="3072423" y="4778703"/>
                <a:ext cx="344488" cy="330302"/>
              </a:xfrm>
              <a:prstGeom prst="ellipse">
                <a:avLst/>
              </a:prstGeom>
              <a:gradFill rotWithShape="1">
                <a:gsLst>
                  <a:gs pos="0">
                    <a:srgbClr val="FFFF99">
                      <a:gamma/>
                      <a:shade val="46275"/>
                      <a:invGamma/>
                    </a:srgbClr>
                  </a:gs>
                  <a:gs pos="50000">
                    <a:srgbClr val="FFFF99">
                      <a:alpha val="91000"/>
                    </a:srgbClr>
                  </a:gs>
                  <a:gs pos="100000">
                    <a:srgbClr val="FFFF99">
                      <a:gamma/>
                      <a:shade val="46275"/>
                      <a:invGamma/>
                    </a:srgbClr>
                  </a:gs>
                </a:gsLst>
                <a:lin ang="5400000" scaled="1"/>
              </a:gradFill>
              <a:ln w="9525">
                <a:solidFill>
                  <a:schemeClr val="tx1"/>
                </a:solidFill>
                <a:round/>
                <a:headEnd/>
                <a:tailEnd/>
              </a:ln>
              <a:effectLst/>
            </p:spPr>
            <p:txBody>
              <a:bodyPr wrap="none" anchor="ctr"/>
              <a:lstStyle/>
              <a:p>
                <a:pPr>
                  <a:defRPr/>
                </a:pPr>
                <a:endParaRPr lang="ja-JP" altLang="en-US">
                  <a:solidFill>
                    <a:prstClr val="black"/>
                  </a:solidFill>
                  <a:cs typeface="ＭＳ Ｐゴシック" charset="0"/>
                </a:endParaRPr>
              </a:p>
            </p:txBody>
          </p:sp>
          <p:grpSp>
            <p:nvGrpSpPr>
              <p:cNvPr id="104534" name="グループ化 169"/>
              <p:cNvGrpSpPr>
                <a:grpSpLocks/>
              </p:cNvGrpSpPr>
              <p:nvPr/>
            </p:nvGrpSpPr>
            <p:grpSpPr bwMode="auto">
              <a:xfrm rot="1945286">
                <a:off x="3181738" y="4537501"/>
                <a:ext cx="386472" cy="427705"/>
                <a:chOff x="3214684" y="2967126"/>
                <a:chExt cx="451328" cy="676195"/>
              </a:xfrm>
            </p:grpSpPr>
            <p:sp>
              <p:nvSpPr>
                <p:cNvPr id="90123" name="円弧 140"/>
                <p:cNvSpPr/>
                <p:nvPr/>
              </p:nvSpPr>
              <p:spPr>
                <a:xfrm>
                  <a:off x="3221994" y="3192737"/>
                  <a:ext cx="213440" cy="431860"/>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90124" name="円弧 141"/>
                <p:cNvSpPr/>
                <p:nvPr/>
              </p:nvSpPr>
              <p:spPr>
                <a:xfrm rot="12764746">
                  <a:off x="3443555" y="2924245"/>
                  <a:ext cx="213441" cy="428798"/>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90125" name="円弧 142"/>
                <p:cNvSpPr/>
                <p:nvPr/>
              </p:nvSpPr>
              <p:spPr>
                <a:xfrm rot="16200000">
                  <a:off x="3446255" y="3258276"/>
                  <a:ext cx="143955" cy="188906"/>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90126" name="円弧 143"/>
                <p:cNvSpPr/>
                <p:nvPr/>
              </p:nvSpPr>
              <p:spPr>
                <a:xfrm rot="19068543">
                  <a:off x="3448587" y="3153187"/>
                  <a:ext cx="122667" cy="22358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grpSp>
        </p:grpSp>
        <p:grpSp>
          <p:nvGrpSpPr>
            <p:cNvPr id="104464" name="グループ化 137"/>
            <p:cNvGrpSpPr>
              <a:grpSpLocks/>
            </p:cNvGrpSpPr>
            <p:nvPr/>
          </p:nvGrpSpPr>
          <p:grpSpPr bwMode="auto">
            <a:xfrm flipH="1">
              <a:off x="8164513" y="3371850"/>
              <a:ext cx="374650" cy="468313"/>
              <a:chOff x="3072423" y="4537501"/>
              <a:chExt cx="495787" cy="571504"/>
            </a:xfrm>
          </p:grpSpPr>
          <p:sp>
            <p:nvSpPr>
              <p:cNvPr id="139" name="Oval 32"/>
              <p:cNvSpPr>
                <a:spLocks noChangeArrowheads="1"/>
              </p:cNvSpPr>
              <p:nvPr/>
            </p:nvSpPr>
            <p:spPr bwMode="auto">
              <a:xfrm>
                <a:off x="3072423" y="4778703"/>
                <a:ext cx="344488" cy="330302"/>
              </a:xfrm>
              <a:prstGeom prst="ellipse">
                <a:avLst/>
              </a:prstGeom>
              <a:gradFill rotWithShape="1">
                <a:gsLst>
                  <a:gs pos="0">
                    <a:srgbClr val="FFFF99">
                      <a:gamma/>
                      <a:shade val="46275"/>
                      <a:invGamma/>
                    </a:srgbClr>
                  </a:gs>
                  <a:gs pos="50000">
                    <a:srgbClr val="FFFF99">
                      <a:alpha val="91000"/>
                    </a:srgbClr>
                  </a:gs>
                  <a:gs pos="100000">
                    <a:srgbClr val="FFFF99">
                      <a:gamma/>
                      <a:shade val="46275"/>
                      <a:invGamma/>
                    </a:srgbClr>
                  </a:gs>
                </a:gsLst>
                <a:lin ang="5400000" scaled="1"/>
              </a:gradFill>
              <a:ln w="9525">
                <a:solidFill>
                  <a:schemeClr val="tx1"/>
                </a:solidFill>
                <a:round/>
                <a:headEnd/>
                <a:tailEnd/>
              </a:ln>
              <a:effectLst/>
            </p:spPr>
            <p:txBody>
              <a:bodyPr wrap="none" anchor="ctr"/>
              <a:lstStyle/>
              <a:p>
                <a:pPr>
                  <a:defRPr/>
                </a:pPr>
                <a:endParaRPr lang="ja-JP" altLang="en-US">
                  <a:solidFill>
                    <a:prstClr val="black"/>
                  </a:solidFill>
                  <a:cs typeface="ＭＳ Ｐゴシック" charset="0"/>
                </a:endParaRPr>
              </a:p>
            </p:txBody>
          </p:sp>
          <p:grpSp>
            <p:nvGrpSpPr>
              <p:cNvPr id="104526" name="グループ化 169"/>
              <p:cNvGrpSpPr>
                <a:grpSpLocks/>
              </p:cNvGrpSpPr>
              <p:nvPr/>
            </p:nvGrpSpPr>
            <p:grpSpPr bwMode="auto">
              <a:xfrm rot="1945286">
                <a:off x="3181738" y="4537501"/>
                <a:ext cx="386472" cy="427705"/>
                <a:chOff x="3214684" y="2967126"/>
                <a:chExt cx="451328" cy="676195"/>
              </a:xfrm>
            </p:grpSpPr>
            <p:sp>
              <p:nvSpPr>
                <p:cNvPr id="141" name="円弧 140"/>
                <p:cNvSpPr/>
                <p:nvPr/>
              </p:nvSpPr>
              <p:spPr>
                <a:xfrm>
                  <a:off x="3221994" y="3192736"/>
                  <a:ext cx="213441" cy="431862"/>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142" name="円弧 141"/>
                <p:cNvSpPr/>
                <p:nvPr/>
              </p:nvSpPr>
              <p:spPr>
                <a:xfrm rot="12764746">
                  <a:off x="3443556" y="2924244"/>
                  <a:ext cx="213440" cy="428798"/>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143" name="円弧 142"/>
                <p:cNvSpPr/>
                <p:nvPr/>
              </p:nvSpPr>
              <p:spPr>
                <a:xfrm rot="16200000">
                  <a:off x="3446257" y="3258275"/>
                  <a:ext cx="143953" cy="188908"/>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144" name="円弧 143"/>
                <p:cNvSpPr/>
                <p:nvPr/>
              </p:nvSpPr>
              <p:spPr>
                <a:xfrm rot="19068543">
                  <a:off x="3448587" y="3153187"/>
                  <a:ext cx="122667" cy="223589"/>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grpSp>
        </p:grpSp>
        <p:grpSp>
          <p:nvGrpSpPr>
            <p:cNvPr id="104465" name="Group 157"/>
            <p:cNvGrpSpPr>
              <a:grpSpLocks/>
            </p:cNvGrpSpPr>
            <p:nvPr/>
          </p:nvGrpSpPr>
          <p:grpSpPr bwMode="auto">
            <a:xfrm>
              <a:off x="6804025" y="3179763"/>
              <a:ext cx="731838" cy="657225"/>
              <a:chOff x="4010" y="698"/>
              <a:chExt cx="1478" cy="1329"/>
            </a:xfrm>
          </p:grpSpPr>
          <p:grpSp>
            <p:nvGrpSpPr>
              <p:cNvPr id="104495" name="Group 158"/>
              <p:cNvGrpSpPr>
                <a:grpSpLocks/>
              </p:cNvGrpSpPr>
              <p:nvPr/>
            </p:nvGrpSpPr>
            <p:grpSpPr bwMode="auto">
              <a:xfrm>
                <a:off x="4010" y="698"/>
                <a:ext cx="1478" cy="1329"/>
                <a:chOff x="4010" y="698"/>
                <a:chExt cx="1478" cy="1329"/>
              </a:xfrm>
            </p:grpSpPr>
            <p:sp>
              <p:nvSpPr>
                <p:cNvPr id="104498" name="円/楕円 203"/>
                <p:cNvSpPr>
                  <a:spLocks noChangeAspect="1"/>
                </p:cNvSpPr>
                <p:nvPr/>
              </p:nvSpPr>
              <p:spPr bwMode="auto">
                <a:xfrm rot="-9306337">
                  <a:off x="5111" y="744"/>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499" name="円/楕円 208"/>
                <p:cNvSpPr>
                  <a:spLocks noChangeAspect="1"/>
                </p:cNvSpPr>
                <p:nvPr/>
              </p:nvSpPr>
              <p:spPr bwMode="auto">
                <a:xfrm rot="-9306337">
                  <a:off x="4938" y="1112"/>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500" name="円/楕円 213"/>
                <p:cNvSpPr>
                  <a:spLocks noChangeAspect="1"/>
                </p:cNvSpPr>
                <p:nvPr/>
              </p:nvSpPr>
              <p:spPr bwMode="auto">
                <a:xfrm rot="12293663" flipH="1">
                  <a:off x="4997" y="698"/>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501" name="円/楕円 219"/>
                <p:cNvSpPr>
                  <a:spLocks noChangeAspect="1"/>
                </p:cNvSpPr>
                <p:nvPr/>
              </p:nvSpPr>
              <p:spPr bwMode="auto">
                <a:xfrm rot="12293663" flipH="1">
                  <a:off x="4824" y="1066"/>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grpSp>
              <p:nvGrpSpPr>
                <p:cNvPr id="104502" name="Group 163"/>
                <p:cNvGrpSpPr>
                  <a:grpSpLocks/>
                </p:cNvGrpSpPr>
                <p:nvPr/>
              </p:nvGrpSpPr>
              <p:grpSpPr bwMode="auto">
                <a:xfrm>
                  <a:off x="4010" y="1398"/>
                  <a:ext cx="773" cy="364"/>
                  <a:chOff x="4010" y="1398"/>
                  <a:chExt cx="773" cy="364"/>
                </a:xfrm>
              </p:grpSpPr>
              <p:sp>
                <p:nvSpPr>
                  <p:cNvPr id="104519" name="円/楕円 273"/>
                  <p:cNvSpPr>
                    <a:spLocks noChangeAspect="1"/>
                  </p:cNvSpPr>
                  <p:nvPr/>
                </p:nvSpPr>
                <p:spPr bwMode="auto">
                  <a:xfrm rot="14693663" flipH="1">
                    <a:off x="4499" y="1260"/>
                    <a:ext cx="86" cy="362"/>
                  </a:xfrm>
                  <a:prstGeom prst="ellipse">
                    <a:avLst/>
                  </a:prstGeom>
                  <a:solidFill>
                    <a:srgbClr val="00B050"/>
                  </a:solidFill>
                  <a:ln w="28575">
                    <a:solidFill>
                      <a:srgbClr val="00B050"/>
                    </a:solidFill>
                    <a:round/>
                    <a:headEnd/>
                    <a:tailEnd/>
                  </a:ln>
                </p:spPr>
                <p:txBody>
                  <a:bodyPr vert="eaVert"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520" name="円/楕円 274"/>
                  <p:cNvSpPr>
                    <a:spLocks noChangeAspect="1"/>
                  </p:cNvSpPr>
                  <p:nvPr/>
                </p:nvSpPr>
                <p:spPr bwMode="auto">
                  <a:xfrm rot="14693663" flipH="1">
                    <a:off x="4559" y="1377"/>
                    <a:ext cx="86" cy="362"/>
                  </a:xfrm>
                  <a:prstGeom prst="ellipse">
                    <a:avLst/>
                  </a:prstGeom>
                  <a:solidFill>
                    <a:srgbClr val="A6A6A6"/>
                  </a:solidFill>
                  <a:ln w="28575">
                    <a:solidFill>
                      <a:srgbClr val="7F7F7F"/>
                    </a:solidFill>
                    <a:round/>
                    <a:headEnd/>
                    <a:tailEnd/>
                  </a:ln>
                </p:spPr>
                <p:txBody>
                  <a:bodyPr vert="eaVert"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521" name="円/楕円 275"/>
                  <p:cNvSpPr>
                    <a:spLocks noChangeAspect="1"/>
                  </p:cNvSpPr>
                  <p:nvPr/>
                </p:nvSpPr>
                <p:spPr bwMode="auto">
                  <a:xfrm rot="14693663" flipH="1">
                    <a:off x="4147" y="1416"/>
                    <a:ext cx="87" cy="362"/>
                  </a:xfrm>
                  <a:prstGeom prst="ellipse">
                    <a:avLst/>
                  </a:prstGeom>
                  <a:solidFill>
                    <a:srgbClr val="FF00FF"/>
                  </a:solidFill>
                  <a:ln w="28575">
                    <a:solidFill>
                      <a:srgbClr val="FF00FF"/>
                    </a:solidFill>
                    <a:round/>
                    <a:headEnd/>
                    <a:tailEnd/>
                  </a:ln>
                </p:spPr>
                <p:txBody>
                  <a:bodyPr vert="eaVert"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522" name="円/楕円 286"/>
                  <p:cNvSpPr>
                    <a:spLocks noChangeAspect="1"/>
                  </p:cNvSpPr>
                  <p:nvPr/>
                </p:nvSpPr>
                <p:spPr bwMode="auto">
                  <a:xfrm rot="14693663" flipH="1">
                    <a:off x="4210" y="1538"/>
                    <a:ext cx="86" cy="362"/>
                  </a:xfrm>
                  <a:prstGeom prst="ellipse">
                    <a:avLst/>
                  </a:prstGeom>
                  <a:solidFill>
                    <a:srgbClr val="FF6600"/>
                  </a:solidFill>
                  <a:ln w="28575">
                    <a:solidFill>
                      <a:srgbClr val="FF6600"/>
                    </a:solidFill>
                    <a:round/>
                    <a:headEnd/>
                    <a:tailEnd/>
                  </a:ln>
                </p:spPr>
                <p:txBody>
                  <a:bodyPr vert="eaVert" anchor="ctr"/>
                  <a:lstStyle/>
                  <a:p>
                    <a:pPr algn="ctr" fontAlgn="base">
                      <a:spcBef>
                        <a:spcPct val="0"/>
                      </a:spcBef>
                      <a:spcAft>
                        <a:spcPct val="0"/>
                      </a:spcAft>
                    </a:pPr>
                    <a:endParaRPr lang="ja-JP" altLang="en-US">
                      <a:solidFill>
                        <a:srgbClr val="FFFFFF"/>
                      </a:solidFill>
                      <a:cs typeface="ＭＳ Ｐゴシック" charset="0"/>
                    </a:endParaRPr>
                  </a:p>
                </p:txBody>
              </p:sp>
            </p:grpSp>
            <p:grpSp>
              <p:nvGrpSpPr>
                <p:cNvPr id="104503" name="グループ化 122"/>
                <p:cNvGrpSpPr>
                  <a:grpSpLocks/>
                </p:cNvGrpSpPr>
                <p:nvPr/>
              </p:nvGrpSpPr>
              <p:grpSpPr bwMode="auto">
                <a:xfrm rot="8280000" flipH="1">
                  <a:off x="4879" y="1154"/>
                  <a:ext cx="481" cy="345"/>
                  <a:chOff x="2801946" y="4191484"/>
                  <a:chExt cx="382014" cy="274124"/>
                </a:xfrm>
              </p:grpSpPr>
              <p:sp>
                <p:nvSpPr>
                  <p:cNvPr id="90136" name="円弧 301"/>
                  <p:cNvSpPr/>
                  <p:nvPr/>
                </p:nvSpPr>
                <p:spPr>
                  <a:xfrm rot="1075766">
                    <a:off x="2783782" y="4255595"/>
                    <a:ext cx="142592" cy="262718"/>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90137" name="円弧 26"/>
                  <p:cNvSpPr/>
                  <p:nvPr/>
                </p:nvSpPr>
                <p:spPr>
                  <a:xfrm rot="13840512">
                    <a:off x="2992959" y="4143714"/>
                    <a:ext cx="142837" cy="239351"/>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90138" name="円弧 27"/>
                  <p:cNvSpPr/>
                  <p:nvPr/>
                </p:nvSpPr>
                <p:spPr>
                  <a:xfrm rot="17275766">
                    <a:off x="2967658" y="4287470"/>
                    <a:ext cx="81621" cy="124769"/>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90139" name="円弧 28"/>
                  <p:cNvSpPr/>
                  <p:nvPr/>
                </p:nvSpPr>
                <p:spPr>
                  <a:xfrm rot="20144309">
                    <a:off x="2974814" y="4239344"/>
                    <a:ext cx="81481" cy="122432"/>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grpSp>
            <p:grpSp>
              <p:nvGrpSpPr>
                <p:cNvPr id="104504" name="グループ化 124"/>
                <p:cNvGrpSpPr>
                  <a:grpSpLocks/>
                </p:cNvGrpSpPr>
                <p:nvPr/>
              </p:nvGrpSpPr>
              <p:grpSpPr bwMode="auto">
                <a:xfrm rot="8280000" flipH="1">
                  <a:off x="4488" y="1072"/>
                  <a:ext cx="480" cy="344"/>
                  <a:chOff x="2613705" y="4449259"/>
                  <a:chExt cx="382269" cy="273533"/>
                </a:xfrm>
              </p:grpSpPr>
              <p:sp>
                <p:nvSpPr>
                  <p:cNvPr id="90140" name="円弧 296"/>
                  <p:cNvSpPr/>
                  <p:nvPr/>
                </p:nvSpPr>
                <p:spPr>
                  <a:xfrm rot="3051083">
                    <a:off x="2660030" y="4531762"/>
                    <a:ext cx="140392" cy="240010"/>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grpSp>
                <p:nvGrpSpPr>
                  <p:cNvPr id="104511" name="グループ化 123"/>
                  <p:cNvGrpSpPr>
                    <a:grpSpLocks/>
                  </p:cNvGrpSpPr>
                  <p:nvPr/>
                </p:nvGrpSpPr>
                <p:grpSpPr bwMode="auto">
                  <a:xfrm>
                    <a:off x="2727088" y="4449259"/>
                    <a:ext cx="268886" cy="239686"/>
                    <a:chOff x="2727088" y="4449259"/>
                    <a:chExt cx="268886" cy="239686"/>
                  </a:xfrm>
                </p:grpSpPr>
                <p:sp>
                  <p:nvSpPr>
                    <p:cNvPr id="90141" name="円弧 29"/>
                    <p:cNvSpPr/>
                    <p:nvPr/>
                  </p:nvSpPr>
                  <p:spPr>
                    <a:xfrm rot="11886337">
                      <a:off x="2843345" y="4454915"/>
                      <a:ext cx="150643" cy="239940"/>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90142" name="円弧 299"/>
                    <p:cNvSpPr/>
                    <p:nvPr/>
                  </p:nvSpPr>
                  <p:spPr>
                    <a:xfrm rot="6486337">
                      <a:off x="2728558" y="4510620"/>
                      <a:ext cx="81682" cy="132771"/>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90143" name="円弧 32"/>
                    <p:cNvSpPr/>
                    <p:nvPr/>
                  </p:nvSpPr>
                  <p:spPr>
                    <a:xfrm rot="9354880">
                      <a:off x="2706419" y="4587613"/>
                      <a:ext cx="89366" cy="125076"/>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grpSp>
            </p:grpSp>
            <p:grpSp>
              <p:nvGrpSpPr>
                <p:cNvPr id="104505" name="Group 179"/>
                <p:cNvGrpSpPr>
                  <a:grpSpLocks/>
                </p:cNvGrpSpPr>
                <p:nvPr/>
              </p:nvGrpSpPr>
              <p:grpSpPr bwMode="auto">
                <a:xfrm rot="2531058" flipH="1">
                  <a:off x="4715" y="1663"/>
                  <a:ext cx="773" cy="364"/>
                  <a:chOff x="4010" y="1398"/>
                  <a:chExt cx="773" cy="364"/>
                </a:xfrm>
              </p:grpSpPr>
              <p:sp>
                <p:nvSpPr>
                  <p:cNvPr id="104506" name="円/楕円 273"/>
                  <p:cNvSpPr>
                    <a:spLocks noChangeAspect="1"/>
                  </p:cNvSpPr>
                  <p:nvPr/>
                </p:nvSpPr>
                <p:spPr bwMode="auto">
                  <a:xfrm rot="14693663" flipH="1">
                    <a:off x="4499" y="1260"/>
                    <a:ext cx="86" cy="362"/>
                  </a:xfrm>
                  <a:prstGeom prst="ellipse">
                    <a:avLst/>
                  </a:prstGeom>
                  <a:solidFill>
                    <a:srgbClr val="00B050"/>
                  </a:solidFill>
                  <a:ln w="28575">
                    <a:solidFill>
                      <a:srgbClr val="00B050"/>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507" name="円/楕円 274"/>
                  <p:cNvSpPr>
                    <a:spLocks noChangeAspect="1"/>
                  </p:cNvSpPr>
                  <p:nvPr/>
                </p:nvSpPr>
                <p:spPr bwMode="auto">
                  <a:xfrm rot="14693663" flipH="1">
                    <a:off x="4559" y="1377"/>
                    <a:ext cx="86" cy="36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508" name="円/楕円 275"/>
                  <p:cNvSpPr>
                    <a:spLocks noChangeAspect="1"/>
                  </p:cNvSpPr>
                  <p:nvPr/>
                </p:nvSpPr>
                <p:spPr bwMode="auto">
                  <a:xfrm rot="14693663" flipH="1">
                    <a:off x="4147" y="1416"/>
                    <a:ext cx="87" cy="362"/>
                  </a:xfrm>
                  <a:prstGeom prst="ellipse">
                    <a:avLst/>
                  </a:prstGeom>
                  <a:solidFill>
                    <a:srgbClr val="FF00FF"/>
                  </a:solidFill>
                  <a:ln w="28575">
                    <a:solidFill>
                      <a:srgbClr val="FF00F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509" name="円/楕円 286"/>
                  <p:cNvSpPr>
                    <a:spLocks noChangeAspect="1"/>
                  </p:cNvSpPr>
                  <p:nvPr/>
                </p:nvSpPr>
                <p:spPr bwMode="auto">
                  <a:xfrm rot="14693663" flipH="1">
                    <a:off x="4210" y="1538"/>
                    <a:ext cx="86" cy="362"/>
                  </a:xfrm>
                  <a:prstGeom prst="ellipse">
                    <a:avLst/>
                  </a:prstGeom>
                  <a:solidFill>
                    <a:srgbClr val="FF6600"/>
                  </a:solidFill>
                  <a:ln w="28575">
                    <a:solidFill>
                      <a:srgbClr val="FF6600"/>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grpSp>
          </p:grpSp>
          <p:sp>
            <p:nvSpPr>
              <p:cNvPr id="104496" name="Oval 184"/>
              <p:cNvSpPr>
                <a:spLocks noChangeArrowheads="1"/>
              </p:cNvSpPr>
              <p:nvPr/>
            </p:nvSpPr>
            <p:spPr bwMode="auto">
              <a:xfrm>
                <a:off x="4676" y="71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lang="ja-JP" altLang="en-US">
                  <a:solidFill>
                    <a:srgbClr val="000000"/>
                  </a:solidFill>
                  <a:cs typeface="ＭＳ Ｐゴシック" charset="0"/>
                </a:endParaRPr>
              </a:p>
            </p:txBody>
          </p:sp>
          <p:sp>
            <p:nvSpPr>
              <p:cNvPr id="104497" name="Line 185"/>
              <p:cNvSpPr>
                <a:spLocks noChangeShapeType="1"/>
              </p:cNvSpPr>
              <p:nvPr/>
            </p:nvSpPr>
            <p:spPr bwMode="auto">
              <a:xfrm>
                <a:off x="4829" y="845"/>
                <a:ext cx="173"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ja-JP" altLang="en-US">
                  <a:solidFill>
                    <a:prstClr val="black"/>
                  </a:solidFill>
                  <a:latin typeface="Arial" charset="0"/>
                  <a:cs typeface="ＭＳ Ｐゴシック" charset="0"/>
                </a:endParaRPr>
              </a:p>
            </p:txBody>
          </p:sp>
        </p:grpSp>
        <p:grpSp>
          <p:nvGrpSpPr>
            <p:cNvPr id="104466" name="Group 215"/>
            <p:cNvGrpSpPr>
              <a:grpSpLocks/>
            </p:cNvGrpSpPr>
            <p:nvPr/>
          </p:nvGrpSpPr>
          <p:grpSpPr bwMode="auto">
            <a:xfrm rot="-853679">
              <a:off x="8348663" y="3027363"/>
              <a:ext cx="731837" cy="657225"/>
              <a:chOff x="4010" y="698"/>
              <a:chExt cx="1478" cy="1329"/>
            </a:xfrm>
          </p:grpSpPr>
          <p:grpSp>
            <p:nvGrpSpPr>
              <p:cNvPr id="104467" name="Group 216"/>
              <p:cNvGrpSpPr>
                <a:grpSpLocks/>
              </p:cNvGrpSpPr>
              <p:nvPr/>
            </p:nvGrpSpPr>
            <p:grpSpPr bwMode="auto">
              <a:xfrm>
                <a:off x="4010" y="698"/>
                <a:ext cx="1478" cy="1329"/>
                <a:chOff x="4010" y="698"/>
                <a:chExt cx="1478" cy="1329"/>
              </a:xfrm>
            </p:grpSpPr>
            <p:sp>
              <p:nvSpPr>
                <p:cNvPr id="104470" name="円/楕円 203"/>
                <p:cNvSpPr>
                  <a:spLocks noChangeAspect="1"/>
                </p:cNvSpPr>
                <p:nvPr/>
              </p:nvSpPr>
              <p:spPr bwMode="auto">
                <a:xfrm rot="-9306337">
                  <a:off x="5111" y="744"/>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471" name="円/楕円 208"/>
                <p:cNvSpPr>
                  <a:spLocks noChangeAspect="1"/>
                </p:cNvSpPr>
                <p:nvPr/>
              </p:nvSpPr>
              <p:spPr bwMode="auto">
                <a:xfrm rot="-9306337">
                  <a:off x="4938" y="1112"/>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472" name="円/楕円 213"/>
                <p:cNvSpPr>
                  <a:spLocks noChangeAspect="1"/>
                </p:cNvSpPr>
                <p:nvPr/>
              </p:nvSpPr>
              <p:spPr bwMode="auto">
                <a:xfrm rot="12293663" flipH="1">
                  <a:off x="4997" y="698"/>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473" name="円/楕円 219"/>
                <p:cNvSpPr>
                  <a:spLocks noChangeAspect="1"/>
                </p:cNvSpPr>
                <p:nvPr/>
              </p:nvSpPr>
              <p:spPr bwMode="auto">
                <a:xfrm rot="12293663" flipH="1">
                  <a:off x="4824" y="1066"/>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grpSp>
              <p:nvGrpSpPr>
                <p:cNvPr id="104474" name="Group 221"/>
                <p:cNvGrpSpPr>
                  <a:grpSpLocks/>
                </p:cNvGrpSpPr>
                <p:nvPr/>
              </p:nvGrpSpPr>
              <p:grpSpPr bwMode="auto">
                <a:xfrm>
                  <a:off x="4010" y="1398"/>
                  <a:ext cx="773" cy="364"/>
                  <a:chOff x="4010" y="1398"/>
                  <a:chExt cx="773" cy="364"/>
                </a:xfrm>
              </p:grpSpPr>
              <p:sp>
                <p:nvSpPr>
                  <p:cNvPr id="104491" name="円/楕円 273"/>
                  <p:cNvSpPr>
                    <a:spLocks noChangeAspect="1"/>
                  </p:cNvSpPr>
                  <p:nvPr/>
                </p:nvSpPr>
                <p:spPr bwMode="auto">
                  <a:xfrm rot="14693663" flipH="1">
                    <a:off x="4499" y="1260"/>
                    <a:ext cx="86" cy="362"/>
                  </a:xfrm>
                  <a:prstGeom prst="ellipse">
                    <a:avLst/>
                  </a:prstGeom>
                  <a:solidFill>
                    <a:srgbClr val="00B050"/>
                  </a:solidFill>
                  <a:ln w="28575">
                    <a:solidFill>
                      <a:srgbClr val="00B050"/>
                    </a:solidFill>
                    <a:round/>
                    <a:headEnd/>
                    <a:tailEnd/>
                  </a:ln>
                </p:spPr>
                <p:txBody>
                  <a:bodyPr vert="eaVert"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492" name="円/楕円 274"/>
                  <p:cNvSpPr>
                    <a:spLocks noChangeAspect="1"/>
                  </p:cNvSpPr>
                  <p:nvPr/>
                </p:nvSpPr>
                <p:spPr bwMode="auto">
                  <a:xfrm rot="14693663" flipH="1">
                    <a:off x="4559" y="1377"/>
                    <a:ext cx="86" cy="362"/>
                  </a:xfrm>
                  <a:prstGeom prst="ellipse">
                    <a:avLst/>
                  </a:prstGeom>
                  <a:solidFill>
                    <a:srgbClr val="A6A6A6"/>
                  </a:solidFill>
                  <a:ln w="28575">
                    <a:solidFill>
                      <a:srgbClr val="7F7F7F"/>
                    </a:solidFill>
                    <a:round/>
                    <a:headEnd/>
                    <a:tailEnd/>
                  </a:ln>
                </p:spPr>
                <p:txBody>
                  <a:bodyPr vert="eaVert"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493" name="円/楕円 275"/>
                  <p:cNvSpPr>
                    <a:spLocks noChangeAspect="1"/>
                  </p:cNvSpPr>
                  <p:nvPr/>
                </p:nvSpPr>
                <p:spPr bwMode="auto">
                  <a:xfrm rot="14693663" flipH="1">
                    <a:off x="4147" y="1416"/>
                    <a:ext cx="87" cy="362"/>
                  </a:xfrm>
                  <a:prstGeom prst="ellipse">
                    <a:avLst/>
                  </a:prstGeom>
                  <a:solidFill>
                    <a:srgbClr val="FF00FF"/>
                  </a:solidFill>
                  <a:ln w="28575">
                    <a:solidFill>
                      <a:srgbClr val="FF00FF"/>
                    </a:solidFill>
                    <a:round/>
                    <a:headEnd/>
                    <a:tailEnd/>
                  </a:ln>
                </p:spPr>
                <p:txBody>
                  <a:bodyPr vert="eaVert"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494" name="円/楕円 286"/>
                  <p:cNvSpPr>
                    <a:spLocks noChangeAspect="1"/>
                  </p:cNvSpPr>
                  <p:nvPr/>
                </p:nvSpPr>
                <p:spPr bwMode="auto">
                  <a:xfrm rot="14693663" flipH="1">
                    <a:off x="4210" y="1538"/>
                    <a:ext cx="86" cy="362"/>
                  </a:xfrm>
                  <a:prstGeom prst="ellipse">
                    <a:avLst/>
                  </a:prstGeom>
                  <a:solidFill>
                    <a:srgbClr val="FF6600"/>
                  </a:solidFill>
                  <a:ln w="28575">
                    <a:solidFill>
                      <a:srgbClr val="FF6600"/>
                    </a:solidFill>
                    <a:round/>
                    <a:headEnd/>
                    <a:tailEnd/>
                  </a:ln>
                </p:spPr>
                <p:txBody>
                  <a:bodyPr vert="eaVert" anchor="ctr"/>
                  <a:lstStyle/>
                  <a:p>
                    <a:pPr algn="ctr" fontAlgn="base">
                      <a:spcBef>
                        <a:spcPct val="0"/>
                      </a:spcBef>
                      <a:spcAft>
                        <a:spcPct val="0"/>
                      </a:spcAft>
                    </a:pPr>
                    <a:endParaRPr lang="ja-JP" altLang="en-US">
                      <a:solidFill>
                        <a:srgbClr val="FFFFFF"/>
                      </a:solidFill>
                      <a:cs typeface="ＭＳ Ｐゴシック" charset="0"/>
                    </a:endParaRPr>
                  </a:p>
                </p:txBody>
              </p:sp>
            </p:grpSp>
            <p:grpSp>
              <p:nvGrpSpPr>
                <p:cNvPr id="104475" name="グループ化 122"/>
                <p:cNvGrpSpPr>
                  <a:grpSpLocks/>
                </p:cNvGrpSpPr>
                <p:nvPr/>
              </p:nvGrpSpPr>
              <p:grpSpPr bwMode="auto">
                <a:xfrm rot="8280000" flipH="1">
                  <a:off x="4879" y="1154"/>
                  <a:ext cx="481" cy="345"/>
                  <a:chOff x="2801946" y="4191484"/>
                  <a:chExt cx="382014" cy="274124"/>
                </a:xfrm>
              </p:grpSpPr>
              <p:sp>
                <p:nvSpPr>
                  <p:cNvPr id="302" name="円弧 301"/>
                  <p:cNvSpPr/>
                  <p:nvPr/>
                </p:nvSpPr>
                <p:spPr>
                  <a:xfrm rot="1075766">
                    <a:off x="2783587" y="4282689"/>
                    <a:ext cx="142592" cy="25506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303" name="円弧 26"/>
                  <p:cNvSpPr/>
                  <p:nvPr/>
                </p:nvSpPr>
                <p:spPr>
                  <a:xfrm rot="13840512">
                    <a:off x="2975551" y="4183299"/>
                    <a:ext cx="153040" cy="239351"/>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304" name="円弧 27"/>
                  <p:cNvSpPr/>
                  <p:nvPr/>
                </p:nvSpPr>
                <p:spPr>
                  <a:xfrm rot="17275766">
                    <a:off x="2943361" y="4352627"/>
                    <a:ext cx="89274" cy="12476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305" name="円弧 28"/>
                  <p:cNvSpPr/>
                  <p:nvPr/>
                </p:nvSpPr>
                <p:spPr>
                  <a:xfrm rot="20144309">
                    <a:off x="2955478" y="4281574"/>
                    <a:ext cx="81481" cy="127533"/>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grpSp>
            <p:grpSp>
              <p:nvGrpSpPr>
                <p:cNvPr id="104476" name="グループ化 124"/>
                <p:cNvGrpSpPr>
                  <a:grpSpLocks/>
                </p:cNvGrpSpPr>
                <p:nvPr/>
              </p:nvGrpSpPr>
              <p:grpSpPr bwMode="auto">
                <a:xfrm rot="8280000" flipH="1">
                  <a:off x="4488" y="1072"/>
                  <a:ext cx="480" cy="344"/>
                  <a:chOff x="2613705" y="4449259"/>
                  <a:chExt cx="382269" cy="273533"/>
                </a:xfrm>
              </p:grpSpPr>
              <p:sp>
                <p:nvSpPr>
                  <p:cNvPr id="297" name="円弧 296"/>
                  <p:cNvSpPr/>
                  <p:nvPr/>
                </p:nvSpPr>
                <p:spPr>
                  <a:xfrm rot="3051083">
                    <a:off x="2669252" y="4551511"/>
                    <a:ext cx="140390" cy="240010"/>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grpSp>
                <p:nvGrpSpPr>
                  <p:cNvPr id="104483" name="グループ化 123"/>
                  <p:cNvGrpSpPr>
                    <a:grpSpLocks/>
                  </p:cNvGrpSpPr>
                  <p:nvPr/>
                </p:nvGrpSpPr>
                <p:grpSpPr bwMode="auto">
                  <a:xfrm>
                    <a:off x="2727088" y="4449259"/>
                    <a:ext cx="268886" cy="239686"/>
                    <a:chOff x="2727088" y="4449259"/>
                    <a:chExt cx="268886" cy="239686"/>
                  </a:xfrm>
                </p:grpSpPr>
                <p:sp>
                  <p:nvSpPr>
                    <p:cNvPr id="299" name="円弧 29"/>
                    <p:cNvSpPr/>
                    <p:nvPr/>
                  </p:nvSpPr>
                  <p:spPr>
                    <a:xfrm rot="11886337">
                      <a:off x="2853980" y="4500631"/>
                      <a:ext cx="150645" cy="242493"/>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300" name="円弧 299"/>
                    <p:cNvSpPr/>
                    <p:nvPr/>
                  </p:nvSpPr>
                  <p:spPr>
                    <a:xfrm rot="6486337">
                      <a:off x="2747963" y="4508642"/>
                      <a:ext cx="81682" cy="127665"/>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301" name="円弧 32"/>
                    <p:cNvSpPr/>
                    <p:nvPr/>
                  </p:nvSpPr>
                  <p:spPr>
                    <a:xfrm rot="9354880">
                      <a:off x="2745020" y="4577328"/>
                      <a:ext cx="81705" cy="127628"/>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grpSp>
            </p:grpSp>
            <p:grpSp>
              <p:nvGrpSpPr>
                <p:cNvPr id="104477" name="Group 237"/>
                <p:cNvGrpSpPr>
                  <a:grpSpLocks/>
                </p:cNvGrpSpPr>
                <p:nvPr/>
              </p:nvGrpSpPr>
              <p:grpSpPr bwMode="auto">
                <a:xfrm rot="2531058" flipH="1">
                  <a:off x="4715" y="1663"/>
                  <a:ext cx="773" cy="364"/>
                  <a:chOff x="4010" y="1398"/>
                  <a:chExt cx="773" cy="364"/>
                </a:xfrm>
              </p:grpSpPr>
              <p:sp>
                <p:nvSpPr>
                  <p:cNvPr id="104478" name="円/楕円 273"/>
                  <p:cNvSpPr>
                    <a:spLocks noChangeAspect="1"/>
                  </p:cNvSpPr>
                  <p:nvPr/>
                </p:nvSpPr>
                <p:spPr bwMode="auto">
                  <a:xfrm rot="14693663" flipH="1">
                    <a:off x="4499" y="1260"/>
                    <a:ext cx="86" cy="362"/>
                  </a:xfrm>
                  <a:prstGeom prst="ellipse">
                    <a:avLst/>
                  </a:prstGeom>
                  <a:solidFill>
                    <a:srgbClr val="00B050"/>
                  </a:solidFill>
                  <a:ln w="28575">
                    <a:solidFill>
                      <a:srgbClr val="00B050"/>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479" name="円/楕円 274"/>
                  <p:cNvSpPr>
                    <a:spLocks noChangeAspect="1"/>
                  </p:cNvSpPr>
                  <p:nvPr/>
                </p:nvSpPr>
                <p:spPr bwMode="auto">
                  <a:xfrm rot="14693663" flipH="1">
                    <a:off x="4559" y="1377"/>
                    <a:ext cx="86" cy="36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480" name="円/楕円 275"/>
                  <p:cNvSpPr>
                    <a:spLocks noChangeAspect="1"/>
                  </p:cNvSpPr>
                  <p:nvPr/>
                </p:nvSpPr>
                <p:spPr bwMode="auto">
                  <a:xfrm rot="14693663" flipH="1">
                    <a:off x="4147" y="1416"/>
                    <a:ext cx="87" cy="362"/>
                  </a:xfrm>
                  <a:prstGeom prst="ellipse">
                    <a:avLst/>
                  </a:prstGeom>
                  <a:solidFill>
                    <a:srgbClr val="FF00FF"/>
                  </a:solidFill>
                  <a:ln w="28575">
                    <a:solidFill>
                      <a:srgbClr val="FF00F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04481" name="円/楕円 286"/>
                  <p:cNvSpPr>
                    <a:spLocks noChangeAspect="1"/>
                  </p:cNvSpPr>
                  <p:nvPr/>
                </p:nvSpPr>
                <p:spPr bwMode="auto">
                  <a:xfrm rot="14693663" flipH="1">
                    <a:off x="4210" y="1538"/>
                    <a:ext cx="86" cy="362"/>
                  </a:xfrm>
                  <a:prstGeom prst="ellipse">
                    <a:avLst/>
                  </a:prstGeom>
                  <a:solidFill>
                    <a:srgbClr val="FF6600"/>
                  </a:solidFill>
                  <a:ln w="28575">
                    <a:solidFill>
                      <a:srgbClr val="FF6600"/>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grpSp>
          </p:grpSp>
          <p:sp>
            <p:nvSpPr>
              <p:cNvPr id="104468" name="Oval 242"/>
              <p:cNvSpPr>
                <a:spLocks noChangeArrowheads="1"/>
              </p:cNvSpPr>
              <p:nvPr/>
            </p:nvSpPr>
            <p:spPr bwMode="auto">
              <a:xfrm>
                <a:off x="4676" y="71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lang="ja-JP" altLang="en-US">
                  <a:solidFill>
                    <a:srgbClr val="000000"/>
                  </a:solidFill>
                  <a:cs typeface="ＭＳ Ｐゴシック" charset="0"/>
                </a:endParaRPr>
              </a:p>
            </p:txBody>
          </p:sp>
          <p:sp>
            <p:nvSpPr>
              <p:cNvPr id="104469" name="Line 243"/>
              <p:cNvSpPr>
                <a:spLocks noChangeShapeType="1"/>
              </p:cNvSpPr>
              <p:nvPr/>
            </p:nvSpPr>
            <p:spPr bwMode="auto">
              <a:xfrm>
                <a:off x="4829" y="845"/>
                <a:ext cx="173"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ja-JP" altLang="en-US">
                  <a:solidFill>
                    <a:prstClr val="black"/>
                  </a:solidFill>
                  <a:latin typeface="Arial" charset="0"/>
                  <a:cs typeface="ＭＳ Ｐゴシック" charset="0"/>
                </a:endParaRPr>
              </a:p>
            </p:txBody>
          </p:sp>
        </p:grpSp>
      </p:grpSp>
      <p:sp>
        <p:nvSpPr>
          <p:cNvPr id="2" name="テキスト ボックス 1">
            <a:extLst>
              <a:ext uri="{FF2B5EF4-FFF2-40B4-BE49-F238E27FC236}">
                <a16:creationId xmlns:a16="http://schemas.microsoft.com/office/drawing/2014/main" id="{7FEC169F-BBEA-E345-8194-D1F434E7E419}"/>
              </a:ext>
            </a:extLst>
          </p:cNvPr>
          <p:cNvSpPr txBox="1"/>
          <p:nvPr/>
        </p:nvSpPr>
        <p:spPr>
          <a:xfrm>
            <a:off x="5998707" y="6265857"/>
            <a:ext cx="2967094" cy="461665"/>
          </a:xfrm>
          <a:prstGeom prst="rect">
            <a:avLst/>
          </a:prstGeom>
          <a:noFill/>
        </p:spPr>
        <p:txBody>
          <a:bodyPr wrap="none" rtlCol="0">
            <a:spAutoFit/>
          </a:bodyPr>
          <a:lstStyle/>
          <a:p>
            <a:r>
              <a:rPr kumimoji="1" lang="en-US" altLang="ja-JP" sz="2400" dirty="0">
                <a:solidFill>
                  <a:srgbClr val="FF0000"/>
                </a:solidFill>
              </a:rPr>
              <a:t>*Solid-phase refolding</a:t>
            </a:r>
            <a:endParaRPr kumimoji="1" lang="ja-JP" altLang="en-US" sz="2400">
              <a:solidFill>
                <a:srgbClr val="FF0000"/>
              </a:solidFill>
            </a:endParaRPr>
          </a:p>
        </p:txBody>
      </p:sp>
    </p:spTree>
    <p:extLst>
      <p:ext uri="{BB962C8B-B14F-4D97-AF65-F5344CB8AC3E}">
        <p14:creationId xmlns:p14="http://schemas.microsoft.com/office/powerpoint/2010/main" val="3997234248"/>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a:xfrm>
            <a:off x="504967" y="136525"/>
            <a:ext cx="8303461" cy="1139825"/>
          </a:xfrm>
        </p:spPr>
        <p:txBody>
          <a:bodyPr>
            <a:noAutofit/>
          </a:bodyPr>
          <a:lstStyle/>
          <a:p>
            <a:pPr eaLnBrk="1" hangingPunct="1"/>
            <a:r>
              <a:rPr lang="en-US" altLang="ja-JP" sz="3600" dirty="0">
                <a:solidFill>
                  <a:schemeClr val="tx1">
                    <a:lumMod val="95000"/>
                    <a:lumOff val="5000"/>
                  </a:schemeClr>
                </a:solidFill>
              </a:rPr>
              <a:t>Detection of Thyroid Stimulating Hormone</a:t>
            </a:r>
            <a:r>
              <a:rPr lang="ja-JP" altLang="en-US" sz="3600" dirty="0">
                <a:solidFill>
                  <a:schemeClr val="tx1">
                    <a:lumMod val="95000"/>
                    <a:lumOff val="5000"/>
                  </a:schemeClr>
                </a:solidFill>
              </a:rPr>
              <a:t>（</a:t>
            </a:r>
            <a:r>
              <a:rPr lang="en-US" altLang="ja-JP" sz="3600" dirty="0">
                <a:solidFill>
                  <a:schemeClr val="tx1">
                    <a:lumMod val="95000"/>
                    <a:lumOff val="5000"/>
                  </a:schemeClr>
                </a:solidFill>
              </a:rPr>
              <a:t>TSH) by </a:t>
            </a:r>
            <a:r>
              <a:rPr lang="en-US" altLang="ja-JP" sz="3600" dirty="0" err="1">
                <a:solidFill>
                  <a:schemeClr val="tx1">
                    <a:lumMod val="95000"/>
                    <a:lumOff val="5000"/>
                  </a:schemeClr>
                </a:solidFill>
              </a:rPr>
              <a:t>scFv</a:t>
            </a:r>
            <a:r>
              <a:rPr lang="en-US" altLang="ja-JP" sz="3600" dirty="0">
                <a:solidFill>
                  <a:schemeClr val="tx1">
                    <a:lumMod val="95000"/>
                    <a:lumOff val="5000"/>
                  </a:schemeClr>
                </a:solidFill>
              </a:rPr>
              <a:t>-PS and whole </a:t>
            </a:r>
            <a:r>
              <a:rPr lang="en-US" altLang="ja-JP" sz="3600" dirty="0" err="1">
                <a:solidFill>
                  <a:schemeClr val="tx1">
                    <a:lumMod val="95000"/>
                    <a:lumOff val="5000"/>
                  </a:schemeClr>
                </a:solidFill>
              </a:rPr>
              <a:t>Ab</a:t>
            </a:r>
            <a:endParaRPr lang="ja-JP" altLang="en-US" sz="2400" dirty="0">
              <a:solidFill>
                <a:schemeClr val="tx1">
                  <a:lumMod val="95000"/>
                  <a:lumOff val="5000"/>
                </a:schemeClr>
              </a:solidFill>
            </a:endParaRPr>
          </a:p>
        </p:txBody>
      </p:sp>
      <p:grpSp>
        <p:nvGrpSpPr>
          <p:cNvPr id="18435" name="Group 62"/>
          <p:cNvGrpSpPr>
            <a:grpSpLocks/>
          </p:cNvGrpSpPr>
          <p:nvPr/>
        </p:nvGrpSpPr>
        <p:grpSpPr bwMode="auto">
          <a:xfrm>
            <a:off x="4610100" y="4465639"/>
            <a:ext cx="586154" cy="898525"/>
            <a:chOff x="579" y="1404"/>
            <a:chExt cx="1025" cy="1572"/>
          </a:xfrm>
        </p:grpSpPr>
        <p:grpSp>
          <p:nvGrpSpPr>
            <p:cNvPr id="18587" name="Group 63"/>
            <p:cNvGrpSpPr>
              <a:grpSpLocks/>
            </p:cNvGrpSpPr>
            <p:nvPr/>
          </p:nvGrpSpPr>
          <p:grpSpPr bwMode="auto">
            <a:xfrm rot="-1919073">
              <a:off x="579" y="1405"/>
              <a:ext cx="251" cy="848"/>
              <a:chOff x="4021" y="1250"/>
              <a:chExt cx="358" cy="1212"/>
            </a:xfrm>
          </p:grpSpPr>
          <p:sp>
            <p:nvSpPr>
              <p:cNvPr id="18598" name="Oval 64"/>
              <p:cNvSpPr>
                <a:spLocks noChangeArrowheads="1"/>
              </p:cNvSpPr>
              <p:nvPr/>
            </p:nvSpPr>
            <p:spPr bwMode="auto">
              <a:xfrm>
                <a:off x="4022" y="1260"/>
                <a:ext cx="174" cy="604"/>
              </a:xfrm>
              <a:prstGeom prst="ellipse">
                <a:avLst/>
              </a:prstGeom>
              <a:solidFill>
                <a:srgbClr val="0000FF"/>
              </a:solid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a:solidFill>
                    <a:srgbClr val="000000"/>
                  </a:solidFill>
                  <a:latin typeface="Calibri" pitchFamily="34" charset="0"/>
                </a:endParaRPr>
              </a:p>
            </p:txBody>
          </p:sp>
          <p:sp>
            <p:nvSpPr>
              <p:cNvPr id="18599" name="Oval 65"/>
              <p:cNvSpPr>
                <a:spLocks noChangeArrowheads="1"/>
              </p:cNvSpPr>
              <p:nvPr/>
            </p:nvSpPr>
            <p:spPr bwMode="auto">
              <a:xfrm>
                <a:off x="4021" y="1858"/>
                <a:ext cx="174" cy="604"/>
              </a:xfrm>
              <a:prstGeom prst="ellipse">
                <a:avLst/>
              </a:prstGeom>
              <a:solidFill>
                <a:srgbClr val="CCFFCC"/>
              </a:solid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a:solidFill>
                    <a:srgbClr val="000000"/>
                  </a:solidFill>
                  <a:latin typeface="Calibri" pitchFamily="34" charset="0"/>
                </a:endParaRPr>
              </a:p>
            </p:txBody>
          </p:sp>
          <p:sp>
            <p:nvSpPr>
              <p:cNvPr id="18600" name="Oval 66"/>
              <p:cNvSpPr>
                <a:spLocks noChangeArrowheads="1"/>
              </p:cNvSpPr>
              <p:nvPr/>
            </p:nvSpPr>
            <p:spPr bwMode="auto">
              <a:xfrm>
                <a:off x="4205" y="1250"/>
                <a:ext cx="174" cy="604"/>
              </a:xfrm>
              <a:prstGeom prst="ellipse">
                <a:avLst/>
              </a:prstGeom>
              <a:solidFill>
                <a:srgbClr val="FF0000"/>
              </a:solid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a:solidFill>
                    <a:srgbClr val="000000"/>
                  </a:solidFill>
                  <a:latin typeface="Calibri" pitchFamily="34" charset="0"/>
                </a:endParaRPr>
              </a:p>
            </p:txBody>
          </p:sp>
          <p:sp>
            <p:nvSpPr>
              <p:cNvPr id="18601" name="Oval 67"/>
              <p:cNvSpPr>
                <a:spLocks noChangeArrowheads="1"/>
              </p:cNvSpPr>
              <p:nvPr/>
            </p:nvSpPr>
            <p:spPr bwMode="auto">
              <a:xfrm>
                <a:off x="4204" y="1858"/>
                <a:ext cx="174" cy="604"/>
              </a:xfrm>
              <a:prstGeom prst="ellipse">
                <a:avLst/>
              </a:prstGeom>
              <a:solidFill>
                <a:srgbClr val="99CCFF"/>
              </a:solid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a:solidFill>
                    <a:srgbClr val="000000"/>
                  </a:solidFill>
                  <a:latin typeface="Calibri" pitchFamily="34" charset="0"/>
                </a:endParaRPr>
              </a:p>
            </p:txBody>
          </p:sp>
        </p:grpSp>
        <p:grpSp>
          <p:nvGrpSpPr>
            <p:cNvPr id="18588" name="Group 68"/>
            <p:cNvGrpSpPr>
              <a:grpSpLocks/>
            </p:cNvGrpSpPr>
            <p:nvPr/>
          </p:nvGrpSpPr>
          <p:grpSpPr bwMode="auto">
            <a:xfrm rot="1945896">
              <a:off x="1353" y="1404"/>
              <a:ext cx="251" cy="848"/>
              <a:chOff x="4021" y="1250"/>
              <a:chExt cx="358" cy="1212"/>
            </a:xfrm>
          </p:grpSpPr>
          <p:sp>
            <p:nvSpPr>
              <p:cNvPr id="18594" name="Oval 69"/>
              <p:cNvSpPr>
                <a:spLocks noChangeArrowheads="1"/>
              </p:cNvSpPr>
              <p:nvPr/>
            </p:nvSpPr>
            <p:spPr bwMode="auto">
              <a:xfrm>
                <a:off x="4022" y="1260"/>
                <a:ext cx="174" cy="604"/>
              </a:xfrm>
              <a:prstGeom prst="ellipse">
                <a:avLst/>
              </a:prstGeom>
              <a:solidFill>
                <a:srgbClr val="FF0000"/>
              </a:solid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a:solidFill>
                    <a:srgbClr val="000000"/>
                  </a:solidFill>
                  <a:latin typeface="Calibri" pitchFamily="34" charset="0"/>
                </a:endParaRPr>
              </a:p>
            </p:txBody>
          </p:sp>
          <p:sp>
            <p:nvSpPr>
              <p:cNvPr id="18595" name="Oval 70"/>
              <p:cNvSpPr>
                <a:spLocks noChangeArrowheads="1"/>
              </p:cNvSpPr>
              <p:nvPr/>
            </p:nvSpPr>
            <p:spPr bwMode="auto">
              <a:xfrm>
                <a:off x="4021" y="1858"/>
                <a:ext cx="174" cy="604"/>
              </a:xfrm>
              <a:prstGeom prst="ellipse">
                <a:avLst/>
              </a:prstGeom>
              <a:solidFill>
                <a:srgbClr val="99CCFF"/>
              </a:solid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a:solidFill>
                    <a:srgbClr val="000000"/>
                  </a:solidFill>
                  <a:latin typeface="Calibri" pitchFamily="34" charset="0"/>
                </a:endParaRPr>
              </a:p>
            </p:txBody>
          </p:sp>
          <p:sp>
            <p:nvSpPr>
              <p:cNvPr id="18596" name="Oval 71"/>
              <p:cNvSpPr>
                <a:spLocks noChangeArrowheads="1"/>
              </p:cNvSpPr>
              <p:nvPr/>
            </p:nvSpPr>
            <p:spPr bwMode="auto">
              <a:xfrm>
                <a:off x="4205" y="1250"/>
                <a:ext cx="174" cy="604"/>
              </a:xfrm>
              <a:prstGeom prst="ellipse">
                <a:avLst/>
              </a:prstGeom>
              <a:solidFill>
                <a:srgbClr val="0000FF"/>
              </a:solid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a:solidFill>
                    <a:srgbClr val="000000"/>
                  </a:solidFill>
                  <a:latin typeface="Calibri" pitchFamily="34" charset="0"/>
                </a:endParaRPr>
              </a:p>
            </p:txBody>
          </p:sp>
          <p:sp>
            <p:nvSpPr>
              <p:cNvPr id="18597" name="Oval 72"/>
              <p:cNvSpPr>
                <a:spLocks noChangeArrowheads="1"/>
              </p:cNvSpPr>
              <p:nvPr/>
            </p:nvSpPr>
            <p:spPr bwMode="auto">
              <a:xfrm>
                <a:off x="4204" y="1858"/>
                <a:ext cx="174" cy="604"/>
              </a:xfrm>
              <a:prstGeom prst="ellipse">
                <a:avLst/>
              </a:prstGeom>
              <a:solidFill>
                <a:srgbClr val="CCFFCC"/>
              </a:solid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a:solidFill>
                    <a:srgbClr val="000000"/>
                  </a:solidFill>
                  <a:latin typeface="Calibri" pitchFamily="34" charset="0"/>
                </a:endParaRPr>
              </a:p>
            </p:txBody>
          </p:sp>
        </p:grpSp>
        <p:grpSp>
          <p:nvGrpSpPr>
            <p:cNvPr id="18589" name="Group 73"/>
            <p:cNvGrpSpPr>
              <a:grpSpLocks/>
            </p:cNvGrpSpPr>
            <p:nvPr/>
          </p:nvGrpSpPr>
          <p:grpSpPr bwMode="auto">
            <a:xfrm>
              <a:off x="966" y="2128"/>
              <a:ext cx="251" cy="848"/>
              <a:chOff x="4021" y="1250"/>
              <a:chExt cx="358" cy="1212"/>
            </a:xfrm>
          </p:grpSpPr>
          <p:sp>
            <p:nvSpPr>
              <p:cNvPr id="18590" name="Oval 74"/>
              <p:cNvSpPr>
                <a:spLocks noChangeArrowheads="1"/>
              </p:cNvSpPr>
              <p:nvPr/>
            </p:nvSpPr>
            <p:spPr bwMode="auto">
              <a:xfrm>
                <a:off x="4022" y="1260"/>
                <a:ext cx="174" cy="604"/>
              </a:xfrm>
              <a:prstGeom prst="ellipse">
                <a:avLst/>
              </a:prstGeom>
              <a:solidFill>
                <a:srgbClr val="99CCFF"/>
              </a:solid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a:solidFill>
                    <a:srgbClr val="000000"/>
                  </a:solidFill>
                  <a:latin typeface="Calibri" pitchFamily="34" charset="0"/>
                </a:endParaRPr>
              </a:p>
            </p:txBody>
          </p:sp>
          <p:sp>
            <p:nvSpPr>
              <p:cNvPr id="18591" name="Oval 75"/>
              <p:cNvSpPr>
                <a:spLocks noChangeArrowheads="1"/>
              </p:cNvSpPr>
              <p:nvPr/>
            </p:nvSpPr>
            <p:spPr bwMode="auto">
              <a:xfrm>
                <a:off x="4021" y="1858"/>
                <a:ext cx="174" cy="604"/>
              </a:xfrm>
              <a:prstGeom prst="ellipse">
                <a:avLst/>
              </a:prstGeom>
              <a:solidFill>
                <a:srgbClr val="99CCFF"/>
              </a:solid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a:solidFill>
                    <a:srgbClr val="000000"/>
                  </a:solidFill>
                  <a:latin typeface="Calibri" pitchFamily="34" charset="0"/>
                </a:endParaRPr>
              </a:p>
            </p:txBody>
          </p:sp>
          <p:sp>
            <p:nvSpPr>
              <p:cNvPr id="18592" name="Oval 76"/>
              <p:cNvSpPr>
                <a:spLocks noChangeArrowheads="1"/>
              </p:cNvSpPr>
              <p:nvPr/>
            </p:nvSpPr>
            <p:spPr bwMode="auto">
              <a:xfrm>
                <a:off x="4205" y="1250"/>
                <a:ext cx="174" cy="604"/>
              </a:xfrm>
              <a:prstGeom prst="ellipse">
                <a:avLst/>
              </a:prstGeom>
              <a:solidFill>
                <a:srgbClr val="99CCFF"/>
              </a:solid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a:solidFill>
                    <a:srgbClr val="000000"/>
                  </a:solidFill>
                  <a:latin typeface="Calibri" pitchFamily="34" charset="0"/>
                </a:endParaRPr>
              </a:p>
            </p:txBody>
          </p:sp>
          <p:sp>
            <p:nvSpPr>
              <p:cNvPr id="18593" name="Oval 77"/>
              <p:cNvSpPr>
                <a:spLocks noChangeArrowheads="1"/>
              </p:cNvSpPr>
              <p:nvPr/>
            </p:nvSpPr>
            <p:spPr bwMode="auto">
              <a:xfrm>
                <a:off x="4204" y="1858"/>
                <a:ext cx="174" cy="604"/>
              </a:xfrm>
              <a:prstGeom prst="ellipse">
                <a:avLst/>
              </a:prstGeom>
              <a:solidFill>
                <a:srgbClr val="99CCFF"/>
              </a:solid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a:solidFill>
                    <a:srgbClr val="000000"/>
                  </a:solidFill>
                  <a:latin typeface="Calibri" pitchFamily="34" charset="0"/>
                </a:endParaRPr>
              </a:p>
            </p:txBody>
          </p:sp>
        </p:grpSp>
      </p:grpSp>
      <p:grpSp>
        <p:nvGrpSpPr>
          <p:cNvPr id="18436" name="Group 39"/>
          <p:cNvGrpSpPr>
            <a:grpSpLocks/>
          </p:cNvGrpSpPr>
          <p:nvPr/>
        </p:nvGrpSpPr>
        <p:grpSpPr bwMode="auto">
          <a:xfrm>
            <a:off x="2920512" y="3116264"/>
            <a:ext cx="486508" cy="581025"/>
            <a:chOff x="672" y="3312"/>
            <a:chExt cx="521" cy="624"/>
          </a:xfrm>
        </p:grpSpPr>
        <p:grpSp>
          <p:nvGrpSpPr>
            <p:cNvPr id="18582" name="Group 20"/>
            <p:cNvGrpSpPr>
              <a:grpSpLocks/>
            </p:cNvGrpSpPr>
            <p:nvPr/>
          </p:nvGrpSpPr>
          <p:grpSpPr bwMode="auto">
            <a:xfrm>
              <a:off x="670" y="3316"/>
              <a:ext cx="520" cy="592"/>
              <a:chOff x="3352" y="2598"/>
              <a:chExt cx="1187" cy="1345"/>
            </a:xfrm>
          </p:grpSpPr>
          <p:sp>
            <p:nvSpPr>
              <p:cNvPr id="18584" name="Oval 21"/>
              <p:cNvSpPr>
                <a:spLocks noChangeArrowheads="1"/>
              </p:cNvSpPr>
              <p:nvPr/>
            </p:nvSpPr>
            <p:spPr bwMode="auto">
              <a:xfrm rot="1549977">
                <a:off x="3413" y="2766"/>
                <a:ext cx="297" cy="978"/>
              </a:xfrm>
              <a:prstGeom prst="ellipse">
                <a:avLst/>
              </a:prstGeom>
              <a:solidFill>
                <a:srgbClr val="0000FF"/>
              </a:solidFill>
              <a:ln w="9525">
                <a:solidFill>
                  <a:schemeClr val="tx1"/>
                </a:solidFill>
                <a:round/>
                <a:headEnd/>
                <a:tailEnd/>
              </a:ln>
            </p:spPr>
            <p:txBody>
              <a:bodyPr wrap="none" anchor="ctr"/>
              <a:lstStyle/>
              <a:p>
                <a:pPr algn="ctr"/>
                <a:endParaRPr kumimoji="0" lang="ja-JP" altLang="ja-JP" sz="1400">
                  <a:solidFill>
                    <a:srgbClr val="FFFF00"/>
                  </a:solidFill>
                  <a:latin typeface="Calibri" pitchFamily="34" charset="0"/>
                </a:endParaRPr>
              </a:p>
            </p:txBody>
          </p:sp>
          <p:sp>
            <p:nvSpPr>
              <p:cNvPr id="18585" name="Oval 22"/>
              <p:cNvSpPr>
                <a:spLocks noChangeArrowheads="1"/>
              </p:cNvSpPr>
              <p:nvPr/>
            </p:nvSpPr>
            <p:spPr bwMode="auto">
              <a:xfrm rot="1549977">
                <a:off x="4180" y="2774"/>
                <a:ext cx="297" cy="978"/>
              </a:xfrm>
              <a:prstGeom prst="ellipse">
                <a:avLst/>
              </a:prstGeom>
              <a:solidFill>
                <a:srgbClr val="FF0000"/>
              </a:solidFill>
              <a:ln w="9525">
                <a:solidFill>
                  <a:schemeClr val="tx1"/>
                </a:solidFill>
                <a:round/>
                <a:headEnd/>
                <a:tailEnd/>
              </a:ln>
            </p:spPr>
            <p:txBody>
              <a:bodyPr wrap="none" anchor="ctr"/>
              <a:lstStyle/>
              <a:p>
                <a:pPr algn="ctr"/>
                <a:endParaRPr kumimoji="0" lang="ja-JP" altLang="ja-JP" sz="1400">
                  <a:solidFill>
                    <a:srgbClr val="FFFF00"/>
                  </a:solidFill>
                  <a:latin typeface="Calibri" pitchFamily="34" charset="0"/>
                </a:endParaRPr>
              </a:p>
            </p:txBody>
          </p:sp>
          <p:sp>
            <p:nvSpPr>
              <p:cNvPr id="18586" name="Freeform 23"/>
              <p:cNvSpPr>
                <a:spLocks/>
              </p:cNvSpPr>
              <p:nvPr/>
            </p:nvSpPr>
            <p:spPr bwMode="auto">
              <a:xfrm>
                <a:off x="3352" y="2598"/>
                <a:ext cx="1187" cy="1345"/>
              </a:xfrm>
              <a:custGeom>
                <a:avLst/>
                <a:gdLst>
                  <a:gd name="T0" fmla="*/ 0 w 1187"/>
                  <a:gd name="T1" fmla="*/ 1093 h 1345"/>
                  <a:gd name="T2" fmla="*/ 192 w 1187"/>
                  <a:gd name="T3" fmla="*/ 1189 h 1345"/>
                  <a:gd name="T4" fmla="*/ 1012 w 1187"/>
                  <a:gd name="T5" fmla="*/ 159 h 1345"/>
                  <a:gd name="T6" fmla="*/ 1187 w 1187"/>
                  <a:gd name="T7" fmla="*/ 238 h 1345"/>
                  <a:gd name="T8" fmla="*/ 0 60000 65536"/>
                  <a:gd name="T9" fmla="*/ 0 60000 65536"/>
                  <a:gd name="T10" fmla="*/ 0 60000 65536"/>
                  <a:gd name="T11" fmla="*/ 0 60000 65536"/>
                  <a:gd name="T12" fmla="*/ 0 w 1187"/>
                  <a:gd name="T13" fmla="*/ 0 h 1345"/>
                  <a:gd name="T14" fmla="*/ 1187 w 1187"/>
                  <a:gd name="T15" fmla="*/ 1345 h 1345"/>
                </a:gdLst>
                <a:ahLst/>
                <a:cxnLst>
                  <a:cxn ang="T8">
                    <a:pos x="T0" y="T1"/>
                  </a:cxn>
                  <a:cxn ang="T9">
                    <a:pos x="T2" y="T3"/>
                  </a:cxn>
                  <a:cxn ang="T10">
                    <a:pos x="T4" y="T5"/>
                  </a:cxn>
                  <a:cxn ang="T11">
                    <a:pos x="T6" y="T7"/>
                  </a:cxn>
                </a:cxnLst>
                <a:rect l="T12" t="T13" r="T14" b="T15"/>
                <a:pathLst>
                  <a:path w="1187" h="1345">
                    <a:moveTo>
                      <a:pt x="0" y="1093"/>
                    </a:moveTo>
                    <a:cubicBezTo>
                      <a:pt x="11" y="1219"/>
                      <a:pt x="23" y="1345"/>
                      <a:pt x="192" y="1189"/>
                    </a:cubicBezTo>
                    <a:cubicBezTo>
                      <a:pt x="361" y="1033"/>
                      <a:pt x="846" y="318"/>
                      <a:pt x="1012" y="159"/>
                    </a:cubicBezTo>
                    <a:cubicBezTo>
                      <a:pt x="1178" y="0"/>
                      <a:pt x="1159" y="222"/>
                      <a:pt x="1187" y="238"/>
                    </a:cubicBezTo>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8583" name="Freeform 24"/>
            <p:cNvSpPr>
              <a:spLocks/>
            </p:cNvSpPr>
            <p:nvPr/>
          </p:nvSpPr>
          <p:spPr bwMode="auto">
            <a:xfrm>
              <a:off x="1008" y="3792"/>
              <a:ext cx="144" cy="144"/>
            </a:xfrm>
            <a:custGeom>
              <a:avLst/>
              <a:gdLst>
                <a:gd name="T0" fmla="*/ 3 w 168"/>
                <a:gd name="T1" fmla="*/ 0 h 112"/>
                <a:gd name="T2" fmla="*/ 3 w 168"/>
                <a:gd name="T3" fmla="*/ 11323 h 112"/>
                <a:gd name="T4" fmla="*/ 9 w 168"/>
                <a:gd name="T5" fmla="*/ 11323 h 112"/>
                <a:gd name="T6" fmla="*/ 0 60000 65536"/>
                <a:gd name="T7" fmla="*/ 0 60000 65536"/>
                <a:gd name="T8" fmla="*/ 0 60000 65536"/>
                <a:gd name="T9" fmla="*/ 0 w 168"/>
                <a:gd name="T10" fmla="*/ 0 h 112"/>
                <a:gd name="T11" fmla="*/ 168 w 168"/>
                <a:gd name="T12" fmla="*/ 112 h 112"/>
              </a:gdLst>
              <a:ahLst/>
              <a:cxnLst>
                <a:cxn ang="T6">
                  <a:pos x="T0" y="T1"/>
                </a:cxn>
                <a:cxn ang="T7">
                  <a:pos x="T2" y="T3"/>
                </a:cxn>
                <a:cxn ang="T8">
                  <a:pos x="T4" y="T5"/>
                </a:cxn>
              </a:cxnLst>
              <a:rect l="T9" t="T10" r="T11" b="T12"/>
              <a:pathLst>
                <a:path w="168" h="112">
                  <a:moveTo>
                    <a:pt x="24" y="0"/>
                  </a:moveTo>
                  <a:cubicBezTo>
                    <a:pt x="12" y="40"/>
                    <a:pt x="0" y="80"/>
                    <a:pt x="24" y="96"/>
                  </a:cubicBezTo>
                  <a:cubicBezTo>
                    <a:pt x="48" y="112"/>
                    <a:pt x="108" y="104"/>
                    <a:pt x="168" y="96"/>
                  </a:cubicBez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18437" name="グループ化 26"/>
          <p:cNvGrpSpPr>
            <a:grpSpLocks/>
          </p:cNvGrpSpPr>
          <p:nvPr/>
        </p:nvGrpSpPr>
        <p:grpSpPr bwMode="auto">
          <a:xfrm>
            <a:off x="6317273" y="2943225"/>
            <a:ext cx="2495550" cy="2009775"/>
            <a:chOff x="6584950" y="2738438"/>
            <a:chExt cx="2495550" cy="2009775"/>
          </a:xfrm>
        </p:grpSpPr>
        <p:grpSp>
          <p:nvGrpSpPr>
            <p:cNvPr id="18443" name="Group 172"/>
            <p:cNvGrpSpPr>
              <a:grpSpLocks/>
            </p:cNvGrpSpPr>
            <p:nvPr/>
          </p:nvGrpSpPr>
          <p:grpSpPr bwMode="auto">
            <a:xfrm rot="-4989547">
              <a:off x="8281194" y="2743994"/>
              <a:ext cx="484187" cy="473075"/>
              <a:chOff x="3089" y="3125"/>
              <a:chExt cx="330" cy="298"/>
            </a:xfrm>
          </p:grpSpPr>
          <p:grpSp>
            <p:nvGrpSpPr>
              <p:cNvPr id="18567" name="Group 173"/>
              <p:cNvGrpSpPr>
                <a:grpSpLocks noChangeAspect="1"/>
              </p:cNvGrpSpPr>
              <p:nvPr/>
            </p:nvGrpSpPr>
            <p:grpSpPr bwMode="auto">
              <a:xfrm rot="2205714">
                <a:off x="3113" y="3148"/>
                <a:ext cx="286" cy="275"/>
                <a:chOff x="3115" y="4857"/>
                <a:chExt cx="667" cy="639"/>
              </a:xfrm>
            </p:grpSpPr>
            <p:sp>
              <p:nvSpPr>
                <p:cNvPr id="18577" name="Rectangle 174"/>
                <p:cNvSpPr>
                  <a:spLocks noChangeAspect="1" noChangeArrowheads="1"/>
                </p:cNvSpPr>
                <p:nvPr/>
              </p:nvSpPr>
              <p:spPr bwMode="auto">
                <a:xfrm>
                  <a:off x="3203" y="4934"/>
                  <a:ext cx="499" cy="49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kumimoji="0" lang="ja-JP" altLang="ja-JP" sz="4200">
                    <a:solidFill>
                      <a:srgbClr val="000000"/>
                    </a:solidFill>
                    <a:latin typeface="Calibri" pitchFamily="34" charset="0"/>
                  </a:endParaRPr>
                </a:p>
              </p:txBody>
            </p:sp>
            <p:sp>
              <p:nvSpPr>
                <p:cNvPr id="18578" name="Oval 175"/>
                <p:cNvSpPr>
                  <a:spLocks noChangeAspect="1" noChangeArrowheads="1"/>
                </p:cNvSpPr>
                <p:nvPr/>
              </p:nvSpPr>
              <p:spPr bwMode="auto">
                <a:xfrm>
                  <a:off x="3351" y="485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kumimoji="0" lang="ja-JP" altLang="ja-JP" sz="4200">
                    <a:solidFill>
                      <a:srgbClr val="000000"/>
                    </a:solidFill>
                    <a:latin typeface="Calibri" pitchFamily="34" charset="0"/>
                  </a:endParaRPr>
                </a:p>
              </p:txBody>
            </p:sp>
            <p:sp>
              <p:nvSpPr>
                <p:cNvPr id="18579" name="Oval 176"/>
                <p:cNvSpPr>
                  <a:spLocks noChangeAspect="1" noChangeArrowheads="1"/>
                </p:cNvSpPr>
                <p:nvPr/>
              </p:nvSpPr>
              <p:spPr bwMode="auto">
                <a:xfrm>
                  <a:off x="3115" y="5089"/>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kumimoji="0" lang="ja-JP" altLang="ja-JP" sz="4200">
                    <a:solidFill>
                      <a:srgbClr val="000000"/>
                    </a:solidFill>
                    <a:latin typeface="Calibri" pitchFamily="34" charset="0"/>
                  </a:endParaRPr>
                </a:p>
              </p:txBody>
            </p:sp>
            <p:sp>
              <p:nvSpPr>
                <p:cNvPr id="18580" name="Oval 177"/>
                <p:cNvSpPr>
                  <a:spLocks noChangeAspect="1" noChangeArrowheads="1"/>
                </p:cNvSpPr>
                <p:nvPr/>
              </p:nvSpPr>
              <p:spPr bwMode="auto">
                <a:xfrm>
                  <a:off x="3347" y="529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kumimoji="0" lang="ja-JP" altLang="ja-JP" sz="4200">
                    <a:solidFill>
                      <a:srgbClr val="000000"/>
                    </a:solidFill>
                    <a:latin typeface="Calibri" pitchFamily="34" charset="0"/>
                  </a:endParaRPr>
                </a:p>
              </p:txBody>
            </p:sp>
            <p:sp>
              <p:nvSpPr>
                <p:cNvPr id="18581" name="Oval 178"/>
                <p:cNvSpPr>
                  <a:spLocks noChangeAspect="1" noChangeArrowheads="1"/>
                </p:cNvSpPr>
                <p:nvPr/>
              </p:nvSpPr>
              <p:spPr bwMode="auto">
                <a:xfrm>
                  <a:off x="3583" y="5101"/>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kumimoji="0" lang="ja-JP" altLang="ja-JP" sz="4200">
                    <a:solidFill>
                      <a:srgbClr val="000000"/>
                    </a:solidFill>
                    <a:latin typeface="Calibri" pitchFamily="34" charset="0"/>
                  </a:endParaRPr>
                </a:p>
              </p:txBody>
            </p:sp>
          </p:grpSp>
          <p:grpSp>
            <p:nvGrpSpPr>
              <p:cNvPr id="18568" name="Group 179"/>
              <p:cNvGrpSpPr>
                <a:grpSpLocks noChangeAspect="1"/>
              </p:cNvGrpSpPr>
              <p:nvPr/>
            </p:nvGrpSpPr>
            <p:grpSpPr bwMode="auto">
              <a:xfrm rot="-768972">
                <a:off x="3264" y="3125"/>
                <a:ext cx="137" cy="137"/>
                <a:chOff x="2124" y="3147"/>
                <a:chExt cx="102" cy="102"/>
              </a:xfrm>
            </p:grpSpPr>
            <p:sp>
              <p:nvSpPr>
                <p:cNvPr id="18575" name="Oval 180"/>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kumimoji="0" lang="ja-JP" altLang="ja-JP" sz="4200">
                    <a:solidFill>
                      <a:srgbClr val="000000"/>
                    </a:solidFill>
                    <a:latin typeface="Calibri" pitchFamily="34" charset="0"/>
                  </a:endParaRPr>
                </a:p>
              </p:txBody>
            </p:sp>
            <p:sp>
              <p:nvSpPr>
                <p:cNvPr id="18576" name="AutoShape 181"/>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endParaRPr kumimoji="0" lang="ja-JP" altLang="ja-JP" sz="4200">
                    <a:solidFill>
                      <a:srgbClr val="000000"/>
                    </a:solidFill>
                    <a:latin typeface="Calibri" pitchFamily="34" charset="0"/>
                  </a:endParaRPr>
                </a:p>
              </p:txBody>
            </p:sp>
          </p:grpSp>
          <p:grpSp>
            <p:nvGrpSpPr>
              <p:cNvPr id="18569" name="Group 182"/>
              <p:cNvGrpSpPr>
                <a:grpSpLocks noChangeAspect="1"/>
              </p:cNvGrpSpPr>
              <p:nvPr/>
            </p:nvGrpSpPr>
            <p:grpSpPr bwMode="auto">
              <a:xfrm rot="-9424672">
                <a:off x="3089" y="3140"/>
                <a:ext cx="137" cy="137"/>
                <a:chOff x="2124" y="3147"/>
                <a:chExt cx="102" cy="102"/>
              </a:xfrm>
            </p:grpSpPr>
            <p:sp>
              <p:nvSpPr>
                <p:cNvPr id="18573" name="Oval 183"/>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endParaRPr kumimoji="0" lang="ja-JP" altLang="ja-JP" sz="4200">
                    <a:solidFill>
                      <a:srgbClr val="000000"/>
                    </a:solidFill>
                    <a:latin typeface="Calibri" pitchFamily="34" charset="0"/>
                  </a:endParaRPr>
                </a:p>
              </p:txBody>
            </p:sp>
            <p:sp>
              <p:nvSpPr>
                <p:cNvPr id="18574" name="AutoShape 184"/>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vert="eaVert" wrap="none" anchor="ctr"/>
                <a:lstStyle/>
                <a:p>
                  <a:endParaRPr kumimoji="0" lang="ja-JP" altLang="ja-JP" sz="4200">
                    <a:solidFill>
                      <a:srgbClr val="000000"/>
                    </a:solidFill>
                    <a:latin typeface="Calibri" pitchFamily="34" charset="0"/>
                  </a:endParaRPr>
                </a:p>
              </p:txBody>
            </p:sp>
          </p:grpSp>
          <p:grpSp>
            <p:nvGrpSpPr>
              <p:cNvPr id="18570" name="Group 185"/>
              <p:cNvGrpSpPr>
                <a:grpSpLocks noChangeAspect="1"/>
              </p:cNvGrpSpPr>
              <p:nvPr/>
            </p:nvGrpSpPr>
            <p:grpSpPr bwMode="auto">
              <a:xfrm rot="1375327">
                <a:off x="3282" y="3280"/>
                <a:ext cx="137" cy="137"/>
                <a:chOff x="2124" y="3147"/>
                <a:chExt cx="102" cy="102"/>
              </a:xfrm>
            </p:grpSpPr>
            <p:sp>
              <p:nvSpPr>
                <p:cNvPr id="18571" name="Oval 186"/>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kumimoji="0" lang="ja-JP" altLang="ja-JP" sz="4200">
                    <a:solidFill>
                      <a:srgbClr val="000000"/>
                    </a:solidFill>
                    <a:latin typeface="Calibri" pitchFamily="34" charset="0"/>
                  </a:endParaRPr>
                </a:p>
              </p:txBody>
            </p:sp>
            <p:sp>
              <p:nvSpPr>
                <p:cNvPr id="18572" name="AutoShape 187"/>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endParaRPr kumimoji="0" lang="ja-JP" altLang="ja-JP" sz="4200">
                    <a:solidFill>
                      <a:srgbClr val="000000"/>
                    </a:solidFill>
                    <a:latin typeface="Calibri" pitchFamily="34" charset="0"/>
                  </a:endParaRPr>
                </a:p>
              </p:txBody>
            </p:sp>
          </p:grpSp>
        </p:grpSp>
        <p:grpSp>
          <p:nvGrpSpPr>
            <p:cNvPr id="18444" name="Group 172"/>
            <p:cNvGrpSpPr>
              <a:grpSpLocks/>
            </p:cNvGrpSpPr>
            <p:nvPr/>
          </p:nvGrpSpPr>
          <p:grpSpPr bwMode="auto">
            <a:xfrm rot="-4713142">
              <a:off x="6822282" y="2882106"/>
              <a:ext cx="484188" cy="473075"/>
              <a:chOff x="3089" y="3125"/>
              <a:chExt cx="330" cy="298"/>
            </a:xfrm>
          </p:grpSpPr>
          <p:grpSp>
            <p:nvGrpSpPr>
              <p:cNvPr id="18552" name="Group 173"/>
              <p:cNvGrpSpPr>
                <a:grpSpLocks noChangeAspect="1"/>
              </p:cNvGrpSpPr>
              <p:nvPr/>
            </p:nvGrpSpPr>
            <p:grpSpPr bwMode="auto">
              <a:xfrm rot="2205714">
                <a:off x="3113" y="3148"/>
                <a:ext cx="286" cy="275"/>
                <a:chOff x="3115" y="4857"/>
                <a:chExt cx="667" cy="639"/>
              </a:xfrm>
            </p:grpSpPr>
            <p:sp>
              <p:nvSpPr>
                <p:cNvPr id="18562" name="Rectangle 174"/>
                <p:cNvSpPr>
                  <a:spLocks noChangeAspect="1" noChangeArrowheads="1"/>
                </p:cNvSpPr>
                <p:nvPr/>
              </p:nvSpPr>
              <p:spPr bwMode="auto">
                <a:xfrm>
                  <a:off x="3203" y="4934"/>
                  <a:ext cx="499" cy="49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0" lang="ja-JP" altLang="ja-JP" sz="4200">
                    <a:solidFill>
                      <a:srgbClr val="000000"/>
                    </a:solidFill>
                    <a:latin typeface="Calibri" pitchFamily="34" charset="0"/>
                  </a:endParaRPr>
                </a:p>
              </p:txBody>
            </p:sp>
            <p:sp>
              <p:nvSpPr>
                <p:cNvPr id="18563" name="Oval 175"/>
                <p:cNvSpPr>
                  <a:spLocks noChangeAspect="1" noChangeArrowheads="1"/>
                </p:cNvSpPr>
                <p:nvPr/>
              </p:nvSpPr>
              <p:spPr bwMode="auto">
                <a:xfrm>
                  <a:off x="3351" y="485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kumimoji="0" lang="ja-JP" altLang="ja-JP" sz="4200">
                    <a:solidFill>
                      <a:srgbClr val="000000"/>
                    </a:solidFill>
                    <a:latin typeface="Calibri" pitchFamily="34" charset="0"/>
                  </a:endParaRPr>
                </a:p>
              </p:txBody>
            </p:sp>
            <p:sp>
              <p:nvSpPr>
                <p:cNvPr id="18564" name="Oval 176"/>
                <p:cNvSpPr>
                  <a:spLocks noChangeAspect="1" noChangeArrowheads="1"/>
                </p:cNvSpPr>
                <p:nvPr/>
              </p:nvSpPr>
              <p:spPr bwMode="auto">
                <a:xfrm>
                  <a:off x="3115" y="5089"/>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kumimoji="0" lang="ja-JP" altLang="ja-JP" sz="4200">
                    <a:solidFill>
                      <a:srgbClr val="000000"/>
                    </a:solidFill>
                    <a:latin typeface="Calibri" pitchFamily="34" charset="0"/>
                  </a:endParaRPr>
                </a:p>
              </p:txBody>
            </p:sp>
            <p:sp>
              <p:nvSpPr>
                <p:cNvPr id="18565" name="Oval 177"/>
                <p:cNvSpPr>
                  <a:spLocks noChangeAspect="1" noChangeArrowheads="1"/>
                </p:cNvSpPr>
                <p:nvPr/>
              </p:nvSpPr>
              <p:spPr bwMode="auto">
                <a:xfrm>
                  <a:off x="3347" y="529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kumimoji="0" lang="ja-JP" altLang="ja-JP" sz="4200">
                    <a:solidFill>
                      <a:srgbClr val="000000"/>
                    </a:solidFill>
                    <a:latin typeface="Calibri" pitchFamily="34" charset="0"/>
                  </a:endParaRPr>
                </a:p>
              </p:txBody>
            </p:sp>
            <p:sp>
              <p:nvSpPr>
                <p:cNvPr id="18566" name="Oval 178"/>
                <p:cNvSpPr>
                  <a:spLocks noChangeAspect="1" noChangeArrowheads="1"/>
                </p:cNvSpPr>
                <p:nvPr/>
              </p:nvSpPr>
              <p:spPr bwMode="auto">
                <a:xfrm>
                  <a:off x="3583" y="5101"/>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kumimoji="0" lang="ja-JP" altLang="ja-JP" sz="4200">
                    <a:solidFill>
                      <a:srgbClr val="000000"/>
                    </a:solidFill>
                    <a:latin typeface="Calibri" pitchFamily="34" charset="0"/>
                  </a:endParaRPr>
                </a:p>
              </p:txBody>
            </p:sp>
          </p:grpSp>
          <p:grpSp>
            <p:nvGrpSpPr>
              <p:cNvPr id="18553" name="Group 179"/>
              <p:cNvGrpSpPr>
                <a:grpSpLocks noChangeAspect="1"/>
              </p:cNvGrpSpPr>
              <p:nvPr/>
            </p:nvGrpSpPr>
            <p:grpSpPr bwMode="auto">
              <a:xfrm rot="-768972">
                <a:off x="3264" y="3125"/>
                <a:ext cx="137" cy="137"/>
                <a:chOff x="2124" y="3147"/>
                <a:chExt cx="102" cy="102"/>
              </a:xfrm>
            </p:grpSpPr>
            <p:sp>
              <p:nvSpPr>
                <p:cNvPr id="18560" name="Oval 180"/>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kumimoji="0" lang="ja-JP" altLang="ja-JP" sz="4200">
                    <a:solidFill>
                      <a:srgbClr val="000000"/>
                    </a:solidFill>
                    <a:latin typeface="Calibri" pitchFamily="34" charset="0"/>
                  </a:endParaRPr>
                </a:p>
              </p:txBody>
            </p:sp>
            <p:sp>
              <p:nvSpPr>
                <p:cNvPr id="18561" name="AutoShape 181"/>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endParaRPr kumimoji="0" lang="ja-JP" altLang="ja-JP" sz="4200">
                    <a:solidFill>
                      <a:srgbClr val="000000"/>
                    </a:solidFill>
                    <a:latin typeface="Calibri" pitchFamily="34" charset="0"/>
                  </a:endParaRPr>
                </a:p>
              </p:txBody>
            </p:sp>
          </p:grpSp>
          <p:grpSp>
            <p:nvGrpSpPr>
              <p:cNvPr id="18554" name="Group 182"/>
              <p:cNvGrpSpPr>
                <a:grpSpLocks noChangeAspect="1"/>
              </p:cNvGrpSpPr>
              <p:nvPr/>
            </p:nvGrpSpPr>
            <p:grpSpPr bwMode="auto">
              <a:xfrm rot="-9424672">
                <a:off x="3089" y="3140"/>
                <a:ext cx="137" cy="137"/>
                <a:chOff x="2124" y="3147"/>
                <a:chExt cx="102" cy="102"/>
              </a:xfrm>
            </p:grpSpPr>
            <p:sp>
              <p:nvSpPr>
                <p:cNvPr id="18558" name="Oval 183"/>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endParaRPr kumimoji="0" lang="ja-JP" altLang="ja-JP" sz="4200">
                    <a:solidFill>
                      <a:srgbClr val="000000"/>
                    </a:solidFill>
                    <a:latin typeface="Calibri" pitchFamily="34" charset="0"/>
                  </a:endParaRPr>
                </a:p>
              </p:txBody>
            </p:sp>
            <p:sp>
              <p:nvSpPr>
                <p:cNvPr id="18559" name="AutoShape 184"/>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vert="eaVert" wrap="none" anchor="ctr"/>
                <a:lstStyle/>
                <a:p>
                  <a:endParaRPr kumimoji="0" lang="ja-JP" altLang="ja-JP" sz="4200">
                    <a:solidFill>
                      <a:srgbClr val="000000"/>
                    </a:solidFill>
                    <a:latin typeface="Calibri" pitchFamily="34" charset="0"/>
                  </a:endParaRPr>
                </a:p>
              </p:txBody>
            </p:sp>
          </p:grpSp>
          <p:grpSp>
            <p:nvGrpSpPr>
              <p:cNvPr id="18555" name="Group 185"/>
              <p:cNvGrpSpPr>
                <a:grpSpLocks noChangeAspect="1"/>
              </p:cNvGrpSpPr>
              <p:nvPr/>
            </p:nvGrpSpPr>
            <p:grpSpPr bwMode="auto">
              <a:xfrm rot="1375327">
                <a:off x="3282" y="3280"/>
                <a:ext cx="137" cy="137"/>
                <a:chOff x="2124" y="3147"/>
                <a:chExt cx="102" cy="102"/>
              </a:xfrm>
            </p:grpSpPr>
            <p:sp>
              <p:nvSpPr>
                <p:cNvPr id="18556" name="Oval 186"/>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kumimoji="0" lang="ja-JP" altLang="ja-JP" sz="4200">
                    <a:solidFill>
                      <a:srgbClr val="000000"/>
                    </a:solidFill>
                    <a:latin typeface="Calibri" pitchFamily="34" charset="0"/>
                  </a:endParaRPr>
                </a:p>
              </p:txBody>
            </p:sp>
            <p:sp>
              <p:nvSpPr>
                <p:cNvPr id="18557" name="AutoShape 187"/>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endParaRPr kumimoji="0" lang="ja-JP" altLang="ja-JP" sz="4200">
                    <a:solidFill>
                      <a:srgbClr val="000000"/>
                    </a:solidFill>
                    <a:latin typeface="Calibri" pitchFamily="34" charset="0"/>
                  </a:endParaRPr>
                </a:p>
              </p:txBody>
            </p:sp>
          </p:grpSp>
        </p:grpSp>
        <p:sp>
          <p:nvSpPr>
            <p:cNvPr id="30" name="Rectangle 23"/>
            <p:cNvSpPr>
              <a:spLocks noChangeArrowheads="1"/>
            </p:cNvSpPr>
            <p:nvPr/>
          </p:nvSpPr>
          <p:spPr bwMode="auto">
            <a:xfrm>
              <a:off x="6584950" y="4556126"/>
              <a:ext cx="2329962" cy="192087"/>
            </a:xfrm>
            <a:prstGeom prst="rect">
              <a:avLst/>
            </a:prstGeom>
            <a:gradFill rotWithShape="1">
              <a:gsLst>
                <a:gs pos="0">
                  <a:srgbClr val="FF00FF"/>
                </a:gs>
                <a:gs pos="50000">
                  <a:schemeClr val="bg1"/>
                </a:gs>
                <a:gs pos="100000">
                  <a:srgbClr val="FF00FF"/>
                </a:gs>
              </a:gsLst>
              <a:lin ang="5400000" scaled="1"/>
            </a:gradFill>
            <a:ln w="9525">
              <a:noFill/>
              <a:miter lim="800000"/>
              <a:headEnd/>
              <a:tailEnd/>
            </a:ln>
            <a:effectLst/>
          </p:spPr>
          <p:txBody>
            <a:bodyPr wrap="none" anchor="ctr"/>
            <a:lstStyle/>
            <a:p>
              <a:pPr fontAlgn="auto">
                <a:spcBef>
                  <a:spcPts val="0"/>
                </a:spcBef>
                <a:spcAft>
                  <a:spcPts val="0"/>
                </a:spcAft>
                <a:defRPr/>
              </a:pPr>
              <a:endParaRPr kumimoji="0" lang="ja-JP" altLang="en-US" sz="4200">
                <a:solidFill>
                  <a:prstClr val="black"/>
                </a:solidFill>
                <a:latin typeface="Calibri"/>
                <a:ea typeface="ＭＳ Ｐゴシック" pitchFamily="50" charset="-128"/>
              </a:endParaRPr>
            </a:p>
          </p:txBody>
        </p:sp>
        <p:grpSp>
          <p:nvGrpSpPr>
            <p:cNvPr id="18446" name="Group 100"/>
            <p:cNvGrpSpPr>
              <a:grpSpLocks/>
            </p:cNvGrpSpPr>
            <p:nvPr/>
          </p:nvGrpSpPr>
          <p:grpSpPr bwMode="auto">
            <a:xfrm>
              <a:off x="7256463" y="4108450"/>
              <a:ext cx="220662" cy="439738"/>
              <a:chOff x="5148" y="1642"/>
              <a:chExt cx="226" cy="449"/>
            </a:xfrm>
          </p:grpSpPr>
          <p:sp>
            <p:nvSpPr>
              <p:cNvPr id="18547" name="フリーフォーム 127"/>
              <p:cNvSpPr>
                <a:spLocks/>
              </p:cNvSpPr>
              <p:nvPr/>
            </p:nvSpPr>
            <p:spPr bwMode="auto">
              <a:xfrm rot="21326707" flipH="1">
                <a:off x="5250" y="1973"/>
                <a:ext cx="124" cy="118"/>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lgn="ctr">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grpSp>
            <p:nvGrpSpPr>
              <p:cNvPr id="18548" name="Group 102"/>
              <p:cNvGrpSpPr>
                <a:grpSpLocks/>
              </p:cNvGrpSpPr>
              <p:nvPr/>
            </p:nvGrpSpPr>
            <p:grpSpPr bwMode="auto">
              <a:xfrm>
                <a:off x="5148" y="1642"/>
                <a:ext cx="211" cy="427"/>
                <a:chOff x="5239" y="1434"/>
                <a:chExt cx="211" cy="427"/>
              </a:xfrm>
            </p:grpSpPr>
            <p:sp>
              <p:nvSpPr>
                <p:cNvPr id="130" name="フリーフォーム 129"/>
                <p:cNvSpPr/>
                <p:nvPr/>
              </p:nvSpPr>
              <p:spPr>
                <a:xfrm rot="1604076" flipH="1">
                  <a:off x="5261" y="1434"/>
                  <a:ext cx="165" cy="425"/>
                </a:xfrm>
                <a:custGeom>
                  <a:avLst/>
                  <a:gdLst>
                    <a:gd name="connsiteX0" fmla="*/ 0 w 289932"/>
                    <a:gd name="connsiteY0" fmla="*/ 214351 h 1001131"/>
                    <a:gd name="connsiteX1" fmla="*/ 126381 w 289932"/>
                    <a:gd name="connsiteY1" fmla="*/ 113990 h 1001131"/>
                    <a:gd name="connsiteX2" fmla="*/ 204439 w 289932"/>
                    <a:gd name="connsiteY2" fmla="*/ 898292 h 1001131"/>
                    <a:gd name="connsiteX3" fmla="*/ 289932 w 289932"/>
                    <a:gd name="connsiteY3" fmla="*/ 731024 h 1001131"/>
                    <a:gd name="connsiteX4" fmla="*/ 289932 w 289932"/>
                    <a:gd name="connsiteY4" fmla="*/ 731024 h 1001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32" h="1001131">
                      <a:moveTo>
                        <a:pt x="0" y="214351"/>
                      </a:moveTo>
                      <a:cubicBezTo>
                        <a:pt x="46154" y="107175"/>
                        <a:pt x="92308" y="0"/>
                        <a:pt x="126381" y="113990"/>
                      </a:cubicBezTo>
                      <a:cubicBezTo>
                        <a:pt x="160454" y="227980"/>
                        <a:pt x="177181" y="795453"/>
                        <a:pt x="204439" y="898292"/>
                      </a:cubicBezTo>
                      <a:cubicBezTo>
                        <a:pt x="231698" y="1001131"/>
                        <a:pt x="289932" y="731024"/>
                        <a:pt x="289932" y="731024"/>
                      </a:cubicBezTo>
                      <a:lnTo>
                        <a:pt x="289932" y="731024"/>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fontAlgn="auto">
                    <a:spcBef>
                      <a:spcPts val="0"/>
                    </a:spcBef>
                    <a:spcAft>
                      <a:spcPts val="0"/>
                    </a:spcAft>
                    <a:defRPr/>
                  </a:pPr>
                  <a:endParaRPr lang="ja-JP" altLang="en-US">
                    <a:solidFill>
                      <a:prstClr val="black"/>
                    </a:solidFill>
                  </a:endParaRPr>
                </a:p>
              </p:txBody>
            </p:sp>
            <p:sp>
              <p:nvSpPr>
                <p:cNvPr id="131" name="円/楕円 130"/>
                <p:cNvSpPr>
                  <a:spLocks noChangeAspect="1"/>
                </p:cNvSpPr>
                <p:nvPr/>
              </p:nvSpPr>
              <p:spPr>
                <a:xfrm rot="1320000" flipH="1">
                  <a:off x="5408" y="1536"/>
                  <a:ext cx="42" cy="227"/>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endParaRPr lang="ja-JP" altLang="en-US">
                    <a:solidFill>
                      <a:prstClr val="white"/>
                    </a:solidFill>
                  </a:endParaRPr>
                </a:p>
              </p:txBody>
            </p:sp>
            <p:sp>
              <p:nvSpPr>
                <p:cNvPr id="132" name="円/楕円 131"/>
                <p:cNvSpPr>
                  <a:spLocks noChangeAspect="1"/>
                </p:cNvSpPr>
                <p:nvPr/>
              </p:nvSpPr>
              <p:spPr>
                <a:xfrm rot="1320000" flipH="1">
                  <a:off x="5239" y="1500"/>
                  <a:ext cx="42" cy="224"/>
                </a:xfrm>
                <a:prstGeom prst="ellipse">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endParaRPr lang="ja-JP" altLang="en-US">
                    <a:solidFill>
                      <a:prstClr val="white"/>
                    </a:solidFill>
                  </a:endParaRPr>
                </a:p>
              </p:txBody>
            </p:sp>
          </p:grpSp>
        </p:grpSp>
        <p:grpSp>
          <p:nvGrpSpPr>
            <p:cNvPr id="18447" name="グループ化 125"/>
            <p:cNvGrpSpPr>
              <a:grpSpLocks noChangeAspect="1"/>
            </p:cNvGrpSpPr>
            <p:nvPr/>
          </p:nvGrpSpPr>
          <p:grpSpPr bwMode="auto">
            <a:xfrm rot="17640000" flipH="1">
              <a:off x="8221662" y="3792538"/>
              <a:ext cx="790575" cy="622300"/>
              <a:chOff x="2127606" y="3742601"/>
              <a:chExt cx="1246342" cy="980191"/>
            </a:xfrm>
          </p:grpSpPr>
          <p:sp>
            <p:nvSpPr>
              <p:cNvPr id="105" name="円/楕円 203"/>
              <p:cNvSpPr>
                <a:spLocks noChangeAspect="1"/>
              </p:cNvSpPr>
              <p:nvPr/>
            </p:nvSpPr>
            <p:spPr>
              <a:xfrm rot="17586337" flipH="1">
                <a:off x="3142695" y="4343927"/>
                <a:ext cx="60012" cy="327852"/>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endParaRPr lang="ja-JP" altLang="en-US">
                  <a:solidFill>
                    <a:prstClr val="white"/>
                  </a:solidFill>
                </a:endParaRPr>
              </a:p>
            </p:txBody>
          </p:sp>
          <p:sp>
            <p:nvSpPr>
              <p:cNvPr id="106" name="円/楕円 208"/>
              <p:cNvSpPr>
                <a:spLocks noChangeAspect="1"/>
              </p:cNvSpPr>
              <p:nvPr/>
            </p:nvSpPr>
            <p:spPr>
              <a:xfrm rot="17586337" flipH="1">
                <a:off x="2842936" y="4215787"/>
                <a:ext cx="60012" cy="327852"/>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endParaRPr lang="ja-JP" altLang="en-US">
                  <a:solidFill>
                    <a:prstClr val="white"/>
                  </a:solidFill>
                </a:endParaRPr>
              </a:p>
            </p:txBody>
          </p:sp>
          <p:sp>
            <p:nvSpPr>
              <p:cNvPr id="107" name="円/楕円 213"/>
              <p:cNvSpPr>
                <a:spLocks noChangeAspect="1"/>
              </p:cNvSpPr>
              <p:nvPr/>
            </p:nvSpPr>
            <p:spPr>
              <a:xfrm rot="17586337">
                <a:off x="3097655" y="4431548"/>
                <a:ext cx="60012" cy="327854"/>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endParaRPr lang="ja-JP" altLang="en-US">
                  <a:solidFill>
                    <a:prstClr val="white"/>
                  </a:solidFill>
                </a:endParaRPr>
              </a:p>
            </p:txBody>
          </p:sp>
          <p:sp>
            <p:nvSpPr>
              <p:cNvPr id="108" name="円/楕円 219"/>
              <p:cNvSpPr>
                <a:spLocks noChangeAspect="1"/>
              </p:cNvSpPr>
              <p:nvPr/>
            </p:nvSpPr>
            <p:spPr>
              <a:xfrm rot="17586337">
                <a:off x="2798915" y="4301299"/>
                <a:ext cx="60012" cy="327854"/>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endParaRPr lang="ja-JP" altLang="en-US">
                  <a:solidFill>
                    <a:prstClr val="white"/>
                  </a:solidFill>
                </a:endParaRPr>
              </a:p>
            </p:txBody>
          </p:sp>
          <p:sp>
            <p:nvSpPr>
              <p:cNvPr id="109" name="円/楕円 273"/>
              <p:cNvSpPr>
                <a:spLocks noChangeAspect="1"/>
              </p:cNvSpPr>
              <p:nvPr/>
            </p:nvSpPr>
            <p:spPr>
              <a:xfrm rot="15186337">
                <a:off x="2521973" y="4399782"/>
                <a:ext cx="66937" cy="287811"/>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endParaRPr lang="ja-JP" altLang="en-US">
                  <a:solidFill>
                    <a:prstClr val="white"/>
                  </a:solidFill>
                </a:endParaRPr>
              </a:p>
            </p:txBody>
          </p:sp>
          <p:sp>
            <p:nvSpPr>
              <p:cNvPr id="110" name="円/楕円 274"/>
              <p:cNvSpPr>
                <a:spLocks noChangeAspect="1"/>
              </p:cNvSpPr>
              <p:nvPr/>
            </p:nvSpPr>
            <p:spPr>
              <a:xfrm rot="15186337">
                <a:off x="2491671" y="4295594"/>
                <a:ext cx="69244" cy="287809"/>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endParaRPr lang="ja-JP" altLang="en-US">
                  <a:solidFill>
                    <a:prstClr val="white"/>
                  </a:solidFill>
                </a:endParaRPr>
              </a:p>
            </p:txBody>
          </p:sp>
          <p:sp>
            <p:nvSpPr>
              <p:cNvPr id="111" name="円/楕円 275"/>
              <p:cNvSpPr>
                <a:spLocks noChangeAspect="1"/>
              </p:cNvSpPr>
              <p:nvPr/>
            </p:nvSpPr>
            <p:spPr>
              <a:xfrm rot="15186337">
                <a:off x="2224462" y="4491588"/>
                <a:ext cx="69244" cy="287811"/>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endParaRPr lang="ja-JP" altLang="en-US">
                  <a:solidFill>
                    <a:prstClr val="white"/>
                  </a:solidFill>
                </a:endParaRPr>
              </a:p>
            </p:txBody>
          </p:sp>
          <p:sp>
            <p:nvSpPr>
              <p:cNvPr id="112" name="円/楕円 286"/>
              <p:cNvSpPr>
                <a:spLocks noChangeAspect="1"/>
              </p:cNvSpPr>
              <p:nvPr/>
            </p:nvSpPr>
            <p:spPr>
              <a:xfrm rot="15186337">
                <a:off x="2203326" y="4390216"/>
                <a:ext cx="66937" cy="287811"/>
              </a:xfrm>
              <a:prstGeom prst="ellipse">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endParaRPr lang="ja-JP" altLang="en-US">
                  <a:solidFill>
                    <a:prstClr val="white"/>
                  </a:solidFill>
                </a:endParaRPr>
              </a:p>
            </p:txBody>
          </p:sp>
          <p:sp>
            <p:nvSpPr>
              <p:cNvPr id="113" name="円/楕円 112"/>
              <p:cNvSpPr>
                <a:spLocks noChangeAspect="1"/>
              </p:cNvSpPr>
              <p:nvPr/>
            </p:nvSpPr>
            <p:spPr>
              <a:xfrm rot="19986337" flipH="1">
                <a:off x="2737882" y="4016265"/>
                <a:ext cx="68516" cy="287773"/>
              </a:xfrm>
              <a:prstGeom prst="ellipse">
                <a:avLst/>
              </a:prstGeom>
              <a:solidFill>
                <a:srgbClr val="00B050"/>
              </a:solidFill>
              <a:ln w="28575">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endParaRPr lang="ja-JP" altLang="en-US">
                  <a:solidFill>
                    <a:prstClr val="white"/>
                  </a:solidFill>
                </a:endParaRPr>
              </a:p>
            </p:txBody>
          </p:sp>
          <p:sp>
            <p:nvSpPr>
              <p:cNvPr id="114" name="円/楕円 113"/>
              <p:cNvSpPr>
                <a:spLocks noChangeAspect="1"/>
              </p:cNvSpPr>
              <p:nvPr/>
            </p:nvSpPr>
            <p:spPr>
              <a:xfrm rot="19986337" flipH="1">
                <a:off x="2644204" y="4067525"/>
                <a:ext cx="68516" cy="287773"/>
              </a:xfrm>
              <a:prstGeom prst="ellipse">
                <a:avLst/>
              </a:prstGeom>
              <a:solidFill>
                <a:schemeClr val="bg1">
                  <a:lumMod val="65000"/>
                </a:schemeClr>
              </a:solidFill>
              <a:ln w="28575">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endParaRPr lang="ja-JP" altLang="en-US">
                  <a:solidFill>
                    <a:prstClr val="white"/>
                  </a:solidFill>
                </a:endParaRPr>
              </a:p>
            </p:txBody>
          </p:sp>
          <p:sp>
            <p:nvSpPr>
              <p:cNvPr id="115" name="円/楕円 114"/>
              <p:cNvSpPr>
                <a:spLocks noChangeAspect="1"/>
              </p:cNvSpPr>
              <p:nvPr/>
            </p:nvSpPr>
            <p:spPr>
              <a:xfrm rot="19986337" flipH="1">
                <a:off x="2606369" y="3742601"/>
                <a:ext cx="68516" cy="287773"/>
              </a:xfrm>
              <a:prstGeom prst="ellipse">
                <a:avLst/>
              </a:prstGeom>
              <a:solidFill>
                <a:srgbClr val="FF0000"/>
              </a:solidFill>
              <a:ln w="28575">
                <a:solidFill>
                  <a:srgbClr val="FF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endParaRPr lang="ja-JP" altLang="en-US">
                  <a:solidFill>
                    <a:prstClr val="white"/>
                  </a:solidFill>
                </a:endParaRPr>
              </a:p>
            </p:txBody>
          </p:sp>
          <p:sp>
            <p:nvSpPr>
              <p:cNvPr id="116" name="円/楕円 115"/>
              <p:cNvSpPr>
                <a:spLocks noChangeAspect="1"/>
              </p:cNvSpPr>
              <p:nvPr/>
            </p:nvSpPr>
            <p:spPr>
              <a:xfrm rot="19986337" flipH="1">
                <a:off x="2509730" y="3793556"/>
                <a:ext cx="68516" cy="287773"/>
              </a:xfrm>
              <a:prstGeom prst="ellipse">
                <a:avLst/>
              </a:prstGeom>
              <a:solidFill>
                <a:srgbClr val="0070C0"/>
              </a:solidFill>
              <a:ln w="28575">
                <a:solidFill>
                  <a:srgbClr val="0070C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endParaRPr lang="ja-JP" altLang="en-US">
                  <a:solidFill>
                    <a:prstClr val="white"/>
                  </a:solidFill>
                </a:endParaRPr>
              </a:p>
            </p:txBody>
          </p:sp>
          <p:grpSp>
            <p:nvGrpSpPr>
              <p:cNvPr id="18536" name="グループ化 122"/>
              <p:cNvGrpSpPr>
                <a:grpSpLocks/>
              </p:cNvGrpSpPr>
              <p:nvPr/>
            </p:nvGrpSpPr>
            <p:grpSpPr bwMode="auto">
              <a:xfrm>
                <a:off x="2801946" y="4191484"/>
                <a:ext cx="382014" cy="274124"/>
                <a:chOff x="2801946" y="4191484"/>
                <a:chExt cx="382014" cy="274124"/>
              </a:xfrm>
            </p:grpSpPr>
            <p:sp>
              <p:nvSpPr>
                <p:cNvPr id="124" name="円弧 301"/>
                <p:cNvSpPr/>
                <p:nvPr/>
              </p:nvSpPr>
              <p:spPr>
                <a:xfrm rot="1075766">
                  <a:off x="2753535" y="4191691"/>
                  <a:ext cx="145156" cy="223889"/>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125" name="円弧 26"/>
                <p:cNvSpPr/>
                <p:nvPr/>
              </p:nvSpPr>
              <p:spPr>
                <a:xfrm rot="13840512">
                  <a:off x="2968893" y="4103205"/>
                  <a:ext cx="129256" cy="245264"/>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126" name="円弧 27"/>
                <p:cNvSpPr/>
                <p:nvPr/>
              </p:nvSpPr>
              <p:spPr>
                <a:xfrm rot="17275766">
                  <a:off x="2934301" y="4237831"/>
                  <a:ext cx="69244" cy="130140"/>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127" name="円弧 28"/>
                <p:cNvSpPr/>
                <p:nvPr/>
              </p:nvSpPr>
              <p:spPr>
                <a:xfrm rot="20144309">
                  <a:off x="2924992" y="4203580"/>
                  <a:ext cx="82588" cy="113098"/>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grpSp>
          <p:grpSp>
            <p:nvGrpSpPr>
              <p:cNvPr id="18537" name="グループ化 124"/>
              <p:cNvGrpSpPr>
                <a:grpSpLocks/>
              </p:cNvGrpSpPr>
              <p:nvPr/>
            </p:nvGrpSpPr>
            <p:grpSpPr bwMode="auto">
              <a:xfrm>
                <a:off x="2613705" y="4449259"/>
                <a:ext cx="382269" cy="273533"/>
                <a:chOff x="2613705" y="4449259"/>
                <a:chExt cx="382269" cy="273533"/>
              </a:xfrm>
            </p:grpSpPr>
            <p:sp>
              <p:nvSpPr>
                <p:cNvPr id="119" name="円弧 296"/>
                <p:cNvSpPr/>
                <p:nvPr/>
              </p:nvSpPr>
              <p:spPr>
                <a:xfrm rot="3051083">
                  <a:off x="2612820" y="4491989"/>
                  <a:ext cx="138489" cy="242761"/>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grpSp>
              <p:nvGrpSpPr>
                <p:cNvPr id="18539" name="グループ化 123"/>
                <p:cNvGrpSpPr>
                  <a:grpSpLocks/>
                </p:cNvGrpSpPr>
                <p:nvPr/>
              </p:nvGrpSpPr>
              <p:grpSpPr bwMode="auto">
                <a:xfrm>
                  <a:off x="2727088" y="4449259"/>
                  <a:ext cx="268886" cy="239686"/>
                  <a:chOff x="2727088" y="4449259"/>
                  <a:chExt cx="268886" cy="239686"/>
                </a:xfrm>
              </p:grpSpPr>
              <p:sp>
                <p:nvSpPr>
                  <p:cNvPr id="121" name="円弧 29"/>
                  <p:cNvSpPr/>
                  <p:nvPr/>
                </p:nvSpPr>
                <p:spPr>
                  <a:xfrm rot="11886337">
                    <a:off x="2791065" y="4401942"/>
                    <a:ext cx="155168" cy="24004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122" name="円弧 299"/>
                  <p:cNvSpPr/>
                  <p:nvPr/>
                </p:nvSpPr>
                <p:spPr>
                  <a:xfrm rot="6486337">
                    <a:off x="2682139" y="4456295"/>
                    <a:ext cx="80786" cy="135146"/>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123" name="円弧 32"/>
                  <p:cNvSpPr/>
                  <p:nvPr/>
                </p:nvSpPr>
                <p:spPr>
                  <a:xfrm rot="9354880">
                    <a:off x="2673628" y="4494824"/>
                    <a:ext cx="87595" cy="124640"/>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grpSp>
          </p:grpSp>
        </p:grpSp>
        <p:grpSp>
          <p:nvGrpSpPr>
            <p:cNvPr id="18448" name="グループ化 137"/>
            <p:cNvGrpSpPr>
              <a:grpSpLocks/>
            </p:cNvGrpSpPr>
            <p:nvPr/>
          </p:nvGrpSpPr>
          <p:grpSpPr bwMode="auto">
            <a:xfrm flipH="1">
              <a:off x="7118350" y="3709988"/>
              <a:ext cx="374650" cy="468312"/>
              <a:chOff x="3072423" y="4537501"/>
              <a:chExt cx="495787" cy="571504"/>
            </a:xfrm>
          </p:grpSpPr>
          <p:sp>
            <p:nvSpPr>
              <p:cNvPr id="99" name="Oval 32"/>
              <p:cNvSpPr>
                <a:spLocks noChangeArrowheads="1"/>
              </p:cNvSpPr>
              <p:nvPr/>
            </p:nvSpPr>
            <p:spPr bwMode="auto">
              <a:xfrm>
                <a:off x="3072423" y="4778703"/>
                <a:ext cx="344488" cy="330302"/>
              </a:xfrm>
              <a:prstGeom prst="ellipse">
                <a:avLst/>
              </a:prstGeom>
              <a:gradFill rotWithShape="1">
                <a:gsLst>
                  <a:gs pos="0">
                    <a:srgbClr val="FFFF99">
                      <a:gamma/>
                      <a:shade val="46275"/>
                      <a:invGamma/>
                    </a:srgbClr>
                  </a:gs>
                  <a:gs pos="50000">
                    <a:srgbClr val="FFFF99">
                      <a:alpha val="91000"/>
                    </a:srgbClr>
                  </a:gs>
                  <a:gs pos="100000">
                    <a:srgbClr val="FFFF99">
                      <a:gamma/>
                      <a:shade val="46275"/>
                      <a:invGamma/>
                    </a:srgbClr>
                  </a:gs>
                </a:gsLst>
                <a:lin ang="5400000" scaled="1"/>
              </a:gradFill>
              <a:ln w="9525">
                <a:solidFill>
                  <a:schemeClr val="tx1"/>
                </a:solidFill>
                <a:round/>
                <a:headEnd/>
                <a:tailEnd/>
              </a:ln>
              <a:effectLst/>
            </p:spPr>
            <p:txBody>
              <a:bodyPr wrap="none" anchor="ctr"/>
              <a:lstStyle/>
              <a:p>
                <a:pPr fontAlgn="auto">
                  <a:spcBef>
                    <a:spcPts val="0"/>
                  </a:spcBef>
                  <a:spcAft>
                    <a:spcPts val="0"/>
                  </a:spcAft>
                  <a:defRPr/>
                </a:pPr>
                <a:endParaRPr kumimoji="0" lang="ja-JP" altLang="en-US">
                  <a:solidFill>
                    <a:prstClr val="black"/>
                  </a:solidFill>
                  <a:latin typeface="Calibri"/>
                  <a:ea typeface="ＭＳ Ｐゴシック"/>
                </a:endParaRPr>
              </a:p>
            </p:txBody>
          </p:sp>
          <p:grpSp>
            <p:nvGrpSpPr>
              <p:cNvPr id="18519" name="グループ化 169"/>
              <p:cNvGrpSpPr>
                <a:grpSpLocks/>
              </p:cNvGrpSpPr>
              <p:nvPr/>
            </p:nvGrpSpPr>
            <p:grpSpPr bwMode="auto">
              <a:xfrm rot="1945286">
                <a:off x="3181738" y="4537501"/>
                <a:ext cx="386472" cy="427705"/>
                <a:chOff x="3214684" y="2967126"/>
                <a:chExt cx="451328" cy="676195"/>
              </a:xfrm>
            </p:grpSpPr>
            <p:sp>
              <p:nvSpPr>
                <p:cNvPr id="101" name="円弧 140"/>
                <p:cNvSpPr/>
                <p:nvPr/>
              </p:nvSpPr>
              <p:spPr>
                <a:xfrm>
                  <a:off x="3219539" y="3189635"/>
                  <a:ext cx="217404" cy="431860"/>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102" name="円弧 141"/>
                <p:cNvSpPr/>
                <p:nvPr/>
              </p:nvSpPr>
              <p:spPr>
                <a:xfrm rot="12764746">
                  <a:off x="3443849" y="2928567"/>
                  <a:ext cx="219669" cy="428798"/>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103" name="円弧 142"/>
                <p:cNvSpPr/>
                <p:nvPr/>
              </p:nvSpPr>
              <p:spPr>
                <a:xfrm rot="16200000">
                  <a:off x="3447272" y="3250464"/>
                  <a:ext cx="143953" cy="192494"/>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104" name="円弧 143"/>
                <p:cNvSpPr/>
                <p:nvPr/>
              </p:nvSpPr>
              <p:spPr>
                <a:xfrm rot="19068543">
                  <a:off x="3449217" y="3144584"/>
                  <a:ext cx="122290" cy="22358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grpSp>
        </p:grpSp>
        <p:grpSp>
          <p:nvGrpSpPr>
            <p:cNvPr id="18449" name="グループ化 137"/>
            <p:cNvGrpSpPr>
              <a:grpSpLocks/>
            </p:cNvGrpSpPr>
            <p:nvPr/>
          </p:nvGrpSpPr>
          <p:grpSpPr bwMode="auto">
            <a:xfrm flipH="1">
              <a:off x="8164513" y="3371850"/>
              <a:ext cx="374650" cy="468313"/>
              <a:chOff x="3072423" y="4537501"/>
              <a:chExt cx="495787" cy="571504"/>
            </a:xfrm>
          </p:grpSpPr>
          <p:sp>
            <p:nvSpPr>
              <p:cNvPr id="93" name="Oval 32"/>
              <p:cNvSpPr>
                <a:spLocks noChangeArrowheads="1"/>
              </p:cNvSpPr>
              <p:nvPr/>
            </p:nvSpPr>
            <p:spPr bwMode="auto">
              <a:xfrm>
                <a:off x="3072423" y="4778703"/>
                <a:ext cx="344488" cy="330302"/>
              </a:xfrm>
              <a:prstGeom prst="ellipse">
                <a:avLst/>
              </a:prstGeom>
              <a:gradFill rotWithShape="1">
                <a:gsLst>
                  <a:gs pos="0">
                    <a:srgbClr val="FFFF99">
                      <a:gamma/>
                      <a:shade val="46275"/>
                      <a:invGamma/>
                    </a:srgbClr>
                  </a:gs>
                  <a:gs pos="50000">
                    <a:srgbClr val="FFFF99">
                      <a:alpha val="91000"/>
                    </a:srgbClr>
                  </a:gs>
                  <a:gs pos="100000">
                    <a:srgbClr val="FFFF99">
                      <a:gamma/>
                      <a:shade val="46275"/>
                      <a:invGamma/>
                    </a:srgbClr>
                  </a:gs>
                </a:gsLst>
                <a:lin ang="5400000" scaled="1"/>
              </a:gradFill>
              <a:ln w="9525">
                <a:solidFill>
                  <a:schemeClr val="tx1"/>
                </a:solidFill>
                <a:round/>
                <a:headEnd/>
                <a:tailEnd/>
              </a:ln>
              <a:effectLst/>
            </p:spPr>
            <p:txBody>
              <a:bodyPr wrap="none" anchor="ctr"/>
              <a:lstStyle/>
              <a:p>
                <a:pPr fontAlgn="auto">
                  <a:spcBef>
                    <a:spcPts val="0"/>
                  </a:spcBef>
                  <a:spcAft>
                    <a:spcPts val="0"/>
                  </a:spcAft>
                  <a:defRPr/>
                </a:pPr>
                <a:endParaRPr kumimoji="0" lang="ja-JP" altLang="en-US">
                  <a:solidFill>
                    <a:prstClr val="black"/>
                  </a:solidFill>
                  <a:latin typeface="Calibri"/>
                  <a:ea typeface="ＭＳ Ｐゴシック"/>
                </a:endParaRPr>
              </a:p>
            </p:txBody>
          </p:sp>
          <p:grpSp>
            <p:nvGrpSpPr>
              <p:cNvPr id="18511" name="グループ化 169"/>
              <p:cNvGrpSpPr>
                <a:grpSpLocks/>
              </p:cNvGrpSpPr>
              <p:nvPr/>
            </p:nvGrpSpPr>
            <p:grpSpPr bwMode="auto">
              <a:xfrm rot="1945286">
                <a:off x="3181738" y="4537501"/>
                <a:ext cx="386472" cy="427705"/>
                <a:chOff x="3214684" y="2967126"/>
                <a:chExt cx="451328" cy="676195"/>
              </a:xfrm>
            </p:grpSpPr>
            <p:sp>
              <p:nvSpPr>
                <p:cNvPr id="95" name="円弧 94"/>
                <p:cNvSpPr/>
                <p:nvPr/>
              </p:nvSpPr>
              <p:spPr>
                <a:xfrm>
                  <a:off x="3215914" y="3182838"/>
                  <a:ext cx="215138" cy="431860"/>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96" name="円弧 95"/>
                <p:cNvSpPr/>
                <p:nvPr/>
              </p:nvSpPr>
              <p:spPr>
                <a:xfrm rot="12764746">
                  <a:off x="3443692" y="2928705"/>
                  <a:ext cx="219668" cy="428798"/>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97" name="円弧 96"/>
                <p:cNvSpPr/>
                <p:nvPr/>
              </p:nvSpPr>
              <p:spPr>
                <a:xfrm rot="16200000">
                  <a:off x="3447114" y="3250601"/>
                  <a:ext cx="143955" cy="192494"/>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98" name="円弧 97"/>
                <p:cNvSpPr/>
                <p:nvPr/>
              </p:nvSpPr>
              <p:spPr>
                <a:xfrm rot="19068543">
                  <a:off x="3449058" y="3144721"/>
                  <a:ext cx="122290" cy="223589"/>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grpSp>
        </p:grpSp>
        <p:grpSp>
          <p:nvGrpSpPr>
            <p:cNvPr id="18450" name="Group 157"/>
            <p:cNvGrpSpPr>
              <a:grpSpLocks/>
            </p:cNvGrpSpPr>
            <p:nvPr/>
          </p:nvGrpSpPr>
          <p:grpSpPr bwMode="auto">
            <a:xfrm>
              <a:off x="6804025" y="3179763"/>
              <a:ext cx="731838" cy="657225"/>
              <a:chOff x="4010" y="698"/>
              <a:chExt cx="1478" cy="1329"/>
            </a:xfrm>
          </p:grpSpPr>
          <p:grpSp>
            <p:nvGrpSpPr>
              <p:cNvPr id="18480" name="Group 158"/>
              <p:cNvGrpSpPr>
                <a:grpSpLocks/>
              </p:cNvGrpSpPr>
              <p:nvPr/>
            </p:nvGrpSpPr>
            <p:grpSpPr bwMode="auto">
              <a:xfrm>
                <a:off x="4010" y="698"/>
                <a:ext cx="1478" cy="1329"/>
                <a:chOff x="4010" y="698"/>
                <a:chExt cx="1478" cy="1329"/>
              </a:xfrm>
            </p:grpSpPr>
            <p:sp>
              <p:nvSpPr>
                <p:cNvPr id="18483" name="円/楕円 203"/>
                <p:cNvSpPr>
                  <a:spLocks noChangeAspect="1"/>
                </p:cNvSpPr>
                <p:nvPr/>
              </p:nvSpPr>
              <p:spPr bwMode="auto">
                <a:xfrm rot="-9306337">
                  <a:off x="5111" y="744"/>
                  <a:ext cx="76" cy="412"/>
                </a:xfrm>
                <a:prstGeom prst="ellipse">
                  <a:avLst/>
                </a:prstGeom>
                <a:solidFill>
                  <a:srgbClr val="A6A6A6"/>
                </a:solidFill>
                <a:ln w="28575" algn="ctr">
                  <a:solidFill>
                    <a:srgbClr val="7F7F7F"/>
                  </a:solidFill>
                  <a:round/>
                  <a:headEnd/>
                  <a:tailEnd/>
                </a:ln>
              </p:spPr>
              <p:txBody>
                <a:bodyPr rot="10800000" anchor="ctr"/>
                <a:lstStyle/>
                <a:p>
                  <a:pPr algn="ctr"/>
                  <a:endParaRPr kumimoji="0" lang="ja-JP" altLang="en-US">
                    <a:solidFill>
                      <a:srgbClr val="FFFFFF"/>
                    </a:solidFill>
                    <a:latin typeface="Calibri" pitchFamily="34" charset="0"/>
                  </a:endParaRPr>
                </a:p>
              </p:txBody>
            </p:sp>
            <p:sp>
              <p:nvSpPr>
                <p:cNvPr id="18484" name="円/楕円 208"/>
                <p:cNvSpPr>
                  <a:spLocks noChangeAspect="1"/>
                </p:cNvSpPr>
                <p:nvPr/>
              </p:nvSpPr>
              <p:spPr bwMode="auto">
                <a:xfrm rot="-9306337">
                  <a:off x="4938" y="1112"/>
                  <a:ext cx="76" cy="412"/>
                </a:xfrm>
                <a:prstGeom prst="ellipse">
                  <a:avLst/>
                </a:prstGeom>
                <a:solidFill>
                  <a:srgbClr val="A6A6A6"/>
                </a:solidFill>
                <a:ln w="28575" algn="ctr">
                  <a:solidFill>
                    <a:srgbClr val="7F7F7F"/>
                  </a:solidFill>
                  <a:round/>
                  <a:headEnd/>
                  <a:tailEnd/>
                </a:ln>
              </p:spPr>
              <p:txBody>
                <a:bodyPr rot="10800000" anchor="ctr"/>
                <a:lstStyle/>
                <a:p>
                  <a:pPr algn="ctr"/>
                  <a:endParaRPr kumimoji="0" lang="ja-JP" altLang="en-US">
                    <a:solidFill>
                      <a:srgbClr val="FFFFFF"/>
                    </a:solidFill>
                    <a:latin typeface="Calibri" pitchFamily="34" charset="0"/>
                  </a:endParaRPr>
                </a:p>
              </p:txBody>
            </p:sp>
            <p:sp>
              <p:nvSpPr>
                <p:cNvPr id="18485" name="円/楕円 213"/>
                <p:cNvSpPr>
                  <a:spLocks noChangeAspect="1"/>
                </p:cNvSpPr>
                <p:nvPr/>
              </p:nvSpPr>
              <p:spPr bwMode="auto">
                <a:xfrm rot="12293663" flipH="1">
                  <a:off x="4997" y="698"/>
                  <a:ext cx="76" cy="412"/>
                </a:xfrm>
                <a:prstGeom prst="ellipse">
                  <a:avLst/>
                </a:prstGeom>
                <a:solidFill>
                  <a:srgbClr val="A6A6A6"/>
                </a:solidFill>
                <a:ln w="28575" algn="ctr">
                  <a:solidFill>
                    <a:srgbClr val="7F7F7F"/>
                  </a:solidFill>
                  <a:round/>
                  <a:headEnd/>
                  <a:tailEnd/>
                </a:ln>
              </p:spPr>
              <p:txBody>
                <a:bodyPr rot="10800000" anchor="ctr"/>
                <a:lstStyle/>
                <a:p>
                  <a:pPr algn="ctr"/>
                  <a:endParaRPr kumimoji="0" lang="ja-JP" altLang="en-US">
                    <a:solidFill>
                      <a:srgbClr val="FFFFFF"/>
                    </a:solidFill>
                    <a:latin typeface="Calibri" pitchFamily="34" charset="0"/>
                  </a:endParaRPr>
                </a:p>
              </p:txBody>
            </p:sp>
            <p:sp>
              <p:nvSpPr>
                <p:cNvPr id="18486" name="円/楕円 219"/>
                <p:cNvSpPr>
                  <a:spLocks noChangeAspect="1"/>
                </p:cNvSpPr>
                <p:nvPr/>
              </p:nvSpPr>
              <p:spPr bwMode="auto">
                <a:xfrm rot="12293663" flipH="1">
                  <a:off x="4824" y="1066"/>
                  <a:ext cx="76" cy="412"/>
                </a:xfrm>
                <a:prstGeom prst="ellipse">
                  <a:avLst/>
                </a:prstGeom>
                <a:solidFill>
                  <a:srgbClr val="A6A6A6"/>
                </a:solidFill>
                <a:ln w="28575" algn="ctr">
                  <a:solidFill>
                    <a:srgbClr val="7F7F7F"/>
                  </a:solidFill>
                  <a:round/>
                  <a:headEnd/>
                  <a:tailEnd/>
                </a:ln>
              </p:spPr>
              <p:txBody>
                <a:bodyPr rot="10800000" anchor="ctr"/>
                <a:lstStyle/>
                <a:p>
                  <a:pPr algn="ctr"/>
                  <a:endParaRPr kumimoji="0" lang="ja-JP" altLang="en-US">
                    <a:solidFill>
                      <a:srgbClr val="FFFFFF"/>
                    </a:solidFill>
                    <a:latin typeface="Calibri" pitchFamily="34" charset="0"/>
                  </a:endParaRPr>
                </a:p>
              </p:txBody>
            </p:sp>
            <p:grpSp>
              <p:nvGrpSpPr>
                <p:cNvPr id="18487" name="Group 163"/>
                <p:cNvGrpSpPr>
                  <a:grpSpLocks/>
                </p:cNvGrpSpPr>
                <p:nvPr/>
              </p:nvGrpSpPr>
              <p:grpSpPr bwMode="auto">
                <a:xfrm>
                  <a:off x="4010" y="1398"/>
                  <a:ext cx="773" cy="364"/>
                  <a:chOff x="4010" y="1398"/>
                  <a:chExt cx="773" cy="364"/>
                </a:xfrm>
              </p:grpSpPr>
              <p:sp>
                <p:nvSpPr>
                  <p:cNvPr id="18504" name="円/楕円 273"/>
                  <p:cNvSpPr>
                    <a:spLocks noChangeAspect="1"/>
                  </p:cNvSpPr>
                  <p:nvPr/>
                </p:nvSpPr>
                <p:spPr bwMode="auto">
                  <a:xfrm rot="14693663" flipH="1">
                    <a:off x="4499" y="1260"/>
                    <a:ext cx="86" cy="362"/>
                  </a:xfrm>
                  <a:prstGeom prst="ellipse">
                    <a:avLst/>
                  </a:prstGeom>
                  <a:solidFill>
                    <a:srgbClr val="00B050"/>
                  </a:solidFill>
                  <a:ln w="28575" algn="ctr">
                    <a:solidFill>
                      <a:srgbClr val="00B050"/>
                    </a:solidFill>
                    <a:round/>
                    <a:headEnd/>
                    <a:tailEnd/>
                  </a:ln>
                </p:spPr>
                <p:txBody>
                  <a:bodyPr vert="eaVert" anchor="ctr"/>
                  <a:lstStyle/>
                  <a:p>
                    <a:pPr algn="ctr"/>
                    <a:endParaRPr kumimoji="0" lang="ja-JP" altLang="en-US">
                      <a:solidFill>
                        <a:srgbClr val="FFFFFF"/>
                      </a:solidFill>
                      <a:latin typeface="Calibri" pitchFamily="34" charset="0"/>
                    </a:endParaRPr>
                  </a:p>
                </p:txBody>
              </p:sp>
              <p:sp>
                <p:nvSpPr>
                  <p:cNvPr id="18505" name="円/楕円 274"/>
                  <p:cNvSpPr>
                    <a:spLocks noChangeAspect="1"/>
                  </p:cNvSpPr>
                  <p:nvPr/>
                </p:nvSpPr>
                <p:spPr bwMode="auto">
                  <a:xfrm rot="14693663" flipH="1">
                    <a:off x="4559" y="1377"/>
                    <a:ext cx="86" cy="362"/>
                  </a:xfrm>
                  <a:prstGeom prst="ellipse">
                    <a:avLst/>
                  </a:prstGeom>
                  <a:solidFill>
                    <a:srgbClr val="A6A6A6"/>
                  </a:solidFill>
                  <a:ln w="28575" algn="ctr">
                    <a:solidFill>
                      <a:srgbClr val="7F7F7F"/>
                    </a:solidFill>
                    <a:round/>
                    <a:headEnd/>
                    <a:tailEnd/>
                  </a:ln>
                </p:spPr>
                <p:txBody>
                  <a:bodyPr vert="eaVert" anchor="ctr"/>
                  <a:lstStyle/>
                  <a:p>
                    <a:pPr algn="ctr"/>
                    <a:endParaRPr kumimoji="0" lang="ja-JP" altLang="en-US">
                      <a:solidFill>
                        <a:srgbClr val="FFFFFF"/>
                      </a:solidFill>
                      <a:latin typeface="Calibri" pitchFamily="34" charset="0"/>
                    </a:endParaRPr>
                  </a:p>
                </p:txBody>
              </p:sp>
              <p:sp>
                <p:nvSpPr>
                  <p:cNvPr id="18506" name="円/楕円 275"/>
                  <p:cNvSpPr>
                    <a:spLocks noChangeAspect="1"/>
                  </p:cNvSpPr>
                  <p:nvPr/>
                </p:nvSpPr>
                <p:spPr bwMode="auto">
                  <a:xfrm rot="14693663" flipH="1">
                    <a:off x="4147" y="1416"/>
                    <a:ext cx="87" cy="362"/>
                  </a:xfrm>
                  <a:prstGeom prst="ellipse">
                    <a:avLst/>
                  </a:prstGeom>
                  <a:solidFill>
                    <a:srgbClr val="FF00FF"/>
                  </a:solidFill>
                  <a:ln w="28575" algn="ctr">
                    <a:solidFill>
                      <a:srgbClr val="FF00FF"/>
                    </a:solidFill>
                    <a:round/>
                    <a:headEnd/>
                    <a:tailEnd/>
                  </a:ln>
                </p:spPr>
                <p:txBody>
                  <a:bodyPr vert="eaVert" anchor="ctr"/>
                  <a:lstStyle/>
                  <a:p>
                    <a:pPr algn="ctr"/>
                    <a:endParaRPr kumimoji="0" lang="ja-JP" altLang="en-US">
                      <a:solidFill>
                        <a:srgbClr val="FFFFFF"/>
                      </a:solidFill>
                      <a:latin typeface="Calibri" pitchFamily="34" charset="0"/>
                    </a:endParaRPr>
                  </a:p>
                </p:txBody>
              </p:sp>
              <p:sp>
                <p:nvSpPr>
                  <p:cNvPr id="18507" name="円/楕円 286"/>
                  <p:cNvSpPr>
                    <a:spLocks noChangeAspect="1"/>
                  </p:cNvSpPr>
                  <p:nvPr/>
                </p:nvSpPr>
                <p:spPr bwMode="auto">
                  <a:xfrm rot="14693663" flipH="1">
                    <a:off x="4210" y="1538"/>
                    <a:ext cx="86" cy="362"/>
                  </a:xfrm>
                  <a:prstGeom prst="ellipse">
                    <a:avLst/>
                  </a:prstGeom>
                  <a:solidFill>
                    <a:srgbClr val="FF6600"/>
                  </a:solidFill>
                  <a:ln w="28575" algn="ctr">
                    <a:solidFill>
                      <a:srgbClr val="FF6600"/>
                    </a:solidFill>
                    <a:round/>
                    <a:headEnd/>
                    <a:tailEnd/>
                  </a:ln>
                </p:spPr>
                <p:txBody>
                  <a:bodyPr vert="eaVert" anchor="ctr"/>
                  <a:lstStyle/>
                  <a:p>
                    <a:pPr algn="ctr"/>
                    <a:endParaRPr kumimoji="0" lang="ja-JP" altLang="en-US">
                      <a:solidFill>
                        <a:srgbClr val="FFFFFF"/>
                      </a:solidFill>
                      <a:latin typeface="Calibri" pitchFamily="34" charset="0"/>
                    </a:endParaRPr>
                  </a:p>
                </p:txBody>
              </p:sp>
            </p:grpSp>
            <p:grpSp>
              <p:nvGrpSpPr>
                <p:cNvPr id="18488" name="グループ化 122"/>
                <p:cNvGrpSpPr>
                  <a:grpSpLocks/>
                </p:cNvGrpSpPr>
                <p:nvPr/>
              </p:nvGrpSpPr>
              <p:grpSpPr bwMode="auto">
                <a:xfrm rot="8280000" flipH="1">
                  <a:off x="4879" y="1154"/>
                  <a:ext cx="481" cy="345"/>
                  <a:chOff x="2801946" y="4191484"/>
                  <a:chExt cx="382014" cy="274124"/>
                </a:xfrm>
              </p:grpSpPr>
              <p:sp>
                <p:nvSpPr>
                  <p:cNvPr id="85" name="円弧 301"/>
                  <p:cNvSpPr/>
                  <p:nvPr/>
                </p:nvSpPr>
                <p:spPr>
                  <a:xfrm rot="1075766">
                    <a:off x="2795586" y="4246735"/>
                    <a:ext cx="143375" cy="260168"/>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86" name="円弧 26"/>
                  <p:cNvSpPr/>
                  <p:nvPr/>
                </p:nvSpPr>
                <p:spPr>
                  <a:xfrm rot="13840512">
                    <a:off x="2999661" y="4143447"/>
                    <a:ext cx="145387" cy="244444"/>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87" name="円弧 27"/>
                  <p:cNvSpPr/>
                  <p:nvPr/>
                </p:nvSpPr>
                <p:spPr>
                  <a:xfrm rot="17275766">
                    <a:off x="2970016" y="4296581"/>
                    <a:ext cx="84171" cy="124572"/>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88" name="円弧 28"/>
                  <p:cNvSpPr/>
                  <p:nvPr/>
                </p:nvSpPr>
                <p:spPr>
                  <a:xfrm rot="20144309">
                    <a:off x="2978297" y="4248029"/>
                    <a:ext cx="82264" cy="124982"/>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grpSp>
            <p:grpSp>
              <p:nvGrpSpPr>
                <p:cNvPr id="18489" name="グループ化 124"/>
                <p:cNvGrpSpPr>
                  <a:grpSpLocks/>
                </p:cNvGrpSpPr>
                <p:nvPr/>
              </p:nvGrpSpPr>
              <p:grpSpPr bwMode="auto">
                <a:xfrm rot="8280000" flipH="1">
                  <a:off x="4488" y="1072"/>
                  <a:ext cx="480" cy="344"/>
                  <a:chOff x="2613705" y="4449259"/>
                  <a:chExt cx="382269" cy="273533"/>
                </a:xfrm>
              </p:grpSpPr>
              <p:sp>
                <p:nvSpPr>
                  <p:cNvPr id="80" name="円弧 296"/>
                  <p:cNvSpPr/>
                  <p:nvPr/>
                </p:nvSpPr>
                <p:spPr>
                  <a:xfrm rot="3051083">
                    <a:off x="2647445" y="4543745"/>
                    <a:ext cx="140390" cy="238045"/>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grpSp>
                <p:nvGrpSpPr>
                  <p:cNvPr id="18496" name="グループ化 123"/>
                  <p:cNvGrpSpPr>
                    <a:grpSpLocks/>
                  </p:cNvGrpSpPr>
                  <p:nvPr/>
                </p:nvGrpSpPr>
                <p:grpSpPr bwMode="auto">
                  <a:xfrm>
                    <a:off x="2727088" y="4449259"/>
                    <a:ext cx="268886" cy="239686"/>
                    <a:chOff x="2727088" y="4449259"/>
                    <a:chExt cx="268886" cy="239686"/>
                  </a:xfrm>
                </p:grpSpPr>
                <p:sp>
                  <p:nvSpPr>
                    <p:cNvPr id="82" name="円弧 29"/>
                    <p:cNvSpPr/>
                    <p:nvPr/>
                  </p:nvSpPr>
                  <p:spPr>
                    <a:xfrm rot="11886337">
                      <a:off x="2830088" y="4454053"/>
                      <a:ext cx="150841" cy="239940"/>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83" name="円弧 299"/>
                    <p:cNvSpPr/>
                    <p:nvPr/>
                  </p:nvSpPr>
                  <p:spPr>
                    <a:xfrm rot="6486337">
                      <a:off x="2717376" y="4526225"/>
                      <a:ext cx="84233" cy="129630"/>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84" name="円弧 32"/>
                    <p:cNvSpPr/>
                    <p:nvPr/>
                  </p:nvSpPr>
                  <p:spPr>
                    <a:xfrm rot="9354880">
                      <a:off x="2697684" y="4594343"/>
                      <a:ext cx="87206" cy="125074"/>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grpSp>
            </p:grpSp>
            <p:grpSp>
              <p:nvGrpSpPr>
                <p:cNvPr id="18490" name="Group 179"/>
                <p:cNvGrpSpPr>
                  <a:grpSpLocks/>
                </p:cNvGrpSpPr>
                <p:nvPr/>
              </p:nvGrpSpPr>
              <p:grpSpPr bwMode="auto">
                <a:xfrm rot="2531058" flipH="1">
                  <a:off x="4715" y="1663"/>
                  <a:ext cx="773" cy="364"/>
                  <a:chOff x="4010" y="1398"/>
                  <a:chExt cx="773" cy="364"/>
                </a:xfrm>
              </p:grpSpPr>
              <p:sp>
                <p:nvSpPr>
                  <p:cNvPr id="18491" name="円/楕円 273"/>
                  <p:cNvSpPr>
                    <a:spLocks noChangeAspect="1"/>
                  </p:cNvSpPr>
                  <p:nvPr/>
                </p:nvSpPr>
                <p:spPr bwMode="auto">
                  <a:xfrm rot="14693663" flipH="1">
                    <a:off x="4499" y="1260"/>
                    <a:ext cx="86" cy="362"/>
                  </a:xfrm>
                  <a:prstGeom prst="ellipse">
                    <a:avLst/>
                  </a:prstGeom>
                  <a:solidFill>
                    <a:srgbClr val="00B050"/>
                  </a:solidFill>
                  <a:ln w="28575" algn="ctr">
                    <a:solidFill>
                      <a:srgbClr val="00B050"/>
                    </a:solidFill>
                    <a:round/>
                    <a:headEnd/>
                    <a:tailEnd/>
                  </a:ln>
                </p:spPr>
                <p:txBody>
                  <a:bodyPr rot="10800000" anchor="ctr"/>
                  <a:lstStyle/>
                  <a:p>
                    <a:pPr algn="ctr"/>
                    <a:endParaRPr kumimoji="0" lang="ja-JP" altLang="en-US">
                      <a:solidFill>
                        <a:srgbClr val="FFFFFF"/>
                      </a:solidFill>
                      <a:latin typeface="Calibri" pitchFamily="34" charset="0"/>
                    </a:endParaRPr>
                  </a:p>
                </p:txBody>
              </p:sp>
              <p:sp>
                <p:nvSpPr>
                  <p:cNvPr id="18492" name="円/楕円 274"/>
                  <p:cNvSpPr>
                    <a:spLocks noChangeAspect="1"/>
                  </p:cNvSpPr>
                  <p:nvPr/>
                </p:nvSpPr>
                <p:spPr bwMode="auto">
                  <a:xfrm rot="14693663" flipH="1">
                    <a:off x="4559" y="1377"/>
                    <a:ext cx="86" cy="362"/>
                  </a:xfrm>
                  <a:prstGeom prst="ellipse">
                    <a:avLst/>
                  </a:prstGeom>
                  <a:solidFill>
                    <a:srgbClr val="A6A6A6"/>
                  </a:solidFill>
                  <a:ln w="28575" algn="ctr">
                    <a:solidFill>
                      <a:srgbClr val="7F7F7F"/>
                    </a:solidFill>
                    <a:round/>
                    <a:headEnd/>
                    <a:tailEnd/>
                  </a:ln>
                </p:spPr>
                <p:txBody>
                  <a:bodyPr rot="10800000" anchor="ctr"/>
                  <a:lstStyle/>
                  <a:p>
                    <a:pPr algn="ctr"/>
                    <a:endParaRPr kumimoji="0" lang="ja-JP" altLang="en-US">
                      <a:solidFill>
                        <a:srgbClr val="FFFFFF"/>
                      </a:solidFill>
                      <a:latin typeface="Calibri" pitchFamily="34" charset="0"/>
                    </a:endParaRPr>
                  </a:p>
                </p:txBody>
              </p:sp>
              <p:sp>
                <p:nvSpPr>
                  <p:cNvPr id="18493" name="円/楕円 275"/>
                  <p:cNvSpPr>
                    <a:spLocks noChangeAspect="1"/>
                  </p:cNvSpPr>
                  <p:nvPr/>
                </p:nvSpPr>
                <p:spPr bwMode="auto">
                  <a:xfrm rot="14693663" flipH="1">
                    <a:off x="4147" y="1416"/>
                    <a:ext cx="87" cy="362"/>
                  </a:xfrm>
                  <a:prstGeom prst="ellipse">
                    <a:avLst/>
                  </a:prstGeom>
                  <a:solidFill>
                    <a:srgbClr val="FF00FF"/>
                  </a:solidFill>
                  <a:ln w="28575" algn="ctr">
                    <a:solidFill>
                      <a:srgbClr val="FF00FF"/>
                    </a:solidFill>
                    <a:round/>
                    <a:headEnd/>
                    <a:tailEnd/>
                  </a:ln>
                </p:spPr>
                <p:txBody>
                  <a:bodyPr rot="10800000" anchor="ctr"/>
                  <a:lstStyle/>
                  <a:p>
                    <a:pPr algn="ctr"/>
                    <a:endParaRPr kumimoji="0" lang="ja-JP" altLang="en-US">
                      <a:solidFill>
                        <a:srgbClr val="FFFFFF"/>
                      </a:solidFill>
                      <a:latin typeface="Calibri" pitchFamily="34" charset="0"/>
                    </a:endParaRPr>
                  </a:p>
                </p:txBody>
              </p:sp>
              <p:sp>
                <p:nvSpPr>
                  <p:cNvPr id="18494" name="円/楕円 286"/>
                  <p:cNvSpPr>
                    <a:spLocks noChangeAspect="1"/>
                  </p:cNvSpPr>
                  <p:nvPr/>
                </p:nvSpPr>
                <p:spPr bwMode="auto">
                  <a:xfrm rot="14693663" flipH="1">
                    <a:off x="4210" y="1538"/>
                    <a:ext cx="86" cy="362"/>
                  </a:xfrm>
                  <a:prstGeom prst="ellipse">
                    <a:avLst/>
                  </a:prstGeom>
                  <a:solidFill>
                    <a:srgbClr val="FF6600"/>
                  </a:solidFill>
                  <a:ln w="28575" algn="ctr">
                    <a:solidFill>
                      <a:srgbClr val="FF6600"/>
                    </a:solidFill>
                    <a:round/>
                    <a:headEnd/>
                    <a:tailEnd/>
                  </a:ln>
                </p:spPr>
                <p:txBody>
                  <a:bodyPr rot="10800000" anchor="ctr"/>
                  <a:lstStyle/>
                  <a:p>
                    <a:pPr algn="ctr"/>
                    <a:endParaRPr kumimoji="0" lang="ja-JP" altLang="en-US">
                      <a:solidFill>
                        <a:srgbClr val="FFFFFF"/>
                      </a:solidFill>
                      <a:latin typeface="Calibri" pitchFamily="34" charset="0"/>
                    </a:endParaRPr>
                  </a:p>
                </p:txBody>
              </p:sp>
            </p:grpSp>
          </p:grpSp>
          <p:sp>
            <p:nvSpPr>
              <p:cNvPr id="18481" name="Oval 184"/>
              <p:cNvSpPr>
                <a:spLocks noChangeArrowheads="1"/>
              </p:cNvSpPr>
              <p:nvPr/>
            </p:nvSpPr>
            <p:spPr bwMode="auto">
              <a:xfrm>
                <a:off x="4676" y="71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a:solidFill>
                    <a:srgbClr val="000000"/>
                  </a:solidFill>
                  <a:latin typeface="Calibri" pitchFamily="34" charset="0"/>
                </a:endParaRPr>
              </a:p>
            </p:txBody>
          </p:sp>
          <p:sp>
            <p:nvSpPr>
              <p:cNvPr id="18482" name="Line 185"/>
              <p:cNvSpPr>
                <a:spLocks noChangeShapeType="1"/>
              </p:cNvSpPr>
              <p:nvPr/>
            </p:nvSpPr>
            <p:spPr bwMode="auto">
              <a:xfrm>
                <a:off x="4829" y="845"/>
                <a:ext cx="173"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8451" name="Group 215"/>
            <p:cNvGrpSpPr>
              <a:grpSpLocks/>
            </p:cNvGrpSpPr>
            <p:nvPr/>
          </p:nvGrpSpPr>
          <p:grpSpPr bwMode="auto">
            <a:xfrm rot="-853679">
              <a:off x="8348663" y="3027363"/>
              <a:ext cx="731837" cy="657225"/>
              <a:chOff x="4010" y="698"/>
              <a:chExt cx="1478" cy="1329"/>
            </a:xfrm>
          </p:grpSpPr>
          <p:grpSp>
            <p:nvGrpSpPr>
              <p:cNvPr id="18452" name="Group 216"/>
              <p:cNvGrpSpPr>
                <a:grpSpLocks/>
              </p:cNvGrpSpPr>
              <p:nvPr/>
            </p:nvGrpSpPr>
            <p:grpSpPr bwMode="auto">
              <a:xfrm>
                <a:off x="4010" y="698"/>
                <a:ext cx="1478" cy="1329"/>
                <a:chOff x="4010" y="698"/>
                <a:chExt cx="1478" cy="1329"/>
              </a:xfrm>
            </p:grpSpPr>
            <p:sp>
              <p:nvSpPr>
                <p:cNvPr id="18455" name="円/楕円 39"/>
                <p:cNvSpPr>
                  <a:spLocks noChangeAspect="1"/>
                </p:cNvSpPr>
                <p:nvPr/>
              </p:nvSpPr>
              <p:spPr bwMode="auto">
                <a:xfrm rot="-9306337">
                  <a:off x="5111" y="744"/>
                  <a:ext cx="76" cy="412"/>
                </a:xfrm>
                <a:prstGeom prst="ellipse">
                  <a:avLst/>
                </a:prstGeom>
                <a:solidFill>
                  <a:srgbClr val="A6A6A6"/>
                </a:solidFill>
                <a:ln w="28575" algn="ctr">
                  <a:solidFill>
                    <a:srgbClr val="7F7F7F"/>
                  </a:solidFill>
                  <a:round/>
                  <a:headEnd/>
                  <a:tailEnd/>
                </a:ln>
              </p:spPr>
              <p:txBody>
                <a:bodyPr rot="10800000" anchor="ctr"/>
                <a:lstStyle/>
                <a:p>
                  <a:pPr algn="ctr"/>
                  <a:endParaRPr kumimoji="0" lang="ja-JP" altLang="en-US">
                    <a:solidFill>
                      <a:srgbClr val="FFFFFF"/>
                    </a:solidFill>
                    <a:latin typeface="Calibri" pitchFamily="34" charset="0"/>
                  </a:endParaRPr>
                </a:p>
              </p:txBody>
            </p:sp>
            <p:sp>
              <p:nvSpPr>
                <p:cNvPr id="18456" name="円/楕円 40"/>
                <p:cNvSpPr>
                  <a:spLocks noChangeAspect="1"/>
                </p:cNvSpPr>
                <p:nvPr/>
              </p:nvSpPr>
              <p:spPr bwMode="auto">
                <a:xfrm rot="-9306337">
                  <a:off x="4938" y="1112"/>
                  <a:ext cx="76" cy="412"/>
                </a:xfrm>
                <a:prstGeom prst="ellipse">
                  <a:avLst/>
                </a:prstGeom>
                <a:solidFill>
                  <a:srgbClr val="A6A6A6"/>
                </a:solidFill>
                <a:ln w="28575" algn="ctr">
                  <a:solidFill>
                    <a:srgbClr val="7F7F7F"/>
                  </a:solidFill>
                  <a:round/>
                  <a:headEnd/>
                  <a:tailEnd/>
                </a:ln>
              </p:spPr>
              <p:txBody>
                <a:bodyPr rot="10800000" anchor="ctr"/>
                <a:lstStyle/>
                <a:p>
                  <a:pPr algn="ctr"/>
                  <a:endParaRPr kumimoji="0" lang="ja-JP" altLang="en-US">
                    <a:solidFill>
                      <a:srgbClr val="FFFFFF"/>
                    </a:solidFill>
                    <a:latin typeface="Calibri" pitchFamily="34" charset="0"/>
                  </a:endParaRPr>
                </a:p>
              </p:txBody>
            </p:sp>
            <p:sp>
              <p:nvSpPr>
                <p:cNvPr id="18457" name="円/楕円 41"/>
                <p:cNvSpPr>
                  <a:spLocks noChangeAspect="1"/>
                </p:cNvSpPr>
                <p:nvPr/>
              </p:nvSpPr>
              <p:spPr bwMode="auto">
                <a:xfrm rot="12293663" flipH="1">
                  <a:off x="4997" y="698"/>
                  <a:ext cx="76" cy="412"/>
                </a:xfrm>
                <a:prstGeom prst="ellipse">
                  <a:avLst/>
                </a:prstGeom>
                <a:solidFill>
                  <a:srgbClr val="A6A6A6"/>
                </a:solidFill>
                <a:ln w="28575" algn="ctr">
                  <a:solidFill>
                    <a:srgbClr val="7F7F7F"/>
                  </a:solidFill>
                  <a:round/>
                  <a:headEnd/>
                  <a:tailEnd/>
                </a:ln>
              </p:spPr>
              <p:txBody>
                <a:bodyPr rot="10800000" anchor="ctr"/>
                <a:lstStyle/>
                <a:p>
                  <a:pPr algn="ctr"/>
                  <a:endParaRPr kumimoji="0" lang="ja-JP" altLang="en-US">
                    <a:solidFill>
                      <a:srgbClr val="FFFFFF"/>
                    </a:solidFill>
                    <a:latin typeface="Calibri" pitchFamily="34" charset="0"/>
                  </a:endParaRPr>
                </a:p>
              </p:txBody>
            </p:sp>
            <p:sp>
              <p:nvSpPr>
                <p:cNvPr id="18458" name="円/楕円 42"/>
                <p:cNvSpPr>
                  <a:spLocks noChangeAspect="1"/>
                </p:cNvSpPr>
                <p:nvPr/>
              </p:nvSpPr>
              <p:spPr bwMode="auto">
                <a:xfrm rot="12293663" flipH="1">
                  <a:off x="4824" y="1066"/>
                  <a:ext cx="76" cy="412"/>
                </a:xfrm>
                <a:prstGeom prst="ellipse">
                  <a:avLst/>
                </a:prstGeom>
                <a:solidFill>
                  <a:srgbClr val="A6A6A6"/>
                </a:solidFill>
                <a:ln w="28575" algn="ctr">
                  <a:solidFill>
                    <a:srgbClr val="7F7F7F"/>
                  </a:solidFill>
                  <a:round/>
                  <a:headEnd/>
                  <a:tailEnd/>
                </a:ln>
              </p:spPr>
              <p:txBody>
                <a:bodyPr rot="10800000" anchor="ctr"/>
                <a:lstStyle/>
                <a:p>
                  <a:pPr algn="ctr"/>
                  <a:endParaRPr kumimoji="0" lang="ja-JP" altLang="en-US">
                    <a:solidFill>
                      <a:srgbClr val="FFFFFF"/>
                    </a:solidFill>
                    <a:latin typeface="Calibri" pitchFamily="34" charset="0"/>
                  </a:endParaRPr>
                </a:p>
              </p:txBody>
            </p:sp>
            <p:grpSp>
              <p:nvGrpSpPr>
                <p:cNvPr id="18459" name="Group 221"/>
                <p:cNvGrpSpPr>
                  <a:grpSpLocks/>
                </p:cNvGrpSpPr>
                <p:nvPr/>
              </p:nvGrpSpPr>
              <p:grpSpPr bwMode="auto">
                <a:xfrm>
                  <a:off x="4010" y="1398"/>
                  <a:ext cx="773" cy="364"/>
                  <a:chOff x="4010" y="1398"/>
                  <a:chExt cx="773" cy="364"/>
                </a:xfrm>
              </p:grpSpPr>
              <p:sp>
                <p:nvSpPr>
                  <p:cNvPr id="18476" name="円/楕円 273"/>
                  <p:cNvSpPr>
                    <a:spLocks noChangeAspect="1"/>
                  </p:cNvSpPr>
                  <p:nvPr/>
                </p:nvSpPr>
                <p:spPr bwMode="auto">
                  <a:xfrm rot="14693663" flipH="1">
                    <a:off x="4499" y="1260"/>
                    <a:ext cx="86" cy="362"/>
                  </a:xfrm>
                  <a:prstGeom prst="ellipse">
                    <a:avLst/>
                  </a:prstGeom>
                  <a:solidFill>
                    <a:srgbClr val="00B050"/>
                  </a:solidFill>
                  <a:ln w="28575" algn="ctr">
                    <a:solidFill>
                      <a:srgbClr val="00B050"/>
                    </a:solidFill>
                    <a:round/>
                    <a:headEnd/>
                    <a:tailEnd/>
                  </a:ln>
                </p:spPr>
                <p:txBody>
                  <a:bodyPr vert="eaVert" anchor="ctr"/>
                  <a:lstStyle/>
                  <a:p>
                    <a:pPr algn="ctr"/>
                    <a:endParaRPr kumimoji="0" lang="ja-JP" altLang="en-US">
                      <a:solidFill>
                        <a:srgbClr val="FFFFFF"/>
                      </a:solidFill>
                      <a:latin typeface="Calibri" pitchFamily="34" charset="0"/>
                    </a:endParaRPr>
                  </a:p>
                </p:txBody>
              </p:sp>
              <p:sp>
                <p:nvSpPr>
                  <p:cNvPr id="18477" name="円/楕円 274"/>
                  <p:cNvSpPr>
                    <a:spLocks noChangeAspect="1"/>
                  </p:cNvSpPr>
                  <p:nvPr/>
                </p:nvSpPr>
                <p:spPr bwMode="auto">
                  <a:xfrm rot="14693663" flipH="1">
                    <a:off x="4559" y="1377"/>
                    <a:ext cx="86" cy="362"/>
                  </a:xfrm>
                  <a:prstGeom prst="ellipse">
                    <a:avLst/>
                  </a:prstGeom>
                  <a:solidFill>
                    <a:srgbClr val="A6A6A6"/>
                  </a:solidFill>
                  <a:ln w="28575" algn="ctr">
                    <a:solidFill>
                      <a:srgbClr val="7F7F7F"/>
                    </a:solidFill>
                    <a:round/>
                    <a:headEnd/>
                    <a:tailEnd/>
                  </a:ln>
                </p:spPr>
                <p:txBody>
                  <a:bodyPr vert="eaVert" anchor="ctr"/>
                  <a:lstStyle/>
                  <a:p>
                    <a:pPr algn="ctr"/>
                    <a:endParaRPr kumimoji="0" lang="ja-JP" altLang="en-US">
                      <a:solidFill>
                        <a:srgbClr val="FFFFFF"/>
                      </a:solidFill>
                      <a:latin typeface="Calibri" pitchFamily="34" charset="0"/>
                    </a:endParaRPr>
                  </a:p>
                </p:txBody>
              </p:sp>
              <p:sp>
                <p:nvSpPr>
                  <p:cNvPr id="18478" name="円/楕円 275"/>
                  <p:cNvSpPr>
                    <a:spLocks noChangeAspect="1"/>
                  </p:cNvSpPr>
                  <p:nvPr/>
                </p:nvSpPr>
                <p:spPr bwMode="auto">
                  <a:xfrm rot="14693663" flipH="1">
                    <a:off x="4147" y="1416"/>
                    <a:ext cx="87" cy="362"/>
                  </a:xfrm>
                  <a:prstGeom prst="ellipse">
                    <a:avLst/>
                  </a:prstGeom>
                  <a:solidFill>
                    <a:srgbClr val="FF00FF"/>
                  </a:solidFill>
                  <a:ln w="28575" algn="ctr">
                    <a:solidFill>
                      <a:srgbClr val="FF00FF"/>
                    </a:solidFill>
                    <a:round/>
                    <a:headEnd/>
                    <a:tailEnd/>
                  </a:ln>
                </p:spPr>
                <p:txBody>
                  <a:bodyPr vert="eaVert" anchor="ctr"/>
                  <a:lstStyle/>
                  <a:p>
                    <a:pPr algn="ctr"/>
                    <a:endParaRPr kumimoji="0" lang="ja-JP" altLang="en-US">
                      <a:solidFill>
                        <a:srgbClr val="FFFFFF"/>
                      </a:solidFill>
                      <a:latin typeface="Calibri" pitchFamily="34" charset="0"/>
                    </a:endParaRPr>
                  </a:p>
                </p:txBody>
              </p:sp>
              <p:sp>
                <p:nvSpPr>
                  <p:cNvPr id="18479" name="円/楕円 286"/>
                  <p:cNvSpPr>
                    <a:spLocks noChangeAspect="1"/>
                  </p:cNvSpPr>
                  <p:nvPr/>
                </p:nvSpPr>
                <p:spPr bwMode="auto">
                  <a:xfrm rot="14693663" flipH="1">
                    <a:off x="4210" y="1538"/>
                    <a:ext cx="86" cy="362"/>
                  </a:xfrm>
                  <a:prstGeom prst="ellipse">
                    <a:avLst/>
                  </a:prstGeom>
                  <a:solidFill>
                    <a:srgbClr val="FF6600"/>
                  </a:solidFill>
                  <a:ln w="28575" algn="ctr">
                    <a:solidFill>
                      <a:srgbClr val="FF6600"/>
                    </a:solidFill>
                    <a:round/>
                    <a:headEnd/>
                    <a:tailEnd/>
                  </a:ln>
                </p:spPr>
                <p:txBody>
                  <a:bodyPr vert="eaVert" anchor="ctr"/>
                  <a:lstStyle/>
                  <a:p>
                    <a:pPr algn="ctr"/>
                    <a:endParaRPr kumimoji="0" lang="ja-JP" altLang="en-US">
                      <a:solidFill>
                        <a:srgbClr val="FFFFFF"/>
                      </a:solidFill>
                      <a:latin typeface="Calibri" pitchFamily="34" charset="0"/>
                    </a:endParaRPr>
                  </a:p>
                </p:txBody>
              </p:sp>
            </p:grpSp>
            <p:grpSp>
              <p:nvGrpSpPr>
                <p:cNvPr id="18460" name="グループ化 122"/>
                <p:cNvGrpSpPr>
                  <a:grpSpLocks/>
                </p:cNvGrpSpPr>
                <p:nvPr/>
              </p:nvGrpSpPr>
              <p:grpSpPr bwMode="auto">
                <a:xfrm rot="8280000" flipH="1">
                  <a:off x="4879" y="1154"/>
                  <a:ext cx="481" cy="345"/>
                  <a:chOff x="2801946" y="4191484"/>
                  <a:chExt cx="382014" cy="274124"/>
                </a:xfrm>
              </p:grpSpPr>
              <p:sp>
                <p:nvSpPr>
                  <p:cNvPr id="57" name="円弧 56"/>
                  <p:cNvSpPr/>
                  <p:nvPr/>
                </p:nvSpPr>
                <p:spPr>
                  <a:xfrm rot="1075766">
                    <a:off x="2794569" y="4277489"/>
                    <a:ext cx="143375" cy="25506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58" name="円弧 26"/>
                  <p:cNvSpPr/>
                  <p:nvPr/>
                </p:nvSpPr>
                <p:spPr>
                  <a:xfrm rot="13840512">
                    <a:off x="2991585" y="4172750"/>
                    <a:ext cx="147939" cy="244444"/>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59" name="円弧 27"/>
                  <p:cNvSpPr/>
                  <p:nvPr/>
                </p:nvSpPr>
                <p:spPr>
                  <a:xfrm rot="17275766">
                    <a:off x="2963386" y="4336119"/>
                    <a:ext cx="86723" cy="126923"/>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60" name="円弧 28"/>
                  <p:cNvSpPr/>
                  <p:nvPr/>
                </p:nvSpPr>
                <p:spPr>
                  <a:xfrm rot="20144309">
                    <a:off x="2961127" y="4278859"/>
                    <a:ext cx="82264" cy="127533"/>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grpSp>
            <p:grpSp>
              <p:nvGrpSpPr>
                <p:cNvPr id="18461" name="グループ化 124"/>
                <p:cNvGrpSpPr>
                  <a:grpSpLocks/>
                </p:cNvGrpSpPr>
                <p:nvPr/>
              </p:nvGrpSpPr>
              <p:grpSpPr bwMode="auto">
                <a:xfrm rot="8280000" flipH="1">
                  <a:off x="4488" y="1072"/>
                  <a:ext cx="480" cy="344"/>
                  <a:chOff x="2613705" y="4449259"/>
                  <a:chExt cx="382269" cy="273533"/>
                </a:xfrm>
              </p:grpSpPr>
              <p:sp>
                <p:nvSpPr>
                  <p:cNvPr id="52" name="円弧 51"/>
                  <p:cNvSpPr/>
                  <p:nvPr/>
                </p:nvSpPr>
                <p:spPr>
                  <a:xfrm rot="3051083">
                    <a:off x="2668969" y="4551347"/>
                    <a:ext cx="140392" cy="240403"/>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grpSp>
                <p:nvGrpSpPr>
                  <p:cNvPr id="18468" name="グループ化 123"/>
                  <p:cNvGrpSpPr>
                    <a:grpSpLocks/>
                  </p:cNvGrpSpPr>
                  <p:nvPr/>
                </p:nvGrpSpPr>
                <p:grpSpPr bwMode="auto">
                  <a:xfrm>
                    <a:off x="2727088" y="4449259"/>
                    <a:ext cx="268886" cy="239686"/>
                    <a:chOff x="2727088" y="4449259"/>
                    <a:chExt cx="268886" cy="239686"/>
                  </a:xfrm>
                </p:grpSpPr>
                <p:sp>
                  <p:nvSpPr>
                    <p:cNvPr id="54" name="円弧 29"/>
                    <p:cNvSpPr/>
                    <p:nvPr/>
                  </p:nvSpPr>
                  <p:spPr>
                    <a:xfrm rot="11886337">
                      <a:off x="2845614" y="4491466"/>
                      <a:ext cx="146127" cy="242492"/>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55" name="円弧 54"/>
                    <p:cNvSpPr/>
                    <p:nvPr/>
                  </p:nvSpPr>
                  <p:spPr>
                    <a:xfrm rot="6486337">
                      <a:off x="2743874" y="4518072"/>
                      <a:ext cx="81682" cy="127272"/>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sp>
                  <p:nvSpPr>
                    <p:cNvPr id="56" name="円弧 32"/>
                    <p:cNvSpPr/>
                    <p:nvPr/>
                  </p:nvSpPr>
                  <p:spPr>
                    <a:xfrm rot="9354880">
                      <a:off x="2743160" y="4602710"/>
                      <a:ext cx="84848" cy="125076"/>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ja-JP" altLang="en-US">
                        <a:solidFill>
                          <a:prstClr val="black"/>
                        </a:solidFill>
                      </a:endParaRPr>
                    </a:p>
                  </p:txBody>
                </p:sp>
              </p:grpSp>
            </p:grpSp>
            <p:grpSp>
              <p:nvGrpSpPr>
                <p:cNvPr id="18462" name="Group 237"/>
                <p:cNvGrpSpPr>
                  <a:grpSpLocks/>
                </p:cNvGrpSpPr>
                <p:nvPr/>
              </p:nvGrpSpPr>
              <p:grpSpPr bwMode="auto">
                <a:xfrm rot="2531058" flipH="1">
                  <a:off x="4715" y="1663"/>
                  <a:ext cx="773" cy="364"/>
                  <a:chOff x="4010" y="1398"/>
                  <a:chExt cx="773" cy="364"/>
                </a:xfrm>
              </p:grpSpPr>
              <p:sp>
                <p:nvSpPr>
                  <p:cNvPr id="18463" name="円/楕円 47"/>
                  <p:cNvSpPr>
                    <a:spLocks noChangeAspect="1"/>
                  </p:cNvSpPr>
                  <p:nvPr/>
                </p:nvSpPr>
                <p:spPr bwMode="auto">
                  <a:xfrm rot="14693663" flipH="1">
                    <a:off x="4499" y="1260"/>
                    <a:ext cx="86" cy="362"/>
                  </a:xfrm>
                  <a:prstGeom prst="ellipse">
                    <a:avLst/>
                  </a:prstGeom>
                  <a:solidFill>
                    <a:srgbClr val="00B050"/>
                  </a:solidFill>
                  <a:ln w="28575" algn="ctr">
                    <a:solidFill>
                      <a:srgbClr val="00B050"/>
                    </a:solidFill>
                    <a:round/>
                    <a:headEnd/>
                    <a:tailEnd/>
                  </a:ln>
                </p:spPr>
                <p:txBody>
                  <a:bodyPr rot="10800000" anchor="ctr"/>
                  <a:lstStyle/>
                  <a:p>
                    <a:pPr algn="ctr"/>
                    <a:endParaRPr kumimoji="0" lang="ja-JP" altLang="en-US">
                      <a:solidFill>
                        <a:srgbClr val="FFFFFF"/>
                      </a:solidFill>
                      <a:latin typeface="Calibri" pitchFamily="34" charset="0"/>
                    </a:endParaRPr>
                  </a:p>
                </p:txBody>
              </p:sp>
              <p:sp>
                <p:nvSpPr>
                  <p:cNvPr id="18464" name="円/楕円 48"/>
                  <p:cNvSpPr>
                    <a:spLocks noChangeAspect="1"/>
                  </p:cNvSpPr>
                  <p:nvPr/>
                </p:nvSpPr>
                <p:spPr bwMode="auto">
                  <a:xfrm rot="14693663" flipH="1">
                    <a:off x="4559" y="1377"/>
                    <a:ext cx="86" cy="362"/>
                  </a:xfrm>
                  <a:prstGeom prst="ellipse">
                    <a:avLst/>
                  </a:prstGeom>
                  <a:solidFill>
                    <a:srgbClr val="A6A6A6"/>
                  </a:solidFill>
                  <a:ln w="28575" algn="ctr">
                    <a:solidFill>
                      <a:srgbClr val="7F7F7F"/>
                    </a:solidFill>
                    <a:round/>
                    <a:headEnd/>
                    <a:tailEnd/>
                  </a:ln>
                </p:spPr>
                <p:txBody>
                  <a:bodyPr rot="10800000" anchor="ctr"/>
                  <a:lstStyle/>
                  <a:p>
                    <a:pPr algn="ctr"/>
                    <a:endParaRPr kumimoji="0" lang="ja-JP" altLang="en-US">
                      <a:solidFill>
                        <a:srgbClr val="FFFFFF"/>
                      </a:solidFill>
                      <a:latin typeface="Calibri" pitchFamily="34" charset="0"/>
                    </a:endParaRPr>
                  </a:p>
                </p:txBody>
              </p:sp>
              <p:sp>
                <p:nvSpPr>
                  <p:cNvPr id="18465" name="円/楕円 49"/>
                  <p:cNvSpPr>
                    <a:spLocks noChangeAspect="1"/>
                  </p:cNvSpPr>
                  <p:nvPr/>
                </p:nvSpPr>
                <p:spPr bwMode="auto">
                  <a:xfrm rot="14693663" flipH="1">
                    <a:off x="4147" y="1416"/>
                    <a:ext cx="87" cy="362"/>
                  </a:xfrm>
                  <a:prstGeom prst="ellipse">
                    <a:avLst/>
                  </a:prstGeom>
                  <a:solidFill>
                    <a:srgbClr val="FF00FF"/>
                  </a:solidFill>
                  <a:ln w="28575" algn="ctr">
                    <a:solidFill>
                      <a:srgbClr val="FF00FF"/>
                    </a:solidFill>
                    <a:round/>
                    <a:headEnd/>
                    <a:tailEnd/>
                  </a:ln>
                </p:spPr>
                <p:txBody>
                  <a:bodyPr rot="10800000" anchor="ctr"/>
                  <a:lstStyle/>
                  <a:p>
                    <a:pPr algn="ctr"/>
                    <a:endParaRPr kumimoji="0" lang="ja-JP" altLang="en-US">
                      <a:solidFill>
                        <a:srgbClr val="FFFFFF"/>
                      </a:solidFill>
                      <a:latin typeface="Calibri" pitchFamily="34" charset="0"/>
                    </a:endParaRPr>
                  </a:p>
                </p:txBody>
              </p:sp>
              <p:sp>
                <p:nvSpPr>
                  <p:cNvPr id="18466" name="円/楕円 50"/>
                  <p:cNvSpPr>
                    <a:spLocks noChangeAspect="1"/>
                  </p:cNvSpPr>
                  <p:nvPr/>
                </p:nvSpPr>
                <p:spPr bwMode="auto">
                  <a:xfrm rot="14693663" flipH="1">
                    <a:off x="4210" y="1538"/>
                    <a:ext cx="86" cy="362"/>
                  </a:xfrm>
                  <a:prstGeom prst="ellipse">
                    <a:avLst/>
                  </a:prstGeom>
                  <a:solidFill>
                    <a:srgbClr val="FF6600"/>
                  </a:solidFill>
                  <a:ln w="28575" algn="ctr">
                    <a:solidFill>
                      <a:srgbClr val="FF6600"/>
                    </a:solidFill>
                    <a:round/>
                    <a:headEnd/>
                    <a:tailEnd/>
                  </a:ln>
                </p:spPr>
                <p:txBody>
                  <a:bodyPr rot="10800000" anchor="ctr"/>
                  <a:lstStyle/>
                  <a:p>
                    <a:pPr algn="ctr"/>
                    <a:endParaRPr kumimoji="0" lang="ja-JP" altLang="en-US">
                      <a:solidFill>
                        <a:srgbClr val="FFFFFF"/>
                      </a:solidFill>
                      <a:latin typeface="Calibri" pitchFamily="34" charset="0"/>
                    </a:endParaRPr>
                  </a:p>
                </p:txBody>
              </p:sp>
            </p:grpSp>
          </p:grpSp>
          <p:sp>
            <p:nvSpPr>
              <p:cNvPr id="18453" name="Oval 242"/>
              <p:cNvSpPr>
                <a:spLocks noChangeArrowheads="1"/>
              </p:cNvSpPr>
              <p:nvPr/>
            </p:nvSpPr>
            <p:spPr bwMode="auto">
              <a:xfrm>
                <a:off x="4676" y="71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0" lang="ja-JP" altLang="en-US">
                  <a:solidFill>
                    <a:srgbClr val="000000"/>
                  </a:solidFill>
                  <a:latin typeface="Calibri" pitchFamily="34" charset="0"/>
                </a:endParaRPr>
              </a:p>
            </p:txBody>
          </p:sp>
          <p:sp>
            <p:nvSpPr>
              <p:cNvPr id="18454" name="Line 243"/>
              <p:cNvSpPr>
                <a:spLocks noChangeShapeType="1"/>
              </p:cNvSpPr>
              <p:nvPr/>
            </p:nvSpPr>
            <p:spPr bwMode="auto">
              <a:xfrm>
                <a:off x="4829" y="845"/>
                <a:ext cx="173"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aphicFrame>
        <p:nvGraphicFramePr>
          <p:cNvPr id="167" name="グラフ 166"/>
          <p:cNvGraphicFramePr>
            <a:graphicFrameLocks/>
          </p:cNvGraphicFramePr>
          <p:nvPr/>
        </p:nvGraphicFramePr>
        <p:xfrm>
          <a:off x="156877" y="1509619"/>
          <a:ext cx="6011911" cy="4686469"/>
        </p:xfrm>
        <a:graphic>
          <a:graphicData uri="http://schemas.openxmlformats.org/drawingml/2006/chart">
            <c:chart xmlns:c="http://schemas.openxmlformats.org/drawingml/2006/chart" xmlns:r="http://schemas.openxmlformats.org/officeDocument/2006/relationships" r:id="rId2"/>
          </a:graphicData>
        </a:graphic>
      </p:graphicFrame>
      <p:grpSp>
        <p:nvGrpSpPr>
          <p:cNvPr id="18440" name="グループ化 162"/>
          <p:cNvGrpSpPr>
            <a:grpSpLocks/>
          </p:cNvGrpSpPr>
          <p:nvPr/>
        </p:nvGrpSpPr>
        <p:grpSpPr bwMode="auto">
          <a:xfrm>
            <a:off x="2217128" y="4681538"/>
            <a:ext cx="2552448" cy="900112"/>
            <a:chOff x="2333114" y="4954132"/>
            <a:chExt cx="2765741" cy="900759"/>
          </a:xfrm>
        </p:grpSpPr>
        <p:sp>
          <p:nvSpPr>
            <p:cNvPr id="18441" name="右矢印 163"/>
            <p:cNvSpPr>
              <a:spLocks noChangeArrowheads="1"/>
            </p:cNvSpPr>
            <p:nvPr/>
          </p:nvSpPr>
          <p:spPr bwMode="auto">
            <a:xfrm flipH="1">
              <a:off x="2333114" y="5513697"/>
              <a:ext cx="1473958" cy="341194"/>
            </a:xfrm>
            <a:prstGeom prst="rightArrow">
              <a:avLst>
                <a:gd name="adj1" fmla="val 50000"/>
                <a:gd name="adj2" fmla="val 50000"/>
              </a:avLst>
            </a:prstGeom>
            <a:solidFill>
              <a:srgbClr val="FF0000"/>
            </a:solidFill>
            <a:ln w="9525" algn="ctr">
              <a:solidFill>
                <a:schemeClr val="tx1"/>
              </a:solidFill>
              <a:round/>
              <a:headEnd/>
              <a:tailEnd/>
            </a:ln>
          </p:spPr>
          <p:txBody>
            <a:bodyPr/>
            <a:lstStyle/>
            <a:p>
              <a:endParaRPr kumimoji="0" lang="ja-JP" altLang="en-US"/>
            </a:p>
          </p:txBody>
        </p:sp>
        <p:sp>
          <p:nvSpPr>
            <p:cNvPr id="18442" name="テキスト ボックス 164"/>
            <p:cNvSpPr txBox="1">
              <a:spLocks noChangeArrowheads="1"/>
            </p:cNvSpPr>
            <p:nvPr/>
          </p:nvSpPr>
          <p:spPr bwMode="auto">
            <a:xfrm>
              <a:off x="2647662" y="4954132"/>
              <a:ext cx="2451193" cy="36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b="1" dirty="0">
                  <a:solidFill>
                    <a:srgbClr val="FF0000"/>
                  </a:solidFill>
                </a:rPr>
                <a:t>100-fold sensitivity</a:t>
              </a:r>
              <a:endParaRPr lang="ja-JP" altLang="en-US" b="1" dirty="0">
                <a:solidFill>
                  <a:srgbClr val="FF0000"/>
                </a:solidFill>
              </a:endParaRPr>
            </a:p>
          </p:txBody>
        </p:sp>
      </p:grpSp>
      <p:sp>
        <p:nvSpPr>
          <p:cNvPr id="2" name="テキスト ボックス 1"/>
          <p:cNvSpPr txBox="1"/>
          <p:nvPr/>
        </p:nvSpPr>
        <p:spPr>
          <a:xfrm>
            <a:off x="1296536" y="2156345"/>
            <a:ext cx="1419368" cy="313900"/>
          </a:xfrm>
          <a:prstGeom prst="rect">
            <a:avLst/>
          </a:prstGeom>
          <a:solidFill>
            <a:schemeClr val="bg1"/>
          </a:solidFill>
        </p:spPr>
        <p:txBody>
          <a:bodyPr wrap="square" rtlCol="0">
            <a:spAutoFit/>
          </a:bodyPr>
          <a:lstStyle/>
          <a:p>
            <a:r>
              <a:rPr kumimoji="1" lang="en-US" altLang="ja-JP" sz="1400" dirty="0" err="1"/>
              <a:t>scFv</a:t>
            </a:r>
            <a:r>
              <a:rPr kumimoji="1" lang="en-US" altLang="ja-JP" sz="1400" dirty="0"/>
              <a:t>-PS</a:t>
            </a:r>
            <a:endParaRPr kumimoji="1" lang="ja-JP" altLang="en-US" sz="1400" dirty="0"/>
          </a:p>
        </p:txBody>
      </p:sp>
      <p:sp>
        <p:nvSpPr>
          <p:cNvPr id="168" name="テキスト ボックス 167"/>
          <p:cNvSpPr txBox="1"/>
          <p:nvPr/>
        </p:nvSpPr>
        <p:spPr>
          <a:xfrm>
            <a:off x="1367049" y="2622645"/>
            <a:ext cx="1362503" cy="307777"/>
          </a:xfrm>
          <a:prstGeom prst="rect">
            <a:avLst/>
          </a:prstGeom>
          <a:solidFill>
            <a:schemeClr val="bg1"/>
          </a:solidFill>
        </p:spPr>
        <p:txBody>
          <a:bodyPr wrap="square" rtlCol="0">
            <a:spAutoFit/>
          </a:bodyPr>
          <a:lstStyle/>
          <a:p>
            <a:r>
              <a:rPr kumimoji="1" lang="en-US" altLang="ja-JP" sz="1400" dirty="0"/>
              <a:t>Whole </a:t>
            </a:r>
            <a:r>
              <a:rPr kumimoji="1" lang="en-US" altLang="ja-JP" sz="1400" dirty="0" err="1"/>
              <a:t>Ab</a:t>
            </a:r>
            <a:endParaRPr kumimoji="1" lang="ja-JP" altLang="en-US" sz="1400" dirty="0"/>
          </a:p>
        </p:txBody>
      </p:sp>
      <p:sp>
        <p:nvSpPr>
          <p:cNvPr id="3" name="テキスト ボックス 2">
            <a:extLst>
              <a:ext uri="{FF2B5EF4-FFF2-40B4-BE49-F238E27FC236}">
                <a16:creationId xmlns:a16="http://schemas.microsoft.com/office/drawing/2014/main" id="{55F45091-8419-B98D-6654-84D0DCB6E973}"/>
              </a:ext>
            </a:extLst>
          </p:cNvPr>
          <p:cNvSpPr txBox="1"/>
          <p:nvPr/>
        </p:nvSpPr>
        <p:spPr>
          <a:xfrm>
            <a:off x="5998707" y="6265857"/>
            <a:ext cx="2967094" cy="461665"/>
          </a:xfrm>
          <a:prstGeom prst="rect">
            <a:avLst/>
          </a:prstGeom>
          <a:noFill/>
        </p:spPr>
        <p:txBody>
          <a:bodyPr wrap="none" rtlCol="0">
            <a:spAutoFit/>
          </a:bodyPr>
          <a:lstStyle/>
          <a:p>
            <a:r>
              <a:rPr kumimoji="1" lang="en-US" altLang="ja-JP" sz="2400" dirty="0">
                <a:solidFill>
                  <a:srgbClr val="FF0000"/>
                </a:solidFill>
              </a:rPr>
              <a:t>*Solid-phase refolding</a:t>
            </a:r>
            <a:endParaRPr kumimoji="1" lang="ja-JP" altLang="en-US" sz="2400">
              <a:solidFill>
                <a:srgbClr val="FF0000"/>
              </a:solidFill>
            </a:endParaRPr>
          </a:p>
        </p:txBody>
      </p:sp>
    </p:spTree>
    <p:extLst>
      <p:ext uri="{BB962C8B-B14F-4D97-AF65-F5344CB8AC3E}">
        <p14:creationId xmlns:p14="http://schemas.microsoft.com/office/powerpoint/2010/main" val="2069486394"/>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730" y="57171"/>
            <a:ext cx="8675370" cy="1143000"/>
          </a:xfrm>
        </p:spPr>
        <p:txBody>
          <a:bodyPr>
            <a:noAutofit/>
          </a:bodyPr>
          <a:lstStyle/>
          <a:p>
            <a:r>
              <a:rPr lang="en-US" altLang="ja-JP" sz="2400" dirty="0" err="1"/>
              <a:t>scFv</a:t>
            </a:r>
            <a:r>
              <a:rPr lang="en-US" altLang="ja-JP" sz="2400" dirty="0"/>
              <a:t>-</a:t>
            </a:r>
            <a:r>
              <a:rPr lang="en-US" altLang="ja-JP" sz="2400" dirty="0">
                <a:solidFill>
                  <a:srgbClr val="FF0000"/>
                </a:solidFill>
              </a:rPr>
              <a:t>PM</a:t>
            </a:r>
            <a:r>
              <a:rPr lang="en-US" altLang="ja-JP" sz="2400" dirty="0">
                <a:solidFill>
                  <a:schemeClr val="tx1">
                    <a:lumMod val="95000"/>
                    <a:lumOff val="5000"/>
                  </a:schemeClr>
                </a:solidFill>
              </a:rPr>
              <a:t>-immobilized PMMA plate for antigen detection in ELISA</a:t>
            </a:r>
            <a:endParaRPr kumimoji="1" lang="ja-JP" altLang="en-US" sz="2400" dirty="0">
              <a:solidFill>
                <a:schemeClr val="tx1">
                  <a:lumMod val="95000"/>
                  <a:lumOff val="5000"/>
                </a:schemeClr>
              </a:solidFill>
            </a:endParaRPr>
          </a:p>
        </p:txBody>
      </p:sp>
      <p:graphicFrame>
        <p:nvGraphicFramePr>
          <p:cNvPr id="4" name="グラフ 3"/>
          <p:cNvGraphicFramePr>
            <a:graphicFrameLocks/>
          </p:cNvGraphicFramePr>
          <p:nvPr/>
        </p:nvGraphicFramePr>
        <p:xfrm>
          <a:off x="251520" y="1844824"/>
          <a:ext cx="5305528" cy="3888432"/>
        </p:xfrm>
        <a:graphic>
          <a:graphicData uri="http://schemas.openxmlformats.org/drawingml/2006/chart">
            <c:chart xmlns:c="http://schemas.openxmlformats.org/drawingml/2006/chart" xmlns:r="http://schemas.openxmlformats.org/officeDocument/2006/relationships" r:id="rId2"/>
          </a:graphicData>
        </a:graphic>
      </p:graphicFrame>
      <p:sp>
        <p:nvSpPr>
          <p:cNvPr id="32" name="Rectangle 23"/>
          <p:cNvSpPr>
            <a:spLocks noChangeArrowheads="1"/>
          </p:cNvSpPr>
          <p:nvPr/>
        </p:nvSpPr>
        <p:spPr bwMode="auto">
          <a:xfrm>
            <a:off x="5651728" y="4594755"/>
            <a:ext cx="1966546" cy="192087"/>
          </a:xfrm>
          <a:prstGeom prst="rect">
            <a:avLst/>
          </a:prstGeom>
          <a:gradFill rotWithShape="1">
            <a:gsLst>
              <a:gs pos="0">
                <a:srgbClr val="FF00FF"/>
              </a:gs>
              <a:gs pos="50000">
                <a:schemeClr val="bg1"/>
              </a:gs>
              <a:gs pos="100000">
                <a:srgbClr val="FF00FF"/>
              </a:gs>
            </a:gsLst>
            <a:lin ang="5400000" scaled="1"/>
          </a:gradFill>
          <a:ln w="9525">
            <a:noFill/>
            <a:miter lim="800000"/>
            <a:headEnd/>
            <a:tailEnd/>
          </a:ln>
          <a:effectLst/>
        </p:spPr>
        <p:txBody>
          <a:bodyPr wrap="none" anchor="ctr"/>
          <a:lstStyle/>
          <a:p>
            <a:pPr>
              <a:defRPr/>
            </a:pPr>
            <a:endParaRPr kumimoji="0" lang="ja-JP" altLang="en-US" sz="4200">
              <a:solidFill>
                <a:srgbClr val="4D4D4D"/>
              </a:solidFill>
              <a:ea typeface="ＭＳ Ｐゴシック" pitchFamily="50" charset="-128"/>
            </a:endParaRPr>
          </a:p>
        </p:txBody>
      </p:sp>
      <p:grpSp>
        <p:nvGrpSpPr>
          <p:cNvPr id="46" name="Group 39"/>
          <p:cNvGrpSpPr>
            <a:grpSpLocks/>
          </p:cNvGrpSpPr>
          <p:nvPr/>
        </p:nvGrpSpPr>
        <p:grpSpPr bwMode="auto">
          <a:xfrm rot="15147016">
            <a:off x="6060775" y="4169803"/>
            <a:ext cx="412188" cy="465978"/>
            <a:chOff x="3352" y="2598"/>
            <a:chExt cx="1187" cy="1345"/>
          </a:xfrm>
        </p:grpSpPr>
        <p:sp>
          <p:nvSpPr>
            <p:cNvPr id="48" name="Oval 40"/>
            <p:cNvSpPr>
              <a:spLocks noChangeArrowheads="1"/>
            </p:cNvSpPr>
            <p:nvPr/>
          </p:nvSpPr>
          <p:spPr bwMode="auto">
            <a:xfrm rot="1549977">
              <a:off x="3413" y="2766"/>
              <a:ext cx="297" cy="978"/>
            </a:xfrm>
            <a:prstGeom prst="ellipse">
              <a:avLst/>
            </a:prstGeom>
            <a:solidFill>
              <a:srgbClr val="0000FF"/>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49" name="Oval 41"/>
            <p:cNvSpPr>
              <a:spLocks noChangeArrowheads="1"/>
            </p:cNvSpPr>
            <p:nvPr/>
          </p:nvSpPr>
          <p:spPr bwMode="auto">
            <a:xfrm rot="1549977">
              <a:off x="4180" y="2774"/>
              <a:ext cx="297" cy="978"/>
            </a:xfrm>
            <a:prstGeom prst="ellipse">
              <a:avLst/>
            </a:prstGeom>
            <a:solidFill>
              <a:srgbClr val="FF0000"/>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50" name="Freeform 42"/>
            <p:cNvSpPr>
              <a:spLocks/>
            </p:cNvSpPr>
            <p:nvPr/>
          </p:nvSpPr>
          <p:spPr bwMode="auto">
            <a:xfrm>
              <a:off x="3352" y="2598"/>
              <a:ext cx="1187" cy="1345"/>
            </a:xfrm>
            <a:custGeom>
              <a:avLst/>
              <a:gdLst>
                <a:gd name="T0" fmla="*/ 0 w 1187"/>
                <a:gd name="T1" fmla="*/ 1093 h 1345"/>
                <a:gd name="T2" fmla="*/ 192 w 1187"/>
                <a:gd name="T3" fmla="*/ 1189 h 1345"/>
                <a:gd name="T4" fmla="*/ 1012 w 1187"/>
                <a:gd name="T5" fmla="*/ 159 h 1345"/>
                <a:gd name="T6" fmla="*/ 1187 w 1187"/>
                <a:gd name="T7" fmla="*/ 238 h 1345"/>
                <a:gd name="T8" fmla="*/ 0 60000 65536"/>
                <a:gd name="T9" fmla="*/ 0 60000 65536"/>
                <a:gd name="T10" fmla="*/ 0 60000 65536"/>
                <a:gd name="T11" fmla="*/ 0 60000 65536"/>
                <a:gd name="T12" fmla="*/ 0 w 1187"/>
                <a:gd name="T13" fmla="*/ 0 h 1345"/>
                <a:gd name="T14" fmla="*/ 1187 w 1187"/>
                <a:gd name="T15" fmla="*/ 1345 h 1345"/>
              </a:gdLst>
              <a:ahLst/>
              <a:cxnLst>
                <a:cxn ang="T8">
                  <a:pos x="T0" y="T1"/>
                </a:cxn>
                <a:cxn ang="T9">
                  <a:pos x="T2" y="T3"/>
                </a:cxn>
                <a:cxn ang="T10">
                  <a:pos x="T4" y="T5"/>
                </a:cxn>
                <a:cxn ang="T11">
                  <a:pos x="T6" y="T7"/>
                </a:cxn>
              </a:cxnLst>
              <a:rect l="T12" t="T13" r="T14" b="T15"/>
              <a:pathLst>
                <a:path w="1187" h="1345">
                  <a:moveTo>
                    <a:pt x="0" y="1093"/>
                  </a:moveTo>
                  <a:cubicBezTo>
                    <a:pt x="11" y="1219"/>
                    <a:pt x="23" y="1345"/>
                    <a:pt x="192" y="1189"/>
                  </a:cubicBezTo>
                  <a:cubicBezTo>
                    <a:pt x="361" y="1033"/>
                    <a:pt x="846" y="318"/>
                    <a:pt x="1012" y="159"/>
                  </a:cubicBezTo>
                  <a:cubicBezTo>
                    <a:pt x="1178" y="0"/>
                    <a:pt x="1159" y="222"/>
                    <a:pt x="1187" y="238"/>
                  </a:cubicBezTo>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52" name="Group 39"/>
          <p:cNvGrpSpPr>
            <a:grpSpLocks/>
          </p:cNvGrpSpPr>
          <p:nvPr/>
        </p:nvGrpSpPr>
        <p:grpSpPr bwMode="auto">
          <a:xfrm rot="937284">
            <a:off x="6976086" y="4196514"/>
            <a:ext cx="412188" cy="465978"/>
            <a:chOff x="3352" y="2598"/>
            <a:chExt cx="1187" cy="1345"/>
          </a:xfrm>
        </p:grpSpPr>
        <p:sp>
          <p:nvSpPr>
            <p:cNvPr id="54" name="Oval 40"/>
            <p:cNvSpPr>
              <a:spLocks noChangeArrowheads="1"/>
            </p:cNvSpPr>
            <p:nvPr/>
          </p:nvSpPr>
          <p:spPr bwMode="auto">
            <a:xfrm rot="1549977">
              <a:off x="3413" y="2766"/>
              <a:ext cx="297" cy="978"/>
            </a:xfrm>
            <a:prstGeom prst="ellipse">
              <a:avLst/>
            </a:prstGeom>
            <a:solidFill>
              <a:srgbClr val="0000FF"/>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55" name="Oval 41"/>
            <p:cNvSpPr>
              <a:spLocks noChangeArrowheads="1"/>
            </p:cNvSpPr>
            <p:nvPr/>
          </p:nvSpPr>
          <p:spPr bwMode="auto">
            <a:xfrm rot="1549977">
              <a:off x="4180" y="2774"/>
              <a:ext cx="297" cy="978"/>
            </a:xfrm>
            <a:prstGeom prst="ellipse">
              <a:avLst/>
            </a:prstGeom>
            <a:solidFill>
              <a:srgbClr val="FF0000"/>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56" name="Freeform 42"/>
            <p:cNvSpPr>
              <a:spLocks/>
            </p:cNvSpPr>
            <p:nvPr/>
          </p:nvSpPr>
          <p:spPr bwMode="auto">
            <a:xfrm>
              <a:off x="3352" y="2598"/>
              <a:ext cx="1187" cy="1345"/>
            </a:xfrm>
            <a:custGeom>
              <a:avLst/>
              <a:gdLst>
                <a:gd name="T0" fmla="*/ 0 w 1187"/>
                <a:gd name="T1" fmla="*/ 1093 h 1345"/>
                <a:gd name="T2" fmla="*/ 192 w 1187"/>
                <a:gd name="T3" fmla="*/ 1189 h 1345"/>
                <a:gd name="T4" fmla="*/ 1012 w 1187"/>
                <a:gd name="T5" fmla="*/ 159 h 1345"/>
                <a:gd name="T6" fmla="*/ 1187 w 1187"/>
                <a:gd name="T7" fmla="*/ 238 h 1345"/>
                <a:gd name="T8" fmla="*/ 0 60000 65536"/>
                <a:gd name="T9" fmla="*/ 0 60000 65536"/>
                <a:gd name="T10" fmla="*/ 0 60000 65536"/>
                <a:gd name="T11" fmla="*/ 0 60000 65536"/>
                <a:gd name="T12" fmla="*/ 0 w 1187"/>
                <a:gd name="T13" fmla="*/ 0 h 1345"/>
                <a:gd name="T14" fmla="*/ 1187 w 1187"/>
                <a:gd name="T15" fmla="*/ 1345 h 1345"/>
              </a:gdLst>
              <a:ahLst/>
              <a:cxnLst>
                <a:cxn ang="T8">
                  <a:pos x="T0" y="T1"/>
                </a:cxn>
                <a:cxn ang="T9">
                  <a:pos x="T2" y="T3"/>
                </a:cxn>
                <a:cxn ang="T10">
                  <a:pos x="T4" y="T5"/>
                </a:cxn>
                <a:cxn ang="T11">
                  <a:pos x="T6" y="T7"/>
                </a:cxn>
              </a:cxnLst>
              <a:rect l="T12" t="T13" r="T14" b="T15"/>
              <a:pathLst>
                <a:path w="1187" h="1345">
                  <a:moveTo>
                    <a:pt x="0" y="1093"/>
                  </a:moveTo>
                  <a:cubicBezTo>
                    <a:pt x="11" y="1219"/>
                    <a:pt x="23" y="1345"/>
                    <a:pt x="192" y="1189"/>
                  </a:cubicBezTo>
                  <a:cubicBezTo>
                    <a:pt x="361" y="1033"/>
                    <a:pt x="846" y="318"/>
                    <a:pt x="1012" y="159"/>
                  </a:cubicBezTo>
                  <a:cubicBezTo>
                    <a:pt x="1178" y="0"/>
                    <a:pt x="1159" y="222"/>
                    <a:pt x="1187" y="238"/>
                  </a:cubicBezTo>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66" name="グループ化 65"/>
          <p:cNvGrpSpPr/>
          <p:nvPr/>
        </p:nvGrpSpPr>
        <p:grpSpPr>
          <a:xfrm>
            <a:off x="5651728" y="1840273"/>
            <a:ext cx="3520891" cy="1056574"/>
            <a:chOff x="5651728" y="1840273"/>
            <a:chExt cx="3520891" cy="1056574"/>
          </a:xfrm>
        </p:grpSpPr>
        <p:sp>
          <p:nvSpPr>
            <p:cNvPr id="7" name="Rectangle 23"/>
            <p:cNvSpPr>
              <a:spLocks noChangeArrowheads="1"/>
            </p:cNvSpPr>
            <p:nvPr/>
          </p:nvSpPr>
          <p:spPr bwMode="auto">
            <a:xfrm>
              <a:off x="5651728" y="2511073"/>
              <a:ext cx="1966546" cy="192087"/>
            </a:xfrm>
            <a:prstGeom prst="rect">
              <a:avLst/>
            </a:prstGeom>
            <a:gradFill rotWithShape="1">
              <a:gsLst>
                <a:gs pos="0">
                  <a:srgbClr val="FF00FF"/>
                </a:gs>
                <a:gs pos="50000">
                  <a:schemeClr val="bg1"/>
                </a:gs>
                <a:gs pos="100000">
                  <a:srgbClr val="FF00FF"/>
                </a:gs>
              </a:gsLst>
              <a:lin ang="5400000" scaled="1"/>
            </a:gradFill>
            <a:ln w="9525">
              <a:noFill/>
              <a:miter lim="800000"/>
              <a:headEnd/>
              <a:tailEnd/>
            </a:ln>
            <a:effectLst/>
          </p:spPr>
          <p:txBody>
            <a:bodyPr wrap="none" anchor="ctr"/>
            <a:lstStyle/>
            <a:p>
              <a:pPr>
                <a:defRPr/>
              </a:pPr>
              <a:endParaRPr kumimoji="0" lang="ja-JP" altLang="en-US" sz="4200">
                <a:solidFill>
                  <a:srgbClr val="4D4D4D"/>
                </a:solidFill>
                <a:ea typeface="ＭＳ Ｐゴシック" pitchFamily="50" charset="-128"/>
              </a:endParaRPr>
            </a:p>
          </p:txBody>
        </p:sp>
        <p:grpSp>
          <p:nvGrpSpPr>
            <p:cNvPr id="8" name="Group 38"/>
            <p:cNvGrpSpPr>
              <a:grpSpLocks/>
            </p:cNvGrpSpPr>
            <p:nvPr/>
          </p:nvGrpSpPr>
          <p:grpSpPr bwMode="auto">
            <a:xfrm>
              <a:off x="6593529" y="2007129"/>
              <a:ext cx="412188" cy="492831"/>
              <a:chOff x="672" y="3312"/>
              <a:chExt cx="521" cy="624"/>
            </a:xfrm>
          </p:grpSpPr>
          <p:grpSp>
            <p:nvGrpSpPr>
              <p:cNvPr id="9" name="Group 39"/>
              <p:cNvGrpSpPr>
                <a:grpSpLocks/>
              </p:cNvGrpSpPr>
              <p:nvPr/>
            </p:nvGrpSpPr>
            <p:grpSpPr bwMode="auto">
              <a:xfrm>
                <a:off x="672" y="3312"/>
                <a:ext cx="521" cy="590"/>
                <a:chOff x="3352" y="2598"/>
                <a:chExt cx="1187" cy="1345"/>
              </a:xfrm>
            </p:grpSpPr>
            <p:sp>
              <p:nvSpPr>
                <p:cNvPr id="11" name="Oval 40"/>
                <p:cNvSpPr>
                  <a:spLocks noChangeArrowheads="1"/>
                </p:cNvSpPr>
                <p:nvPr/>
              </p:nvSpPr>
              <p:spPr bwMode="auto">
                <a:xfrm rot="1549977">
                  <a:off x="3413" y="2766"/>
                  <a:ext cx="297" cy="978"/>
                </a:xfrm>
                <a:prstGeom prst="ellipse">
                  <a:avLst/>
                </a:prstGeom>
                <a:solidFill>
                  <a:srgbClr val="0000FF"/>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12" name="Oval 41"/>
                <p:cNvSpPr>
                  <a:spLocks noChangeArrowheads="1"/>
                </p:cNvSpPr>
                <p:nvPr/>
              </p:nvSpPr>
              <p:spPr bwMode="auto">
                <a:xfrm rot="1549977">
                  <a:off x="4180" y="2774"/>
                  <a:ext cx="297" cy="978"/>
                </a:xfrm>
                <a:prstGeom prst="ellipse">
                  <a:avLst/>
                </a:prstGeom>
                <a:solidFill>
                  <a:srgbClr val="FF0000"/>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13" name="Freeform 42"/>
                <p:cNvSpPr>
                  <a:spLocks/>
                </p:cNvSpPr>
                <p:nvPr/>
              </p:nvSpPr>
              <p:spPr bwMode="auto">
                <a:xfrm>
                  <a:off x="3352" y="2598"/>
                  <a:ext cx="1187" cy="1345"/>
                </a:xfrm>
                <a:custGeom>
                  <a:avLst/>
                  <a:gdLst>
                    <a:gd name="T0" fmla="*/ 0 w 1187"/>
                    <a:gd name="T1" fmla="*/ 1093 h 1345"/>
                    <a:gd name="T2" fmla="*/ 192 w 1187"/>
                    <a:gd name="T3" fmla="*/ 1189 h 1345"/>
                    <a:gd name="T4" fmla="*/ 1012 w 1187"/>
                    <a:gd name="T5" fmla="*/ 159 h 1345"/>
                    <a:gd name="T6" fmla="*/ 1187 w 1187"/>
                    <a:gd name="T7" fmla="*/ 238 h 1345"/>
                    <a:gd name="T8" fmla="*/ 0 60000 65536"/>
                    <a:gd name="T9" fmla="*/ 0 60000 65536"/>
                    <a:gd name="T10" fmla="*/ 0 60000 65536"/>
                    <a:gd name="T11" fmla="*/ 0 60000 65536"/>
                    <a:gd name="T12" fmla="*/ 0 w 1187"/>
                    <a:gd name="T13" fmla="*/ 0 h 1345"/>
                    <a:gd name="T14" fmla="*/ 1187 w 1187"/>
                    <a:gd name="T15" fmla="*/ 1345 h 1345"/>
                  </a:gdLst>
                  <a:ahLst/>
                  <a:cxnLst>
                    <a:cxn ang="T8">
                      <a:pos x="T0" y="T1"/>
                    </a:cxn>
                    <a:cxn ang="T9">
                      <a:pos x="T2" y="T3"/>
                    </a:cxn>
                    <a:cxn ang="T10">
                      <a:pos x="T4" y="T5"/>
                    </a:cxn>
                    <a:cxn ang="T11">
                      <a:pos x="T6" y="T7"/>
                    </a:cxn>
                  </a:cxnLst>
                  <a:rect l="T12" t="T13" r="T14" b="T15"/>
                  <a:pathLst>
                    <a:path w="1187" h="1345">
                      <a:moveTo>
                        <a:pt x="0" y="1093"/>
                      </a:moveTo>
                      <a:cubicBezTo>
                        <a:pt x="11" y="1219"/>
                        <a:pt x="23" y="1345"/>
                        <a:pt x="192" y="1189"/>
                      </a:cubicBezTo>
                      <a:cubicBezTo>
                        <a:pt x="361" y="1033"/>
                        <a:pt x="846" y="318"/>
                        <a:pt x="1012" y="159"/>
                      </a:cubicBezTo>
                      <a:cubicBezTo>
                        <a:pt x="1178" y="0"/>
                        <a:pt x="1159" y="222"/>
                        <a:pt x="1187" y="238"/>
                      </a:cubicBezTo>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0" name="Freeform 43"/>
              <p:cNvSpPr>
                <a:spLocks/>
              </p:cNvSpPr>
              <p:nvPr/>
            </p:nvSpPr>
            <p:spPr bwMode="auto">
              <a:xfrm>
                <a:off x="1008" y="3792"/>
                <a:ext cx="144" cy="144"/>
              </a:xfrm>
              <a:custGeom>
                <a:avLst/>
                <a:gdLst>
                  <a:gd name="T0" fmla="*/ 3 w 168"/>
                  <a:gd name="T1" fmla="*/ 0 h 112"/>
                  <a:gd name="T2" fmla="*/ 3 w 168"/>
                  <a:gd name="T3" fmla="*/ 6850 h 112"/>
                  <a:gd name="T4" fmla="*/ 13 w 168"/>
                  <a:gd name="T5" fmla="*/ 6850 h 112"/>
                  <a:gd name="T6" fmla="*/ 0 60000 65536"/>
                  <a:gd name="T7" fmla="*/ 0 60000 65536"/>
                  <a:gd name="T8" fmla="*/ 0 60000 65536"/>
                  <a:gd name="T9" fmla="*/ 0 w 168"/>
                  <a:gd name="T10" fmla="*/ 0 h 112"/>
                  <a:gd name="T11" fmla="*/ 168 w 168"/>
                  <a:gd name="T12" fmla="*/ 112 h 112"/>
                </a:gdLst>
                <a:ahLst/>
                <a:cxnLst>
                  <a:cxn ang="T6">
                    <a:pos x="T0" y="T1"/>
                  </a:cxn>
                  <a:cxn ang="T7">
                    <a:pos x="T2" y="T3"/>
                  </a:cxn>
                  <a:cxn ang="T8">
                    <a:pos x="T4" y="T5"/>
                  </a:cxn>
                </a:cxnLst>
                <a:rect l="T9" t="T10" r="T11" b="T12"/>
                <a:pathLst>
                  <a:path w="168" h="112">
                    <a:moveTo>
                      <a:pt x="24" y="0"/>
                    </a:moveTo>
                    <a:cubicBezTo>
                      <a:pt x="12" y="40"/>
                      <a:pt x="0" y="80"/>
                      <a:pt x="24" y="96"/>
                    </a:cubicBezTo>
                    <a:cubicBezTo>
                      <a:pt x="48" y="112"/>
                      <a:pt x="108" y="104"/>
                      <a:pt x="168" y="96"/>
                    </a:cubicBez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14" name="Group 38"/>
            <p:cNvGrpSpPr>
              <a:grpSpLocks/>
            </p:cNvGrpSpPr>
            <p:nvPr/>
          </p:nvGrpSpPr>
          <p:grpSpPr bwMode="auto">
            <a:xfrm>
              <a:off x="5651728" y="1993702"/>
              <a:ext cx="412188" cy="492831"/>
              <a:chOff x="672" y="3312"/>
              <a:chExt cx="521" cy="624"/>
            </a:xfrm>
          </p:grpSpPr>
          <p:grpSp>
            <p:nvGrpSpPr>
              <p:cNvPr id="15" name="Group 39"/>
              <p:cNvGrpSpPr>
                <a:grpSpLocks/>
              </p:cNvGrpSpPr>
              <p:nvPr/>
            </p:nvGrpSpPr>
            <p:grpSpPr bwMode="auto">
              <a:xfrm>
                <a:off x="672" y="3312"/>
                <a:ext cx="521" cy="590"/>
                <a:chOff x="3352" y="2598"/>
                <a:chExt cx="1187" cy="1345"/>
              </a:xfrm>
            </p:grpSpPr>
            <p:sp>
              <p:nvSpPr>
                <p:cNvPr id="17" name="Oval 40"/>
                <p:cNvSpPr>
                  <a:spLocks noChangeArrowheads="1"/>
                </p:cNvSpPr>
                <p:nvPr/>
              </p:nvSpPr>
              <p:spPr bwMode="auto">
                <a:xfrm rot="1549977">
                  <a:off x="3413" y="2766"/>
                  <a:ext cx="297" cy="978"/>
                </a:xfrm>
                <a:prstGeom prst="ellipse">
                  <a:avLst/>
                </a:prstGeom>
                <a:solidFill>
                  <a:srgbClr val="0000FF"/>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18" name="Oval 41"/>
                <p:cNvSpPr>
                  <a:spLocks noChangeArrowheads="1"/>
                </p:cNvSpPr>
                <p:nvPr/>
              </p:nvSpPr>
              <p:spPr bwMode="auto">
                <a:xfrm rot="1549977">
                  <a:off x="4180" y="2774"/>
                  <a:ext cx="297" cy="978"/>
                </a:xfrm>
                <a:prstGeom prst="ellipse">
                  <a:avLst/>
                </a:prstGeom>
                <a:solidFill>
                  <a:srgbClr val="FF0000"/>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19" name="Freeform 42"/>
                <p:cNvSpPr>
                  <a:spLocks/>
                </p:cNvSpPr>
                <p:nvPr/>
              </p:nvSpPr>
              <p:spPr bwMode="auto">
                <a:xfrm>
                  <a:off x="3352" y="2598"/>
                  <a:ext cx="1187" cy="1345"/>
                </a:xfrm>
                <a:custGeom>
                  <a:avLst/>
                  <a:gdLst>
                    <a:gd name="T0" fmla="*/ 0 w 1187"/>
                    <a:gd name="T1" fmla="*/ 1093 h 1345"/>
                    <a:gd name="T2" fmla="*/ 192 w 1187"/>
                    <a:gd name="T3" fmla="*/ 1189 h 1345"/>
                    <a:gd name="T4" fmla="*/ 1012 w 1187"/>
                    <a:gd name="T5" fmla="*/ 159 h 1345"/>
                    <a:gd name="T6" fmla="*/ 1187 w 1187"/>
                    <a:gd name="T7" fmla="*/ 238 h 1345"/>
                    <a:gd name="T8" fmla="*/ 0 60000 65536"/>
                    <a:gd name="T9" fmla="*/ 0 60000 65536"/>
                    <a:gd name="T10" fmla="*/ 0 60000 65536"/>
                    <a:gd name="T11" fmla="*/ 0 60000 65536"/>
                    <a:gd name="T12" fmla="*/ 0 w 1187"/>
                    <a:gd name="T13" fmla="*/ 0 h 1345"/>
                    <a:gd name="T14" fmla="*/ 1187 w 1187"/>
                    <a:gd name="T15" fmla="*/ 1345 h 1345"/>
                  </a:gdLst>
                  <a:ahLst/>
                  <a:cxnLst>
                    <a:cxn ang="T8">
                      <a:pos x="T0" y="T1"/>
                    </a:cxn>
                    <a:cxn ang="T9">
                      <a:pos x="T2" y="T3"/>
                    </a:cxn>
                    <a:cxn ang="T10">
                      <a:pos x="T4" y="T5"/>
                    </a:cxn>
                    <a:cxn ang="T11">
                      <a:pos x="T6" y="T7"/>
                    </a:cxn>
                  </a:cxnLst>
                  <a:rect l="T12" t="T13" r="T14" b="T15"/>
                  <a:pathLst>
                    <a:path w="1187" h="1345">
                      <a:moveTo>
                        <a:pt x="0" y="1093"/>
                      </a:moveTo>
                      <a:cubicBezTo>
                        <a:pt x="11" y="1219"/>
                        <a:pt x="23" y="1345"/>
                        <a:pt x="192" y="1189"/>
                      </a:cubicBezTo>
                      <a:cubicBezTo>
                        <a:pt x="361" y="1033"/>
                        <a:pt x="846" y="318"/>
                        <a:pt x="1012" y="159"/>
                      </a:cubicBezTo>
                      <a:cubicBezTo>
                        <a:pt x="1178" y="0"/>
                        <a:pt x="1159" y="222"/>
                        <a:pt x="1187" y="238"/>
                      </a:cubicBezTo>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6" name="Freeform 43"/>
              <p:cNvSpPr>
                <a:spLocks/>
              </p:cNvSpPr>
              <p:nvPr/>
            </p:nvSpPr>
            <p:spPr bwMode="auto">
              <a:xfrm>
                <a:off x="1008" y="3792"/>
                <a:ext cx="144" cy="144"/>
              </a:xfrm>
              <a:custGeom>
                <a:avLst/>
                <a:gdLst>
                  <a:gd name="T0" fmla="*/ 3 w 168"/>
                  <a:gd name="T1" fmla="*/ 0 h 112"/>
                  <a:gd name="T2" fmla="*/ 3 w 168"/>
                  <a:gd name="T3" fmla="*/ 6850 h 112"/>
                  <a:gd name="T4" fmla="*/ 13 w 168"/>
                  <a:gd name="T5" fmla="*/ 6850 h 112"/>
                  <a:gd name="T6" fmla="*/ 0 60000 65536"/>
                  <a:gd name="T7" fmla="*/ 0 60000 65536"/>
                  <a:gd name="T8" fmla="*/ 0 60000 65536"/>
                  <a:gd name="T9" fmla="*/ 0 w 168"/>
                  <a:gd name="T10" fmla="*/ 0 h 112"/>
                  <a:gd name="T11" fmla="*/ 168 w 168"/>
                  <a:gd name="T12" fmla="*/ 112 h 112"/>
                </a:gdLst>
                <a:ahLst/>
                <a:cxnLst>
                  <a:cxn ang="T6">
                    <a:pos x="T0" y="T1"/>
                  </a:cxn>
                  <a:cxn ang="T7">
                    <a:pos x="T2" y="T3"/>
                  </a:cxn>
                  <a:cxn ang="T8">
                    <a:pos x="T4" y="T5"/>
                  </a:cxn>
                </a:cxnLst>
                <a:rect l="T9" t="T10" r="T11" b="T12"/>
                <a:pathLst>
                  <a:path w="168" h="112">
                    <a:moveTo>
                      <a:pt x="24" y="0"/>
                    </a:moveTo>
                    <a:cubicBezTo>
                      <a:pt x="12" y="40"/>
                      <a:pt x="0" y="80"/>
                      <a:pt x="24" y="96"/>
                    </a:cubicBezTo>
                    <a:cubicBezTo>
                      <a:pt x="48" y="112"/>
                      <a:pt x="108" y="104"/>
                      <a:pt x="168" y="96"/>
                    </a:cubicBez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0" name="Group 38"/>
            <p:cNvGrpSpPr>
              <a:grpSpLocks/>
            </p:cNvGrpSpPr>
            <p:nvPr/>
          </p:nvGrpSpPr>
          <p:grpSpPr bwMode="auto">
            <a:xfrm>
              <a:off x="6135197" y="2007129"/>
              <a:ext cx="412188" cy="492831"/>
              <a:chOff x="672" y="3312"/>
              <a:chExt cx="521" cy="624"/>
            </a:xfrm>
          </p:grpSpPr>
          <p:grpSp>
            <p:nvGrpSpPr>
              <p:cNvPr id="21" name="Group 39"/>
              <p:cNvGrpSpPr>
                <a:grpSpLocks/>
              </p:cNvGrpSpPr>
              <p:nvPr/>
            </p:nvGrpSpPr>
            <p:grpSpPr bwMode="auto">
              <a:xfrm>
                <a:off x="672" y="3312"/>
                <a:ext cx="521" cy="590"/>
                <a:chOff x="3352" y="2598"/>
                <a:chExt cx="1187" cy="1345"/>
              </a:xfrm>
            </p:grpSpPr>
            <p:sp>
              <p:nvSpPr>
                <p:cNvPr id="23" name="Oval 40"/>
                <p:cNvSpPr>
                  <a:spLocks noChangeArrowheads="1"/>
                </p:cNvSpPr>
                <p:nvPr/>
              </p:nvSpPr>
              <p:spPr bwMode="auto">
                <a:xfrm rot="1549977">
                  <a:off x="3413" y="2766"/>
                  <a:ext cx="297" cy="978"/>
                </a:xfrm>
                <a:prstGeom prst="ellipse">
                  <a:avLst/>
                </a:prstGeom>
                <a:solidFill>
                  <a:srgbClr val="0000FF"/>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24" name="Oval 41"/>
                <p:cNvSpPr>
                  <a:spLocks noChangeArrowheads="1"/>
                </p:cNvSpPr>
                <p:nvPr/>
              </p:nvSpPr>
              <p:spPr bwMode="auto">
                <a:xfrm rot="1549977">
                  <a:off x="4180" y="2774"/>
                  <a:ext cx="297" cy="978"/>
                </a:xfrm>
                <a:prstGeom prst="ellipse">
                  <a:avLst/>
                </a:prstGeom>
                <a:solidFill>
                  <a:srgbClr val="FF0000"/>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25" name="Freeform 42"/>
                <p:cNvSpPr>
                  <a:spLocks/>
                </p:cNvSpPr>
                <p:nvPr/>
              </p:nvSpPr>
              <p:spPr bwMode="auto">
                <a:xfrm>
                  <a:off x="3352" y="2598"/>
                  <a:ext cx="1187" cy="1345"/>
                </a:xfrm>
                <a:custGeom>
                  <a:avLst/>
                  <a:gdLst>
                    <a:gd name="T0" fmla="*/ 0 w 1187"/>
                    <a:gd name="T1" fmla="*/ 1093 h 1345"/>
                    <a:gd name="T2" fmla="*/ 192 w 1187"/>
                    <a:gd name="T3" fmla="*/ 1189 h 1345"/>
                    <a:gd name="T4" fmla="*/ 1012 w 1187"/>
                    <a:gd name="T5" fmla="*/ 159 h 1345"/>
                    <a:gd name="T6" fmla="*/ 1187 w 1187"/>
                    <a:gd name="T7" fmla="*/ 238 h 1345"/>
                    <a:gd name="T8" fmla="*/ 0 60000 65536"/>
                    <a:gd name="T9" fmla="*/ 0 60000 65536"/>
                    <a:gd name="T10" fmla="*/ 0 60000 65536"/>
                    <a:gd name="T11" fmla="*/ 0 60000 65536"/>
                    <a:gd name="T12" fmla="*/ 0 w 1187"/>
                    <a:gd name="T13" fmla="*/ 0 h 1345"/>
                    <a:gd name="T14" fmla="*/ 1187 w 1187"/>
                    <a:gd name="T15" fmla="*/ 1345 h 1345"/>
                  </a:gdLst>
                  <a:ahLst/>
                  <a:cxnLst>
                    <a:cxn ang="T8">
                      <a:pos x="T0" y="T1"/>
                    </a:cxn>
                    <a:cxn ang="T9">
                      <a:pos x="T2" y="T3"/>
                    </a:cxn>
                    <a:cxn ang="T10">
                      <a:pos x="T4" y="T5"/>
                    </a:cxn>
                    <a:cxn ang="T11">
                      <a:pos x="T6" y="T7"/>
                    </a:cxn>
                  </a:cxnLst>
                  <a:rect l="T12" t="T13" r="T14" b="T15"/>
                  <a:pathLst>
                    <a:path w="1187" h="1345">
                      <a:moveTo>
                        <a:pt x="0" y="1093"/>
                      </a:moveTo>
                      <a:cubicBezTo>
                        <a:pt x="11" y="1219"/>
                        <a:pt x="23" y="1345"/>
                        <a:pt x="192" y="1189"/>
                      </a:cubicBezTo>
                      <a:cubicBezTo>
                        <a:pt x="361" y="1033"/>
                        <a:pt x="846" y="318"/>
                        <a:pt x="1012" y="159"/>
                      </a:cubicBezTo>
                      <a:cubicBezTo>
                        <a:pt x="1178" y="0"/>
                        <a:pt x="1159" y="222"/>
                        <a:pt x="1187" y="238"/>
                      </a:cubicBezTo>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2" name="Freeform 43"/>
              <p:cNvSpPr>
                <a:spLocks/>
              </p:cNvSpPr>
              <p:nvPr/>
            </p:nvSpPr>
            <p:spPr bwMode="auto">
              <a:xfrm>
                <a:off x="1008" y="3792"/>
                <a:ext cx="144" cy="144"/>
              </a:xfrm>
              <a:custGeom>
                <a:avLst/>
                <a:gdLst>
                  <a:gd name="T0" fmla="*/ 3 w 168"/>
                  <a:gd name="T1" fmla="*/ 0 h 112"/>
                  <a:gd name="T2" fmla="*/ 3 w 168"/>
                  <a:gd name="T3" fmla="*/ 6850 h 112"/>
                  <a:gd name="T4" fmla="*/ 13 w 168"/>
                  <a:gd name="T5" fmla="*/ 6850 h 112"/>
                  <a:gd name="T6" fmla="*/ 0 60000 65536"/>
                  <a:gd name="T7" fmla="*/ 0 60000 65536"/>
                  <a:gd name="T8" fmla="*/ 0 60000 65536"/>
                  <a:gd name="T9" fmla="*/ 0 w 168"/>
                  <a:gd name="T10" fmla="*/ 0 h 112"/>
                  <a:gd name="T11" fmla="*/ 168 w 168"/>
                  <a:gd name="T12" fmla="*/ 112 h 112"/>
                </a:gdLst>
                <a:ahLst/>
                <a:cxnLst>
                  <a:cxn ang="T6">
                    <a:pos x="T0" y="T1"/>
                  </a:cxn>
                  <a:cxn ang="T7">
                    <a:pos x="T2" y="T3"/>
                  </a:cxn>
                  <a:cxn ang="T8">
                    <a:pos x="T4" y="T5"/>
                  </a:cxn>
                </a:cxnLst>
                <a:rect l="T9" t="T10" r="T11" b="T12"/>
                <a:pathLst>
                  <a:path w="168" h="112">
                    <a:moveTo>
                      <a:pt x="24" y="0"/>
                    </a:moveTo>
                    <a:cubicBezTo>
                      <a:pt x="12" y="40"/>
                      <a:pt x="0" y="80"/>
                      <a:pt x="24" y="96"/>
                    </a:cubicBezTo>
                    <a:cubicBezTo>
                      <a:pt x="48" y="112"/>
                      <a:pt x="108" y="104"/>
                      <a:pt x="168" y="96"/>
                    </a:cubicBez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6" name="Group 38"/>
            <p:cNvGrpSpPr>
              <a:grpSpLocks/>
            </p:cNvGrpSpPr>
            <p:nvPr/>
          </p:nvGrpSpPr>
          <p:grpSpPr bwMode="auto">
            <a:xfrm>
              <a:off x="7067960" y="2007129"/>
              <a:ext cx="412188" cy="492831"/>
              <a:chOff x="672" y="3312"/>
              <a:chExt cx="521" cy="624"/>
            </a:xfrm>
          </p:grpSpPr>
          <p:grpSp>
            <p:nvGrpSpPr>
              <p:cNvPr id="27" name="Group 39"/>
              <p:cNvGrpSpPr>
                <a:grpSpLocks/>
              </p:cNvGrpSpPr>
              <p:nvPr/>
            </p:nvGrpSpPr>
            <p:grpSpPr bwMode="auto">
              <a:xfrm>
                <a:off x="672" y="3312"/>
                <a:ext cx="521" cy="590"/>
                <a:chOff x="3352" y="2598"/>
                <a:chExt cx="1187" cy="1345"/>
              </a:xfrm>
            </p:grpSpPr>
            <p:sp>
              <p:nvSpPr>
                <p:cNvPr id="29" name="Oval 40"/>
                <p:cNvSpPr>
                  <a:spLocks noChangeArrowheads="1"/>
                </p:cNvSpPr>
                <p:nvPr/>
              </p:nvSpPr>
              <p:spPr bwMode="auto">
                <a:xfrm rot="1549977">
                  <a:off x="3413" y="2766"/>
                  <a:ext cx="297" cy="978"/>
                </a:xfrm>
                <a:prstGeom prst="ellipse">
                  <a:avLst/>
                </a:prstGeom>
                <a:solidFill>
                  <a:srgbClr val="0000FF"/>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30" name="Oval 41"/>
                <p:cNvSpPr>
                  <a:spLocks noChangeArrowheads="1"/>
                </p:cNvSpPr>
                <p:nvPr/>
              </p:nvSpPr>
              <p:spPr bwMode="auto">
                <a:xfrm rot="1549977">
                  <a:off x="4180" y="2774"/>
                  <a:ext cx="297" cy="978"/>
                </a:xfrm>
                <a:prstGeom prst="ellipse">
                  <a:avLst/>
                </a:prstGeom>
                <a:solidFill>
                  <a:srgbClr val="FF0000"/>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31" name="Freeform 42"/>
                <p:cNvSpPr>
                  <a:spLocks/>
                </p:cNvSpPr>
                <p:nvPr/>
              </p:nvSpPr>
              <p:spPr bwMode="auto">
                <a:xfrm>
                  <a:off x="3352" y="2598"/>
                  <a:ext cx="1187" cy="1345"/>
                </a:xfrm>
                <a:custGeom>
                  <a:avLst/>
                  <a:gdLst>
                    <a:gd name="T0" fmla="*/ 0 w 1187"/>
                    <a:gd name="T1" fmla="*/ 1093 h 1345"/>
                    <a:gd name="T2" fmla="*/ 192 w 1187"/>
                    <a:gd name="T3" fmla="*/ 1189 h 1345"/>
                    <a:gd name="T4" fmla="*/ 1012 w 1187"/>
                    <a:gd name="T5" fmla="*/ 159 h 1345"/>
                    <a:gd name="T6" fmla="*/ 1187 w 1187"/>
                    <a:gd name="T7" fmla="*/ 238 h 1345"/>
                    <a:gd name="T8" fmla="*/ 0 60000 65536"/>
                    <a:gd name="T9" fmla="*/ 0 60000 65536"/>
                    <a:gd name="T10" fmla="*/ 0 60000 65536"/>
                    <a:gd name="T11" fmla="*/ 0 60000 65536"/>
                    <a:gd name="T12" fmla="*/ 0 w 1187"/>
                    <a:gd name="T13" fmla="*/ 0 h 1345"/>
                    <a:gd name="T14" fmla="*/ 1187 w 1187"/>
                    <a:gd name="T15" fmla="*/ 1345 h 1345"/>
                  </a:gdLst>
                  <a:ahLst/>
                  <a:cxnLst>
                    <a:cxn ang="T8">
                      <a:pos x="T0" y="T1"/>
                    </a:cxn>
                    <a:cxn ang="T9">
                      <a:pos x="T2" y="T3"/>
                    </a:cxn>
                    <a:cxn ang="T10">
                      <a:pos x="T4" y="T5"/>
                    </a:cxn>
                    <a:cxn ang="T11">
                      <a:pos x="T6" y="T7"/>
                    </a:cxn>
                  </a:cxnLst>
                  <a:rect l="T12" t="T13" r="T14" b="T15"/>
                  <a:pathLst>
                    <a:path w="1187" h="1345">
                      <a:moveTo>
                        <a:pt x="0" y="1093"/>
                      </a:moveTo>
                      <a:cubicBezTo>
                        <a:pt x="11" y="1219"/>
                        <a:pt x="23" y="1345"/>
                        <a:pt x="192" y="1189"/>
                      </a:cubicBezTo>
                      <a:cubicBezTo>
                        <a:pt x="361" y="1033"/>
                        <a:pt x="846" y="318"/>
                        <a:pt x="1012" y="159"/>
                      </a:cubicBezTo>
                      <a:cubicBezTo>
                        <a:pt x="1178" y="0"/>
                        <a:pt x="1159" y="222"/>
                        <a:pt x="1187" y="238"/>
                      </a:cubicBezTo>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8" name="Freeform 43"/>
              <p:cNvSpPr>
                <a:spLocks/>
              </p:cNvSpPr>
              <p:nvPr/>
            </p:nvSpPr>
            <p:spPr bwMode="auto">
              <a:xfrm>
                <a:off x="1008" y="3792"/>
                <a:ext cx="144" cy="144"/>
              </a:xfrm>
              <a:custGeom>
                <a:avLst/>
                <a:gdLst>
                  <a:gd name="T0" fmla="*/ 3 w 168"/>
                  <a:gd name="T1" fmla="*/ 0 h 112"/>
                  <a:gd name="T2" fmla="*/ 3 w 168"/>
                  <a:gd name="T3" fmla="*/ 6850 h 112"/>
                  <a:gd name="T4" fmla="*/ 13 w 168"/>
                  <a:gd name="T5" fmla="*/ 6850 h 112"/>
                  <a:gd name="T6" fmla="*/ 0 60000 65536"/>
                  <a:gd name="T7" fmla="*/ 0 60000 65536"/>
                  <a:gd name="T8" fmla="*/ 0 60000 65536"/>
                  <a:gd name="T9" fmla="*/ 0 w 168"/>
                  <a:gd name="T10" fmla="*/ 0 h 112"/>
                  <a:gd name="T11" fmla="*/ 168 w 168"/>
                  <a:gd name="T12" fmla="*/ 112 h 112"/>
                </a:gdLst>
                <a:ahLst/>
                <a:cxnLst>
                  <a:cxn ang="T6">
                    <a:pos x="T0" y="T1"/>
                  </a:cxn>
                  <a:cxn ang="T7">
                    <a:pos x="T2" y="T3"/>
                  </a:cxn>
                  <a:cxn ang="T8">
                    <a:pos x="T4" y="T5"/>
                  </a:cxn>
                </a:cxnLst>
                <a:rect l="T9" t="T10" r="T11" b="T12"/>
                <a:pathLst>
                  <a:path w="168" h="112">
                    <a:moveTo>
                      <a:pt x="24" y="0"/>
                    </a:moveTo>
                    <a:cubicBezTo>
                      <a:pt x="12" y="40"/>
                      <a:pt x="0" y="80"/>
                      <a:pt x="24" y="96"/>
                    </a:cubicBezTo>
                    <a:cubicBezTo>
                      <a:pt x="48" y="112"/>
                      <a:pt x="108" y="104"/>
                      <a:pt x="168" y="96"/>
                    </a:cubicBez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57" name="テキスト ボックス 56"/>
            <p:cNvSpPr txBox="1"/>
            <p:nvPr/>
          </p:nvSpPr>
          <p:spPr>
            <a:xfrm>
              <a:off x="7912082" y="1840273"/>
              <a:ext cx="582211" cy="369332"/>
            </a:xfrm>
            <a:prstGeom prst="rect">
              <a:avLst/>
            </a:prstGeom>
            <a:noFill/>
            <a:ln>
              <a:noFill/>
            </a:ln>
          </p:spPr>
          <p:txBody>
            <a:bodyPr wrap="none" rtlCol="0">
              <a:spAutoFit/>
            </a:bodyPr>
            <a:lstStyle/>
            <a:p>
              <a:r>
                <a:rPr kumimoji="1" lang="en-US" altLang="ja-JP" dirty="0" err="1">
                  <a:solidFill>
                    <a:schemeClr val="tx1">
                      <a:lumMod val="95000"/>
                      <a:lumOff val="5000"/>
                    </a:schemeClr>
                  </a:solidFill>
                </a:rPr>
                <a:t>scFv</a:t>
              </a:r>
              <a:endParaRPr kumimoji="1" lang="ja-JP" altLang="en-US" dirty="0">
                <a:solidFill>
                  <a:schemeClr val="tx1">
                    <a:lumMod val="95000"/>
                    <a:lumOff val="5000"/>
                  </a:schemeClr>
                </a:solidFill>
              </a:endParaRPr>
            </a:p>
          </p:txBody>
        </p:sp>
        <p:sp>
          <p:nvSpPr>
            <p:cNvPr id="58" name="テキスト ボックス 57"/>
            <p:cNvSpPr txBox="1"/>
            <p:nvPr/>
          </p:nvSpPr>
          <p:spPr>
            <a:xfrm>
              <a:off x="7815966" y="2527515"/>
              <a:ext cx="1356653" cy="369332"/>
            </a:xfrm>
            <a:prstGeom prst="rect">
              <a:avLst/>
            </a:prstGeom>
            <a:noFill/>
            <a:ln>
              <a:noFill/>
            </a:ln>
          </p:spPr>
          <p:txBody>
            <a:bodyPr wrap="none" rtlCol="0">
              <a:spAutoFit/>
            </a:bodyPr>
            <a:lstStyle/>
            <a:p>
              <a:r>
                <a:rPr kumimoji="1" lang="en-US" altLang="ja-JP" dirty="0">
                  <a:solidFill>
                    <a:schemeClr val="tx1">
                      <a:lumMod val="95000"/>
                      <a:lumOff val="5000"/>
                    </a:schemeClr>
                  </a:solidFill>
                </a:rPr>
                <a:t>PMMA plate</a:t>
              </a:r>
              <a:endParaRPr kumimoji="1" lang="ja-JP" altLang="en-US" dirty="0">
                <a:solidFill>
                  <a:schemeClr val="tx1">
                    <a:lumMod val="95000"/>
                    <a:lumOff val="5000"/>
                  </a:schemeClr>
                </a:solidFill>
              </a:endParaRPr>
            </a:p>
          </p:txBody>
        </p:sp>
        <p:sp>
          <p:nvSpPr>
            <p:cNvPr id="59" name="テキスト ボックス 58"/>
            <p:cNvSpPr txBox="1"/>
            <p:nvPr/>
          </p:nvSpPr>
          <p:spPr>
            <a:xfrm>
              <a:off x="7897360" y="2145968"/>
              <a:ext cx="1194943" cy="369332"/>
            </a:xfrm>
            <a:prstGeom prst="rect">
              <a:avLst/>
            </a:prstGeom>
            <a:noFill/>
            <a:ln>
              <a:noFill/>
            </a:ln>
          </p:spPr>
          <p:txBody>
            <a:bodyPr wrap="none" rtlCol="0">
              <a:spAutoFit/>
            </a:bodyPr>
            <a:lstStyle/>
            <a:p>
              <a:r>
                <a:rPr kumimoji="1" lang="en-US" altLang="ja-JP" dirty="0">
                  <a:solidFill>
                    <a:schemeClr val="tx1">
                      <a:lumMod val="95000"/>
                      <a:lumOff val="5000"/>
                    </a:schemeClr>
                  </a:solidFill>
                </a:rPr>
                <a:t>PMMA-tag</a:t>
              </a:r>
              <a:endParaRPr kumimoji="1" lang="ja-JP" altLang="en-US" dirty="0">
                <a:solidFill>
                  <a:schemeClr val="tx1">
                    <a:lumMod val="95000"/>
                    <a:lumOff val="5000"/>
                  </a:schemeClr>
                </a:solidFill>
              </a:endParaRPr>
            </a:p>
          </p:txBody>
        </p:sp>
        <p:cxnSp>
          <p:nvCxnSpPr>
            <p:cNvPr id="61" name="直線矢印コネクタ 60"/>
            <p:cNvCxnSpPr>
              <a:stCxn id="57" idx="1"/>
            </p:cNvCxnSpPr>
            <p:nvPr/>
          </p:nvCxnSpPr>
          <p:spPr>
            <a:xfrm flipH="1">
              <a:off x="7604773" y="2024939"/>
              <a:ext cx="307309" cy="121029"/>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H="1">
              <a:off x="7574260" y="2310547"/>
              <a:ext cx="337823" cy="9915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a:endCxn id="7" idx="3"/>
            </p:cNvCxnSpPr>
            <p:nvPr/>
          </p:nvCxnSpPr>
          <p:spPr>
            <a:xfrm flipH="1" flipV="1">
              <a:off x="7618274" y="2607117"/>
              <a:ext cx="219371" cy="9564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 name="テキスト ボックス 2"/>
          <p:cNvSpPr txBox="1"/>
          <p:nvPr/>
        </p:nvSpPr>
        <p:spPr>
          <a:xfrm>
            <a:off x="705712" y="6193243"/>
            <a:ext cx="8386591" cy="369332"/>
          </a:xfrm>
          <a:prstGeom prst="rect">
            <a:avLst/>
          </a:prstGeom>
          <a:noFill/>
        </p:spPr>
        <p:txBody>
          <a:bodyPr wrap="none" rtlCol="0">
            <a:spAutoFit/>
          </a:bodyPr>
          <a:lstStyle/>
          <a:p>
            <a:r>
              <a:rPr kumimoji="1" lang="en-US" altLang="ja-JP" dirty="0"/>
              <a:t>PMMA-tag-fused </a:t>
            </a:r>
            <a:r>
              <a:rPr kumimoji="1" lang="en-US" altLang="ja-JP" dirty="0" err="1"/>
              <a:t>scFv</a:t>
            </a:r>
            <a:r>
              <a:rPr kumimoji="1" lang="en-US" altLang="ja-JP" dirty="0"/>
              <a:t> on PMMA plate detected the antigen with higher signal intensity.</a:t>
            </a:r>
            <a:endParaRPr kumimoji="1" lang="ja-JP" altLang="en-US" dirty="0"/>
          </a:p>
        </p:txBody>
      </p:sp>
      <p:sp>
        <p:nvSpPr>
          <p:cNvPr id="47" name="Oval 32"/>
          <p:cNvSpPr>
            <a:spLocks noChangeArrowheads="1"/>
          </p:cNvSpPr>
          <p:nvPr/>
        </p:nvSpPr>
        <p:spPr bwMode="auto">
          <a:xfrm flipH="1">
            <a:off x="5725894" y="1804979"/>
            <a:ext cx="260318" cy="270661"/>
          </a:xfrm>
          <a:prstGeom prst="ellipse">
            <a:avLst/>
          </a:prstGeom>
          <a:gradFill rotWithShape="1">
            <a:gsLst>
              <a:gs pos="0">
                <a:srgbClr val="FFFF99">
                  <a:gamma/>
                  <a:shade val="46275"/>
                  <a:invGamma/>
                </a:srgbClr>
              </a:gs>
              <a:gs pos="50000">
                <a:srgbClr val="FFFF99">
                  <a:alpha val="91000"/>
                </a:srgbClr>
              </a:gs>
              <a:gs pos="100000">
                <a:srgbClr val="FFFF99">
                  <a:gamma/>
                  <a:shade val="46275"/>
                  <a:invGamma/>
                </a:srgbClr>
              </a:gs>
            </a:gsLst>
            <a:lin ang="5400000" scaled="1"/>
          </a:gradFill>
          <a:ln w="9525">
            <a:solidFill>
              <a:schemeClr val="tx1"/>
            </a:solidFill>
            <a:round/>
            <a:headEnd/>
            <a:tailEnd/>
          </a:ln>
          <a:effectLst/>
        </p:spPr>
        <p:txBody>
          <a:bodyPr wrap="none" anchor="ctr"/>
          <a:lstStyle/>
          <a:p>
            <a:pPr>
              <a:defRPr/>
            </a:pPr>
            <a:endParaRPr lang="ja-JP" altLang="en-US">
              <a:solidFill>
                <a:prstClr val="black"/>
              </a:solidFill>
              <a:cs typeface="ＭＳ Ｐゴシック" charset="0"/>
            </a:endParaRPr>
          </a:p>
        </p:txBody>
      </p:sp>
      <p:sp>
        <p:nvSpPr>
          <p:cNvPr id="51" name="Oval 32"/>
          <p:cNvSpPr>
            <a:spLocks noChangeArrowheads="1"/>
          </p:cNvSpPr>
          <p:nvPr/>
        </p:nvSpPr>
        <p:spPr bwMode="auto">
          <a:xfrm flipH="1">
            <a:off x="6682225" y="1809222"/>
            <a:ext cx="260318" cy="270662"/>
          </a:xfrm>
          <a:prstGeom prst="ellipse">
            <a:avLst/>
          </a:prstGeom>
          <a:gradFill rotWithShape="1">
            <a:gsLst>
              <a:gs pos="0">
                <a:srgbClr val="FFFF99">
                  <a:gamma/>
                  <a:shade val="46275"/>
                  <a:invGamma/>
                </a:srgbClr>
              </a:gs>
              <a:gs pos="50000">
                <a:srgbClr val="FFFF99">
                  <a:alpha val="91000"/>
                </a:srgbClr>
              </a:gs>
              <a:gs pos="100000">
                <a:srgbClr val="FFFF99">
                  <a:gamma/>
                  <a:shade val="46275"/>
                  <a:invGamma/>
                </a:srgbClr>
              </a:gs>
            </a:gsLst>
            <a:lin ang="5400000" scaled="1"/>
          </a:gradFill>
          <a:ln w="9525">
            <a:solidFill>
              <a:schemeClr val="tx1"/>
            </a:solidFill>
            <a:round/>
            <a:headEnd/>
            <a:tailEnd/>
          </a:ln>
          <a:effectLst/>
        </p:spPr>
        <p:txBody>
          <a:bodyPr wrap="none" anchor="ctr"/>
          <a:lstStyle/>
          <a:p>
            <a:pPr>
              <a:defRPr/>
            </a:pPr>
            <a:endParaRPr lang="ja-JP" altLang="en-US">
              <a:solidFill>
                <a:prstClr val="black"/>
              </a:solidFill>
              <a:cs typeface="ＭＳ Ｐゴシック" charset="0"/>
            </a:endParaRPr>
          </a:p>
        </p:txBody>
      </p:sp>
      <p:sp>
        <p:nvSpPr>
          <p:cNvPr id="53" name="Oval 32"/>
          <p:cNvSpPr>
            <a:spLocks noChangeArrowheads="1"/>
          </p:cNvSpPr>
          <p:nvPr/>
        </p:nvSpPr>
        <p:spPr bwMode="auto">
          <a:xfrm flipH="1">
            <a:off x="7148734" y="1788235"/>
            <a:ext cx="260318" cy="270662"/>
          </a:xfrm>
          <a:prstGeom prst="ellipse">
            <a:avLst/>
          </a:prstGeom>
          <a:gradFill rotWithShape="1">
            <a:gsLst>
              <a:gs pos="0">
                <a:srgbClr val="FFFF99">
                  <a:gamma/>
                  <a:shade val="46275"/>
                  <a:invGamma/>
                </a:srgbClr>
              </a:gs>
              <a:gs pos="50000">
                <a:srgbClr val="FFFF99">
                  <a:alpha val="91000"/>
                </a:srgbClr>
              </a:gs>
              <a:gs pos="100000">
                <a:srgbClr val="FFFF99">
                  <a:gamma/>
                  <a:shade val="46275"/>
                  <a:invGamma/>
                </a:srgbClr>
              </a:gs>
            </a:gsLst>
            <a:lin ang="5400000" scaled="1"/>
          </a:gradFill>
          <a:ln w="9525">
            <a:solidFill>
              <a:schemeClr val="tx1"/>
            </a:solidFill>
            <a:round/>
            <a:headEnd/>
            <a:tailEnd/>
          </a:ln>
          <a:effectLst/>
        </p:spPr>
        <p:txBody>
          <a:bodyPr wrap="none" anchor="ctr"/>
          <a:lstStyle/>
          <a:p>
            <a:pPr>
              <a:defRPr/>
            </a:pPr>
            <a:endParaRPr lang="ja-JP" altLang="en-US">
              <a:solidFill>
                <a:prstClr val="black"/>
              </a:solidFill>
              <a:cs typeface="ＭＳ Ｐゴシック" charset="0"/>
            </a:endParaRPr>
          </a:p>
        </p:txBody>
      </p:sp>
      <p:sp>
        <p:nvSpPr>
          <p:cNvPr id="60" name="Oval 32"/>
          <p:cNvSpPr>
            <a:spLocks noChangeArrowheads="1"/>
          </p:cNvSpPr>
          <p:nvPr/>
        </p:nvSpPr>
        <p:spPr bwMode="auto">
          <a:xfrm flipH="1">
            <a:off x="7148734" y="4059380"/>
            <a:ext cx="260318" cy="270661"/>
          </a:xfrm>
          <a:prstGeom prst="ellipse">
            <a:avLst/>
          </a:prstGeom>
          <a:gradFill rotWithShape="1">
            <a:gsLst>
              <a:gs pos="0">
                <a:srgbClr val="FFFF99">
                  <a:gamma/>
                  <a:shade val="46275"/>
                  <a:invGamma/>
                </a:srgbClr>
              </a:gs>
              <a:gs pos="50000">
                <a:srgbClr val="FFFF99">
                  <a:alpha val="91000"/>
                </a:srgbClr>
              </a:gs>
              <a:gs pos="100000">
                <a:srgbClr val="FFFF99">
                  <a:gamma/>
                  <a:shade val="46275"/>
                  <a:invGamma/>
                </a:srgbClr>
              </a:gs>
            </a:gsLst>
            <a:lin ang="5400000" scaled="1"/>
          </a:gradFill>
          <a:ln w="9525">
            <a:solidFill>
              <a:schemeClr val="tx1"/>
            </a:solidFill>
            <a:round/>
            <a:headEnd/>
            <a:tailEnd/>
          </a:ln>
          <a:effectLst/>
        </p:spPr>
        <p:txBody>
          <a:bodyPr wrap="none" anchor="ctr"/>
          <a:lstStyle/>
          <a:p>
            <a:pPr>
              <a:defRPr/>
            </a:pPr>
            <a:endParaRPr lang="ja-JP" altLang="en-US">
              <a:solidFill>
                <a:prstClr val="black"/>
              </a:solidFill>
              <a:cs typeface="ＭＳ Ｐゴシック" charset="0"/>
            </a:endParaRPr>
          </a:p>
        </p:txBody>
      </p:sp>
      <p:sp>
        <p:nvSpPr>
          <p:cNvPr id="5" name="テキスト ボックス 4">
            <a:extLst>
              <a:ext uri="{FF2B5EF4-FFF2-40B4-BE49-F238E27FC236}">
                <a16:creationId xmlns:a16="http://schemas.microsoft.com/office/drawing/2014/main" id="{9ED43E6A-536B-53D7-0F4E-893B9936AD93}"/>
              </a:ext>
            </a:extLst>
          </p:cNvPr>
          <p:cNvSpPr txBox="1"/>
          <p:nvPr/>
        </p:nvSpPr>
        <p:spPr>
          <a:xfrm>
            <a:off x="5959854" y="5641773"/>
            <a:ext cx="3117777" cy="461665"/>
          </a:xfrm>
          <a:prstGeom prst="rect">
            <a:avLst/>
          </a:prstGeom>
          <a:noFill/>
        </p:spPr>
        <p:txBody>
          <a:bodyPr wrap="none" rtlCol="0">
            <a:spAutoFit/>
          </a:bodyPr>
          <a:lstStyle/>
          <a:p>
            <a:r>
              <a:rPr kumimoji="1" lang="en-US" altLang="ja-JP" sz="2400" dirty="0">
                <a:solidFill>
                  <a:srgbClr val="3333FF"/>
                </a:solidFill>
              </a:rPr>
              <a:t>*Liquid-phase refolding</a:t>
            </a:r>
            <a:endParaRPr kumimoji="1" lang="ja-JP" altLang="en-US" sz="2400">
              <a:solidFill>
                <a:srgbClr val="3333FF"/>
              </a:solidFill>
            </a:endParaRPr>
          </a:p>
        </p:txBody>
      </p:sp>
    </p:spTree>
    <p:extLst>
      <p:ext uri="{BB962C8B-B14F-4D97-AF65-F5344CB8AC3E}">
        <p14:creationId xmlns:p14="http://schemas.microsoft.com/office/powerpoint/2010/main" val="35388388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a:graphicFrameLocks/>
          </p:cNvGraphicFramePr>
          <p:nvPr/>
        </p:nvGraphicFramePr>
        <p:xfrm>
          <a:off x="1207804" y="1061247"/>
          <a:ext cx="6384924" cy="4816475"/>
        </p:xfrm>
        <a:graphic>
          <a:graphicData uri="http://schemas.openxmlformats.org/drawingml/2006/chart">
            <c:chart xmlns:c="http://schemas.openxmlformats.org/drawingml/2006/chart" xmlns:r="http://schemas.openxmlformats.org/officeDocument/2006/relationships" r:id="rId2"/>
          </a:graphicData>
        </a:graphic>
      </p:graphicFrame>
      <p:pic>
        <p:nvPicPr>
          <p:cNvPr id="13" name="Picture 1"/>
          <p:cNvPicPr>
            <a:picLocks noChangeAspect="1" noChangeArrowheads="1"/>
          </p:cNvPicPr>
          <p:nvPr/>
        </p:nvPicPr>
        <p:blipFill>
          <a:blip r:embed="rId3" cstate="print"/>
          <a:srcRect/>
          <a:stretch>
            <a:fillRect/>
          </a:stretch>
        </p:blipFill>
        <p:spPr bwMode="auto">
          <a:xfrm>
            <a:off x="6553366" y="1539789"/>
            <a:ext cx="2232128" cy="2167644"/>
          </a:xfrm>
          <a:prstGeom prst="rect">
            <a:avLst/>
          </a:prstGeom>
          <a:noFill/>
          <a:ln w="9525">
            <a:noFill/>
            <a:miter lim="800000"/>
            <a:headEnd/>
            <a:tailEnd/>
          </a:ln>
          <a:effectLst/>
        </p:spPr>
      </p:pic>
      <p:sp>
        <p:nvSpPr>
          <p:cNvPr id="2" name="テキスト ボックス 1"/>
          <p:cNvSpPr txBox="1"/>
          <p:nvPr/>
        </p:nvSpPr>
        <p:spPr>
          <a:xfrm>
            <a:off x="750633" y="259999"/>
            <a:ext cx="7742594" cy="830997"/>
          </a:xfrm>
          <a:prstGeom prst="rect">
            <a:avLst/>
          </a:prstGeom>
          <a:noFill/>
        </p:spPr>
        <p:txBody>
          <a:bodyPr wrap="square" rtlCol="0">
            <a:spAutoFit/>
          </a:bodyPr>
          <a:lstStyle/>
          <a:p>
            <a:r>
              <a:rPr lang="en-US" altLang="ja-JP" sz="2400" dirty="0"/>
              <a:t>Immobilization of Camelid VHH</a:t>
            </a:r>
            <a:r>
              <a:rPr lang="ja-JP" altLang="en-US" sz="2400" dirty="0"/>
              <a:t> </a:t>
            </a:r>
            <a:r>
              <a:rPr lang="en-US" altLang="ja-JP" sz="2400" dirty="0"/>
              <a:t>on </a:t>
            </a:r>
            <a:r>
              <a:rPr kumimoji="1" lang="en-US" altLang="ja-JP" sz="2400" dirty="0"/>
              <a:t>PMMA plate and detection of </a:t>
            </a:r>
            <a:r>
              <a:rPr kumimoji="1" lang="en-US" altLang="ja-JP" sz="2400" dirty="0" err="1"/>
              <a:t>hCG</a:t>
            </a:r>
            <a:endParaRPr kumimoji="1" lang="ja-JP" altLang="en-US" sz="2400" dirty="0"/>
          </a:p>
        </p:txBody>
      </p:sp>
      <p:sp>
        <p:nvSpPr>
          <p:cNvPr id="17" name="Rectangle 23"/>
          <p:cNvSpPr>
            <a:spLocks noChangeArrowheads="1"/>
          </p:cNvSpPr>
          <p:nvPr/>
        </p:nvSpPr>
        <p:spPr bwMode="auto">
          <a:xfrm>
            <a:off x="6801374" y="5006312"/>
            <a:ext cx="1691852" cy="192087"/>
          </a:xfrm>
          <a:prstGeom prst="rect">
            <a:avLst/>
          </a:prstGeom>
          <a:gradFill rotWithShape="1">
            <a:gsLst>
              <a:gs pos="0">
                <a:srgbClr val="FF00FF"/>
              </a:gs>
              <a:gs pos="50000">
                <a:schemeClr val="bg1"/>
              </a:gs>
              <a:gs pos="100000">
                <a:srgbClr val="FF00FF"/>
              </a:gs>
            </a:gsLst>
            <a:lin ang="5400000" scaled="1"/>
          </a:gradFill>
          <a:ln w="9525">
            <a:noFill/>
            <a:miter lim="800000"/>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ja-JP" altLang="en-US" sz="4200">
              <a:solidFill>
                <a:prstClr val="black"/>
              </a:solidFill>
              <a:cs typeface="ＭＳ Ｐゴシック" charset="0"/>
            </a:endParaRPr>
          </a:p>
        </p:txBody>
      </p:sp>
      <p:grpSp>
        <p:nvGrpSpPr>
          <p:cNvPr id="3" name="グループ化 2"/>
          <p:cNvGrpSpPr/>
          <p:nvPr/>
        </p:nvGrpSpPr>
        <p:grpSpPr>
          <a:xfrm>
            <a:off x="7396818" y="4600694"/>
            <a:ext cx="160574" cy="398603"/>
            <a:chOff x="7423713" y="4327734"/>
            <a:chExt cx="160574" cy="398603"/>
          </a:xfrm>
        </p:grpSpPr>
        <p:sp>
          <p:nvSpPr>
            <p:cNvPr id="18" name="フリーフォーム 127"/>
            <p:cNvSpPr>
              <a:spLocks/>
            </p:cNvSpPr>
            <p:nvPr/>
          </p:nvSpPr>
          <p:spPr bwMode="auto">
            <a:xfrm rot="21326707" flipH="1">
              <a:off x="7423713" y="4596447"/>
              <a:ext cx="136077" cy="129890"/>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pPr>
              <a:endParaRPr lang="ja-JP" altLang="en-US">
                <a:solidFill>
                  <a:prstClr val="black"/>
                </a:solidFill>
                <a:latin typeface="Arial" charset="0"/>
                <a:cs typeface="ＭＳ Ｐゴシック" charset="0"/>
              </a:endParaRPr>
            </a:p>
          </p:txBody>
        </p:sp>
        <p:sp>
          <p:nvSpPr>
            <p:cNvPr id="16" name="Oval 28"/>
            <p:cNvSpPr>
              <a:spLocks noChangeArrowheads="1"/>
            </p:cNvSpPr>
            <p:nvPr/>
          </p:nvSpPr>
          <p:spPr bwMode="auto">
            <a:xfrm rot="1945896">
              <a:off x="7488006" y="4327734"/>
              <a:ext cx="96281" cy="329861"/>
            </a:xfrm>
            <a:prstGeom prst="ellipse">
              <a:avLst/>
            </a:prstGeom>
            <a:solidFill>
              <a:srgbClr val="00B0F0"/>
            </a:solidFill>
            <a:ln w="9525">
              <a:solidFill>
                <a:srgbClr val="000000"/>
              </a:solidFill>
              <a:round/>
              <a:headEnd/>
              <a:tailEnd/>
            </a:ln>
          </p:spPr>
          <p:txBody>
            <a:bodyPr lIns="85954" tIns="42977" rIns="85954" bIns="42977" anchor="ctr"/>
            <a:lstStyle/>
            <a:p>
              <a:pPr algn="ctr"/>
              <a:endParaRPr kumimoji="0" lang="ja-JP" altLang="ja-JP">
                <a:solidFill>
                  <a:srgbClr val="4D4D4D"/>
                </a:solidFill>
              </a:endParaRPr>
            </a:p>
          </p:txBody>
        </p:sp>
      </p:grpSp>
      <p:grpSp>
        <p:nvGrpSpPr>
          <p:cNvPr id="11" name="グループ化 10"/>
          <p:cNvGrpSpPr/>
          <p:nvPr/>
        </p:nvGrpSpPr>
        <p:grpSpPr>
          <a:xfrm>
            <a:off x="7669836" y="4600600"/>
            <a:ext cx="160574" cy="398603"/>
            <a:chOff x="7423713" y="4327734"/>
            <a:chExt cx="160574" cy="398603"/>
          </a:xfrm>
        </p:grpSpPr>
        <p:sp>
          <p:nvSpPr>
            <p:cNvPr id="12" name="フリーフォーム 127"/>
            <p:cNvSpPr>
              <a:spLocks/>
            </p:cNvSpPr>
            <p:nvPr/>
          </p:nvSpPr>
          <p:spPr bwMode="auto">
            <a:xfrm rot="21326707" flipH="1">
              <a:off x="7423713" y="4596447"/>
              <a:ext cx="136077" cy="129890"/>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pPr>
              <a:endParaRPr lang="ja-JP" altLang="en-US">
                <a:solidFill>
                  <a:prstClr val="black"/>
                </a:solidFill>
                <a:latin typeface="Arial" charset="0"/>
                <a:cs typeface="ＭＳ Ｐゴシック" charset="0"/>
              </a:endParaRPr>
            </a:p>
          </p:txBody>
        </p:sp>
        <p:sp>
          <p:nvSpPr>
            <p:cNvPr id="14" name="Oval 28"/>
            <p:cNvSpPr>
              <a:spLocks noChangeArrowheads="1"/>
            </p:cNvSpPr>
            <p:nvPr/>
          </p:nvSpPr>
          <p:spPr bwMode="auto">
            <a:xfrm rot="1945896">
              <a:off x="7488006" y="4327734"/>
              <a:ext cx="96281" cy="329861"/>
            </a:xfrm>
            <a:prstGeom prst="ellipse">
              <a:avLst/>
            </a:prstGeom>
            <a:solidFill>
              <a:srgbClr val="00B0F0"/>
            </a:solidFill>
            <a:ln w="9525">
              <a:solidFill>
                <a:srgbClr val="000000"/>
              </a:solidFill>
              <a:round/>
              <a:headEnd/>
              <a:tailEnd/>
            </a:ln>
          </p:spPr>
          <p:txBody>
            <a:bodyPr lIns="85954" tIns="42977" rIns="85954" bIns="42977" anchor="ctr"/>
            <a:lstStyle/>
            <a:p>
              <a:pPr algn="ctr"/>
              <a:endParaRPr kumimoji="0" lang="ja-JP" altLang="ja-JP">
                <a:solidFill>
                  <a:srgbClr val="4D4D4D"/>
                </a:solidFill>
              </a:endParaRPr>
            </a:p>
          </p:txBody>
        </p:sp>
      </p:grpSp>
      <p:grpSp>
        <p:nvGrpSpPr>
          <p:cNvPr id="19" name="グループ化 18"/>
          <p:cNvGrpSpPr/>
          <p:nvPr/>
        </p:nvGrpSpPr>
        <p:grpSpPr>
          <a:xfrm>
            <a:off x="7934669" y="4600600"/>
            <a:ext cx="160574" cy="398603"/>
            <a:chOff x="7423713" y="4327734"/>
            <a:chExt cx="160574" cy="398603"/>
          </a:xfrm>
        </p:grpSpPr>
        <p:sp>
          <p:nvSpPr>
            <p:cNvPr id="20" name="フリーフォーム 127"/>
            <p:cNvSpPr>
              <a:spLocks/>
            </p:cNvSpPr>
            <p:nvPr/>
          </p:nvSpPr>
          <p:spPr bwMode="auto">
            <a:xfrm rot="21326707" flipH="1">
              <a:off x="7423713" y="4596447"/>
              <a:ext cx="136077" cy="129890"/>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pPr>
              <a:endParaRPr lang="ja-JP" altLang="en-US">
                <a:solidFill>
                  <a:prstClr val="black"/>
                </a:solidFill>
                <a:latin typeface="Arial" charset="0"/>
                <a:cs typeface="ＭＳ Ｐゴシック" charset="0"/>
              </a:endParaRPr>
            </a:p>
          </p:txBody>
        </p:sp>
        <p:sp>
          <p:nvSpPr>
            <p:cNvPr id="21" name="Oval 28"/>
            <p:cNvSpPr>
              <a:spLocks noChangeArrowheads="1"/>
            </p:cNvSpPr>
            <p:nvPr/>
          </p:nvSpPr>
          <p:spPr bwMode="auto">
            <a:xfrm rot="1945896">
              <a:off x="7488006" y="4327734"/>
              <a:ext cx="96281" cy="329861"/>
            </a:xfrm>
            <a:prstGeom prst="ellipse">
              <a:avLst/>
            </a:prstGeom>
            <a:solidFill>
              <a:srgbClr val="00B0F0"/>
            </a:solidFill>
            <a:ln w="9525">
              <a:solidFill>
                <a:srgbClr val="000000"/>
              </a:solidFill>
              <a:round/>
              <a:headEnd/>
              <a:tailEnd/>
            </a:ln>
          </p:spPr>
          <p:txBody>
            <a:bodyPr lIns="85954" tIns="42977" rIns="85954" bIns="42977" anchor="ctr"/>
            <a:lstStyle/>
            <a:p>
              <a:pPr algn="ctr"/>
              <a:endParaRPr kumimoji="0" lang="ja-JP" altLang="ja-JP">
                <a:solidFill>
                  <a:srgbClr val="4D4D4D"/>
                </a:solidFill>
              </a:endParaRPr>
            </a:p>
          </p:txBody>
        </p:sp>
      </p:grpSp>
      <p:grpSp>
        <p:nvGrpSpPr>
          <p:cNvPr id="22" name="グループ化 21"/>
          <p:cNvGrpSpPr/>
          <p:nvPr/>
        </p:nvGrpSpPr>
        <p:grpSpPr>
          <a:xfrm>
            <a:off x="8199502" y="4600506"/>
            <a:ext cx="160574" cy="398603"/>
            <a:chOff x="7423713" y="4327734"/>
            <a:chExt cx="160574" cy="398603"/>
          </a:xfrm>
        </p:grpSpPr>
        <p:sp>
          <p:nvSpPr>
            <p:cNvPr id="23" name="フリーフォーム 127"/>
            <p:cNvSpPr>
              <a:spLocks/>
            </p:cNvSpPr>
            <p:nvPr/>
          </p:nvSpPr>
          <p:spPr bwMode="auto">
            <a:xfrm rot="21326707" flipH="1">
              <a:off x="7423713" y="4596447"/>
              <a:ext cx="136077" cy="129890"/>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pPr>
              <a:endParaRPr lang="ja-JP" altLang="en-US">
                <a:solidFill>
                  <a:prstClr val="black"/>
                </a:solidFill>
                <a:latin typeface="Arial" charset="0"/>
                <a:cs typeface="ＭＳ Ｐゴシック" charset="0"/>
              </a:endParaRPr>
            </a:p>
          </p:txBody>
        </p:sp>
        <p:sp>
          <p:nvSpPr>
            <p:cNvPr id="24" name="Oval 28"/>
            <p:cNvSpPr>
              <a:spLocks noChangeArrowheads="1"/>
            </p:cNvSpPr>
            <p:nvPr/>
          </p:nvSpPr>
          <p:spPr bwMode="auto">
            <a:xfrm rot="1945896">
              <a:off x="7488006" y="4327734"/>
              <a:ext cx="96281" cy="329861"/>
            </a:xfrm>
            <a:prstGeom prst="ellipse">
              <a:avLst/>
            </a:prstGeom>
            <a:solidFill>
              <a:srgbClr val="00B0F0"/>
            </a:solidFill>
            <a:ln w="9525">
              <a:solidFill>
                <a:srgbClr val="000000"/>
              </a:solidFill>
              <a:round/>
              <a:headEnd/>
              <a:tailEnd/>
            </a:ln>
          </p:spPr>
          <p:txBody>
            <a:bodyPr lIns="85954" tIns="42977" rIns="85954" bIns="42977" anchor="ctr"/>
            <a:lstStyle/>
            <a:p>
              <a:pPr algn="ctr"/>
              <a:endParaRPr kumimoji="0" lang="ja-JP" altLang="ja-JP">
                <a:solidFill>
                  <a:srgbClr val="4D4D4D"/>
                </a:solidFill>
              </a:endParaRPr>
            </a:p>
          </p:txBody>
        </p:sp>
      </p:grpSp>
      <p:grpSp>
        <p:nvGrpSpPr>
          <p:cNvPr id="25" name="グループ化 24"/>
          <p:cNvGrpSpPr/>
          <p:nvPr/>
        </p:nvGrpSpPr>
        <p:grpSpPr>
          <a:xfrm>
            <a:off x="7105808" y="4600412"/>
            <a:ext cx="160574" cy="398603"/>
            <a:chOff x="7423713" y="4327734"/>
            <a:chExt cx="160574" cy="398603"/>
          </a:xfrm>
        </p:grpSpPr>
        <p:sp>
          <p:nvSpPr>
            <p:cNvPr id="26" name="フリーフォーム 127"/>
            <p:cNvSpPr>
              <a:spLocks/>
            </p:cNvSpPr>
            <p:nvPr/>
          </p:nvSpPr>
          <p:spPr bwMode="auto">
            <a:xfrm rot="21326707" flipH="1">
              <a:off x="7423713" y="4596447"/>
              <a:ext cx="136077" cy="129890"/>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pPr>
              <a:endParaRPr lang="ja-JP" altLang="en-US">
                <a:solidFill>
                  <a:prstClr val="black"/>
                </a:solidFill>
                <a:latin typeface="Arial" charset="0"/>
                <a:cs typeface="ＭＳ Ｐゴシック" charset="0"/>
              </a:endParaRPr>
            </a:p>
          </p:txBody>
        </p:sp>
        <p:sp>
          <p:nvSpPr>
            <p:cNvPr id="27" name="Oval 28"/>
            <p:cNvSpPr>
              <a:spLocks noChangeArrowheads="1"/>
            </p:cNvSpPr>
            <p:nvPr/>
          </p:nvSpPr>
          <p:spPr bwMode="auto">
            <a:xfrm rot="1945896">
              <a:off x="7488006" y="4327734"/>
              <a:ext cx="96281" cy="329861"/>
            </a:xfrm>
            <a:prstGeom prst="ellipse">
              <a:avLst/>
            </a:prstGeom>
            <a:solidFill>
              <a:srgbClr val="00B0F0"/>
            </a:solidFill>
            <a:ln w="9525">
              <a:solidFill>
                <a:srgbClr val="000000"/>
              </a:solidFill>
              <a:round/>
              <a:headEnd/>
              <a:tailEnd/>
            </a:ln>
          </p:spPr>
          <p:txBody>
            <a:bodyPr lIns="85954" tIns="42977" rIns="85954" bIns="42977" anchor="ctr"/>
            <a:lstStyle/>
            <a:p>
              <a:pPr algn="ctr"/>
              <a:endParaRPr kumimoji="0" lang="ja-JP" altLang="ja-JP">
                <a:solidFill>
                  <a:srgbClr val="4D4D4D"/>
                </a:solidFill>
              </a:endParaRPr>
            </a:p>
          </p:txBody>
        </p:sp>
      </p:grpSp>
      <p:sp>
        <p:nvSpPr>
          <p:cNvPr id="28" name="テキスト ボックス 27"/>
          <p:cNvSpPr txBox="1"/>
          <p:nvPr/>
        </p:nvSpPr>
        <p:spPr>
          <a:xfrm>
            <a:off x="6569630" y="1158365"/>
            <a:ext cx="1356653" cy="369332"/>
          </a:xfrm>
          <a:prstGeom prst="rect">
            <a:avLst/>
          </a:prstGeom>
          <a:noFill/>
        </p:spPr>
        <p:txBody>
          <a:bodyPr wrap="none" rtlCol="0">
            <a:spAutoFit/>
          </a:bodyPr>
          <a:lstStyle/>
          <a:p>
            <a:r>
              <a:rPr lang="en-US" altLang="ja-JP" dirty="0"/>
              <a:t>PMMA plate</a:t>
            </a:r>
            <a:endParaRPr kumimoji="1" lang="ja-JP" altLang="en-US" dirty="0"/>
          </a:p>
        </p:txBody>
      </p:sp>
      <p:sp>
        <p:nvSpPr>
          <p:cNvPr id="5" name="テキスト ボックス 4">
            <a:extLst>
              <a:ext uri="{FF2B5EF4-FFF2-40B4-BE49-F238E27FC236}">
                <a16:creationId xmlns:a16="http://schemas.microsoft.com/office/drawing/2014/main" id="{88EA80A0-96DC-35AE-B8BF-16B7D0F5C9FA}"/>
              </a:ext>
            </a:extLst>
          </p:cNvPr>
          <p:cNvSpPr txBox="1"/>
          <p:nvPr/>
        </p:nvSpPr>
        <p:spPr>
          <a:xfrm>
            <a:off x="5832986" y="5796753"/>
            <a:ext cx="3117777" cy="461665"/>
          </a:xfrm>
          <a:prstGeom prst="rect">
            <a:avLst/>
          </a:prstGeom>
          <a:noFill/>
        </p:spPr>
        <p:txBody>
          <a:bodyPr wrap="none" rtlCol="0">
            <a:spAutoFit/>
          </a:bodyPr>
          <a:lstStyle/>
          <a:p>
            <a:r>
              <a:rPr kumimoji="1" lang="en-US" altLang="ja-JP" sz="2400" dirty="0">
                <a:solidFill>
                  <a:srgbClr val="3333FF"/>
                </a:solidFill>
              </a:rPr>
              <a:t>*Liquid-phase refolding</a:t>
            </a:r>
            <a:endParaRPr kumimoji="1" lang="ja-JP" altLang="en-US" sz="2400">
              <a:solidFill>
                <a:srgbClr val="3333FF"/>
              </a:solidFill>
            </a:endParaRPr>
          </a:p>
        </p:txBody>
      </p:sp>
    </p:spTree>
    <p:extLst>
      <p:ext uri="{BB962C8B-B14F-4D97-AF65-F5344CB8AC3E}">
        <p14:creationId xmlns:p14="http://schemas.microsoft.com/office/powerpoint/2010/main" val="3510850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分離を極める。"/>
          <p:cNvSpPr txBox="1"/>
          <p:nvPr/>
        </p:nvSpPr>
        <p:spPr>
          <a:xfrm>
            <a:off x="324641" y="297367"/>
            <a:ext cx="7923516" cy="375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800"/>
            </a:lvl1pPr>
          </a:lstStyle>
          <a:p>
            <a:r>
              <a:rPr lang="en-US" sz="1969" dirty="0"/>
              <a:t>Antibody-immobilized solid supports for immuno-diagnostics and bioprocess</a:t>
            </a:r>
            <a:endParaRPr sz="1969" dirty="0"/>
          </a:p>
        </p:txBody>
      </p:sp>
      <p:grpSp>
        <p:nvGrpSpPr>
          <p:cNvPr id="691" name="グループ"/>
          <p:cNvGrpSpPr/>
          <p:nvPr/>
        </p:nvGrpSpPr>
        <p:grpSpPr>
          <a:xfrm>
            <a:off x="428502" y="927670"/>
            <a:ext cx="3022438" cy="2436164"/>
            <a:chOff x="0" y="0"/>
            <a:chExt cx="4298577" cy="3464765"/>
          </a:xfrm>
        </p:grpSpPr>
        <p:grpSp>
          <p:nvGrpSpPr>
            <p:cNvPr id="689" name="グループ"/>
            <p:cNvGrpSpPr/>
            <p:nvPr/>
          </p:nvGrpSpPr>
          <p:grpSpPr>
            <a:xfrm>
              <a:off x="355041" y="0"/>
              <a:ext cx="3943536" cy="2492678"/>
              <a:chOff x="0" y="0"/>
              <a:chExt cx="3943534" cy="2492677"/>
            </a:xfrm>
          </p:grpSpPr>
          <p:pic>
            <p:nvPicPr>
              <p:cNvPr id="687" name="Z.jpeg" descr="Z.jpeg"/>
              <p:cNvPicPr>
                <a:picLocks noChangeAspect="1"/>
              </p:cNvPicPr>
              <p:nvPr/>
            </p:nvPicPr>
            <p:blipFill>
              <a:blip r:embed="rId2"/>
              <a:stretch>
                <a:fillRect/>
              </a:stretch>
            </p:blipFill>
            <p:spPr>
              <a:xfrm>
                <a:off x="1348668" y="0"/>
                <a:ext cx="2594867" cy="913009"/>
              </a:xfrm>
              <a:prstGeom prst="rect">
                <a:avLst/>
              </a:prstGeom>
              <a:ln w="12700" cap="flat">
                <a:solidFill>
                  <a:srgbClr val="0056D6"/>
                </a:solidFill>
                <a:prstDash val="solid"/>
                <a:miter lim="400000"/>
              </a:ln>
              <a:effectLst/>
            </p:spPr>
          </p:pic>
          <p:pic>
            <p:nvPicPr>
              <p:cNvPr id="688" name="wm_2008_066_1.jpg" descr="wm_2008_066_1.jpg"/>
              <p:cNvPicPr>
                <a:picLocks noChangeAspect="1"/>
              </p:cNvPicPr>
              <p:nvPr/>
            </p:nvPicPr>
            <p:blipFill>
              <a:blip r:embed="rId3"/>
              <a:stretch>
                <a:fillRect/>
              </a:stretch>
            </p:blipFill>
            <p:spPr>
              <a:xfrm>
                <a:off x="0" y="753858"/>
                <a:ext cx="2126996" cy="1738820"/>
              </a:xfrm>
              <a:prstGeom prst="rect">
                <a:avLst/>
              </a:prstGeom>
              <a:ln w="12700" cap="flat">
                <a:solidFill>
                  <a:srgbClr val="0061FE"/>
                </a:solidFill>
                <a:prstDash val="solid"/>
                <a:miter lim="400000"/>
              </a:ln>
              <a:effectLst/>
            </p:spPr>
          </p:pic>
        </p:grpSp>
        <p:sp>
          <p:nvSpPr>
            <p:cNvPr id="690" name="検査用メンブレン…"/>
            <p:cNvSpPr txBox="1"/>
            <p:nvPr/>
          </p:nvSpPr>
          <p:spPr>
            <a:xfrm>
              <a:off x="0" y="2808084"/>
              <a:ext cx="2689374" cy="656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r>
                <a:rPr lang="en-US" sz="1266" dirty="0"/>
                <a:t>Lateral-flow immunoassay</a:t>
              </a:r>
              <a:endParaRPr sz="1266" dirty="0"/>
            </a:p>
            <a:p>
              <a:r>
                <a:rPr sz="1266" dirty="0"/>
                <a:t>(</a:t>
              </a:r>
              <a:r>
                <a:rPr lang="en-US" sz="1266" dirty="0"/>
                <a:t>Nitrocellulose</a:t>
              </a:r>
              <a:r>
                <a:rPr sz="1266" dirty="0"/>
                <a:t> membrane)</a:t>
              </a:r>
            </a:p>
          </p:txBody>
        </p:sp>
      </p:grpSp>
      <p:grpSp>
        <p:nvGrpSpPr>
          <p:cNvPr id="696" name="グループ"/>
          <p:cNvGrpSpPr/>
          <p:nvPr/>
        </p:nvGrpSpPr>
        <p:grpSpPr>
          <a:xfrm>
            <a:off x="6187636" y="909236"/>
            <a:ext cx="2483672" cy="2461846"/>
            <a:chOff x="0" y="-1"/>
            <a:chExt cx="3532331" cy="3501291"/>
          </a:xfrm>
        </p:grpSpPr>
        <p:sp>
          <p:nvSpPr>
            <p:cNvPr id="692" name="検査用プレート…"/>
            <p:cNvSpPr txBox="1"/>
            <p:nvPr/>
          </p:nvSpPr>
          <p:spPr>
            <a:xfrm>
              <a:off x="597725" y="2844609"/>
              <a:ext cx="2580124" cy="656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ctr"/>
              <a:r>
                <a:rPr lang="en-US" sz="1266" dirty="0"/>
                <a:t>ELISA</a:t>
              </a:r>
              <a:endParaRPr sz="1266" dirty="0"/>
            </a:p>
            <a:p>
              <a:r>
                <a:rPr sz="1266" dirty="0"/>
                <a:t>（Flat </a:t>
              </a:r>
              <a:r>
                <a:rPr lang="en-US" sz="1266" dirty="0"/>
                <a:t>polystyrene </a:t>
              </a:r>
              <a:r>
                <a:rPr sz="1266" dirty="0"/>
                <a:t>plate）</a:t>
              </a:r>
            </a:p>
          </p:txBody>
        </p:sp>
        <p:grpSp>
          <p:nvGrpSpPr>
            <p:cNvPr id="695" name="グループ"/>
            <p:cNvGrpSpPr/>
            <p:nvPr/>
          </p:nvGrpSpPr>
          <p:grpSpPr>
            <a:xfrm>
              <a:off x="0" y="-1"/>
              <a:ext cx="3532331" cy="2476285"/>
              <a:chOff x="0" y="0"/>
              <a:chExt cx="3532331" cy="2476283"/>
            </a:xfrm>
          </p:grpSpPr>
          <p:pic>
            <p:nvPicPr>
              <p:cNvPr id="693" name="2Q==.jpeg" descr="2Q==.jpeg"/>
              <p:cNvPicPr>
                <a:picLocks noChangeAspect="1"/>
              </p:cNvPicPr>
              <p:nvPr/>
            </p:nvPicPr>
            <p:blipFill>
              <a:blip r:embed="rId4"/>
              <a:stretch>
                <a:fillRect/>
              </a:stretch>
            </p:blipFill>
            <p:spPr>
              <a:xfrm>
                <a:off x="1017661" y="0"/>
                <a:ext cx="2514671" cy="882457"/>
              </a:xfrm>
              <a:prstGeom prst="rect">
                <a:avLst/>
              </a:prstGeom>
              <a:ln w="12700" cap="flat">
                <a:solidFill>
                  <a:srgbClr val="0061FE"/>
                </a:solidFill>
                <a:prstDash val="solid"/>
                <a:miter lim="400000"/>
              </a:ln>
              <a:effectLst/>
            </p:spPr>
          </p:pic>
          <p:pic>
            <p:nvPicPr>
              <p:cNvPr id="694" name="イメージ" descr="イメージ"/>
              <p:cNvPicPr>
                <a:picLocks noChangeAspect="1"/>
              </p:cNvPicPr>
              <p:nvPr/>
            </p:nvPicPr>
            <p:blipFill>
              <a:blip r:embed="rId5"/>
              <a:srcRect t="9078" b="9078"/>
              <a:stretch>
                <a:fillRect/>
              </a:stretch>
            </p:blipFill>
            <p:spPr>
              <a:xfrm>
                <a:off x="0" y="816402"/>
                <a:ext cx="2304413" cy="1659882"/>
              </a:xfrm>
              <a:prstGeom prst="rect">
                <a:avLst/>
              </a:prstGeom>
              <a:ln w="12700" cap="flat">
                <a:solidFill>
                  <a:srgbClr val="0061FE"/>
                </a:solidFill>
                <a:prstDash val="solid"/>
                <a:miter lim="400000"/>
              </a:ln>
              <a:effectLst/>
            </p:spPr>
          </p:pic>
        </p:grpSp>
      </p:grpSp>
      <p:sp>
        <p:nvSpPr>
          <p:cNvPr id="697" name="クロマトグラフィビーズ…"/>
          <p:cNvSpPr txBox="1"/>
          <p:nvPr/>
        </p:nvSpPr>
        <p:spPr>
          <a:xfrm>
            <a:off x="961627" y="5961043"/>
            <a:ext cx="1136338" cy="4617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ctr"/>
            <a:r>
              <a:rPr lang="en-US" sz="1266" dirty="0">
                <a:solidFill>
                  <a:srgbClr val="FF0000"/>
                </a:solidFill>
              </a:rPr>
              <a:t>SPR sensor</a:t>
            </a:r>
            <a:endParaRPr sz="1266" dirty="0">
              <a:solidFill>
                <a:srgbClr val="FF0000"/>
              </a:solidFill>
            </a:endParaRPr>
          </a:p>
          <a:p>
            <a:pPr algn="ctr"/>
            <a:r>
              <a:rPr sz="1266" dirty="0">
                <a:solidFill>
                  <a:srgbClr val="FF0000"/>
                </a:solidFill>
              </a:rPr>
              <a:t>(</a:t>
            </a:r>
            <a:r>
              <a:rPr lang="en-US" sz="1266" dirty="0">
                <a:solidFill>
                  <a:srgbClr val="FF0000"/>
                </a:solidFill>
              </a:rPr>
              <a:t>Gold thin layer</a:t>
            </a:r>
            <a:r>
              <a:rPr sz="1266" dirty="0">
                <a:solidFill>
                  <a:srgbClr val="FF0000"/>
                </a:solidFill>
              </a:rPr>
              <a:t>)</a:t>
            </a:r>
          </a:p>
        </p:txBody>
      </p:sp>
      <p:grpSp>
        <p:nvGrpSpPr>
          <p:cNvPr id="704" name="グループ"/>
          <p:cNvGrpSpPr/>
          <p:nvPr/>
        </p:nvGrpSpPr>
        <p:grpSpPr>
          <a:xfrm>
            <a:off x="6431252" y="3905844"/>
            <a:ext cx="2563061" cy="2640851"/>
            <a:chOff x="805861" y="0"/>
            <a:chExt cx="3645240" cy="3755874"/>
          </a:xfrm>
        </p:grpSpPr>
        <p:sp>
          <p:nvSpPr>
            <p:cNvPr id="701" name="検査用ビーズ…"/>
            <p:cNvSpPr txBox="1"/>
            <p:nvPr/>
          </p:nvSpPr>
          <p:spPr>
            <a:xfrm>
              <a:off x="1355979" y="3099193"/>
              <a:ext cx="2744546" cy="656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r>
                <a:rPr lang="en-US" sz="1266" dirty="0"/>
                <a:t>Latex agglutination assay</a:t>
              </a:r>
              <a:endParaRPr sz="1266" dirty="0"/>
            </a:p>
            <a:p>
              <a:r>
                <a:rPr sz="1266" dirty="0"/>
                <a:t>(Non-porous </a:t>
              </a:r>
              <a:r>
                <a:rPr lang="en-US" sz="1266" dirty="0"/>
                <a:t>PS latex beads</a:t>
              </a:r>
              <a:r>
                <a:rPr sz="1266" dirty="0"/>
                <a:t>)</a:t>
              </a:r>
            </a:p>
          </p:txBody>
        </p:sp>
        <p:pic>
          <p:nvPicPr>
            <p:cNvPr id="702" name="3500_main.png.jpeg" descr="3500_main.png.jpeg"/>
            <p:cNvPicPr>
              <a:picLocks noChangeAspect="1"/>
            </p:cNvPicPr>
            <p:nvPr/>
          </p:nvPicPr>
          <p:blipFill>
            <a:blip r:embed="rId6"/>
            <a:srcRect l="14922" t="11054" r="14922" b="11054"/>
            <a:stretch>
              <a:fillRect/>
            </a:stretch>
          </p:blipFill>
          <p:spPr>
            <a:xfrm>
              <a:off x="2473151" y="0"/>
              <a:ext cx="1977950" cy="1828968"/>
            </a:xfrm>
            <a:prstGeom prst="rect">
              <a:avLst/>
            </a:prstGeom>
            <a:ln w="12700" cap="flat">
              <a:solidFill>
                <a:srgbClr val="0061FE"/>
              </a:solidFill>
              <a:prstDash val="solid"/>
              <a:miter lim="400000"/>
            </a:ln>
            <a:effectLst/>
          </p:spPr>
        </p:pic>
        <p:pic>
          <p:nvPicPr>
            <p:cNvPr id="703" name="immutex_03.jpg" descr="immutex_03.jpg"/>
            <p:cNvPicPr>
              <a:picLocks noChangeAspect="1"/>
            </p:cNvPicPr>
            <p:nvPr/>
          </p:nvPicPr>
          <p:blipFill>
            <a:blip r:embed="rId7"/>
            <a:srcRect r="5335"/>
            <a:stretch>
              <a:fillRect/>
            </a:stretch>
          </p:blipFill>
          <p:spPr>
            <a:xfrm>
              <a:off x="805861" y="1101909"/>
              <a:ext cx="1885413" cy="1666349"/>
            </a:xfrm>
            <a:prstGeom prst="rect">
              <a:avLst/>
            </a:prstGeom>
            <a:ln w="12700" cap="flat">
              <a:solidFill>
                <a:srgbClr val="0061FE"/>
              </a:solidFill>
              <a:prstDash val="solid"/>
              <a:miter lim="400000"/>
            </a:ln>
            <a:effectLst/>
          </p:spPr>
        </p:pic>
      </p:grpSp>
      <p:pic>
        <p:nvPicPr>
          <p:cNvPr id="3" name="Picture 4" descr="f3_biacore">
            <a:extLst>
              <a:ext uri="{FF2B5EF4-FFF2-40B4-BE49-F238E27FC236}">
                <a16:creationId xmlns:a16="http://schemas.microsoft.com/office/drawing/2014/main" id="{8BED5476-7957-7306-D949-5B4C5774DC4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626423" y="3715399"/>
            <a:ext cx="1674425" cy="1360920"/>
          </a:xfrm>
          <a:prstGeom prst="rect">
            <a:avLst/>
          </a:prstGeom>
          <a:noFill/>
          <a:ln w="19050">
            <a:solidFill>
              <a:srgbClr val="3333FF"/>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descr="RIMG0005">
            <a:extLst>
              <a:ext uri="{FF2B5EF4-FFF2-40B4-BE49-F238E27FC236}">
                <a16:creationId xmlns:a16="http://schemas.microsoft.com/office/drawing/2014/main" id="{93289751-76A5-B942-044B-4FB26D32D5D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7764" y="4753045"/>
            <a:ext cx="1377528" cy="923049"/>
          </a:xfrm>
          <a:prstGeom prst="rect">
            <a:avLst/>
          </a:prstGeom>
          <a:noFill/>
          <a:ln w="19050">
            <a:solidFill>
              <a:srgbClr val="3333FF"/>
            </a:solidFill>
            <a:miter lim="800000"/>
            <a:headEnd/>
            <a:tailEnd/>
          </a:ln>
          <a:extLst>
            <a:ext uri="{909E8E84-426E-40DD-AFC4-6F175D3DCCD1}">
              <a14:hiddenFill xmlns:a14="http://schemas.microsoft.com/office/drawing/2010/main">
                <a:solidFill>
                  <a:srgbClr val="FFFFFF"/>
                </a:solidFill>
              </a14:hiddenFill>
            </a:ext>
          </a:extLst>
        </p:spPr>
      </p:pic>
      <p:grpSp>
        <p:nvGrpSpPr>
          <p:cNvPr id="5" name="グループ化 4">
            <a:extLst>
              <a:ext uri="{FF2B5EF4-FFF2-40B4-BE49-F238E27FC236}">
                <a16:creationId xmlns:a16="http://schemas.microsoft.com/office/drawing/2014/main" id="{7A3C8828-18C3-93C8-2B5A-940109E0DF9C}"/>
              </a:ext>
            </a:extLst>
          </p:cNvPr>
          <p:cNvGrpSpPr/>
          <p:nvPr/>
        </p:nvGrpSpPr>
        <p:grpSpPr>
          <a:xfrm>
            <a:off x="4101752" y="2515664"/>
            <a:ext cx="1222504" cy="1696339"/>
            <a:chOff x="3475679" y="2817748"/>
            <a:chExt cx="1222504" cy="1696339"/>
          </a:xfrm>
        </p:grpSpPr>
        <p:pic>
          <p:nvPicPr>
            <p:cNvPr id="6" name="図 5">
              <a:extLst>
                <a:ext uri="{FF2B5EF4-FFF2-40B4-BE49-F238E27FC236}">
                  <a16:creationId xmlns:a16="http://schemas.microsoft.com/office/drawing/2014/main" id="{12389E6A-D9C0-F807-464D-6DFB1FF7B7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75679" y="2817748"/>
              <a:ext cx="1222504" cy="1222504"/>
            </a:xfrm>
            <a:prstGeom prst="rect">
              <a:avLst/>
            </a:prstGeom>
          </p:spPr>
        </p:pic>
        <p:sp>
          <p:nvSpPr>
            <p:cNvPr id="7" name="テキスト ボックス 6">
              <a:extLst>
                <a:ext uri="{FF2B5EF4-FFF2-40B4-BE49-F238E27FC236}">
                  <a16:creationId xmlns:a16="http://schemas.microsoft.com/office/drawing/2014/main" id="{B9FC8B7B-A96F-65C9-2DFB-EFAB9FD72FDC}"/>
                </a:ext>
              </a:extLst>
            </p:cNvPr>
            <p:cNvSpPr txBox="1"/>
            <p:nvPr/>
          </p:nvSpPr>
          <p:spPr>
            <a:xfrm>
              <a:off x="3601863" y="3867756"/>
              <a:ext cx="970137" cy="646331"/>
            </a:xfrm>
            <a:prstGeom prst="rect">
              <a:avLst/>
            </a:prstGeom>
            <a:noFill/>
          </p:spPr>
          <p:txBody>
            <a:bodyPr wrap="none" rtlCol="0">
              <a:spAutoFit/>
            </a:bodyPr>
            <a:lstStyle/>
            <a:p>
              <a:pPr algn="ctr"/>
              <a:r>
                <a:rPr kumimoji="1" lang="en-US" altLang="ja-JP" dirty="0" err="1"/>
                <a:t>scFv</a:t>
              </a:r>
              <a:endParaRPr kumimoji="1" lang="en-US" altLang="ja-JP" dirty="0"/>
            </a:p>
            <a:p>
              <a:pPr algn="ctr"/>
              <a:r>
                <a:rPr lang="en-US" altLang="ja-JP" dirty="0"/>
                <a:t>(30 </a:t>
              </a:r>
              <a:r>
                <a:rPr lang="en-US" altLang="ja-JP" dirty="0" err="1"/>
                <a:t>kDa</a:t>
              </a:r>
              <a:r>
                <a:rPr lang="en-US" altLang="ja-JP" dirty="0"/>
                <a:t>)</a:t>
              </a:r>
              <a:endParaRPr kumimoji="1" lang="ja-JP" altLang="en-US"/>
            </a:p>
          </p:txBody>
        </p:sp>
      </p:grpSp>
    </p:spTree>
    <p:extLst>
      <p:ext uri="{BB962C8B-B14F-4D97-AF65-F5344CB8AC3E}">
        <p14:creationId xmlns:p14="http://schemas.microsoft.com/office/powerpoint/2010/main" val="3677390200"/>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691"/>
                                        </p:tgtEl>
                                        <p:attrNameLst>
                                          <p:attrName>style.visibility</p:attrName>
                                        </p:attrNameLst>
                                      </p:cBhvr>
                                      <p:to>
                                        <p:strVal val="visible"/>
                                      </p:to>
                                    </p:set>
                                    <p:animEffect transition="in" filter="fade">
                                      <p:cBhvr>
                                        <p:cTn id="7" dur="1000"/>
                                        <p:tgtEl>
                                          <p:spTgt spid="691"/>
                                        </p:tgtEl>
                                      </p:cBhvr>
                                    </p:animEffect>
                                  </p:childTnLst>
                                </p:cTn>
                              </p:par>
                            </p:childTnLst>
                          </p:cTn>
                        </p:par>
                        <p:par>
                          <p:cTn id="8" fill="hold">
                            <p:stCondLst>
                              <p:cond delay="1000"/>
                            </p:stCondLst>
                            <p:childTnLst>
                              <p:par>
                                <p:cTn id="9" presetID="10" presetClass="entr" fill="hold" grpId="0" nodeType="afterEffect">
                                  <p:stCondLst>
                                    <p:cond delay="0"/>
                                  </p:stCondLst>
                                  <p:iterate>
                                    <p:tmAbs val="0"/>
                                  </p:iterate>
                                  <p:childTnLst>
                                    <p:set>
                                      <p:cBhvr>
                                        <p:cTn id="10" fill="hold"/>
                                        <p:tgtEl>
                                          <p:spTgt spid="696"/>
                                        </p:tgtEl>
                                        <p:attrNameLst>
                                          <p:attrName>style.visibility</p:attrName>
                                        </p:attrNameLst>
                                      </p:cBhvr>
                                      <p:to>
                                        <p:strVal val="visible"/>
                                      </p:to>
                                    </p:set>
                                    <p:animEffect transition="in" filter="fade">
                                      <p:cBhvr>
                                        <p:cTn id="11" dur="1000"/>
                                        <p:tgtEl>
                                          <p:spTgt spid="696"/>
                                        </p:tgtEl>
                                      </p:cBhvr>
                                    </p:animEffect>
                                  </p:childTnLst>
                                </p:cTn>
                              </p:par>
                            </p:childTnLst>
                          </p:cTn>
                        </p:par>
                        <p:par>
                          <p:cTn id="12" fill="hold">
                            <p:stCondLst>
                              <p:cond delay="2000"/>
                            </p:stCondLst>
                            <p:childTnLst>
                              <p:par>
                                <p:cTn id="13" presetID="10" presetClass="entr" fill="hold" grpId="0" nodeType="afterEffect">
                                  <p:stCondLst>
                                    <p:cond delay="0"/>
                                  </p:stCondLst>
                                  <p:iterate>
                                    <p:tmAbs val="0"/>
                                  </p:iterate>
                                  <p:childTnLst>
                                    <p:set>
                                      <p:cBhvr>
                                        <p:cTn id="14" fill="hold"/>
                                        <p:tgtEl>
                                          <p:spTgt spid="704"/>
                                        </p:tgtEl>
                                        <p:attrNameLst>
                                          <p:attrName>style.visibility</p:attrName>
                                        </p:attrNameLst>
                                      </p:cBhvr>
                                      <p:to>
                                        <p:strVal val="visible"/>
                                      </p:to>
                                    </p:set>
                                    <p:animEffect transition="in" filter="fade">
                                      <p:cBhvr>
                                        <p:cTn id="15" dur="1000"/>
                                        <p:tgtEl>
                                          <p:spTgt spid="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 grpId="0" animBg="1" advAuto="0"/>
      <p:bldP spid="696" grpId="0" animBg="1" advAuto="0"/>
      <p:bldP spid="704"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FC09B67-5435-1404-EEB1-B5A8D86F5DE1}"/>
              </a:ext>
            </a:extLst>
          </p:cNvPr>
          <p:cNvSpPr txBox="1"/>
          <p:nvPr/>
        </p:nvSpPr>
        <p:spPr>
          <a:xfrm>
            <a:off x="223029" y="264184"/>
            <a:ext cx="6052491" cy="523220"/>
          </a:xfrm>
          <a:prstGeom prst="rect">
            <a:avLst/>
          </a:prstGeom>
          <a:noFill/>
        </p:spPr>
        <p:txBody>
          <a:bodyPr wrap="none" rtlCol="0">
            <a:spAutoFit/>
          </a:bodyPr>
          <a:lstStyle/>
          <a:p>
            <a:r>
              <a:rPr kumimoji="1" lang="en-US" altLang="ja-JP" sz="2800" dirty="0"/>
              <a:t>Monoclonal </a:t>
            </a:r>
            <a:r>
              <a:rPr lang="en-US" altLang="ja-JP" sz="2800" dirty="0"/>
              <a:t>antibody is hetero-tetramer</a:t>
            </a:r>
            <a:endParaRPr kumimoji="1" lang="en-US" altLang="ja-JP" sz="2800" dirty="0"/>
          </a:p>
        </p:txBody>
      </p:sp>
      <p:grpSp>
        <p:nvGrpSpPr>
          <p:cNvPr id="16" name="グループ化 15">
            <a:extLst>
              <a:ext uri="{FF2B5EF4-FFF2-40B4-BE49-F238E27FC236}">
                <a16:creationId xmlns:a16="http://schemas.microsoft.com/office/drawing/2014/main" id="{178F0FA0-BEC2-7091-A0B2-589E4DE5FF7E}"/>
              </a:ext>
            </a:extLst>
          </p:cNvPr>
          <p:cNvGrpSpPr/>
          <p:nvPr/>
        </p:nvGrpSpPr>
        <p:grpSpPr>
          <a:xfrm>
            <a:off x="725964" y="3538886"/>
            <a:ext cx="3383555" cy="2602524"/>
            <a:chOff x="274320" y="855587"/>
            <a:chExt cx="3383555" cy="2602524"/>
          </a:xfrm>
        </p:grpSpPr>
        <p:pic>
          <p:nvPicPr>
            <p:cNvPr id="4" name="イメージ" descr="イメージ">
              <a:extLst>
                <a:ext uri="{FF2B5EF4-FFF2-40B4-BE49-F238E27FC236}">
                  <a16:creationId xmlns:a16="http://schemas.microsoft.com/office/drawing/2014/main" id="{48C1F8FF-85C9-DD4A-8ABF-93619C860F5D}"/>
                </a:ext>
              </a:extLst>
            </p:cNvPr>
            <p:cNvPicPr>
              <a:picLocks noChangeAspect="1"/>
            </p:cNvPicPr>
            <p:nvPr/>
          </p:nvPicPr>
          <p:blipFill>
            <a:blip r:embed="rId2"/>
            <a:srcRect l="16627" t="5640" r="14736" b="10379"/>
            <a:stretch>
              <a:fillRect/>
            </a:stretch>
          </p:blipFill>
          <p:spPr>
            <a:xfrm>
              <a:off x="577366" y="855587"/>
              <a:ext cx="2504998" cy="2140859"/>
            </a:xfrm>
            <a:prstGeom prst="rect">
              <a:avLst/>
            </a:prstGeom>
            <a:ln w="12700" cap="flat">
              <a:noFill/>
              <a:miter lim="400000"/>
            </a:ln>
            <a:effectLst/>
          </p:spPr>
        </p:pic>
        <p:sp>
          <p:nvSpPr>
            <p:cNvPr id="6" name="テキスト ボックス 5">
              <a:extLst>
                <a:ext uri="{FF2B5EF4-FFF2-40B4-BE49-F238E27FC236}">
                  <a16:creationId xmlns:a16="http://schemas.microsoft.com/office/drawing/2014/main" id="{9EC100DC-56A9-2214-0A13-BD5AD958FC64}"/>
                </a:ext>
              </a:extLst>
            </p:cNvPr>
            <p:cNvSpPr txBox="1"/>
            <p:nvPr/>
          </p:nvSpPr>
          <p:spPr>
            <a:xfrm>
              <a:off x="274320" y="2811780"/>
              <a:ext cx="3383555" cy="646331"/>
            </a:xfrm>
            <a:prstGeom prst="rect">
              <a:avLst/>
            </a:prstGeom>
            <a:noFill/>
          </p:spPr>
          <p:txBody>
            <a:bodyPr wrap="none" rtlCol="0">
              <a:spAutoFit/>
            </a:bodyPr>
            <a:lstStyle/>
            <a:p>
              <a:pPr algn="ctr"/>
              <a:r>
                <a:rPr kumimoji="1" lang="en-US" altLang="ja-JP" dirty="0"/>
                <a:t>Conventional antibody (whole Ab)</a:t>
              </a:r>
            </a:p>
            <a:p>
              <a:pPr algn="ctr"/>
              <a:r>
                <a:rPr lang="en-US" altLang="ja-JP" dirty="0"/>
                <a:t>(150 </a:t>
              </a:r>
              <a:r>
                <a:rPr lang="en-US" altLang="ja-JP" dirty="0" err="1"/>
                <a:t>kDa</a:t>
              </a:r>
              <a:r>
                <a:rPr lang="en-US" altLang="ja-JP" dirty="0"/>
                <a:t>)</a:t>
              </a:r>
              <a:endParaRPr kumimoji="1" lang="ja-JP" altLang="en-US"/>
            </a:p>
          </p:txBody>
        </p:sp>
      </p:grpSp>
      <p:grpSp>
        <p:nvGrpSpPr>
          <p:cNvPr id="9" name="グループ化 8">
            <a:extLst>
              <a:ext uri="{FF2B5EF4-FFF2-40B4-BE49-F238E27FC236}">
                <a16:creationId xmlns:a16="http://schemas.microsoft.com/office/drawing/2014/main" id="{2660F195-4E8A-FFE4-1E58-937EAF275FF0}"/>
              </a:ext>
            </a:extLst>
          </p:cNvPr>
          <p:cNvGrpSpPr/>
          <p:nvPr/>
        </p:nvGrpSpPr>
        <p:grpSpPr>
          <a:xfrm>
            <a:off x="686382" y="2693201"/>
            <a:ext cx="1367790" cy="411480"/>
            <a:chOff x="4027170" y="982980"/>
            <a:chExt cx="1367790" cy="411480"/>
          </a:xfrm>
        </p:grpSpPr>
        <p:sp>
          <p:nvSpPr>
            <p:cNvPr id="7" name="正方形/長方形 6">
              <a:extLst>
                <a:ext uri="{FF2B5EF4-FFF2-40B4-BE49-F238E27FC236}">
                  <a16:creationId xmlns:a16="http://schemas.microsoft.com/office/drawing/2014/main" id="{CAF56ACB-ACE7-6116-38A3-A9379213388F}"/>
                </a:ext>
              </a:extLst>
            </p:cNvPr>
            <p:cNvSpPr/>
            <p:nvPr/>
          </p:nvSpPr>
          <p:spPr>
            <a:xfrm>
              <a:off x="4377690" y="982980"/>
              <a:ext cx="1017270" cy="41148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9965543-898C-187A-A5D6-45A11263E3FB}"/>
                </a:ext>
              </a:extLst>
            </p:cNvPr>
            <p:cNvSpPr/>
            <p:nvPr/>
          </p:nvSpPr>
          <p:spPr>
            <a:xfrm>
              <a:off x="4027170" y="982980"/>
              <a:ext cx="350520" cy="411480"/>
            </a:xfrm>
            <a:prstGeom prst="rect">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08EA3135-70CB-D591-19CE-470DC930A9D0}"/>
              </a:ext>
            </a:extLst>
          </p:cNvPr>
          <p:cNvGrpSpPr/>
          <p:nvPr/>
        </p:nvGrpSpPr>
        <p:grpSpPr>
          <a:xfrm>
            <a:off x="688205" y="1502267"/>
            <a:ext cx="2785110" cy="411480"/>
            <a:chOff x="4027170" y="1720276"/>
            <a:chExt cx="2785110" cy="411480"/>
          </a:xfrm>
        </p:grpSpPr>
        <p:sp>
          <p:nvSpPr>
            <p:cNvPr id="11" name="正方形/長方形 10">
              <a:extLst>
                <a:ext uri="{FF2B5EF4-FFF2-40B4-BE49-F238E27FC236}">
                  <a16:creationId xmlns:a16="http://schemas.microsoft.com/office/drawing/2014/main" id="{54B2B5CA-9F47-A79C-4918-13345E96A22E}"/>
                </a:ext>
              </a:extLst>
            </p:cNvPr>
            <p:cNvSpPr/>
            <p:nvPr/>
          </p:nvSpPr>
          <p:spPr>
            <a:xfrm>
              <a:off x="4377690" y="1720276"/>
              <a:ext cx="2434590" cy="4114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D3D4C944-60ED-769D-77AF-3A5636F5F61D}"/>
                </a:ext>
              </a:extLst>
            </p:cNvPr>
            <p:cNvSpPr/>
            <p:nvPr/>
          </p:nvSpPr>
          <p:spPr>
            <a:xfrm>
              <a:off x="4027170" y="1720276"/>
              <a:ext cx="350520" cy="411480"/>
            </a:xfrm>
            <a:prstGeom prst="rect">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テキスト ボックス 14">
            <a:extLst>
              <a:ext uri="{FF2B5EF4-FFF2-40B4-BE49-F238E27FC236}">
                <a16:creationId xmlns:a16="http://schemas.microsoft.com/office/drawing/2014/main" id="{7C4C3FEB-4C7E-4B93-FB13-95BB7EDA5C0C}"/>
              </a:ext>
            </a:extLst>
          </p:cNvPr>
          <p:cNvSpPr txBox="1"/>
          <p:nvPr/>
        </p:nvSpPr>
        <p:spPr>
          <a:xfrm>
            <a:off x="630346" y="916148"/>
            <a:ext cx="2044534" cy="369332"/>
          </a:xfrm>
          <a:prstGeom prst="rect">
            <a:avLst/>
          </a:prstGeom>
          <a:noFill/>
        </p:spPr>
        <p:txBody>
          <a:bodyPr wrap="none" rtlCol="0">
            <a:spAutoFit/>
          </a:bodyPr>
          <a:lstStyle/>
          <a:p>
            <a:r>
              <a:rPr kumimoji="1" lang="en-US" altLang="ja-JP" dirty="0"/>
              <a:t>Heavy chain genes </a:t>
            </a:r>
            <a:endParaRPr kumimoji="1" lang="ja-JP" altLang="en-US"/>
          </a:p>
        </p:txBody>
      </p:sp>
      <p:grpSp>
        <p:nvGrpSpPr>
          <p:cNvPr id="17" name="グループ化 16">
            <a:extLst>
              <a:ext uri="{FF2B5EF4-FFF2-40B4-BE49-F238E27FC236}">
                <a16:creationId xmlns:a16="http://schemas.microsoft.com/office/drawing/2014/main" id="{3717AA48-4172-53F5-D6C6-33818276B91A}"/>
              </a:ext>
            </a:extLst>
          </p:cNvPr>
          <p:cNvGrpSpPr/>
          <p:nvPr/>
        </p:nvGrpSpPr>
        <p:grpSpPr>
          <a:xfrm>
            <a:off x="3823835" y="1502267"/>
            <a:ext cx="2785110" cy="411480"/>
            <a:chOff x="4027170" y="1720276"/>
            <a:chExt cx="2785110" cy="411480"/>
          </a:xfrm>
        </p:grpSpPr>
        <p:sp>
          <p:nvSpPr>
            <p:cNvPr id="18" name="正方形/長方形 17">
              <a:extLst>
                <a:ext uri="{FF2B5EF4-FFF2-40B4-BE49-F238E27FC236}">
                  <a16:creationId xmlns:a16="http://schemas.microsoft.com/office/drawing/2014/main" id="{2C4C2D1B-B028-02A8-65B0-750E01D742BB}"/>
                </a:ext>
              </a:extLst>
            </p:cNvPr>
            <p:cNvSpPr/>
            <p:nvPr/>
          </p:nvSpPr>
          <p:spPr>
            <a:xfrm>
              <a:off x="4377690" y="1720276"/>
              <a:ext cx="2434590" cy="4114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9A67B330-426F-AE94-8FD6-2C921556BB20}"/>
                </a:ext>
              </a:extLst>
            </p:cNvPr>
            <p:cNvSpPr/>
            <p:nvPr/>
          </p:nvSpPr>
          <p:spPr>
            <a:xfrm>
              <a:off x="4027170" y="1720276"/>
              <a:ext cx="350520" cy="411480"/>
            </a:xfrm>
            <a:prstGeom prst="rect">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a:extLst>
              <a:ext uri="{FF2B5EF4-FFF2-40B4-BE49-F238E27FC236}">
                <a16:creationId xmlns:a16="http://schemas.microsoft.com/office/drawing/2014/main" id="{D5FC6D05-9B9B-6C55-B946-5BEEDCAEFC79}"/>
              </a:ext>
            </a:extLst>
          </p:cNvPr>
          <p:cNvSpPr txBox="1"/>
          <p:nvPr/>
        </p:nvSpPr>
        <p:spPr>
          <a:xfrm>
            <a:off x="618456" y="2115781"/>
            <a:ext cx="1854162" cy="369332"/>
          </a:xfrm>
          <a:prstGeom prst="rect">
            <a:avLst/>
          </a:prstGeom>
          <a:noFill/>
        </p:spPr>
        <p:txBody>
          <a:bodyPr wrap="none" rtlCol="0">
            <a:spAutoFit/>
          </a:bodyPr>
          <a:lstStyle/>
          <a:p>
            <a:r>
              <a:rPr kumimoji="1" lang="en-US" altLang="ja-JP" dirty="0"/>
              <a:t>Light chain genes </a:t>
            </a:r>
            <a:endParaRPr kumimoji="1" lang="ja-JP" altLang="en-US"/>
          </a:p>
        </p:txBody>
      </p:sp>
      <p:grpSp>
        <p:nvGrpSpPr>
          <p:cNvPr id="22" name="グループ化 21">
            <a:extLst>
              <a:ext uri="{FF2B5EF4-FFF2-40B4-BE49-F238E27FC236}">
                <a16:creationId xmlns:a16="http://schemas.microsoft.com/office/drawing/2014/main" id="{06CC5142-66AD-874D-FD94-25EA93B1E827}"/>
              </a:ext>
            </a:extLst>
          </p:cNvPr>
          <p:cNvGrpSpPr/>
          <p:nvPr/>
        </p:nvGrpSpPr>
        <p:grpSpPr>
          <a:xfrm>
            <a:off x="2391857" y="2700655"/>
            <a:ext cx="1367790" cy="411480"/>
            <a:chOff x="4027170" y="982980"/>
            <a:chExt cx="1367790" cy="411480"/>
          </a:xfrm>
        </p:grpSpPr>
        <p:sp>
          <p:nvSpPr>
            <p:cNvPr id="23" name="正方形/長方形 22">
              <a:extLst>
                <a:ext uri="{FF2B5EF4-FFF2-40B4-BE49-F238E27FC236}">
                  <a16:creationId xmlns:a16="http://schemas.microsoft.com/office/drawing/2014/main" id="{B8AC75E1-F87C-3D45-BE36-2030C2B28527}"/>
                </a:ext>
              </a:extLst>
            </p:cNvPr>
            <p:cNvSpPr/>
            <p:nvPr/>
          </p:nvSpPr>
          <p:spPr>
            <a:xfrm>
              <a:off x="4377690" y="982980"/>
              <a:ext cx="1017270" cy="41148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435147A3-264A-17FA-8414-D639E04CE1DB}"/>
                </a:ext>
              </a:extLst>
            </p:cNvPr>
            <p:cNvSpPr/>
            <p:nvPr/>
          </p:nvSpPr>
          <p:spPr>
            <a:xfrm>
              <a:off x="4027170" y="982980"/>
              <a:ext cx="350520" cy="411480"/>
            </a:xfrm>
            <a:prstGeom prst="rect">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a:extLst>
              <a:ext uri="{FF2B5EF4-FFF2-40B4-BE49-F238E27FC236}">
                <a16:creationId xmlns:a16="http://schemas.microsoft.com/office/drawing/2014/main" id="{CB938BF9-898E-7A41-AAEC-EFC2B225DFF6}"/>
              </a:ext>
            </a:extLst>
          </p:cNvPr>
          <p:cNvSpPr txBox="1"/>
          <p:nvPr/>
        </p:nvSpPr>
        <p:spPr>
          <a:xfrm>
            <a:off x="5713586" y="2204308"/>
            <a:ext cx="1737912" cy="369332"/>
          </a:xfrm>
          <a:prstGeom prst="rect">
            <a:avLst/>
          </a:prstGeom>
          <a:noFill/>
        </p:spPr>
        <p:txBody>
          <a:bodyPr wrap="none" rtlCol="0">
            <a:spAutoFit/>
          </a:bodyPr>
          <a:lstStyle/>
          <a:p>
            <a:r>
              <a:rPr lang="en-US" altLang="ja-JP" dirty="0"/>
              <a:t>Gene expression</a:t>
            </a:r>
            <a:endParaRPr kumimoji="1" lang="ja-JP" altLang="en-US"/>
          </a:p>
        </p:txBody>
      </p:sp>
      <p:sp>
        <p:nvSpPr>
          <p:cNvPr id="26" name="テキスト ボックス 25">
            <a:extLst>
              <a:ext uri="{FF2B5EF4-FFF2-40B4-BE49-F238E27FC236}">
                <a16:creationId xmlns:a16="http://schemas.microsoft.com/office/drawing/2014/main" id="{BACF3B52-1A38-FEC5-B9B1-C6E5B65C39EA}"/>
              </a:ext>
            </a:extLst>
          </p:cNvPr>
          <p:cNvSpPr txBox="1"/>
          <p:nvPr/>
        </p:nvSpPr>
        <p:spPr>
          <a:xfrm>
            <a:off x="5975004" y="2840883"/>
            <a:ext cx="1215076" cy="369332"/>
          </a:xfrm>
          <a:prstGeom prst="rect">
            <a:avLst/>
          </a:prstGeom>
          <a:noFill/>
        </p:spPr>
        <p:txBody>
          <a:bodyPr wrap="none" rtlCol="0">
            <a:spAutoFit/>
          </a:bodyPr>
          <a:lstStyle/>
          <a:p>
            <a:r>
              <a:rPr lang="en-US" altLang="ja-JP" dirty="0"/>
              <a:t>Translation</a:t>
            </a:r>
            <a:endParaRPr kumimoji="1" lang="ja-JP" altLang="en-US"/>
          </a:p>
        </p:txBody>
      </p:sp>
      <p:sp>
        <p:nvSpPr>
          <p:cNvPr id="27" name="テキスト ボックス 26">
            <a:extLst>
              <a:ext uri="{FF2B5EF4-FFF2-40B4-BE49-F238E27FC236}">
                <a16:creationId xmlns:a16="http://schemas.microsoft.com/office/drawing/2014/main" id="{CC016F97-2D7C-4EB7-9333-10A3FFF380CB}"/>
              </a:ext>
            </a:extLst>
          </p:cNvPr>
          <p:cNvSpPr txBox="1"/>
          <p:nvPr/>
        </p:nvSpPr>
        <p:spPr>
          <a:xfrm>
            <a:off x="6148737" y="3477458"/>
            <a:ext cx="867610" cy="369332"/>
          </a:xfrm>
          <a:prstGeom prst="rect">
            <a:avLst/>
          </a:prstGeom>
          <a:noFill/>
        </p:spPr>
        <p:txBody>
          <a:bodyPr wrap="none" rtlCol="0">
            <a:spAutoFit/>
          </a:bodyPr>
          <a:lstStyle/>
          <a:p>
            <a:r>
              <a:rPr kumimoji="1" lang="en-US" altLang="ja-JP" dirty="0"/>
              <a:t>Folding</a:t>
            </a:r>
            <a:endParaRPr kumimoji="1" lang="ja-JP" altLang="en-US"/>
          </a:p>
        </p:txBody>
      </p:sp>
      <p:sp>
        <p:nvSpPr>
          <p:cNvPr id="28" name="テキスト ボックス 27">
            <a:extLst>
              <a:ext uri="{FF2B5EF4-FFF2-40B4-BE49-F238E27FC236}">
                <a16:creationId xmlns:a16="http://schemas.microsoft.com/office/drawing/2014/main" id="{EC805310-8BBD-CC61-DA79-A1F2AB927DE1}"/>
              </a:ext>
            </a:extLst>
          </p:cNvPr>
          <p:cNvSpPr txBox="1"/>
          <p:nvPr/>
        </p:nvSpPr>
        <p:spPr>
          <a:xfrm>
            <a:off x="5143337" y="4114033"/>
            <a:ext cx="3056093" cy="369332"/>
          </a:xfrm>
          <a:prstGeom prst="rect">
            <a:avLst/>
          </a:prstGeom>
          <a:noFill/>
        </p:spPr>
        <p:txBody>
          <a:bodyPr wrap="none" rtlCol="0">
            <a:spAutoFit/>
          </a:bodyPr>
          <a:lstStyle/>
          <a:p>
            <a:r>
              <a:rPr kumimoji="1" lang="en-US" altLang="ja-JP" dirty="0">
                <a:solidFill>
                  <a:srgbClr val="FF0000"/>
                </a:solidFill>
              </a:rPr>
              <a:t>Post-translational modification</a:t>
            </a:r>
            <a:endParaRPr kumimoji="1" lang="ja-JP" altLang="en-US">
              <a:solidFill>
                <a:srgbClr val="FF0000"/>
              </a:solidFill>
            </a:endParaRPr>
          </a:p>
        </p:txBody>
      </p:sp>
      <p:cxnSp>
        <p:nvCxnSpPr>
          <p:cNvPr id="30" name="直線矢印コネクタ 29">
            <a:extLst>
              <a:ext uri="{FF2B5EF4-FFF2-40B4-BE49-F238E27FC236}">
                <a16:creationId xmlns:a16="http://schemas.microsoft.com/office/drawing/2014/main" id="{7BE15B02-DABC-0132-58C7-AC040A3D2855}"/>
              </a:ext>
            </a:extLst>
          </p:cNvPr>
          <p:cNvCxnSpPr>
            <a:stCxn id="25" idx="2"/>
            <a:endCxn id="26" idx="0"/>
          </p:cNvCxnSpPr>
          <p:nvPr/>
        </p:nvCxnSpPr>
        <p:spPr>
          <a:xfrm>
            <a:off x="6582542" y="2573640"/>
            <a:ext cx="0" cy="267243"/>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0A5E5620-1682-3990-A7E0-E8FEF6BE15C2}"/>
              </a:ext>
            </a:extLst>
          </p:cNvPr>
          <p:cNvCxnSpPr/>
          <p:nvPr/>
        </p:nvCxnSpPr>
        <p:spPr>
          <a:xfrm>
            <a:off x="6579672" y="3210215"/>
            <a:ext cx="0" cy="267243"/>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C99DB555-7AA7-B211-5ABA-3D18DFC2F790}"/>
              </a:ext>
            </a:extLst>
          </p:cNvPr>
          <p:cNvCxnSpPr/>
          <p:nvPr/>
        </p:nvCxnSpPr>
        <p:spPr>
          <a:xfrm>
            <a:off x="6579672" y="3846790"/>
            <a:ext cx="0" cy="267243"/>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5E90EA9F-1E46-1957-9C74-BCBEFB6D127F}"/>
              </a:ext>
            </a:extLst>
          </p:cNvPr>
          <p:cNvSpPr txBox="1"/>
          <p:nvPr/>
        </p:nvSpPr>
        <p:spPr>
          <a:xfrm>
            <a:off x="6061245" y="4750608"/>
            <a:ext cx="1128835" cy="369332"/>
          </a:xfrm>
          <a:prstGeom prst="rect">
            <a:avLst/>
          </a:prstGeom>
          <a:noFill/>
        </p:spPr>
        <p:txBody>
          <a:bodyPr wrap="none" rtlCol="0">
            <a:spAutoFit/>
          </a:bodyPr>
          <a:lstStyle/>
          <a:p>
            <a:r>
              <a:rPr kumimoji="1" lang="en-US" altLang="ja-JP" dirty="0">
                <a:solidFill>
                  <a:srgbClr val="FF0000"/>
                </a:solidFill>
              </a:rPr>
              <a:t>Assembly </a:t>
            </a:r>
            <a:endParaRPr kumimoji="1" lang="ja-JP" altLang="en-US">
              <a:solidFill>
                <a:srgbClr val="FF0000"/>
              </a:solidFill>
            </a:endParaRPr>
          </a:p>
        </p:txBody>
      </p:sp>
      <p:cxnSp>
        <p:nvCxnSpPr>
          <p:cNvPr id="34" name="直線矢印コネクタ 33">
            <a:extLst>
              <a:ext uri="{FF2B5EF4-FFF2-40B4-BE49-F238E27FC236}">
                <a16:creationId xmlns:a16="http://schemas.microsoft.com/office/drawing/2014/main" id="{6E568D50-5692-F76A-19BA-8822125B7E2E}"/>
              </a:ext>
            </a:extLst>
          </p:cNvPr>
          <p:cNvCxnSpPr/>
          <p:nvPr/>
        </p:nvCxnSpPr>
        <p:spPr>
          <a:xfrm>
            <a:off x="6579672" y="4483365"/>
            <a:ext cx="0" cy="267243"/>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059AF982-6F8E-BAF3-8F63-A5B9E3FA281D}"/>
              </a:ext>
            </a:extLst>
          </p:cNvPr>
          <p:cNvSpPr txBox="1"/>
          <p:nvPr/>
        </p:nvSpPr>
        <p:spPr>
          <a:xfrm>
            <a:off x="5120421" y="6014528"/>
            <a:ext cx="3507755" cy="646331"/>
          </a:xfrm>
          <a:prstGeom prst="rect">
            <a:avLst/>
          </a:prstGeom>
          <a:noFill/>
        </p:spPr>
        <p:txBody>
          <a:bodyPr wrap="none" rtlCol="0">
            <a:spAutoFit/>
          </a:bodyPr>
          <a:lstStyle/>
          <a:p>
            <a:pPr algn="ctr"/>
            <a:r>
              <a:rPr kumimoji="1" lang="en-US" altLang="ja-JP" dirty="0"/>
              <a:t>Host cell: Hybridoma, CHO, HEK293</a:t>
            </a:r>
          </a:p>
          <a:p>
            <a:pPr algn="ctr"/>
            <a:r>
              <a:rPr lang="en-US" altLang="ja-JP" dirty="0"/>
              <a:t>(Optional: animals)</a:t>
            </a:r>
            <a:endParaRPr kumimoji="1" lang="ja-JP" altLang="en-US"/>
          </a:p>
        </p:txBody>
      </p:sp>
      <p:cxnSp>
        <p:nvCxnSpPr>
          <p:cNvPr id="37" name="直線矢印コネクタ 36">
            <a:extLst>
              <a:ext uri="{FF2B5EF4-FFF2-40B4-BE49-F238E27FC236}">
                <a16:creationId xmlns:a16="http://schemas.microsoft.com/office/drawing/2014/main" id="{DAE8F6DB-ABE8-3C5C-3A58-BBFA740EECFF}"/>
              </a:ext>
            </a:extLst>
          </p:cNvPr>
          <p:cNvCxnSpPr/>
          <p:nvPr/>
        </p:nvCxnSpPr>
        <p:spPr>
          <a:xfrm>
            <a:off x="6579672" y="5119940"/>
            <a:ext cx="0" cy="267243"/>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568D80D0-4F82-BF4E-83B7-AA14913225FB}"/>
              </a:ext>
            </a:extLst>
          </p:cNvPr>
          <p:cNvSpPr txBox="1"/>
          <p:nvPr/>
        </p:nvSpPr>
        <p:spPr>
          <a:xfrm>
            <a:off x="6119706" y="5397193"/>
            <a:ext cx="919932" cy="369332"/>
          </a:xfrm>
          <a:prstGeom prst="rect">
            <a:avLst/>
          </a:prstGeom>
          <a:noFill/>
        </p:spPr>
        <p:txBody>
          <a:bodyPr wrap="none" rtlCol="0">
            <a:spAutoFit/>
          </a:bodyPr>
          <a:lstStyle/>
          <a:p>
            <a:r>
              <a:rPr kumimoji="1" lang="en-US" altLang="ja-JP" dirty="0">
                <a:solidFill>
                  <a:srgbClr val="3333FF"/>
                </a:solidFill>
              </a:rPr>
              <a:t>Product</a:t>
            </a:r>
            <a:endParaRPr kumimoji="1" lang="ja-JP" altLang="en-US">
              <a:solidFill>
                <a:srgbClr val="3333FF"/>
              </a:solidFill>
            </a:endParaRPr>
          </a:p>
        </p:txBody>
      </p:sp>
    </p:spTree>
    <p:extLst>
      <p:ext uri="{BB962C8B-B14F-4D97-AF65-F5344CB8AC3E}">
        <p14:creationId xmlns:p14="http://schemas.microsoft.com/office/powerpoint/2010/main" val="178914822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8332" y="229479"/>
            <a:ext cx="8686800" cy="709613"/>
          </a:xfrm>
        </p:spPr>
        <p:txBody>
          <a:bodyPr/>
          <a:lstStyle/>
          <a:p>
            <a:pPr eaLnBrk="1" hangingPunct="1"/>
            <a:r>
              <a:rPr lang="en-US" altLang="ja-JP" sz="3000" b="1" dirty="0">
                <a:solidFill>
                  <a:schemeClr val="tx1">
                    <a:lumMod val="95000"/>
                    <a:lumOff val="5000"/>
                  </a:schemeClr>
                </a:solidFill>
              </a:rPr>
              <a:t>Application to SPR sensor</a:t>
            </a:r>
            <a:endParaRPr lang="ja-JP" altLang="en-US" sz="3000" dirty="0">
              <a:solidFill>
                <a:schemeClr val="tx1">
                  <a:lumMod val="95000"/>
                  <a:lumOff val="5000"/>
                </a:schemeClr>
              </a:solidFill>
            </a:endParaRP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1109663"/>
            <a:ext cx="6345238"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descr="f3_biac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925" y="2163763"/>
            <a:ext cx="2586038"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6621463" y="1657350"/>
            <a:ext cx="1812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a:solidFill>
                  <a:srgbClr val="4D4D4D"/>
                </a:solidFill>
              </a:rPr>
              <a:t>Biacore X-100</a:t>
            </a:r>
          </a:p>
        </p:txBody>
      </p:sp>
      <p:sp>
        <p:nvSpPr>
          <p:cNvPr id="31750" name="Text Box 6"/>
          <p:cNvSpPr txBox="1">
            <a:spLocks noChangeArrowheads="1"/>
          </p:cNvSpPr>
          <p:nvPr/>
        </p:nvSpPr>
        <p:spPr bwMode="auto">
          <a:xfrm>
            <a:off x="649288" y="1300163"/>
            <a:ext cx="2936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sz="2400" b="1">
                <a:solidFill>
                  <a:srgbClr val="4D4D4D"/>
                </a:solidFill>
              </a:rPr>
              <a:t>SPR</a:t>
            </a:r>
            <a:r>
              <a:rPr lang="ja-JP" altLang="en-US" sz="2400" b="1">
                <a:solidFill>
                  <a:srgbClr val="4D4D4D"/>
                </a:solidFill>
              </a:rPr>
              <a:t>センサーの原理</a:t>
            </a:r>
          </a:p>
        </p:txBody>
      </p:sp>
      <p:pic>
        <p:nvPicPr>
          <p:cNvPr id="31751" name="Picture 7" descr="RIMG0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835525"/>
            <a:ext cx="248285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 Box 8"/>
          <p:cNvSpPr txBox="1">
            <a:spLocks noChangeArrowheads="1"/>
          </p:cNvSpPr>
          <p:nvPr/>
        </p:nvSpPr>
        <p:spPr bwMode="auto">
          <a:xfrm>
            <a:off x="39688" y="6488113"/>
            <a:ext cx="2905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rgbClr val="4D4D4D"/>
                </a:solidFill>
              </a:rPr>
              <a:t>Chip for SPR sensing</a:t>
            </a:r>
          </a:p>
        </p:txBody>
      </p:sp>
      <p:pic>
        <p:nvPicPr>
          <p:cNvPr id="20"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751" y="1098551"/>
            <a:ext cx="6345238"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descr="f3_biacor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13487" y="2152651"/>
            <a:ext cx="2586038"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RIMG000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6387" y="4824413"/>
            <a:ext cx="248285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3" name="グループ化 1"/>
          <p:cNvGrpSpPr>
            <a:grpSpLocks/>
          </p:cNvGrpSpPr>
          <p:nvPr/>
        </p:nvGrpSpPr>
        <p:grpSpPr bwMode="auto">
          <a:xfrm>
            <a:off x="4716463" y="4360863"/>
            <a:ext cx="4290155" cy="2614612"/>
            <a:chOff x="4932040" y="3334667"/>
            <a:chExt cx="4290155" cy="2614613"/>
          </a:xfrm>
        </p:grpSpPr>
        <p:grpSp>
          <p:nvGrpSpPr>
            <p:cNvPr id="31754" name="Group 14"/>
            <p:cNvGrpSpPr>
              <a:grpSpLocks/>
            </p:cNvGrpSpPr>
            <p:nvPr/>
          </p:nvGrpSpPr>
          <p:grpSpPr bwMode="auto">
            <a:xfrm>
              <a:off x="4932040" y="3334667"/>
              <a:ext cx="2774950" cy="2614613"/>
              <a:chOff x="768" y="2347"/>
              <a:chExt cx="1748" cy="1647"/>
            </a:xfrm>
          </p:grpSpPr>
          <p:sp>
            <p:nvSpPr>
              <p:cNvPr id="31759" name="Rectangle 15"/>
              <p:cNvSpPr>
                <a:spLocks noChangeArrowheads="1"/>
              </p:cNvSpPr>
              <p:nvPr/>
            </p:nvSpPr>
            <p:spPr bwMode="auto">
              <a:xfrm>
                <a:off x="795" y="2415"/>
                <a:ext cx="1390" cy="668"/>
              </a:xfrm>
              <a:prstGeom prst="rect">
                <a:avLst/>
              </a:prstGeom>
              <a:gradFill rotWithShape="1">
                <a:gsLst>
                  <a:gs pos="0">
                    <a:schemeClr val="bg1"/>
                  </a:gs>
                  <a:gs pos="100000">
                    <a:srgbClr val="66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0" lang="ja-JP" altLang="en-US">
                  <a:solidFill>
                    <a:srgbClr val="4D4D4D"/>
                  </a:solidFill>
                  <a:latin typeface="Arial" charset="0"/>
                </a:endParaRPr>
              </a:p>
            </p:txBody>
          </p:sp>
          <p:pic>
            <p:nvPicPr>
              <p:cNvPr id="3176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 y="2810"/>
                <a:ext cx="1453" cy="1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61" name="Text Box 17"/>
              <p:cNvSpPr txBox="1">
                <a:spLocks noChangeArrowheads="1"/>
              </p:cNvSpPr>
              <p:nvPr/>
            </p:nvSpPr>
            <p:spPr bwMode="auto">
              <a:xfrm>
                <a:off x="783" y="3744"/>
                <a:ext cx="46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sz="2000" b="1">
                    <a:solidFill>
                      <a:srgbClr val="4D4D4D"/>
                    </a:solidFill>
                  </a:rPr>
                  <a:t>lazer</a:t>
                </a:r>
              </a:p>
            </p:txBody>
          </p:sp>
          <p:sp>
            <p:nvSpPr>
              <p:cNvPr id="31762" name="Text Box 18"/>
              <p:cNvSpPr txBox="1">
                <a:spLocks noChangeArrowheads="1"/>
              </p:cNvSpPr>
              <p:nvPr/>
            </p:nvSpPr>
            <p:spPr bwMode="auto">
              <a:xfrm>
                <a:off x="1991" y="3330"/>
                <a:ext cx="525"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sz="2000" b="1">
                    <a:solidFill>
                      <a:srgbClr val="4D4D4D"/>
                    </a:solidFill>
                  </a:rPr>
                  <a:t>Prism</a:t>
                </a:r>
              </a:p>
            </p:txBody>
          </p:sp>
          <p:pic>
            <p:nvPicPr>
              <p:cNvPr id="31763"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 y="2347"/>
                <a:ext cx="1076" cy="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1755" name="Text Box 20"/>
            <p:cNvSpPr txBox="1">
              <a:spLocks noChangeArrowheads="1"/>
            </p:cNvSpPr>
            <p:nvPr/>
          </p:nvSpPr>
          <p:spPr bwMode="auto">
            <a:xfrm>
              <a:off x="8135615" y="4328442"/>
              <a:ext cx="72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sz="2000" b="1">
                  <a:solidFill>
                    <a:srgbClr val="4D4D4D"/>
                  </a:solidFill>
                </a:rPr>
                <a:t>Gold</a:t>
              </a:r>
            </a:p>
          </p:txBody>
        </p:sp>
        <p:sp>
          <p:nvSpPr>
            <p:cNvPr id="31756" name="Text Box 21"/>
            <p:cNvSpPr txBox="1">
              <a:spLocks noChangeArrowheads="1"/>
            </p:cNvSpPr>
            <p:nvPr/>
          </p:nvSpPr>
          <p:spPr bwMode="auto">
            <a:xfrm>
              <a:off x="7702227" y="3987129"/>
              <a:ext cx="15199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sz="2000" b="1" dirty="0">
                  <a:solidFill>
                    <a:srgbClr val="4D4D4D"/>
                  </a:solidFill>
                </a:rPr>
                <a:t>plastic film</a:t>
              </a:r>
            </a:p>
          </p:txBody>
        </p:sp>
        <p:sp>
          <p:nvSpPr>
            <p:cNvPr id="31757" name="Line 23"/>
            <p:cNvSpPr>
              <a:spLocks noChangeShapeType="1"/>
            </p:cNvSpPr>
            <p:nvPr/>
          </p:nvSpPr>
          <p:spPr bwMode="auto">
            <a:xfrm flipH="1">
              <a:off x="7216452" y="4595142"/>
              <a:ext cx="820738" cy="60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a:solidFill>
                  <a:srgbClr val="4D4D4D"/>
                </a:solidFill>
                <a:latin typeface="Arial" charset="0"/>
              </a:endParaRPr>
            </a:p>
          </p:txBody>
        </p:sp>
        <p:sp>
          <p:nvSpPr>
            <p:cNvPr id="31758" name="Line 24"/>
            <p:cNvSpPr>
              <a:spLocks noChangeShapeType="1"/>
            </p:cNvSpPr>
            <p:nvPr/>
          </p:nvSpPr>
          <p:spPr bwMode="auto">
            <a:xfrm flipH="1">
              <a:off x="7202165" y="4250654"/>
              <a:ext cx="539750" cy="271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a:solidFill>
                  <a:srgbClr val="4D4D4D"/>
                </a:solidFill>
                <a:latin typeface="Arial" charset="0"/>
              </a:endParaRPr>
            </a:p>
          </p:txBody>
        </p:sp>
      </p:grpSp>
    </p:spTree>
    <p:extLst>
      <p:ext uri="{BB962C8B-B14F-4D97-AF65-F5344CB8AC3E}">
        <p14:creationId xmlns:p14="http://schemas.microsoft.com/office/powerpoint/2010/main" val="2059168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p:cNvGraphicFramePr>
          <p:nvPr/>
        </p:nvGraphicFramePr>
        <p:xfrm>
          <a:off x="489005" y="546652"/>
          <a:ext cx="8165990" cy="5764695"/>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p:cNvSpPr txBox="1"/>
          <p:nvPr/>
        </p:nvSpPr>
        <p:spPr>
          <a:xfrm>
            <a:off x="448056" y="6309360"/>
            <a:ext cx="6966651" cy="369332"/>
          </a:xfrm>
          <a:prstGeom prst="rect">
            <a:avLst/>
          </a:prstGeom>
          <a:noFill/>
        </p:spPr>
        <p:txBody>
          <a:bodyPr wrap="none" rtlCol="0">
            <a:spAutoFit/>
          </a:bodyPr>
          <a:lstStyle/>
          <a:p>
            <a:r>
              <a:rPr kumimoji="1" lang="en-US" altLang="ja-JP" dirty="0"/>
              <a:t>SPR signals for antigen-antibody interaction was significantly improved. </a:t>
            </a:r>
            <a:endParaRPr kumimoji="1" lang="ja-JP" altLang="en-US" dirty="0"/>
          </a:p>
        </p:txBody>
      </p:sp>
    </p:spTree>
    <p:extLst>
      <p:ext uri="{BB962C8B-B14F-4D97-AF65-F5344CB8AC3E}">
        <p14:creationId xmlns:p14="http://schemas.microsoft.com/office/powerpoint/2010/main" val="1533383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分離を極める。"/>
          <p:cNvSpPr txBox="1"/>
          <p:nvPr/>
        </p:nvSpPr>
        <p:spPr>
          <a:xfrm>
            <a:off x="324641" y="297367"/>
            <a:ext cx="7923516" cy="375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800"/>
            </a:lvl1pPr>
          </a:lstStyle>
          <a:p>
            <a:r>
              <a:rPr lang="en-US" sz="1969" dirty="0"/>
              <a:t>Antibody-immobilized solid supports for immuno-diagnostics and bioprocess</a:t>
            </a:r>
            <a:endParaRPr sz="1969" dirty="0"/>
          </a:p>
        </p:txBody>
      </p:sp>
      <p:grpSp>
        <p:nvGrpSpPr>
          <p:cNvPr id="691" name="グループ"/>
          <p:cNvGrpSpPr/>
          <p:nvPr/>
        </p:nvGrpSpPr>
        <p:grpSpPr>
          <a:xfrm>
            <a:off x="428502" y="927670"/>
            <a:ext cx="3022438" cy="2436164"/>
            <a:chOff x="0" y="0"/>
            <a:chExt cx="4298577" cy="3464765"/>
          </a:xfrm>
        </p:grpSpPr>
        <p:grpSp>
          <p:nvGrpSpPr>
            <p:cNvPr id="689" name="グループ"/>
            <p:cNvGrpSpPr/>
            <p:nvPr/>
          </p:nvGrpSpPr>
          <p:grpSpPr>
            <a:xfrm>
              <a:off x="355041" y="0"/>
              <a:ext cx="3943536" cy="2492678"/>
              <a:chOff x="0" y="0"/>
              <a:chExt cx="3943534" cy="2492677"/>
            </a:xfrm>
          </p:grpSpPr>
          <p:pic>
            <p:nvPicPr>
              <p:cNvPr id="687" name="Z.jpeg" descr="Z.jpeg"/>
              <p:cNvPicPr>
                <a:picLocks noChangeAspect="1"/>
              </p:cNvPicPr>
              <p:nvPr/>
            </p:nvPicPr>
            <p:blipFill>
              <a:blip r:embed="rId2"/>
              <a:stretch>
                <a:fillRect/>
              </a:stretch>
            </p:blipFill>
            <p:spPr>
              <a:xfrm>
                <a:off x="1348668" y="0"/>
                <a:ext cx="2594867" cy="913009"/>
              </a:xfrm>
              <a:prstGeom prst="rect">
                <a:avLst/>
              </a:prstGeom>
              <a:ln w="12700" cap="flat">
                <a:solidFill>
                  <a:srgbClr val="0056D6"/>
                </a:solidFill>
                <a:prstDash val="solid"/>
                <a:miter lim="400000"/>
              </a:ln>
              <a:effectLst/>
            </p:spPr>
          </p:pic>
          <p:pic>
            <p:nvPicPr>
              <p:cNvPr id="688" name="wm_2008_066_1.jpg" descr="wm_2008_066_1.jpg"/>
              <p:cNvPicPr>
                <a:picLocks noChangeAspect="1"/>
              </p:cNvPicPr>
              <p:nvPr/>
            </p:nvPicPr>
            <p:blipFill>
              <a:blip r:embed="rId3"/>
              <a:stretch>
                <a:fillRect/>
              </a:stretch>
            </p:blipFill>
            <p:spPr>
              <a:xfrm>
                <a:off x="0" y="753858"/>
                <a:ext cx="2126996" cy="1738820"/>
              </a:xfrm>
              <a:prstGeom prst="rect">
                <a:avLst/>
              </a:prstGeom>
              <a:ln w="12700" cap="flat">
                <a:solidFill>
                  <a:srgbClr val="0061FE"/>
                </a:solidFill>
                <a:prstDash val="solid"/>
                <a:miter lim="400000"/>
              </a:ln>
              <a:effectLst/>
            </p:spPr>
          </p:pic>
        </p:grpSp>
        <p:sp>
          <p:nvSpPr>
            <p:cNvPr id="690" name="検査用メンブレン…"/>
            <p:cNvSpPr txBox="1"/>
            <p:nvPr/>
          </p:nvSpPr>
          <p:spPr>
            <a:xfrm>
              <a:off x="0" y="2808084"/>
              <a:ext cx="2689374" cy="656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r>
                <a:rPr lang="en-US" sz="1266" dirty="0"/>
                <a:t>Lateral-flow immunoassay</a:t>
              </a:r>
              <a:endParaRPr sz="1266" dirty="0"/>
            </a:p>
            <a:p>
              <a:r>
                <a:rPr sz="1266" dirty="0"/>
                <a:t>(</a:t>
              </a:r>
              <a:r>
                <a:rPr lang="en-US" sz="1266" dirty="0"/>
                <a:t>Nitrocellulose</a:t>
              </a:r>
              <a:r>
                <a:rPr sz="1266" dirty="0"/>
                <a:t> membrane)</a:t>
              </a:r>
            </a:p>
          </p:txBody>
        </p:sp>
      </p:grpSp>
      <p:grpSp>
        <p:nvGrpSpPr>
          <p:cNvPr id="696" name="グループ"/>
          <p:cNvGrpSpPr/>
          <p:nvPr/>
        </p:nvGrpSpPr>
        <p:grpSpPr>
          <a:xfrm>
            <a:off x="6187636" y="909236"/>
            <a:ext cx="2483672" cy="2461846"/>
            <a:chOff x="0" y="-1"/>
            <a:chExt cx="3532331" cy="3501291"/>
          </a:xfrm>
        </p:grpSpPr>
        <p:sp>
          <p:nvSpPr>
            <p:cNvPr id="692" name="検査用プレート…"/>
            <p:cNvSpPr txBox="1"/>
            <p:nvPr/>
          </p:nvSpPr>
          <p:spPr>
            <a:xfrm>
              <a:off x="597725" y="2844609"/>
              <a:ext cx="2580124" cy="656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ctr"/>
              <a:r>
                <a:rPr lang="en-US" sz="1266" dirty="0"/>
                <a:t>ELISA</a:t>
              </a:r>
              <a:endParaRPr sz="1266" dirty="0"/>
            </a:p>
            <a:p>
              <a:r>
                <a:rPr sz="1266" dirty="0"/>
                <a:t>（Flat </a:t>
              </a:r>
              <a:r>
                <a:rPr lang="en-US" sz="1266" dirty="0"/>
                <a:t>polystyrene </a:t>
              </a:r>
              <a:r>
                <a:rPr sz="1266" dirty="0"/>
                <a:t>plate）</a:t>
              </a:r>
            </a:p>
          </p:txBody>
        </p:sp>
        <p:grpSp>
          <p:nvGrpSpPr>
            <p:cNvPr id="695" name="グループ"/>
            <p:cNvGrpSpPr/>
            <p:nvPr/>
          </p:nvGrpSpPr>
          <p:grpSpPr>
            <a:xfrm>
              <a:off x="0" y="-1"/>
              <a:ext cx="3532331" cy="2476285"/>
              <a:chOff x="0" y="0"/>
              <a:chExt cx="3532331" cy="2476283"/>
            </a:xfrm>
          </p:grpSpPr>
          <p:pic>
            <p:nvPicPr>
              <p:cNvPr id="693" name="2Q==.jpeg" descr="2Q==.jpeg"/>
              <p:cNvPicPr>
                <a:picLocks noChangeAspect="1"/>
              </p:cNvPicPr>
              <p:nvPr/>
            </p:nvPicPr>
            <p:blipFill>
              <a:blip r:embed="rId4"/>
              <a:stretch>
                <a:fillRect/>
              </a:stretch>
            </p:blipFill>
            <p:spPr>
              <a:xfrm>
                <a:off x="1017661" y="0"/>
                <a:ext cx="2514671" cy="882457"/>
              </a:xfrm>
              <a:prstGeom prst="rect">
                <a:avLst/>
              </a:prstGeom>
              <a:ln w="12700" cap="flat">
                <a:solidFill>
                  <a:srgbClr val="0061FE"/>
                </a:solidFill>
                <a:prstDash val="solid"/>
                <a:miter lim="400000"/>
              </a:ln>
              <a:effectLst/>
            </p:spPr>
          </p:pic>
          <p:pic>
            <p:nvPicPr>
              <p:cNvPr id="694" name="イメージ" descr="イメージ"/>
              <p:cNvPicPr>
                <a:picLocks noChangeAspect="1"/>
              </p:cNvPicPr>
              <p:nvPr/>
            </p:nvPicPr>
            <p:blipFill>
              <a:blip r:embed="rId5"/>
              <a:srcRect t="9078" b="9078"/>
              <a:stretch>
                <a:fillRect/>
              </a:stretch>
            </p:blipFill>
            <p:spPr>
              <a:xfrm>
                <a:off x="0" y="816402"/>
                <a:ext cx="2304413" cy="1659882"/>
              </a:xfrm>
              <a:prstGeom prst="rect">
                <a:avLst/>
              </a:prstGeom>
              <a:ln w="12700" cap="flat">
                <a:solidFill>
                  <a:srgbClr val="0061FE"/>
                </a:solidFill>
                <a:prstDash val="solid"/>
                <a:miter lim="400000"/>
              </a:ln>
              <a:effectLst/>
            </p:spPr>
          </p:pic>
        </p:grpSp>
      </p:grpSp>
      <p:sp>
        <p:nvSpPr>
          <p:cNvPr id="697" name="クロマトグラフィビーズ…"/>
          <p:cNvSpPr txBox="1"/>
          <p:nvPr/>
        </p:nvSpPr>
        <p:spPr>
          <a:xfrm>
            <a:off x="961627" y="5961043"/>
            <a:ext cx="1136338" cy="4617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ctr"/>
            <a:r>
              <a:rPr lang="en-US" sz="1266" dirty="0"/>
              <a:t>SPR sensor</a:t>
            </a:r>
            <a:endParaRPr sz="1266" dirty="0"/>
          </a:p>
          <a:p>
            <a:pPr algn="ctr"/>
            <a:r>
              <a:rPr sz="1266" dirty="0"/>
              <a:t>(</a:t>
            </a:r>
            <a:r>
              <a:rPr lang="en-US" sz="1266" dirty="0"/>
              <a:t>Gold thin layer</a:t>
            </a:r>
            <a:r>
              <a:rPr sz="1266" dirty="0"/>
              <a:t>)</a:t>
            </a:r>
          </a:p>
        </p:txBody>
      </p:sp>
      <p:grpSp>
        <p:nvGrpSpPr>
          <p:cNvPr id="704" name="グループ"/>
          <p:cNvGrpSpPr/>
          <p:nvPr/>
        </p:nvGrpSpPr>
        <p:grpSpPr>
          <a:xfrm>
            <a:off x="6431252" y="3905844"/>
            <a:ext cx="2563061" cy="2640851"/>
            <a:chOff x="805861" y="0"/>
            <a:chExt cx="3645240" cy="3755874"/>
          </a:xfrm>
        </p:grpSpPr>
        <p:sp>
          <p:nvSpPr>
            <p:cNvPr id="701" name="検査用ビーズ…"/>
            <p:cNvSpPr txBox="1"/>
            <p:nvPr/>
          </p:nvSpPr>
          <p:spPr>
            <a:xfrm>
              <a:off x="1355979" y="3099193"/>
              <a:ext cx="2744546" cy="656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r>
                <a:rPr lang="en-US" sz="1266" dirty="0">
                  <a:solidFill>
                    <a:srgbClr val="FF0000"/>
                  </a:solidFill>
                </a:rPr>
                <a:t>Latex agglutination assay</a:t>
              </a:r>
              <a:endParaRPr sz="1266" dirty="0">
                <a:solidFill>
                  <a:srgbClr val="FF0000"/>
                </a:solidFill>
              </a:endParaRPr>
            </a:p>
            <a:p>
              <a:r>
                <a:rPr sz="1266" dirty="0"/>
                <a:t>(Non-porous </a:t>
              </a:r>
              <a:r>
                <a:rPr lang="en-US" sz="1266" dirty="0"/>
                <a:t>PS latex beads</a:t>
              </a:r>
              <a:r>
                <a:rPr sz="1266" dirty="0"/>
                <a:t>)</a:t>
              </a:r>
            </a:p>
          </p:txBody>
        </p:sp>
        <p:pic>
          <p:nvPicPr>
            <p:cNvPr id="702" name="3500_main.png.jpeg" descr="3500_main.png.jpeg"/>
            <p:cNvPicPr>
              <a:picLocks noChangeAspect="1"/>
            </p:cNvPicPr>
            <p:nvPr/>
          </p:nvPicPr>
          <p:blipFill>
            <a:blip r:embed="rId6"/>
            <a:srcRect l="14922" t="11054" r="14922" b="11054"/>
            <a:stretch>
              <a:fillRect/>
            </a:stretch>
          </p:blipFill>
          <p:spPr>
            <a:xfrm>
              <a:off x="2473151" y="0"/>
              <a:ext cx="1977950" cy="1828968"/>
            </a:xfrm>
            <a:prstGeom prst="rect">
              <a:avLst/>
            </a:prstGeom>
            <a:ln w="12700" cap="flat">
              <a:solidFill>
                <a:srgbClr val="0061FE"/>
              </a:solidFill>
              <a:prstDash val="solid"/>
              <a:miter lim="400000"/>
            </a:ln>
            <a:effectLst/>
          </p:spPr>
        </p:pic>
        <p:pic>
          <p:nvPicPr>
            <p:cNvPr id="703" name="immutex_03.jpg" descr="immutex_03.jpg"/>
            <p:cNvPicPr>
              <a:picLocks noChangeAspect="1"/>
            </p:cNvPicPr>
            <p:nvPr/>
          </p:nvPicPr>
          <p:blipFill>
            <a:blip r:embed="rId7"/>
            <a:srcRect r="5335"/>
            <a:stretch>
              <a:fillRect/>
            </a:stretch>
          </p:blipFill>
          <p:spPr>
            <a:xfrm>
              <a:off x="805861" y="1101909"/>
              <a:ext cx="1885413" cy="1666349"/>
            </a:xfrm>
            <a:prstGeom prst="rect">
              <a:avLst/>
            </a:prstGeom>
            <a:ln w="12700" cap="flat">
              <a:solidFill>
                <a:srgbClr val="0061FE"/>
              </a:solidFill>
              <a:prstDash val="solid"/>
              <a:miter lim="400000"/>
            </a:ln>
            <a:effectLst/>
          </p:spPr>
        </p:pic>
      </p:grpSp>
      <p:pic>
        <p:nvPicPr>
          <p:cNvPr id="3" name="Picture 4" descr="f3_biacore">
            <a:extLst>
              <a:ext uri="{FF2B5EF4-FFF2-40B4-BE49-F238E27FC236}">
                <a16:creationId xmlns:a16="http://schemas.microsoft.com/office/drawing/2014/main" id="{8BED5476-7957-7306-D949-5B4C5774DC4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626423" y="3715399"/>
            <a:ext cx="1674425" cy="1360920"/>
          </a:xfrm>
          <a:prstGeom prst="rect">
            <a:avLst/>
          </a:prstGeom>
          <a:noFill/>
          <a:ln w="19050">
            <a:solidFill>
              <a:srgbClr val="3333FF"/>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descr="RIMG0005">
            <a:extLst>
              <a:ext uri="{FF2B5EF4-FFF2-40B4-BE49-F238E27FC236}">
                <a16:creationId xmlns:a16="http://schemas.microsoft.com/office/drawing/2014/main" id="{93289751-76A5-B942-044B-4FB26D32D5D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7764" y="4753045"/>
            <a:ext cx="1377528" cy="923049"/>
          </a:xfrm>
          <a:prstGeom prst="rect">
            <a:avLst/>
          </a:prstGeom>
          <a:noFill/>
          <a:ln w="19050">
            <a:solidFill>
              <a:srgbClr val="3333FF"/>
            </a:solidFill>
            <a:miter lim="800000"/>
            <a:headEnd/>
            <a:tailEnd/>
          </a:ln>
          <a:extLst>
            <a:ext uri="{909E8E84-426E-40DD-AFC4-6F175D3DCCD1}">
              <a14:hiddenFill xmlns:a14="http://schemas.microsoft.com/office/drawing/2010/main">
                <a:solidFill>
                  <a:srgbClr val="FFFFFF"/>
                </a:solidFill>
              </a14:hiddenFill>
            </a:ext>
          </a:extLst>
        </p:spPr>
      </p:pic>
      <p:grpSp>
        <p:nvGrpSpPr>
          <p:cNvPr id="5" name="グループ化 4">
            <a:extLst>
              <a:ext uri="{FF2B5EF4-FFF2-40B4-BE49-F238E27FC236}">
                <a16:creationId xmlns:a16="http://schemas.microsoft.com/office/drawing/2014/main" id="{7A3C8828-18C3-93C8-2B5A-940109E0DF9C}"/>
              </a:ext>
            </a:extLst>
          </p:cNvPr>
          <p:cNvGrpSpPr/>
          <p:nvPr/>
        </p:nvGrpSpPr>
        <p:grpSpPr>
          <a:xfrm>
            <a:off x="4101752" y="2515664"/>
            <a:ext cx="1222504" cy="1696339"/>
            <a:chOff x="3475679" y="2817748"/>
            <a:chExt cx="1222504" cy="1696339"/>
          </a:xfrm>
        </p:grpSpPr>
        <p:pic>
          <p:nvPicPr>
            <p:cNvPr id="6" name="図 5">
              <a:extLst>
                <a:ext uri="{FF2B5EF4-FFF2-40B4-BE49-F238E27FC236}">
                  <a16:creationId xmlns:a16="http://schemas.microsoft.com/office/drawing/2014/main" id="{12389E6A-D9C0-F807-464D-6DFB1FF7B7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75679" y="2817748"/>
              <a:ext cx="1222504" cy="1222504"/>
            </a:xfrm>
            <a:prstGeom prst="rect">
              <a:avLst/>
            </a:prstGeom>
          </p:spPr>
        </p:pic>
        <p:sp>
          <p:nvSpPr>
            <p:cNvPr id="7" name="テキスト ボックス 6">
              <a:extLst>
                <a:ext uri="{FF2B5EF4-FFF2-40B4-BE49-F238E27FC236}">
                  <a16:creationId xmlns:a16="http://schemas.microsoft.com/office/drawing/2014/main" id="{B9FC8B7B-A96F-65C9-2DFB-EFAB9FD72FDC}"/>
                </a:ext>
              </a:extLst>
            </p:cNvPr>
            <p:cNvSpPr txBox="1"/>
            <p:nvPr/>
          </p:nvSpPr>
          <p:spPr>
            <a:xfrm>
              <a:off x="3601863" y="3867756"/>
              <a:ext cx="970137" cy="646331"/>
            </a:xfrm>
            <a:prstGeom prst="rect">
              <a:avLst/>
            </a:prstGeom>
            <a:noFill/>
          </p:spPr>
          <p:txBody>
            <a:bodyPr wrap="none" rtlCol="0">
              <a:spAutoFit/>
            </a:bodyPr>
            <a:lstStyle/>
            <a:p>
              <a:pPr algn="ctr"/>
              <a:r>
                <a:rPr kumimoji="1" lang="en-US" altLang="ja-JP" dirty="0" err="1"/>
                <a:t>scFv</a:t>
              </a:r>
              <a:endParaRPr kumimoji="1" lang="en-US" altLang="ja-JP" dirty="0"/>
            </a:p>
            <a:p>
              <a:pPr algn="ctr"/>
              <a:r>
                <a:rPr lang="en-US" altLang="ja-JP" dirty="0"/>
                <a:t>(30 </a:t>
              </a:r>
              <a:r>
                <a:rPr lang="en-US" altLang="ja-JP" dirty="0" err="1"/>
                <a:t>kDa</a:t>
              </a:r>
              <a:r>
                <a:rPr lang="en-US" altLang="ja-JP" dirty="0"/>
                <a:t>)</a:t>
              </a:r>
              <a:endParaRPr kumimoji="1" lang="ja-JP" altLang="en-US"/>
            </a:p>
          </p:txBody>
        </p:sp>
      </p:grpSp>
    </p:spTree>
    <p:extLst>
      <p:ext uri="{BB962C8B-B14F-4D97-AF65-F5344CB8AC3E}">
        <p14:creationId xmlns:p14="http://schemas.microsoft.com/office/powerpoint/2010/main" val="3758959931"/>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691"/>
                                        </p:tgtEl>
                                        <p:attrNameLst>
                                          <p:attrName>style.visibility</p:attrName>
                                        </p:attrNameLst>
                                      </p:cBhvr>
                                      <p:to>
                                        <p:strVal val="visible"/>
                                      </p:to>
                                    </p:set>
                                    <p:animEffect transition="in" filter="fade">
                                      <p:cBhvr>
                                        <p:cTn id="7" dur="1000"/>
                                        <p:tgtEl>
                                          <p:spTgt spid="691"/>
                                        </p:tgtEl>
                                      </p:cBhvr>
                                    </p:animEffect>
                                  </p:childTnLst>
                                </p:cTn>
                              </p:par>
                            </p:childTnLst>
                          </p:cTn>
                        </p:par>
                        <p:par>
                          <p:cTn id="8" fill="hold">
                            <p:stCondLst>
                              <p:cond delay="1000"/>
                            </p:stCondLst>
                            <p:childTnLst>
                              <p:par>
                                <p:cTn id="9" presetID="10" presetClass="entr" fill="hold" grpId="0" nodeType="afterEffect">
                                  <p:stCondLst>
                                    <p:cond delay="0"/>
                                  </p:stCondLst>
                                  <p:iterate>
                                    <p:tmAbs val="0"/>
                                  </p:iterate>
                                  <p:childTnLst>
                                    <p:set>
                                      <p:cBhvr>
                                        <p:cTn id="10" fill="hold"/>
                                        <p:tgtEl>
                                          <p:spTgt spid="696"/>
                                        </p:tgtEl>
                                        <p:attrNameLst>
                                          <p:attrName>style.visibility</p:attrName>
                                        </p:attrNameLst>
                                      </p:cBhvr>
                                      <p:to>
                                        <p:strVal val="visible"/>
                                      </p:to>
                                    </p:set>
                                    <p:animEffect transition="in" filter="fade">
                                      <p:cBhvr>
                                        <p:cTn id="11" dur="1000"/>
                                        <p:tgtEl>
                                          <p:spTgt spid="696"/>
                                        </p:tgtEl>
                                      </p:cBhvr>
                                    </p:animEffect>
                                  </p:childTnLst>
                                </p:cTn>
                              </p:par>
                            </p:childTnLst>
                          </p:cTn>
                        </p:par>
                        <p:par>
                          <p:cTn id="12" fill="hold">
                            <p:stCondLst>
                              <p:cond delay="2000"/>
                            </p:stCondLst>
                            <p:childTnLst>
                              <p:par>
                                <p:cTn id="13" presetID="10" presetClass="entr" fill="hold" grpId="0" nodeType="afterEffect">
                                  <p:stCondLst>
                                    <p:cond delay="0"/>
                                  </p:stCondLst>
                                  <p:iterate>
                                    <p:tmAbs val="0"/>
                                  </p:iterate>
                                  <p:childTnLst>
                                    <p:set>
                                      <p:cBhvr>
                                        <p:cTn id="14" fill="hold"/>
                                        <p:tgtEl>
                                          <p:spTgt spid="704"/>
                                        </p:tgtEl>
                                        <p:attrNameLst>
                                          <p:attrName>style.visibility</p:attrName>
                                        </p:attrNameLst>
                                      </p:cBhvr>
                                      <p:to>
                                        <p:strVal val="visible"/>
                                      </p:to>
                                    </p:set>
                                    <p:animEffect transition="in" filter="fade">
                                      <p:cBhvr>
                                        <p:cTn id="15" dur="1000"/>
                                        <p:tgtEl>
                                          <p:spTgt spid="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 grpId="0" animBg="1" advAuto="0"/>
      <p:bldP spid="696" grpId="0" animBg="1" advAuto="0"/>
      <p:bldP spid="704"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矢印 1"/>
          <p:cNvSpPr/>
          <p:nvPr/>
        </p:nvSpPr>
        <p:spPr>
          <a:xfrm>
            <a:off x="4131502" y="3451872"/>
            <a:ext cx="924952" cy="788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84591" tIns="42296" rIns="84591" bIns="42296"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3" name="グループ化 2"/>
          <p:cNvGrpSpPr/>
          <p:nvPr/>
        </p:nvGrpSpPr>
        <p:grpSpPr>
          <a:xfrm>
            <a:off x="4070926" y="1836107"/>
            <a:ext cx="601305" cy="529528"/>
            <a:chOff x="14218237" y="3989113"/>
            <a:chExt cx="982326" cy="865146"/>
          </a:xfrm>
        </p:grpSpPr>
        <p:sp>
          <p:nvSpPr>
            <p:cNvPr id="4" name="涙形 3"/>
            <p:cNvSpPr/>
            <p:nvPr/>
          </p:nvSpPr>
          <p:spPr>
            <a:xfrm>
              <a:off x="14218237" y="3989113"/>
              <a:ext cx="982326" cy="865146"/>
            </a:xfrm>
            <a:prstGeom prst="teardrop">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5" name="角丸四角形 4"/>
            <p:cNvSpPr/>
            <p:nvPr/>
          </p:nvSpPr>
          <p:spPr>
            <a:xfrm flipV="1">
              <a:off x="14899552" y="4297097"/>
              <a:ext cx="104507" cy="8425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6" name="角丸四角形 5"/>
            <p:cNvSpPr/>
            <p:nvPr/>
          </p:nvSpPr>
          <p:spPr>
            <a:xfrm flipV="1">
              <a:off x="14735966" y="4593652"/>
              <a:ext cx="104507" cy="8425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7" name="角丸四角形 6"/>
            <p:cNvSpPr/>
            <p:nvPr/>
          </p:nvSpPr>
          <p:spPr>
            <a:xfrm flipV="1">
              <a:off x="14397945" y="4505363"/>
              <a:ext cx="104507" cy="8425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8" name="角丸四角形 7"/>
            <p:cNvSpPr/>
            <p:nvPr/>
          </p:nvSpPr>
          <p:spPr>
            <a:xfrm flipV="1">
              <a:off x="14577988" y="4205756"/>
              <a:ext cx="104507" cy="8425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grpSp>
      <p:sp>
        <p:nvSpPr>
          <p:cNvPr id="9" name="下矢印 8"/>
          <p:cNvSpPr/>
          <p:nvPr/>
        </p:nvSpPr>
        <p:spPr>
          <a:xfrm>
            <a:off x="4195472" y="2671974"/>
            <a:ext cx="513456" cy="5549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4591" tIns="42296" rIns="84591" bIns="42296" rtlCol="0" anchor="ctr"/>
          <a:lstStyle/>
          <a:p>
            <a:pPr algn="ctr"/>
            <a:endParaRPr kumimoji="1" lang="ja-JP" altLang="en-US">
              <a:latin typeface="Arial" panose="020B0604020202020204" pitchFamily="34" charset="0"/>
              <a:cs typeface="Arial" panose="020B0604020202020204" pitchFamily="34" charset="0"/>
            </a:endParaRPr>
          </a:p>
        </p:txBody>
      </p:sp>
      <p:sp>
        <p:nvSpPr>
          <p:cNvPr id="10" name="テキスト ボックス 9"/>
          <p:cNvSpPr txBox="1"/>
          <p:nvPr/>
        </p:nvSpPr>
        <p:spPr>
          <a:xfrm>
            <a:off x="2369156" y="1851312"/>
            <a:ext cx="1625206" cy="680263"/>
          </a:xfrm>
          <a:prstGeom prst="rect">
            <a:avLst/>
          </a:prstGeom>
          <a:noFill/>
          <a:ln>
            <a:noFill/>
          </a:ln>
        </p:spPr>
        <p:txBody>
          <a:bodyPr wrap="square" lIns="125042" tIns="62522" rIns="125042" bIns="62522" rtlCol="0">
            <a:spAutoFit/>
          </a:bodyPr>
          <a:lstStyle/>
          <a:p>
            <a:pPr algn="ctr"/>
            <a:r>
              <a:rPr lang="en-US" altLang="ja-JP" b="1" dirty="0" err="1">
                <a:latin typeface="Arial" panose="020B0604020202020204" pitchFamily="34" charset="0"/>
                <a:cs typeface="Arial" panose="020B0604020202020204" pitchFamily="34" charset="0"/>
              </a:rPr>
              <a:t>Analyte</a:t>
            </a:r>
            <a:r>
              <a:rPr lang="en-US" altLang="ja-JP" b="1" dirty="0">
                <a:latin typeface="Arial" panose="020B0604020202020204" pitchFamily="34" charset="0"/>
                <a:cs typeface="Arial" panose="020B0604020202020204" pitchFamily="34" charset="0"/>
              </a:rPr>
              <a:t> (Serum)</a:t>
            </a:r>
            <a:endParaRPr lang="ja-JP" altLang="en-US" b="1" dirty="0">
              <a:latin typeface="Arial" panose="020B0604020202020204" pitchFamily="34" charset="0"/>
              <a:cs typeface="Arial" panose="020B0604020202020204" pitchFamily="34" charset="0"/>
            </a:endParaRPr>
          </a:p>
        </p:txBody>
      </p:sp>
      <p:grpSp>
        <p:nvGrpSpPr>
          <p:cNvPr id="302" name="グループ化 301"/>
          <p:cNvGrpSpPr/>
          <p:nvPr/>
        </p:nvGrpSpPr>
        <p:grpSpPr>
          <a:xfrm>
            <a:off x="6393233" y="1212637"/>
            <a:ext cx="2499247" cy="1512140"/>
            <a:chOff x="6694740" y="1314271"/>
            <a:chExt cx="2499247" cy="1512140"/>
          </a:xfrm>
        </p:grpSpPr>
        <p:sp>
          <p:nvSpPr>
            <p:cNvPr id="288" name="円/楕円 287"/>
            <p:cNvSpPr/>
            <p:nvPr/>
          </p:nvSpPr>
          <p:spPr>
            <a:xfrm>
              <a:off x="6830051" y="1842655"/>
              <a:ext cx="343749" cy="29253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latin typeface="Arial" panose="020B0604020202020204" pitchFamily="34" charset="0"/>
                <a:cs typeface="Arial" panose="020B0604020202020204" pitchFamily="34" charset="0"/>
              </a:endParaRPr>
            </a:p>
          </p:txBody>
        </p:sp>
        <p:grpSp>
          <p:nvGrpSpPr>
            <p:cNvPr id="289" name="グループ化 288"/>
            <p:cNvGrpSpPr/>
            <p:nvPr/>
          </p:nvGrpSpPr>
          <p:grpSpPr>
            <a:xfrm>
              <a:off x="6806863" y="1438610"/>
              <a:ext cx="383305" cy="285474"/>
              <a:chOff x="6202079" y="2500233"/>
              <a:chExt cx="1466265" cy="1288807"/>
            </a:xfrm>
            <a:solidFill>
              <a:schemeClr val="accent1"/>
            </a:solidFill>
          </p:grpSpPr>
          <p:sp>
            <p:nvSpPr>
              <p:cNvPr id="295" name="正方形/長方形 294"/>
              <p:cNvSpPr/>
              <p:nvPr/>
            </p:nvSpPr>
            <p:spPr>
              <a:xfrm>
                <a:off x="6732240" y="2962429"/>
                <a:ext cx="432048" cy="826611"/>
              </a:xfrm>
              <a:prstGeom prst="rect">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latin typeface="Arial" panose="020B0604020202020204" pitchFamily="34" charset="0"/>
                  <a:cs typeface="Arial" panose="020B0604020202020204" pitchFamily="34" charset="0"/>
                </a:endParaRPr>
              </a:p>
            </p:txBody>
          </p:sp>
          <p:sp>
            <p:nvSpPr>
              <p:cNvPr id="296" name="斜め縞 295"/>
              <p:cNvSpPr/>
              <p:nvPr/>
            </p:nvSpPr>
            <p:spPr>
              <a:xfrm>
                <a:off x="6876256" y="2500233"/>
                <a:ext cx="792088" cy="924392"/>
              </a:xfrm>
              <a:prstGeom prst="diagStrip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solidFill>
                    <a:schemeClr val="tx1"/>
                  </a:solidFill>
                  <a:latin typeface="Arial" panose="020B0604020202020204" pitchFamily="34" charset="0"/>
                  <a:cs typeface="Arial" panose="020B0604020202020204" pitchFamily="34" charset="0"/>
                </a:endParaRPr>
              </a:p>
            </p:txBody>
          </p:sp>
          <p:sp>
            <p:nvSpPr>
              <p:cNvPr id="297" name="斜め縞 296"/>
              <p:cNvSpPr/>
              <p:nvPr/>
            </p:nvSpPr>
            <p:spPr>
              <a:xfrm flipH="1">
                <a:off x="6202079" y="2500233"/>
                <a:ext cx="792088" cy="924392"/>
              </a:xfrm>
              <a:prstGeom prst="diagStrip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solidFill>
                    <a:schemeClr val="tx1"/>
                  </a:solidFill>
                  <a:latin typeface="Arial" panose="020B0604020202020204" pitchFamily="34" charset="0"/>
                  <a:cs typeface="Arial" panose="020B0604020202020204" pitchFamily="34" charset="0"/>
                </a:endParaRPr>
              </a:p>
            </p:txBody>
          </p:sp>
        </p:grpSp>
        <p:sp>
          <p:nvSpPr>
            <p:cNvPr id="290" name="角丸四角形 289"/>
            <p:cNvSpPr/>
            <p:nvPr/>
          </p:nvSpPr>
          <p:spPr>
            <a:xfrm flipV="1">
              <a:off x="6892140" y="2299744"/>
              <a:ext cx="220728" cy="170201"/>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latin typeface="Arial" panose="020B0604020202020204" pitchFamily="34" charset="0"/>
                <a:cs typeface="Arial" panose="020B0604020202020204" pitchFamily="34" charset="0"/>
              </a:endParaRPr>
            </a:p>
          </p:txBody>
        </p:sp>
        <p:sp>
          <p:nvSpPr>
            <p:cNvPr id="291" name="テキスト ボックス 290"/>
            <p:cNvSpPr txBox="1"/>
            <p:nvPr/>
          </p:nvSpPr>
          <p:spPr>
            <a:xfrm>
              <a:off x="7219833" y="1432892"/>
              <a:ext cx="1738977"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Polyclonal</a:t>
              </a:r>
              <a:r>
                <a:rPr lang="ja-JP" altLang="en-US"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Ab</a:t>
              </a:r>
              <a:endParaRPr lang="ja-JP" altLang="en-US" dirty="0">
                <a:latin typeface="Arial" panose="020B0604020202020204" pitchFamily="34" charset="0"/>
                <a:cs typeface="Arial" panose="020B0604020202020204" pitchFamily="34" charset="0"/>
              </a:endParaRPr>
            </a:p>
          </p:txBody>
        </p:sp>
        <p:sp>
          <p:nvSpPr>
            <p:cNvPr id="292" name="テキスト ボックス 291"/>
            <p:cNvSpPr txBox="1"/>
            <p:nvPr/>
          </p:nvSpPr>
          <p:spPr>
            <a:xfrm>
              <a:off x="7190167" y="1836107"/>
              <a:ext cx="1571771"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Latex beads</a:t>
              </a:r>
              <a:endParaRPr lang="ja-JP" altLang="en-US" dirty="0">
                <a:latin typeface="Arial" panose="020B0604020202020204" pitchFamily="34" charset="0"/>
                <a:cs typeface="Arial" panose="020B0604020202020204" pitchFamily="34" charset="0"/>
              </a:endParaRPr>
            </a:p>
          </p:txBody>
        </p:sp>
        <p:sp>
          <p:nvSpPr>
            <p:cNvPr id="293" name="テキスト ボックス 292"/>
            <p:cNvSpPr txBox="1"/>
            <p:nvPr/>
          </p:nvSpPr>
          <p:spPr>
            <a:xfrm>
              <a:off x="7190168" y="2180080"/>
              <a:ext cx="2003819" cy="646331"/>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C-reactive protein</a:t>
              </a:r>
            </a:p>
            <a:p>
              <a:r>
                <a:rPr lang="en-US" altLang="ja-JP" dirty="0">
                  <a:latin typeface="Arial" panose="020B0604020202020204" pitchFamily="34" charset="0"/>
                  <a:cs typeface="Arial" panose="020B0604020202020204" pitchFamily="34" charset="0"/>
                </a:rPr>
                <a:t>(Biomarker)</a:t>
              </a:r>
              <a:endParaRPr lang="ja-JP" altLang="en-US" dirty="0">
                <a:latin typeface="Arial" panose="020B0604020202020204" pitchFamily="34" charset="0"/>
                <a:cs typeface="Arial" panose="020B0604020202020204" pitchFamily="34" charset="0"/>
              </a:endParaRPr>
            </a:p>
          </p:txBody>
        </p:sp>
        <p:sp>
          <p:nvSpPr>
            <p:cNvPr id="294" name="角丸四角形 293"/>
            <p:cNvSpPr/>
            <p:nvPr/>
          </p:nvSpPr>
          <p:spPr>
            <a:xfrm>
              <a:off x="6694740" y="1314271"/>
              <a:ext cx="2499247" cy="15017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latin typeface="Arial" panose="020B0604020202020204" pitchFamily="34" charset="0"/>
                <a:cs typeface="Arial" panose="020B0604020202020204" pitchFamily="34" charset="0"/>
              </a:endParaRPr>
            </a:p>
          </p:txBody>
        </p:sp>
      </p:grpSp>
      <p:sp>
        <p:nvSpPr>
          <p:cNvPr id="298" name="テキスト ボックス 297"/>
          <p:cNvSpPr txBox="1"/>
          <p:nvPr/>
        </p:nvSpPr>
        <p:spPr>
          <a:xfrm>
            <a:off x="215811" y="116632"/>
            <a:ext cx="5652333" cy="523220"/>
          </a:xfrm>
          <a:prstGeom prst="rect">
            <a:avLst/>
          </a:prstGeom>
          <a:noFill/>
        </p:spPr>
        <p:txBody>
          <a:bodyPr wrap="square" rtlCol="0">
            <a:spAutoFit/>
          </a:bodyPr>
          <a:lstStyle/>
          <a:p>
            <a:r>
              <a:rPr kumimoji="1" lang="en-US" altLang="ja-JP" sz="2800" b="1" dirty="0"/>
              <a:t>Latex </a:t>
            </a:r>
            <a:r>
              <a:rPr kumimoji="1" lang="en-US" altLang="ja-JP" sz="2800" b="1" dirty="0" err="1"/>
              <a:t>Turbidimetric</a:t>
            </a:r>
            <a:r>
              <a:rPr kumimoji="1" lang="en-US" altLang="ja-JP" sz="2800" b="1" dirty="0"/>
              <a:t> Assay</a:t>
            </a:r>
            <a:endParaRPr kumimoji="1" lang="ja-JP" altLang="en-US" sz="2800" b="1" dirty="0"/>
          </a:p>
        </p:txBody>
      </p:sp>
      <p:sp>
        <p:nvSpPr>
          <p:cNvPr id="299" name="テキスト ボックス 298"/>
          <p:cNvSpPr txBox="1"/>
          <p:nvPr/>
        </p:nvSpPr>
        <p:spPr>
          <a:xfrm>
            <a:off x="421425" y="5016830"/>
            <a:ext cx="8364527" cy="646331"/>
          </a:xfrm>
          <a:prstGeom prst="rect">
            <a:avLst/>
          </a:prstGeom>
          <a:noFill/>
        </p:spPr>
        <p:txBody>
          <a:bodyPr wrap="square" rtlCol="0">
            <a:spAutoFit/>
          </a:bodyPr>
          <a:lstStyle/>
          <a:p>
            <a:r>
              <a:rPr lang="en-US" altLang="ja-JP" dirty="0"/>
              <a:t>Latex beads aggregates by immuno-interaction via antigen, and optical density quantitatively increased with antigen concentration. </a:t>
            </a:r>
          </a:p>
        </p:txBody>
      </p:sp>
      <p:sp>
        <p:nvSpPr>
          <p:cNvPr id="300" name="テキスト ボックス 299"/>
          <p:cNvSpPr txBox="1"/>
          <p:nvPr/>
        </p:nvSpPr>
        <p:spPr>
          <a:xfrm>
            <a:off x="251520" y="5657671"/>
            <a:ext cx="8841037" cy="1077218"/>
          </a:xfrm>
          <a:prstGeom prst="rect">
            <a:avLst/>
          </a:prstGeom>
          <a:noFill/>
        </p:spPr>
        <p:txBody>
          <a:bodyPr wrap="square" rtlCol="0">
            <a:spAutoFit/>
          </a:bodyPr>
          <a:lstStyle/>
          <a:p>
            <a:r>
              <a:rPr kumimoji="1" lang="en-US" altLang="ja-JP" sz="2400" dirty="0"/>
              <a:t>Problem:</a:t>
            </a:r>
          </a:p>
          <a:p>
            <a:r>
              <a:rPr lang="en-US" altLang="ja-JP" sz="2000" dirty="0"/>
              <a:t>  Larger amount of Antibody-immobilized latex beads have to be prepared and production cost is significantly high.</a:t>
            </a:r>
            <a:endParaRPr kumimoji="1" lang="en-US" altLang="ja-JP" sz="2000" dirty="0"/>
          </a:p>
        </p:txBody>
      </p:sp>
      <p:sp>
        <p:nvSpPr>
          <p:cNvPr id="301" name="テキスト ボックス 300"/>
          <p:cNvSpPr txBox="1"/>
          <p:nvPr/>
        </p:nvSpPr>
        <p:spPr>
          <a:xfrm>
            <a:off x="534090" y="639852"/>
            <a:ext cx="7062245" cy="400110"/>
          </a:xfrm>
          <a:prstGeom prst="rect">
            <a:avLst/>
          </a:prstGeom>
          <a:noFill/>
        </p:spPr>
        <p:txBody>
          <a:bodyPr wrap="square" rtlCol="0">
            <a:spAutoFit/>
          </a:bodyPr>
          <a:lstStyle/>
          <a:p>
            <a:r>
              <a:rPr kumimoji="1" lang="en-US" altLang="ja-JP" sz="2000" dirty="0"/>
              <a:t>For rapid, simple and quantitative analysi</a:t>
            </a:r>
            <a:r>
              <a:rPr lang="en-US" altLang="ja-JP" sz="2000" dirty="0"/>
              <a:t>s of antigen</a:t>
            </a:r>
            <a:endParaRPr kumimoji="1" lang="ja-JP" altLang="en-US" sz="2000" dirty="0"/>
          </a:p>
        </p:txBody>
      </p:sp>
      <p:grpSp>
        <p:nvGrpSpPr>
          <p:cNvPr id="309" name="グループ化 308"/>
          <p:cNvGrpSpPr/>
          <p:nvPr/>
        </p:nvGrpSpPr>
        <p:grpSpPr>
          <a:xfrm>
            <a:off x="154771" y="3037464"/>
            <a:ext cx="3547047" cy="1735531"/>
            <a:chOff x="139182" y="2884750"/>
            <a:chExt cx="3547047" cy="1735531"/>
          </a:xfrm>
        </p:grpSpPr>
        <p:grpSp>
          <p:nvGrpSpPr>
            <p:cNvPr id="11" name="グループ化 10"/>
            <p:cNvGrpSpPr/>
            <p:nvPr/>
          </p:nvGrpSpPr>
          <p:grpSpPr>
            <a:xfrm>
              <a:off x="737758" y="2884750"/>
              <a:ext cx="2948471" cy="1735531"/>
              <a:chOff x="164050" y="6047056"/>
              <a:chExt cx="6511075" cy="3463419"/>
            </a:xfrm>
          </p:grpSpPr>
          <p:grpSp>
            <p:nvGrpSpPr>
              <p:cNvPr id="12" name="グループ化 11"/>
              <p:cNvGrpSpPr/>
              <p:nvPr/>
            </p:nvGrpSpPr>
            <p:grpSpPr>
              <a:xfrm>
                <a:off x="844852" y="6047056"/>
                <a:ext cx="4985045" cy="3463419"/>
                <a:chOff x="602268" y="1645568"/>
                <a:chExt cx="3528394" cy="2754854"/>
              </a:xfrm>
            </p:grpSpPr>
            <p:sp>
              <p:nvSpPr>
                <p:cNvPr id="144" name="片側の 2 つの角を丸めた四角形 143"/>
                <p:cNvSpPr/>
                <p:nvPr/>
              </p:nvSpPr>
              <p:spPr>
                <a:xfrm rot="10800000">
                  <a:off x="602270" y="1645568"/>
                  <a:ext cx="3528392" cy="2736304"/>
                </a:xfrm>
                <a:prstGeom prst="round2Same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片側の 2 つの角を丸めた四角形 144"/>
                <p:cNvSpPr/>
                <p:nvPr/>
              </p:nvSpPr>
              <p:spPr>
                <a:xfrm rot="10800000">
                  <a:off x="602268" y="2007390"/>
                  <a:ext cx="3528392" cy="2393032"/>
                </a:xfrm>
                <a:prstGeom prst="round2Same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右矢印 12"/>
              <p:cNvSpPr/>
              <p:nvPr/>
            </p:nvSpPr>
            <p:spPr>
              <a:xfrm>
                <a:off x="164050" y="6569907"/>
                <a:ext cx="6511075" cy="351057"/>
              </a:xfrm>
              <a:prstGeom prst="rightArrow">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a:off x="164050" y="7226544"/>
                <a:ext cx="6511075" cy="351057"/>
              </a:xfrm>
              <a:prstGeom prst="rightArrow">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a:off x="164050" y="8391636"/>
                <a:ext cx="6511075" cy="351057"/>
              </a:xfrm>
              <a:prstGeom prst="rightArrow">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164050" y="7799167"/>
                <a:ext cx="6511075" cy="351057"/>
              </a:xfrm>
              <a:prstGeom prst="rightArrow">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右矢印 16"/>
              <p:cNvSpPr/>
              <p:nvPr/>
            </p:nvSpPr>
            <p:spPr>
              <a:xfrm>
                <a:off x="164050" y="8991732"/>
                <a:ext cx="6511075" cy="351057"/>
              </a:xfrm>
              <a:prstGeom prst="rightArrow">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3988206" y="6863626"/>
                <a:ext cx="640149" cy="603459"/>
                <a:chOff x="4185220" y="9813894"/>
                <a:chExt cx="1662355" cy="1567078"/>
              </a:xfrm>
            </p:grpSpPr>
            <p:sp>
              <p:nvSpPr>
                <p:cNvPr id="127" name="円/楕円 126"/>
                <p:cNvSpPr/>
                <p:nvPr/>
              </p:nvSpPr>
              <p:spPr>
                <a:xfrm>
                  <a:off x="4580027" y="10205555"/>
                  <a:ext cx="870028" cy="77419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8" name="グループ化 127"/>
                <p:cNvGrpSpPr/>
                <p:nvPr/>
              </p:nvGrpSpPr>
              <p:grpSpPr>
                <a:xfrm>
                  <a:off x="4770481" y="9813894"/>
                  <a:ext cx="494668" cy="385219"/>
                  <a:chOff x="4750528" y="9757553"/>
                  <a:chExt cx="494668" cy="385219"/>
                </a:xfrm>
              </p:grpSpPr>
              <p:sp>
                <p:nvSpPr>
                  <p:cNvPr id="141" name="正方形/長方形 140"/>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斜め縞 141"/>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3" name="斜め縞 142"/>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29" name="グループ化 128"/>
                <p:cNvGrpSpPr/>
                <p:nvPr/>
              </p:nvGrpSpPr>
              <p:grpSpPr>
                <a:xfrm rot="5400000">
                  <a:off x="5407632" y="10395638"/>
                  <a:ext cx="494668" cy="385219"/>
                  <a:chOff x="4750528" y="9757553"/>
                  <a:chExt cx="494668" cy="385219"/>
                </a:xfrm>
              </p:grpSpPr>
              <p:sp>
                <p:nvSpPr>
                  <p:cNvPr id="138" name="正方形/長方形 137"/>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斜め縞 138"/>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0" name="斜め縞 139"/>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30" name="グループ化 129"/>
                <p:cNvGrpSpPr/>
                <p:nvPr/>
              </p:nvGrpSpPr>
              <p:grpSpPr>
                <a:xfrm rot="10800000">
                  <a:off x="4787578" y="10995753"/>
                  <a:ext cx="494668" cy="385219"/>
                  <a:chOff x="4750528" y="9757553"/>
                  <a:chExt cx="494668" cy="385219"/>
                </a:xfrm>
              </p:grpSpPr>
              <p:sp>
                <p:nvSpPr>
                  <p:cNvPr id="135" name="正方形/長方形 134"/>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斜め縞 135"/>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7" name="斜め縞 136"/>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31" name="グループ化 130"/>
                <p:cNvGrpSpPr/>
                <p:nvPr/>
              </p:nvGrpSpPr>
              <p:grpSpPr>
                <a:xfrm rot="16200000">
                  <a:off x="4130496" y="10400041"/>
                  <a:ext cx="494668" cy="385219"/>
                  <a:chOff x="4750528" y="9757553"/>
                  <a:chExt cx="494668" cy="385219"/>
                </a:xfrm>
              </p:grpSpPr>
              <p:sp>
                <p:nvSpPr>
                  <p:cNvPr id="132" name="正方形/長方形 131"/>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斜め縞 132"/>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4" name="斜め縞 133"/>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grpSp>
            <p:nvGrpSpPr>
              <p:cNvPr id="19" name="グループ化 18"/>
              <p:cNvGrpSpPr/>
              <p:nvPr/>
            </p:nvGrpSpPr>
            <p:grpSpPr>
              <a:xfrm>
                <a:off x="2692330" y="7119722"/>
                <a:ext cx="640149" cy="603459"/>
                <a:chOff x="4185220" y="9813894"/>
                <a:chExt cx="1662355" cy="1567078"/>
              </a:xfrm>
            </p:grpSpPr>
            <p:sp>
              <p:nvSpPr>
                <p:cNvPr id="110" name="円/楕円 109"/>
                <p:cNvSpPr/>
                <p:nvPr/>
              </p:nvSpPr>
              <p:spPr>
                <a:xfrm>
                  <a:off x="4580027" y="10205555"/>
                  <a:ext cx="870028" cy="77419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1" name="グループ化 110"/>
                <p:cNvGrpSpPr/>
                <p:nvPr/>
              </p:nvGrpSpPr>
              <p:grpSpPr>
                <a:xfrm>
                  <a:off x="4770481" y="9813894"/>
                  <a:ext cx="494668" cy="385219"/>
                  <a:chOff x="4750528" y="9757553"/>
                  <a:chExt cx="494668" cy="385219"/>
                </a:xfrm>
              </p:grpSpPr>
              <p:sp>
                <p:nvSpPr>
                  <p:cNvPr id="124" name="正方形/長方形 123"/>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斜め縞 124"/>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6" name="斜め縞 125"/>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12" name="グループ化 111"/>
                <p:cNvGrpSpPr/>
                <p:nvPr/>
              </p:nvGrpSpPr>
              <p:grpSpPr>
                <a:xfrm rot="5400000">
                  <a:off x="5407632" y="10395638"/>
                  <a:ext cx="494668" cy="385219"/>
                  <a:chOff x="4750528" y="9757553"/>
                  <a:chExt cx="494668" cy="385219"/>
                </a:xfrm>
              </p:grpSpPr>
              <p:sp>
                <p:nvSpPr>
                  <p:cNvPr id="121" name="正方形/長方形 120"/>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斜め縞 121"/>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3" name="斜め縞 122"/>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13" name="グループ化 112"/>
                <p:cNvGrpSpPr/>
                <p:nvPr/>
              </p:nvGrpSpPr>
              <p:grpSpPr>
                <a:xfrm rot="10800000">
                  <a:off x="4787578" y="10995753"/>
                  <a:ext cx="494668" cy="385219"/>
                  <a:chOff x="4750528" y="9757553"/>
                  <a:chExt cx="494668" cy="385219"/>
                </a:xfrm>
              </p:grpSpPr>
              <p:sp>
                <p:nvSpPr>
                  <p:cNvPr id="118" name="正方形/長方形 117"/>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斜め縞 118"/>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0" name="斜め縞 119"/>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14" name="グループ化 113"/>
                <p:cNvGrpSpPr/>
                <p:nvPr/>
              </p:nvGrpSpPr>
              <p:grpSpPr>
                <a:xfrm rot="16200000">
                  <a:off x="4130496" y="10400041"/>
                  <a:ext cx="494668" cy="385219"/>
                  <a:chOff x="4750528" y="9757553"/>
                  <a:chExt cx="494668" cy="385219"/>
                </a:xfrm>
              </p:grpSpPr>
              <p:sp>
                <p:nvSpPr>
                  <p:cNvPr id="115" name="正方形/長方形 114"/>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斜め縞 115"/>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7" name="斜め縞 116"/>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grpSp>
            <p:nvGrpSpPr>
              <p:cNvPr id="20" name="グループ化 19"/>
              <p:cNvGrpSpPr/>
              <p:nvPr/>
            </p:nvGrpSpPr>
            <p:grpSpPr>
              <a:xfrm>
                <a:off x="4733016" y="7486859"/>
                <a:ext cx="640149" cy="603459"/>
                <a:chOff x="4185220" y="9813894"/>
                <a:chExt cx="1662355" cy="1567078"/>
              </a:xfrm>
            </p:grpSpPr>
            <p:sp>
              <p:nvSpPr>
                <p:cNvPr id="93" name="円/楕円 92"/>
                <p:cNvSpPr/>
                <p:nvPr/>
              </p:nvSpPr>
              <p:spPr>
                <a:xfrm>
                  <a:off x="4580027" y="10205555"/>
                  <a:ext cx="870028" cy="77419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4" name="グループ化 93"/>
                <p:cNvGrpSpPr/>
                <p:nvPr/>
              </p:nvGrpSpPr>
              <p:grpSpPr>
                <a:xfrm>
                  <a:off x="4770481" y="9813894"/>
                  <a:ext cx="494668" cy="385219"/>
                  <a:chOff x="4750528" y="9757553"/>
                  <a:chExt cx="494668" cy="385219"/>
                </a:xfrm>
              </p:grpSpPr>
              <p:sp>
                <p:nvSpPr>
                  <p:cNvPr id="107" name="正方形/長方形 106"/>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斜め縞 107"/>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9" name="斜め縞 108"/>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95" name="グループ化 94"/>
                <p:cNvGrpSpPr/>
                <p:nvPr/>
              </p:nvGrpSpPr>
              <p:grpSpPr>
                <a:xfrm rot="5400000">
                  <a:off x="5407632" y="10395638"/>
                  <a:ext cx="494668" cy="385219"/>
                  <a:chOff x="4750528" y="9757553"/>
                  <a:chExt cx="494668" cy="385219"/>
                </a:xfrm>
              </p:grpSpPr>
              <p:sp>
                <p:nvSpPr>
                  <p:cNvPr id="104" name="正方形/長方形 103"/>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斜め縞 104"/>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6" name="斜め縞 105"/>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96" name="グループ化 95"/>
                <p:cNvGrpSpPr/>
                <p:nvPr/>
              </p:nvGrpSpPr>
              <p:grpSpPr>
                <a:xfrm rot="10800000">
                  <a:off x="4787578" y="10995753"/>
                  <a:ext cx="494668" cy="385219"/>
                  <a:chOff x="4750528" y="9757553"/>
                  <a:chExt cx="494668" cy="385219"/>
                </a:xfrm>
              </p:grpSpPr>
              <p:sp>
                <p:nvSpPr>
                  <p:cNvPr id="101" name="正方形/長方形 100"/>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斜め縞 101"/>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3" name="斜め縞 102"/>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97" name="グループ化 96"/>
                <p:cNvGrpSpPr/>
                <p:nvPr/>
              </p:nvGrpSpPr>
              <p:grpSpPr>
                <a:xfrm rot="16200000">
                  <a:off x="4130496" y="10400041"/>
                  <a:ext cx="494668" cy="385219"/>
                  <a:chOff x="4750528" y="9757553"/>
                  <a:chExt cx="494668" cy="385219"/>
                </a:xfrm>
              </p:grpSpPr>
              <p:sp>
                <p:nvSpPr>
                  <p:cNvPr id="98" name="正方形/長方形 97"/>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斜め縞 98"/>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0" name="斜め縞 99"/>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grpSp>
            <p:nvGrpSpPr>
              <p:cNvPr id="21" name="グループ化 20"/>
              <p:cNvGrpSpPr/>
              <p:nvPr/>
            </p:nvGrpSpPr>
            <p:grpSpPr>
              <a:xfrm>
                <a:off x="3338215" y="8202691"/>
                <a:ext cx="640149" cy="603459"/>
                <a:chOff x="4185220" y="9813894"/>
                <a:chExt cx="1662355" cy="1567078"/>
              </a:xfrm>
            </p:grpSpPr>
            <p:sp>
              <p:nvSpPr>
                <p:cNvPr id="76" name="円/楕円 75"/>
                <p:cNvSpPr/>
                <p:nvPr/>
              </p:nvSpPr>
              <p:spPr>
                <a:xfrm>
                  <a:off x="4580027" y="10205555"/>
                  <a:ext cx="870028" cy="77419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グループ化 76"/>
                <p:cNvGrpSpPr/>
                <p:nvPr/>
              </p:nvGrpSpPr>
              <p:grpSpPr>
                <a:xfrm>
                  <a:off x="4770481" y="9813894"/>
                  <a:ext cx="494668" cy="385219"/>
                  <a:chOff x="4750528" y="9757553"/>
                  <a:chExt cx="494668" cy="385219"/>
                </a:xfrm>
              </p:grpSpPr>
              <p:sp>
                <p:nvSpPr>
                  <p:cNvPr id="90" name="正方形/長方形 89"/>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斜め縞 90"/>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2" name="斜め縞 91"/>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78" name="グループ化 77"/>
                <p:cNvGrpSpPr/>
                <p:nvPr/>
              </p:nvGrpSpPr>
              <p:grpSpPr>
                <a:xfrm rot="5400000">
                  <a:off x="5407632" y="10395638"/>
                  <a:ext cx="494668" cy="385219"/>
                  <a:chOff x="4750528" y="9757553"/>
                  <a:chExt cx="494668" cy="385219"/>
                </a:xfrm>
              </p:grpSpPr>
              <p:sp>
                <p:nvSpPr>
                  <p:cNvPr id="87" name="正方形/長方形 86"/>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斜め縞 87"/>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9" name="斜め縞 88"/>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79" name="グループ化 78"/>
                <p:cNvGrpSpPr/>
                <p:nvPr/>
              </p:nvGrpSpPr>
              <p:grpSpPr>
                <a:xfrm rot="10800000">
                  <a:off x="4787578" y="10995753"/>
                  <a:ext cx="494668" cy="385219"/>
                  <a:chOff x="4750528" y="9757553"/>
                  <a:chExt cx="494668" cy="385219"/>
                </a:xfrm>
              </p:grpSpPr>
              <p:sp>
                <p:nvSpPr>
                  <p:cNvPr id="84" name="正方形/長方形 83"/>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斜め縞 84"/>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6" name="斜め縞 85"/>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80" name="グループ化 79"/>
                <p:cNvGrpSpPr/>
                <p:nvPr/>
              </p:nvGrpSpPr>
              <p:grpSpPr>
                <a:xfrm rot="16200000">
                  <a:off x="4130496" y="10400041"/>
                  <a:ext cx="494668" cy="385219"/>
                  <a:chOff x="4750528" y="9757553"/>
                  <a:chExt cx="494668" cy="385219"/>
                </a:xfrm>
              </p:grpSpPr>
              <p:sp>
                <p:nvSpPr>
                  <p:cNvPr id="81" name="正方形/長方形 80"/>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斜め縞 81"/>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3" name="斜め縞 82"/>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grpSp>
            <p:nvGrpSpPr>
              <p:cNvPr id="22" name="グループ化 21"/>
              <p:cNvGrpSpPr/>
              <p:nvPr/>
            </p:nvGrpSpPr>
            <p:grpSpPr>
              <a:xfrm>
                <a:off x="4786689" y="8620826"/>
                <a:ext cx="640149" cy="603459"/>
                <a:chOff x="4185220" y="9813894"/>
                <a:chExt cx="1662355" cy="1567078"/>
              </a:xfrm>
            </p:grpSpPr>
            <p:sp>
              <p:nvSpPr>
                <p:cNvPr id="59" name="円/楕円 58"/>
                <p:cNvSpPr/>
                <p:nvPr/>
              </p:nvSpPr>
              <p:spPr>
                <a:xfrm>
                  <a:off x="4580027" y="10205555"/>
                  <a:ext cx="870028" cy="77419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グループ化 59"/>
                <p:cNvGrpSpPr/>
                <p:nvPr/>
              </p:nvGrpSpPr>
              <p:grpSpPr>
                <a:xfrm>
                  <a:off x="4770481" y="9813894"/>
                  <a:ext cx="494668" cy="385219"/>
                  <a:chOff x="4750528" y="9757553"/>
                  <a:chExt cx="494668" cy="385219"/>
                </a:xfrm>
              </p:grpSpPr>
              <p:sp>
                <p:nvSpPr>
                  <p:cNvPr id="73" name="正方形/長方形 72"/>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斜め縞 73"/>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5" name="斜め縞 74"/>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61" name="グループ化 60"/>
                <p:cNvGrpSpPr/>
                <p:nvPr/>
              </p:nvGrpSpPr>
              <p:grpSpPr>
                <a:xfrm rot="5400000">
                  <a:off x="5407632" y="10395638"/>
                  <a:ext cx="494668" cy="385219"/>
                  <a:chOff x="4750528" y="9757553"/>
                  <a:chExt cx="494668" cy="385219"/>
                </a:xfrm>
              </p:grpSpPr>
              <p:sp>
                <p:nvSpPr>
                  <p:cNvPr id="70" name="正方形/長方形 69"/>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斜め縞 70"/>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2" name="斜め縞 71"/>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62" name="グループ化 61"/>
                <p:cNvGrpSpPr/>
                <p:nvPr/>
              </p:nvGrpSpPr>
              <p:grpSpPr>
                <a:xfrm rot="10800000">
                  <a:off x="4787578" y="10995753"/>
                  <a:ext cx="494668" cy="385219"/>
                  <a:chOff x="4750528" y="9757553"/>
                  <a:chExt cx="494668" cy="385219"/>
                </a:xfrm>
              </p:grpSpPr>
              <p:sp>
                <p:nvSpPr>
                  <p:cNvPr id="67" name="正方形/長方形 66"/>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斜め縞 67"/>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9" name="斜め縞 68"/>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63" name="グループ化 62"/>
                <p:cNvGrpSpPr/>
                <p:nvPr/>
              </p:nvGrpSpPr>
              <p:grpSpPr>
                <a:xfrm rot="16200000">
                  <a:off x="4130496" y="10400041"/>
                  <a:ext cx="494668" cy="385219"/>
                  <a:chOff x="4750528" y="9757553"/>
                  <a:chExt cx="494668" cy="385219"/>
                </a:xfrm>
              </p:grpSpPr>
              <p:sp>
                <p:nvSpPr>
                  <p:cNvPr id="64" name="正方形/長方形 63"/>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斜め縞 64"/>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6" name="斜め縞 65"/>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grpSp>
            <p:nvGrpSpPr>
              <p:cNvPr id="23" name="グループ化 22"/>
              <p:cNvGrpSpPr/>
              <p:nvPr/>
            </p:nvGrpSpPr>
            <p:grpSpPr>
              <a:xfrm>
                <a:off x="1752887" y="8294852"/>
                <a:ext cx="640149" cy="603459"/>
                <a:chOff x="4185220" y="9813894"/>
                <a:chExt cx="1662355" cy="1567078"/>
              </a:xfrm>
            </p:grpSpPr>
            <p:sp>
              <p:nvSpPr>
                <p:cNvPr id="42" name="円/楕円 41"/>
                <p:cNvSpPr/>
                <p:nvPr/>
              </p:nvSpPr>
              <p:spPr>
                <a:xfrm>
                  <a:off x="4580027" y="10205555"/>
                  <a:ext cx="870028" cy="77419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グループ化 42"/>
                <p:cNvGrpSpPr/>
                <p:nvPr/>
              </p:nvGrpSpPr>
              <p:grpSpPr>
                <a:xfrm>
                  <a:off x="4770481" y="9813894"/>
                  <a:ext cx="494668" cy="385219"/>
                  <a:chOff x="4750528" y="9757553"/>
                  <a:chExt cx="494668" cy="385219"/>
                </a:xfrm>
              </p:grpSpPr>
              <p:sp>
                <p:nvSpPr>
                  <p:cNvPr id="56" name="正方形/長方形 55"/>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斜め縞 56"/>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8" name="斜め縞 57"/>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44" name="グループ化 43"/>
                <p:cNvGrpSpPr/>
                <p:nvPr/>
              </p:nvGrpSpPr>
              <p:grpSpPr>
                <a:xfrm rot="5400000">
                  <a:off x="5407632" y="10395638"/>
                  <a:ext cx="494668" cy="385219"/>
                  <a:chOff x="4750528" y="9757553"/>
                  <a:chExt cx="494668" cy="385219"/>
                </a:xfrm>
              </p:grpSpPr>
              <p:sp>
                <p:nvSpPr>
                  <p:cNvPr id="53" name="正方形/長方形 52"/>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斜め縞 53"/>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斜め縞 54"/>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45" name="グループ化 44"/>
                <p:cNvGrpSpPr/>
                <p:nvPr/>
              </p:nvGrpSpPr>
              <p:grpSpPr>
                <a:xfrm rot="10800000">
                  <a:off x="4787578" y="10995753"/>
                  <a:ext cx="494668" cy="385219"/>
                  <a:chOff x="4750528" y="9757553"/>
                  <a:chExt cx="494668" cy="385219"/>
                </a:xfrm>
              </p:grpSpPr>
              <p:sp>
                <p:nvSpPr>
                  <p:cNvPr id="50" name="正方形/長方形 49"/>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斜め縞 50"/>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2" name="斜め縞 51"/>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46" name="グループ化 45"/>
                <p:cNvGrpSpPr/>
                <p:nvPr/>
              </p:nvGrpSpPr>
              <p:grpSpPr>
                <a:xfrm rot="16200000">
                  <a:off x="4130496" y="10400041"/>
                  <a:ext cx="494668" cy="385219"/>
                  <a:chOff x="4750528" y="9757553"/>
                  <a:chExt cx="494668" cy="385219"/>
                </a:xfrm>
              </p:grpSpPr>
              <p:sp>
                <p:nvSpPr>
                  <p:cNvPr id="47" name="正方形/長方形 46"/>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斜め縞 47"/>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斜め縞 48"/>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grpSp>
            <p:nvGrpSpPr>
              <p:cNvPr id="24" name="グループ化 23"/>
              <p:cNvGrpSpPr/>
              <p:nvPr/>
            </p:nvGrpSpPr>
            <p:grpSpPr>
              <a:xfrm>
                <a:off x="1332310" y="6893533"/>
                <a:ext cx="640149" cy="603459"/>
                <a:chOff x="4185220" y="9813894"/>
                <a:chExt cx="1662355" cy="1567078"/>
              </a:xfrm>
            </p:grpSpPr>
            <p:sp>
              <p:nvSpPr>
                <p:cNvPr id="25" name="円/楕円 24"/>
                <p:cNvSpPr/>
                <p:nvPr/>
              </p:nvSpPr>
              <p:spPr>
                <a:xfrm>
                  <a:off x="4580027" y="10205555"/>
                  <a:ext cx="870028" cy="77419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p:cNvGrpSpPr/>
                <p:nvPr/>
              </p:nvGrpSpPr>
              <p:grpSpPr>
                <a:xfrm>
                  <a:off x="4770481" y="9813894"/>
                  <a:ext cx="494668" cy="385219"/>
                  <a:chOff x="4750528" y="9757553"/>
                  <a:chExt cx="494668" cy="385219"/>
                </a:xfrm>
              </p:grpSpPr>
              <p:sp>
                <p:nvSpPr>
                  <p:cNvPr id="39" name="正方形/長方形 38"/>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斜め縞 39"/>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斜め縞 40"/>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7" name="グループ化 26"/>
                <p:cNvGrpSpPr/>
                <p:nvPr/>
              </p:nvGrpSpPr>
              <p:grpSpPr>
                <a:xfrm rot="5400000">
                  <a:off x="5407632" y="10395638"/>
                  <a:ext cx="494668" cy="385219"/>
                  <a:chOff x="4750528" y="9757553"/>
                  <a:chExt cx="494668" cy="385219"/>
                </a:xfrm>
              </p:grpSpPr>
              <p:sp>
                <p:nvSpPr>
                  <p:cNvPr id="36" name="正方形/長方形 35"/>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斜め縞 36"/>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8" name="斜め縞 37"/>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8" name="グループ化 27"/>
                <p:cNvGrpSpPr/>
                <p:nvPr/>
              </p:nvGrpSpPr>
              <p:grpSpPr>
                <a:xfrm rot="10800000">
                  <a:off x="4787578" y="10995753"/>
                  <a:ext cx="494668" cy="385219"/>
                  <a:chOff x="4750528" y="9757553"/>
                  <a:chExt cx="494668" cy="385219"/>
                </a:xfrm>
              </p:grpSpPr>
              <p:sp>
                <p:nvSpPr>
                  <p:cNvPr id="33" name="正方形/長方形 32"/>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斜め縞 33"/>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5" name="斜め縞 34"/>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9" name="グループ化 28"/>
                <p:cNvGrpSpPr/>
                <p:nvPr/>
              </p:nvGrpSpPr>
              <p:grpSpPr>
                <a:xfrm rot="16200000">
                  <a:off x="4130496" y="10400041"/>
                  <a:ext cx="494668" cy="385219"/>
                  <a:chOff x="4750528" y="9757553"/>
                  <a:chExt cx="494668" cy="385219"/>
                </a:xfrm>
              </p:grpSpPr>
              <p:sp>
                <p:nvSpPr>
                  <p:cNvPr id="30" name="正方形/長方形 29"/>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斜め縞 30"/>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斜め縞 31"/>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grpSp>
        <p:grpSp>
          <p:nvGrpSpPr>
            <p:cNvPr id="305" name="グループ化 304"/>
            <p:cNvGrpSpPr/>
            <p:nvPr/>
          </p:nvGrpSpPr>
          <p:grpSpPr>
            <a:xfrm>
              <a:off x="139182" y="3080357"/>
              <a:ext cx="461665" cy="1464553"/>
              <a:chOff x="149894" y="3080357"/>
              <a:chExt cx="461665" cy="1464553"/>
            </a:xfrm>
          </p:grpSpPr>
          <p:sp>
            <p:nvSpPr>
              <p:cNvPr id="287" name="角丸四角形 286"/>
              <p:cNvSpPr/>
              <p:nvPr/>
            </p:nvSpPr>
            <p:spPr>
              <a:xfrm>
                <a:off x="215810" y="3080357"/>
                <a:ext cx="395749" cy="1464553"/>
              </a:xfrm>
              <a:prstGeom prst="roundRect">
                <a:avLst/>
              </a:prstGeom>
              <a:solidFill>
                <a:srgbClr val="FFFF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4" name="テキスト ボックス 303"/>
              <p:cNvSpPr txBox="1"/>
              <p:nvPr/>
            </p:nvSpPr>
            <p:spPr>
              <a:xfrm>
                <a:off x="149894" y="3452603"/>
                <a:ext cx="461665" cy="715968"/>
              </a:xfrm>
              <a:prstGeom prst="rect">
                <a:avLst/>
              </a:prstGeom>
              <a:noFill/>
            </p:spPr>
            <p:txBody>
              <a:bodyPr vert="eaVert" wrap="square" rtlCol="0">
                <a:spAutoFit/>
              </a:bodyPr>
              <a:lstStyle/>
              <a:p>
                <a:pPr algn="ctr"/>
                <a:r>
                  <a:rPr kumimoji="1" lang="en-US" altLang="ja-JP" b="1" dirty="0"/>
                  <a:t>Light</a:t>
                </a:r>
                <a:endParaRPr kumimoji="1" lang="ja-JP" altLang="en-US" b="1" dirty="0"/>
              </a:p>
            </p:txBody>
          </p:sp>
        </p:grpSp>
      </p:grpSp>
      <p:grpSp>
        <p:nvGrpSpPr>
          <p:cNvPr id="310" name="グループ化 309"/>
          <p:cNvGrpSpPr/>
          <p:nvPr/>
        </p:nvGrpSpPr>
        <p:grpSpPr>
          <a:xfrm>
            <a:off x="5334237" y="2986326"/>
            <a:ext cx="3557642" cy="1939333"/>
            <a:chOff x="5334237" y="2986326"/>
            <a:chExt cx="3557642" cy="1939333"/>
          </a:xfrm>
        </p:grpSpPr>
        <p:grpSp>
          <p:nvGrpSpPr>
            <p:cNvPr id="146" name="グループ化 145"/>
            <p:cNvGrpSpPr/>
            <p:nvPr/>
          </p:nvGrpSpPr>
          <p:grpSpPr>
            <a:xfrm>
              <a:off x="6012363" y="2986326"/>
              <a:ext cx="2879516" cy="1939333"/>
              <a:chOff x="8478798" y="6134288"/>
              <a:chExt cx="6398650" cy="3729917"/>
            </a:xfrm>
          </p:grpSpPr>
          <p:grpSp>
            <p:nvGrpSpPr>
              <p:cNvPr id="147" name="グループ化 146"/>
              <p:cNvGrpSpPr/>
              <p:nvPr/>
            </p:nvGrpSpPr>
            <p:grpSpPr>
              <a:xfrm>
                <a:off x="9147847" y="6205088"/>
                <a:ext cx="4898967" cy="3380699"/>
                <a:chOff x="602269" y="1645568"/>
                <a:chExt cx="3528393" cy="2736304"/>
              </a:xfrm>
            </p:grpSpPr>
            <p:sp>
              <p:nvSpPr>
                <p:cNvPr id="285" name="片側の 2 つの角を丸めた四角形 284"/>
                <p:cNvSpPr/>
                <p:nvPr/>
              </p:nvSpPr>
              <p:spPr>
                <a:xfrm rot="10800000">
                  <a:off x="602270" y="1645568"/>
                  <a:ext cx="3528392" cy="2736304"/>
                </a:xfrm>
                <a:prstGeom prst="round2Same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86" name="片側の 2 つの角を丸めた四角形 285"/>
                <p:cNvSpPr/>
                <p:nvPr/>
              </p:nvSpPr>
              <p:spPr>
                <a:xfrm rot="10800000">
                  <a:off x="602269" y="1981947"/>
                  <a:ext cx="3528392" cy="2393032"/>
                </a:xfrm>
                <a:prstGeom prst="round2Same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sp>
            <p:nvSpPr>
              <p:cNvPr id="148" name="右矢印 147"/>
              <p:cNvSpPr/>
              <p:nvPr/>
            </p:nvSpPr>
            <p:spPr>
              <a:xfrm>
                <a:off x="8478798" y="6718912"/>
                <a:ext cx="3229978" cy="309292"/>
              </a:xfrm>
              <a:prstGeom prst="rightArrow">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49" name="右矢印 148"/>
              <p:cNvSpPr/>
              <p:nvPr/>
            </p:nvSpPr>
            <p:spPr>
              <a:xfrm>
                <a:off x="8478798" y="7364210"/>
                <a:ext cx="6398650" cy="344995"/>
              </a:xfrm>
              <a:prstGeom prst="rightArrow">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0" name="右矢印 149"/>
              <p:cNvSpPr/>
              <p:nvPr/>
            </p:nvSpPr>
            <p:spPr>
              <a:xfrm>
                <a:off x="8478798" y="8509183"/>
                <a:ext cx="6398650" cy="344995"/>
              </a:xfrm>
              <a:prstGeom prst="rightArrow">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1" name="右矢印 150"/>
              <p:cNvSpPr/>
              <p:nvPr/>
            </p:nvSpPr>
            <p:spPr>
              <a:xfrm>
                <a:off x="8478798" y="7926946"/>
                <a:ext cx="6398650" cy="344995"/>
              </a:xfrm>
              <a:prstGeom prst="rightArrow">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2" name="右矢印 151"/>
              <p:cNvSpPr/>
              <p:nvPr/>
            </p:nvSpPr>
            <p:spPr>
              <a:xfrm>
                <a:off x="8478798" y="9098917"/>
                <a:ext cx="2221077" cy="344995"/>
              </a:xfrm>
              <a:prstGeom prst="rightArrow">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3" name="角丸四角形 152"/>
              <p:cNvSpPr/>
              <p:nvPr/>
            </p:nvSpPr>
            <p:spPr>
              <a:xfrm flipV="1">
                <a:off x="11021387" y="9094682"/>
                <a:ext cx="128662" cy="1037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154" name="右矢印 153"/>
              <p:cNvSpPr/>
              <p:nvPr/>
            </p:nvSpPr>
            <p:spPr>
              <a:xfrm rot="9990785">
                <a:off x="9327384" y="9519210"/>
                <a:ext cx="1548488" cy="344995"/>
              </a:xfrm>
              <a:prstGeom prst="rightArrow">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5" name="右矢印 154"/>
              <p:cNvSpPr/>
              <p:nvPr/>
            </p:nvSpPr>
            <p:spPr>
              <a:xfrm rot="12392323">
                <a:off x="11097068" y="6134288"/>
                <a:ext cx="1272722" cy="344995"/>
              </a:xfrm>
              <a:prstGeom prst="rightArrow">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6" name="角丸四角形 155"/>
              <p:cNvSpPr/>
              <p:nvPr/>
            </p:nvSpPr>
            <p:spPr>
              <a:xfrm flipV="1">
                <a:off x="11821286" y="9097619"/>
                <a:ext cx="128662" cy="1037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157" name="角丸四角形 156"/>
              <p:cNvSpPr/>
              <p:nvPr/>
            </p:nvSpPr>
            <p:spPr>
              <a:xfrm flipV="1">
                <a:off x="12017099" y="7239129"/>
                <a:ext cx="128662" cy="1037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158" name="角丸四角形 157"/>
              <p:cNvSpPr/>
              <p:nvPr/>
            </p:nvSpPr>
            <p:spPr>
              <a:xfrm flipV="1">
                <a:off x="12538569" y="6969846"/>
                <a:ext cx="128662" cy="1037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grpSp>
            <p:nvGrpSpPr>
              <p:cNvPr id="159" name="グループ化 158"/>
              <p:cNvGrpSpPr/>
              <p:nvPr/>
            </p:nvGrpSpPr>
            <p:grpSpPr>
              <a:xfrm>
                <a:off x="12700015" y="6639844"/>
                <a:ext cx="640149" cy="603459"/>
                <a:chOff x="4185220" y="9813894"/>
                <a:chExt cx="1662355" cy="1567078"/>
              </a:xfrm>
            </p:grpSpPr>
            <p:sp>
              <p:nvSpPr>
                <p:cNvPr id="268" name="円/楕円 267"/>
                <p:cNvSpPr/>
                <p:nvPr/>
              </p:nvSpPr>
              <p:spPr>
                <a:xfrm>
                  <a:off x="4580027" y="10205555"/>
                  <a:ext cx="870028" cy="77419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269" name="グループ化 268"/>
                <p:cNvGrpSpPr/>
                <p:nvPr/>
              </p:nvGrpSpPr>
              <p:grpSpPr>
                <a:xfrm>
                  <a:off x="4770481" y="9813894"/>
                  <a:ext cx="494668" cy="385219"/>
                  <a:chOff x="4750528" y="9757553"/>
                  <a:chExt cx="494668" cy="385219"/>
                </a:xfrm>
              </p:grpSpPr>
              <p:sp>
                <p:nvSpPr>
                  <p:cNvPr id="282" name="正方形/長方形 281"/>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83" name="斜め縞 282"/>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84" name="斜め縞 283"/>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270" name="グループ化 269"/>
                <p:cNvGrpSpPr/>
                <p:nvPr/>
              </p:nvGrpSpPr>
              <p:grpSpPr>
                <a:xfrm rot="5400000">
                  <a:off x="5407632" y="10395638"/>
                  <a:ext cx="494668" cy="385219"/>
                  <a:chOff x="4750528" y="9757553"/>
                  <a:chExt cx="494668" cy="385219"/>
                </a:xfrm>
              </p:grpSpPr>
              <p:sp>
                <p:nvSpPr>
                  <p:cNvPr id="279" name="正方形/長方形 278"/>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80" name="斜め縞 279"/>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81" name="斜め縞 280"/>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271" name="グループ化 270"/>
                <p:cNvGrpSpPr/>
                <p:nvPr/>
              </p:nvGrpSpPr>
              <p:grpSpPr>
                <a:xfrm rot="10800000">
                  <a:off x="4787578" y="10995753"/>
                  <a:ext cx="494668" cy="385219"/>
                  <a:chOff x="4750528" y="9757553"/>
                  <a:chExt cx="494668" cy="385219"/>
                </a:xfrm>
              </p:grpSpPr>
              <p:sp>
                <p:nvSpPr>
                  <p:cNvPr id="276" name="正方形/長方形 275"/>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77" name="斜め縞 276"/>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78" name="斜め縞 277"/>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272" name="グループ化 271"/>
                <p:cNvGrpSpPr/>
                <p:nvPr/>
              </p:nvGrpSpPr>
              <p:grpSpPr>
                <a:xfrm rot="16200000">
                  <a:off x="4130496" y="10400041"/>
                  <a:ext cx="494668" cy="385219"/>
                  <a:chOff x="4750528" y="9757553"/>
                  <a:chExt cx="494668" cy="385219"/>
                </a:xfrm>
              </p:grpSpPr>
              <p:sp>
                <p:nvSpPr>
                  <p:cNvPr id="273" name="正方形/長方形 272"/>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74" name="斜め縞 273"/>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75" name="斜め縞 274"/>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grpSp>
            <p:nvGrpSpPr>
              <p:cNvPr id="160" name="グループ化 159"/>
              <p:cNvGrpSpPr/>
              <p:nvPr/>
            </p:nvGrpSpPr>
            <p:grpSpPr>
              <a:xfrm>
                <a:off x="12160637" y="7091820"/>
                <a:ext cx="640149" cy="603459"/>
                <a:chOff x="4185220" y="9813894"/>
                <a:chExt cx="1662355" cy="1567078"/>
              </a:xfrm>
            </p:grpSpPr>
            <p:sp>
              <p:nvSpPr>
                <p:cNvPr id="251" name="円/楕円 250"/>
                <p:cNvSpPr/>
                <p:nvPr/>
              </p:nvSpPr>
              <p:spPr>
                <a:xfrm>
                  <a:off x="4580027" y="10205555"/>
                  <a:ext cx="870028" cy="77419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252" name="グループ化 251"/>
                <p:cNvGrpSpPr/>
                <p:nvPr/>
              </p:nvGrpSpPr>
              <p:grpSpPr>
                <a:xfrm>
                  <a:off x="4770481" y="9813894"/>
                  <a:ext cx="494668" cy="385219"/>
                  <a:chOff x="4750528" y="9757553"/>
                  <a:chExt cx="494668" cy="385219"/>
                </a:xfrm>
              </p:grpSpPr>
              <p:sp>
                <p:nvSpPr>
                  <p:cNvPr id="265" name="正方形/長方形 264"/>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66" name="斜め縞 265"/>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67" name="斜め縞 266"/>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253" name="グループ化 252"/>
                <p:cNvGrpSpPr/>
                <p:nvPr/>
              </p:nvGrpSpPr>
              <p:grpSpPr>
                <a:xfrm rot="5400000">
                  <a:off x="5407632" y="10395638"/>
                  <a:ext cx="494668" cy="385219"/>
                  <a:chOff x="4750528" y="9757553"/>
                  <a:chExt cx="494668" cy="385219"/>
                </a:xfrm>
              </p:grpSpPr>
              <p:sp>
                <p:nvSpPr>
                  <p:cNvPr id="262" name="正方形/長方形 261"/>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63" name="斜め縞 262"/>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64" name="斜め縞 263"/>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254" name="グループ化 253"/>
                <p:cNvGrpSpPr/>
                <p:nvPr/>
              </p:nvGrpSpPr>
              <p:grpSpPr>
                <a:xfrm rot="10800000">
                  <a:off x="4787578" y="10995753"/>
                  <a:ext cx="494668" cy="385219"/>
                  <a:chOff x="4750528" y="9757553"/>
                  <a:chExt cx="494668" cy="385219"/>
                </a:xfrm>
              </p:grpSpPr>
              <p:sp>
                <p:nvSpPr>
                  <p:cNvPr id="259" name="正方形/長方形 258"/>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60" name="斜め縞 259"/>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61" name="斜め縞 260"/>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255" name="グループ化 254"/>
                <p:cNvGrpSpPr/>
                <p:nvPr/>
              </p:nvGrpSpPr>
              <p:grpSpPr>
                <a:xfrm rot="16200000">
                  <a:off x="4130496" y="10400041"/>
                  <a:ext cx="494668" cy="385219"/>
                  <a:chOff x="4750528" y="9757553"/>
                  <a:chExt cx="494668" cy="385219"/>
                </a:xfrm>
              </p:grpSpPr>
              <p:sp>
                <p:nvSpPr>
                  <p:cNvPr id="256" name="正方形/長方形 255"/>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7" name="斜め縞 256"/>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58" name="斜め縞 257"/>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grpSp>
            <p:nvGrpSpPr>
              <p:cNvPr id="161" name="グループ化 160"/>
              <p:cNvGrpSpPr/>
              <p:nvPr/>
            </p:nvGrpSpPr>
            <p:grpSpPr>
              <a:xfrm>
                <a:off x="9485856" y="7606679"/>
                <a:ext cx="640149" cy="603459"/>
                <a:chOff x="4185220" y="9813894"/>
                <a:chExt cx="1662355" cy="1567078"/>
              </a:xfrm>
            </p:grpSpPr>
            <p:sp>
              <p:nvSpPr>
                <p:cNvPr id="234" name="円/楕円 233"/>
                <p:cNvSpPr/>
                <p:nvPr/>
              </p:nvSpPr>
              <p:spPr>
                <a:xfrm>
                  <a:off x="4580027" y="10205555"/>
                  <a:ext cx="870028" cy="77419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235" name="グループ化 234"/>
                <p:cNvGrpSpPr/>
                <p:nvPr/>
              </p:nvGrpSpPr>
              <p:grpSpPr>
                <a:xfrm>
                  <a:off x="4770481" y="9813894"/>
                  <a:ext cx="494668" cy="385219"/>
                  <a:chOff x="4750528" y="9757553"/>
                  <a:chExt cx="494668" cy="385219"/>
                </a:xfrm>
              </p:grpSpPr>
              <p:sp>
                <p:nvSpPr>
                  <p:cNvPr id="248" name="正方形/長方形 247"/>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9" name="斜め縞 248"/>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50" name="斜め縞 249"/>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236" name="グループ化 235"/>
                <p:cNvGrpSpPr/>
                <p:nvPr/>
              </p:nvGrpSpPr>
              <p:grpSpPr>
                <a:xfrm rot="5400000">
                  <a:off x="5407632" y="10395638"/>
                  <a:ext cx="494668" cy="385219"/>
                  <a:chOff x="4750528" y="9757553"/>
                  <a:chExt cx="494668" cy="385219"/>
                </a:xfrm>
              </p:grpSpPr>
              <p:sp>
                <p:nvSpPr>
                  <p:cNvPr id="245" name="正方形/長方形 244"/>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6" name="斜め縞 245"/>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47" name="斜め縞 246"/>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237" name="グループ化 236"/>
                <p:cNvGrpSpPr/>
                <p:nvPr/>
              </p:nvGrpSpPr>
              <p:grpSpPr>
                <a:xfrm rot="10800000">
                  <a:off x="4787578" y="10995753"/>
                  <a:ext cx="494668" cy="385219"/>
                  <a:chOff x="4750528" y="9757553"/>
                  <a:chExt cx="494668" cy="385219"/>
                </a:xfrm>
              </p:grpSpPr>
              <p:sp>
                <p:nvSpPr>
                  <p:cNvPr id="242" name="正方形/長方形 241"/>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3" name="斜め縞 242"/>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44" name="斜め縞 243"/>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238" name="グループ化 237"/>
                <p:cNvGrpSpPr/>
                <p:nvPr/>
              </p:nvGrpSpPr>
              <p:grpSpPr>
                <a:xfrm rot="16200000">
                  <a:off x="4130496" y="10400041"/>
                  <a:ext cx="494668" cy="385219"/>
                  <a:chOff x="4750528" y="9757553"/>
                  <a:chExt cx="494668" cy="385219"/>
                </a:xfrm>
              </p:grpSpPr>
              <p:sp>
                <p:nvSpPr>
                  <p:cNvPr id="239" name="正方形/長方形 238"/>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0" name="斜め縞 239"/>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41" name="斜め縞 240"/>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grpSp>
            <p:nvGrpSpPr>
              <p:cNvPr id="162" name="グループ化 161"/>
              <p:cNvGrpSpPr/>
              <p:nvPr/>
            </p:nvGrpSpPr>
            <p:grpSpPr>
              <a:xfrm>
                <a:off x="11629873" y="8481793"/>
                <a:ext cx="640149" cy="603459"/>
                <a:chOff x="4185220" y="9813894"/>
                <a:chExt cx="1662355" cy="1567078"/>
              </a:xfrm>
            </p:grpSpPr>
            <p:sp>
              <p:nvSpPr>
                <p:cNvPr id="217" name="円/楕円 216"/>
                <p:cNvSpPr/>
                <p:nvPr/>
              </p:nvSpPr>
              <p:spPr>
                <a:xfrm>
                  <a:off x="4580027" y="10205555"/>
                  <a:ext cx="870028" cy="77419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218" name="グループ化 217"/>
                <p:cNvGrpSpPr/>
                <p:nvPr/>
              </p:nvGrpSpPr>
              <p:grpSpPr>
                <a:xfrm>
                  <a:off x="4770481" y="9813894"/>
                  <a:ext cx="494668" cy="385219"/>
                  <a:chOff x="4750528" y="9757553"/>
                  <a:chExt cx="494668" cy="385219"/>
                </a:xfrm>
              </p:grpSpPr>
              <p:sp>
                <p:nvSpPr>
                  <p:cNvPr id="231" name="正方形/長方形 230"/>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2" name="斜め縞 231"/>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33" name="斜め縞 232"/>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219" name="グループ化 218"/>
                <p:cNvGrpSpPr/>
                <p:nvPr/>
              </p:nvGrpSpPr>
              <p:grpSpPr>
                <a:xfrm rot="5400000">
                  <a:off x="5407632" y="10395638"/>
                  <a:ext cx="494668" cy="385219"/>
                  <a:chOff x="4750528" y="9757553"/>
                  <a:chExt cx="494668" cy="385219"/>
                </a:xfrm>
              </p:grpSpPr>
              <p:sp>
                <p:nvSpPr>
                  <p:cNvPr id="228" name="正方形/長方形 227"/>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29" name="斜め縞 228"/>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30" name="斜め縞 229"/>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220" name="グループ化 219"/>
                <p:cNvGrpSpPr/>
                <p:nvPr/>
              </p:nvGrpSpPr>
              <p:grpSpPr>
                <a:xfrm rot="10800000">
                  <a:off x="4787578" y="10995753"/>
                  <a:ext cx="494668" cy="385219"/>
                  <a:chOff x="4750528" y="9757553"/>
                  <a:chExt cx="494668" cy="385219"/>
                </a:xfrm>
              </p:grpSpPr>
              <p:sp>
                <p:nvSpPr>
                  <p:cNvPr id="225" name="正方形/長方形 224"/>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26" name="斜め縞 225"/>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27" name="斜め縞 226"/>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221" name="グループ化 220"/>
                <p:cNvGrpSpPr/>
                <p:nvPr/>
              </p:nvGrpSpPr>
              <p:grpSpPr>
                <a:xfrm rot="16200000">
                  <a:off x="4130496" y="10400041"/>
                  <a:ext cx="494668" cy="385219"/>
                  <a:chOff x="4750528" y="9757553"/>
                  <a:chExt cx="494668" cy="385219"/>
                </a:xfrm>
              </p:grpSpPr>
              <p:sp>
                <p:nvSpPr>
                  <p:cNvPr id="222" name="正方形/長方形 221"/>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23" name="斜め縞 222"/>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24" name="斜め縞 223"/>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grpSp>
            <p:nvGrpSpPr>
              <p:cNvPr id="163" name="グループ化 162"/>
              <p:cNvGrpSpPr/>
              <p:nvPr/>
            </p:nvGrpSpPr>
            <p:grpSpPr>
              <a:xfrm>
                <a:off x="11169398" y="8921093"/>
                <a:ext cx="640149" cy="603459"/>
                <a:chOff x="4185220" y="9813894"/>
                <a:chExt cx="1662355" cy="1567078"/>
              </a:xfrm>
            </p:grpSpPr>
            <p:sp>
              <p:nvSpPr>
                <p:cNvPr id="200" name="円/楕円 199"/>
                <p:cNvSpPr/>
                <p:nvPr/>
              </p:nvSpPr>
              <p:spPr>
                <a:xfrm>
                  <a:off x="4580027" y="10205555"/>
                  <a:ext cx="870028" cy="77419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201" name="グループ化 200"/>
                <p:cNvGrpSpPr/>
                <p:nvPr/>
              </p:nvGrpSpPr>
              <p:grpSpPr>
                <a:xfrm>
                  <a:off x="4770481" y="9813894"/>
                  <a:ext cx="494668" cy="385219"/>
                  <a:chOff x="4750528" y="9757553"/>
                  <a:chExt cx="494668" cy="385219"/>
                </a:xfrm>
              </p:grpSpPr>
              <p:sp>
                <p:nvSpPr>
                  <p:cNvPr id="214" name="正方形/長方形 213"/>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15" name="斜め縞 214"/>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16" name="斜め縞 215"/>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202" name="グループ化 201"/>
                <p:cNvGrpSpPr/>
                <p:nvPr/>
              </p:nvGrpSpPr>
              <p:grpSpPr>
                <a:xfrm rot="5400000">
                  <a:off x="5407632" y="10395638"/>
                  <a:ext cx="494668" cy="385219"/>
                  <a:chOff x="4750528" y="9757553"/>
                  <a:chExt cx="494668" cy="385219"/>
                </a:xfrm>
              </p:grpSpPr>
              <p:sp>
                <p:nvSpPr>
                  <p:cNvPr id="211" name="正方形/長方形 210"/>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12" name="斜め縞 211"/>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13" name="斜め縞 212"/>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203" name="グループ化 202"/>
                <p:cNvGrpSpPr/>
                <p:nvPr/>
              </p:nvGrpSpPr>
              <p:grpSpPr>
                <a:xfrm rot="10800000">
                  <a:off x="4787578" y="10995753"/>
                  <a:ext cx="494668" cy="385219"/>
                  <a:chOff x="4750528" y="9757553"/>
                  <a:chExt cx="494668" cy="385219"/>
                </a:xfrm>
              </p:grpSpPr>
              <p:sp>
                <p:nvSpPr>
                  <p:cNvPr id="208" name="正方形/長方形 207"/>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09" name="斜め縞 208"/>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10" name="斜め縞 209"/>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204" name="グループ化 203"/>
                <p:cNvGrpSpPr/>
                <p:nvPr/>
              </p:nvGrpSpPr>
              <p:grpSpPr>
                <a:xfrm rot="16200000">
                  <a:off x="4130496" y="10400041"/>
                  <a:ext cx="494668" cy="385219"/>
                  <a:chOff x="4750528" y="9757553"/>
                  <a:chExt cx="494668" cy="385219"/>
                </a:xfrm>
              </p:grpSpPr>
              <p:sp>
                <p:nvSpPr>
                  <p:cNvPr id="205" name="正方形/長方形 204"/>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06" name="斜め縞 205"/>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207" name="斜め縞 206"/>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grpSp>
            <p:nvGrpSpPr>
              <p:cNvPr id="164" name="グループ化 163"/>
              <p:cNvGrpSpPr/>
              <p:nvPr/>
            </p:nvGrpSpPr>
            <p:grpSpPr>
              <a:xfrm>
                <a:off x="10664599" y="8467450"/>
                <a:ext cx="640149" cy="603459"/>
                <a:chOff x="4185220" y="9813894"/>
                <a:chExt cx="1662355" cy="1567078"/>
              </a:xfrm>
            </p:grpSpPr>
            <p:sp>
              <p:nvSpPr>
                <p:cNvPr id="183" name="円/楕円 182"/>
                <p:cNvSpPr/>
                <p:nvPr/>
              </p:nvSpPr>
              <p:spPr>
                <a:xfrm>
                  <a:off x="4580027" y="10205555"/>
                  <a:ext cx="870028" cy="77419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184" name="グループ化 183"/>
                <p:cNvGrpSpPr/>
                <p:nvPr/>
              </p:nvGrpSpPr>
              <p:grpSpPr>
                <a:xfrm>
                  <a:off x="4770481" y="9813894"/>
                  <a:ext cx="494668" cy="385219"/>
                  <a:chOff x="4750528" y="9757553"/>
                  <a:chExt cx="494668" cy="385219"/>
                </a:xfrm>
              </p:grpSpPr>
              <p:sp>
                <p:nvSpPr>
                  <p:cNvPr id="197" name="正方形/長方形 196"/>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98" name="斜め縞 197"/>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199" name="斜め縞 198"/>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185" name="グループ化 184"/>
                <p:cNvGrpSpPr/>
                <p:nvPr/>
              </p:nvGrpSpPr>
              <p:grpSpPr>
                <a:xfrm rot="5400000">
                  <a:off x="5407632" y="10395638"/>
                  <a:ext cx="494668" cy="385219"/>
                  <a:chOff x="4750528" y="9757553"/>
                  <a:chExt cx="494668" cy="385219"/>
                </a:xfrm>
              </p:grpSpPr>
              <p:sp>
                <p:nvSpPr>
                  <p:cNvPr id="194" name="正方形/長方形 193"/>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95" name="斜め縞 194"/>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196" name="斜め縞 195"/>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186" name="グループ化 185"/>
                <p:cNvGrpSpPr/>
                <p:nvPr/>
              </p:nvGrpSpPr>
              <p:grpSpPr>
                <a:xfrm rot="10800000">
                  <a:off x="4787578" y="10995753"/>
                  <a:ext cx="494668" cy="385219"/>
                  <a:chOff x="4750528" y="9757553"/>
                  <a:chExt cx="494668" cy="385219"/>
                </a:xfrm>
              </p:grpSpPr>
              <p:sp>
                <p:nvSpPr>
                  <p:cNvPr id="191" name="正方形/長方形 190"/>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92" name="斜め縞 191"/>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193" name="斜め縞 192"/>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187" name="グループ化 186"/>
                <p:cNvGrpSpPr/>
                <p:nvPr/>
              </p:nvGrpSpPr>
              <p:grpSpPr>
                <a:xfrm rot="16200000">
                  <a:off x="4130496" y="10400041"/>
                  <a:ext cx="494668" cy="385219"/>
                  <a:chOff x="4750528" y="9757553"/>
                  <a:chExt cx="494668" cy="385219"/>
                </a:xfrm>
              </p:grpSpPr>
              <p:sp>
                <p:nvSpPr>
                  <p:cNvPr id="188" name="正方形/長方形 187"/>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89" name="斜め縞 188"/>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190" name="斜め縞 189"/>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grpSp>
            <p:nvGrpSpPr>
              <p:cNvPr id="165" name="グループ化 164"/>
              <p:cNvGrpSpPr/>
              <p:nvPr/>
            </p:nvGrpSpPr>
            <p:grpSpPr>
              <a:xfrm>
                <a:off x="11359532" y="7057828"/>
                <a:ext cx="640149" cy="603459"/>
                <a:chOff x="4185220" y="9813894"/>
                <a:chExt cx="1662355" cy="1567078"/>
              </a:xfrm>
            </p:grpSpPr>
            <p:sp>
              <p:nvSpPr>
                <p:cNvPr id="166" name="円/楕円 165"/>
                <p:cNvSpPr/>
                <p:nvPr/>
              </p:nvSpPr>
              <p:spPr>
                <a:xfrm>
                  <a:off x="4580027" y="10205555"/>
                  <a:ext cx="870028" cy="77419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167" name="グループ化 166"/>
                <p:cNvGrpSpPr/>
                <p:nvPr/>
              </p:nvGrpSpPr>
              <p:grpSpPr>
                <a:xfrm>
                  <a:off x="4770481" y="9813894"/>
                  <a:ext cx="494668" cy="385219"/>
                  <a:chOff x="4750528" y="9757553"/>
                  <a:chExt cx="494668" cy="385219"/>
                </a:xfrm>
              </p:grpSpPr>
              <p:sp>
                <p:nvSpPr>
                  <p:cNvPr id="180" name="正方形/長方形 179"/>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81" name="斜め縞 180"/>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182" name="斜め縞 181"/>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168" name="グループ化 167"/>
                <p:cNvGrpSpPr/>
                <p:nvPr/>
              </p:nvGrpSpPr>
              <p:grpSpPr>
                <a:xfrm rot="5400000">
                  <a:off x="5407632" y="10395638"/>
                  <a:ext cx="494668" cy="385219"/>
                  <a:chOff x="4750528" y="9757553"/>
                  <a:chExt cx="494668" cy="385219"/>
                </a:xfrm>
              </p:grpSpPr>
              <p:sp>
                <p:nvSpPr>
                  <p:cNvPr id="177" name="正方形/長方形 176"/>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78" name="斜め縞 177"/>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179" name="斜め縞 178"/>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169" name="グループ化 168"/>
                <p:cNvGrpSpPr/>
                <p:nvPr/>
              </p:nvGrpSpPr>
              <p:grpSpPr>
                <a:xfrm rot="10800000">
                  <a:off x="4787578" y="10995753"/>
                  <a:ext cx="494668" cy="385219"/>
                  <a:chOff x="4750528" y="9757553"/>
                  <a:chExt cx="494668" cy="385219"/>
                </a:xfrm>
              </p:grpSpPr>
              <p:sp>
                <p:nvSpPr>
                  <p:cNvPr id="174" name="正方形/長方形 173"/>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75" name="斜め縞 174"/>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176" name="斜め縞 175"/>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nvGrpSpPr>
                <p:cNvPr id="170" name="グループ化 169"/>
                <p:cNvGrpSpPr/>
                <p:nvPr/>
              </p:nvGrpSpPr>
              <p:grpSpPr>
                <a:xfrm rot="16200000">
                  <a:off x="4130496" y="10400041"/>
                  <a:ext cx="494668" cy="385219"/>
                  <a:chOff x="4750528" y="9757553"/>
                  <a:chExt cx="494668" cy="385219"/>
                </a:xfrm>
              </p:grpSpPr>
              <p:sp>
                <p:nvSpPr>
                  <p:cNvPr id="171" name="正方形/長方形 170"/>
                  <p:cNvSpPr/>
                  <p:nvPr/>
                </p:nvSpPr>
                <p:spPr>
                  <a:xfrm>
                    <a:off x="4929386" y="9895701"/>
                    <a:ext cx="145758" cy="247071"/>
                  </a:xfrm>
                  <a:prstGeom prst="rect">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72" name="斜め縞 171"/>
                  <p:cNvSpPr/>
                  <p:nvPr/>
                </p:nvSpPr>
                <p:spPr>
                  <a:xfrm>
                    <a:off x="4977972"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173" name="斜め縞 172"/>
                  <p:cNvSpPr/>
                  <p:nvPr/>
                </p:nvSpPr>
                <p:spPr>
                  <a:xfrm flipH="1">
                    <a:off x="4750528" y="9757553"/>
                    <a:ext cx="267224" cy="276297"/>
                  </a:xfrm>
                  <a:prstGeom prst="diagStrip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pSp>
          </p:grpSp>
        </p:grpSp>
        <p:grpSp>
          <p:nvGrpSpPr>
            <p:cNvPr id="306" name="グループ化 305"/>
            <p:cNvGrpSpPr/>
            <p:nvPr/>
          </p:nvGrpSpPr>
          <p:grpSpPr>
            <a:xfrm>
              <a:off x="5334237" y="3239223"/>
              <a:ext cx="461665" cy="1464553"/>
              <a:chOff x="149894" y="3080357"/>
              <a:chExt cx="461665" cy="1464553"/>
            </a:xfrm>
          </p:grpSpPr>
          <p:sp>
            <p:nvSpPr>
              <p:cNvPr id="307" name="角丸四角形 306"/>
              <p:cNvSpPr/>
              <p:nvPr/>
            </p:nvSpPr>
            <p:spPr>
              <a:xfrm>
                <a:off x="215810" y="3080357"/>
                <a:ext cx="395749" cy="1464553"/>
              </a:xfrm>
              <a:prstGeom prst="roundRect">
                <a:avLst/>
              </a:prstGeom>
              <a:solidFill>
                <a:srgbClr val="FFFF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8" name="テキスト ボックス 307"/>
              <p:cNvSpPr txBox="1"/>
              <p:nvPr/>
            </p:nvSpPr>
            <p:spPr>
              <a:xfrm>
                <a:off x="149894" y="3452603"/>
                <a:ext cx="461665" cy="715968"/>
              </a:xfrm>
              <a:prstGeom prst="rect">
                <a:avLst/>
              </a:prstGeom>
              <a:noFill/>
            </p:spPr>
            <p:txBody>
              <a:bodyPr vert="eaVert" wrap="square" rtlCol="0">
                <a:spAutoFit/>
              </a:bodyPr>
              <a:lstStyle/>
              <a:p>
                <a:pPr algn="ctr"/>
                <a:r>
                  <a:rPr kumimoji="1" lang="en-US" altLang="ja-JP" b="1" dirty="0"/>
                  <a:t>Light</a:t>
                </a:r>
                <a:endParaRPr kumimoji="1" lang="ja-JP" altLang="en-US" b="1" dirty="0"/>
              </a:p>
            </p:txBody>
          </p:sp>
        </p:grpSp>
      </p:grpSp>
      <p:pic>
        <p:nvPicPr>
          <p:cNvPr id="311" name="図 310"/>
          <p:cNvPicPr>
            <a:picLocks noChangeAspect="1"/>
          </p:cNvPicPr>
          <p:nvPr/>
        </p:nvPicPr>
        <p:blipFill rotWithShape="1">
          <a:blip r:embed="rId3" cstate="print">
            <a:extLst>
              <a:ext uri="{28A0092B-C50C-407E-A947-70E740481C1C}">
                <a14:useLocalDpi xmlns:a14="http://schemas.microsoft.com/office/drawing/2010/main" val="0"/>
              </a:ext>
            </a:extLst>
          </a:blip>
          <a:srcRect l="19416" t="3481" b="3778"/>
          <a:stretch/>
        </p:blipFill>
        <p:spPr>
          <a:xfrm>
            <a:off x="129540" y="1089660"/>
            <a:ext cx="2483646" cy="1607820"/>
          </a:xfrm>
          <a:prstGeom prst="rect">
            <a:avLst/>
          </a:prstGeom>
        </p:spPr>
      </p:pic>
    </p:spTree>
    <p:extLst>
      <p:ext uri="{BB962C8B-B14F-4D97-AF65-F5344CB8AC3E}">
        <p14:creationId xmlns:p14="http://schemas.microsoft.com/office/powerpoint/2010/main" val="2130488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グループ化 103"/>
          <p:cNvGrpSpPr/>
          <p:nvPr/>
        </p:nvGrpSpPr>
        <p:grpSpPr>
          <a:xfrm>
            <a:off x="6156176" y="2944053"/>
            <a:ext cx="2998690" cy="3428557"/>
            <a:chOff x="6114117" y="4700990"/>
            <a:chExt cx="2998690" cy="3428556"/>
          </a:xfrm>
        </p:grpSpPr>
        <p:sp>
          <p:nvSpPr>
            <p:cNvPr id="105" name="テキスト ボックス 104"/>
            <p:cNvSpPr txBox="1"/>
            <p:nvPr/>
          </p:nvSpPr>
          <p:spPr>
            <a:xfrm>
              <a:off x="6114117" y="4700990"/>
              <a:ext cx="2998690" cy="393195"/>
            </a:xfrm>
            <a:prstGeom prst="rect">
              <a:avLst/>
            </a:prstGeom>
            <a:noFill/>
          </p:spPr>
          <p:txBody>
            <a:bodyPr wrap="square" lIns="84591" tIns="42296" rIns="84591" bIns="42296" rtlCol="0">
              <a:spAutoFit/>
            </a:bodyPr>
            <a:lstStyle/>
            <a:p>
              <a:pPr marL="0" marR="0" lvl="0" indent="0" algn="ctr" defTabSz="845911" eaLnBrk="1" fontAlgn="auto" latinLnBrk="0" hangingPunct="1">
                <a:lnSpc>
                  <a:spcPct val="100000"/>
                </a:lnSpc>
                <a:spcBef>
                  <a:spcPts val="0"/>
                </a:spcBef>
                <a:spcAft>
                  <a:spcPts val="0"/>
                </a:spcAft>
                <a:buClrTx/>
                <a:buSzTx/>
                <a:buFontTx/>
                <a:buNone/>
                <a:tabLst/>
                <a:defRPr/>
              </a:pPr>
              <a:r>
                <a:rPr kumimoji="0" lang="en-US" altLang="ja-JP" sz="2000" b="1" kern="0" dirty="0">
                  <a:solidFill>
                    <a:srgbClr val="FF0000"/>
                  </a:solidFill>
                </a:rPr>
                <a:t>Tagged </a:t>
              </a:r>
              <a:r>
                <a:rPr kumimoji="0" lang="en-US" altLang="ja-JP" sz="2000" b="1" i="0" u="none" strike="noStrike" kern="0" cap="none" spc="0" normalizeH="0" baseline="0" noProof="0" dirty="0" err="1">
                  <a:ln>
                    <a:noFill/>
                  </a:ln>
                  <a:solidFill>
                    <a:srgbClr val="FF0000"/>
                  </a:solidFill>
                  <a:effectLst/>
                  <a:uLnTx/>
                  <a:uFillTx/>
                </a:rPr>
                <a:t>scFv</a:t>
              </a:r>
              <a:endParaRPr kumimoji="0" lang="en-US" altLang="ja-JP" sz="2000" b="1" i="0" u="none" strike="noStrike" kern="0" cap="none" spc="0" normalizeH="0" baseline="0" noProof="0" dirty="0">
                <a:ln>
                  <a:noFill/>
                </a:ln>
                <a:solidFill>
                  <a:srgbClr val="FF0000"/>
                </a:solidFill>
                <a:effectLst/>
                <a:uLnTx/>
                <a:uFillTx/>
              </a:endParaRPr>
            </a:p>
          </p:txBody>
        </p:sp>
        <p:grpSp>
          <p:nvGrpSpPr>
            <p:cNvPr id="106" name="グループ化 105"/>
            <p:cNvGrpSpPr/>
            <p:nvPr/>
          </p:nvGrpSpPr>
          <p:grpSpPr>
            <a:xfrm>
              <a:off x="6360833" y="5441756"/>
              <a:ext cx="2401899" cy="2687790"/>
              <a:chOff x="4937553" y="15709583"/>
              <a:chExt cx="2884488" cy="3227819"/>
            </a:xfrm>
          </p:grpSpPr>
          <p:sp>
            <p:nvSpPr>
              <p:cNvPr id="108" name="円弧 107"/>
              <p:cNvSpPr/>
              <p:nvPr/>
            </p:nvSpPr>
            <p:spPr>
              <a:xfrm rot="19459638">
                <a:off x="5161849" y="16241201"/>
                <a:ext cx="2621716" cy="2696201"/>
              </a:xfrm>
              <a:prstGeom prst="arc">
                <a:avLst>
                  <a:gd name="adj1" fmla="val 14966560"/>
                  <a:gd name="adj2" fmla="val 0"/>
                </a:avLst>
              </a:prstGeom>
              <a:noFill/>
              <a:ln w="381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a:ea typeface="ＭＳ Ｐゴシック"/>
                  <a:cs typeface="+mn-cs"/>
                </a:endParaRPr>
              </a:p>
            </p:txBody>
          </p:sp>
          <p:grpSp>
            <p:nvGrpSpPr>
              <p:cNvPr id="109" name="グループ化 108"/>
              <p:cNvGrpSpPr/>
              <p:nvPr/>
            </p:nvGrpSpPr>
            <p:grpSpPr>
              <a:xfrm>
                <a:off x="6189829" y="15709583"/>
                <a:ext cx="354693" cy="517228"/>
                <a:chOff x="2313342" y="5570539"/>
                <a:chExt cx="538879" cy="786456"/>
              </a:xfrm>
            </p:grpSpPr>
            <p:sp>
              <p:nvSpPr>
                <p:cNvPr id="146" name="フリーフォーム 145"/>
                <p:cNvSpPr/>
                <p:nvPr/>
              </p:nvSpPr>
              <p:spPr>
                <a:xfrm>
                  <a:off x="2651059" y="6204856"/>
                  <a:ext cx="164455" cy="152139"/>
                </a:xfrm>
                <a:custGeom>
                  <a:avLst/>
                  <a:gdLst>
                    <a:gd name="connsiteX0" fmla="*/ 80380 w 190738"/>
                    <a:gd name="connsiteY0" fmla="*/ 0 h 176453"/>
                    <a:gd name="connsiteX1" fmla="*/ 1552 w 190738"/>
                    <a:gd name="connsiteY1" fmla="*/ 141889 h 176453"/>
                    <a:gd name="connsiteX2" fmla="*/ 143442 w 190738"/>
                    <a:gd name="connsiteY2" fmla="*/ 173420 h 176453"/>
                    <a:gd name="connsiteX3" fmla="*/ 190738 w 190738"/>
                    <a:gd name="connsiteY3" fmla="*/ 173420 h 176453"/>
                  </a:gdLst>
                  <a:ahLst/>
                  <a:cxnLst>
                    <a:cxn ang="0">
                      <a:pos x="connsiteX0" y="connsiteY0"/>
                    </a:cxn>
                    <a:cxn ang="0">
                      <a:pos x="connsiteX1" y="connsiteY1"/>
                    </a:cxn>
                    <a:cxn ang="0">
                      <a:pos x="connsiteX2" y="connsiteY2"/>
                    </a:cxn>
                    <a:cxn ang="0">
                      <a:pos x="connsiteX3" y="connsiteY3"/>
                    </a:cxn>
                  </a:cxnLst>
                  <a:rect l="l" t="t" r="r" b="b"/>
                  <a:pathLst>
                    <a:path w="190738" h="176453">
                      <a:moveTo>
                        <a:pt x="80380" y="0"/>
                      </a:moveTo>
                      <a:cubicBezTo>
                        <a:pt x="35711" y="56493"/>
                        <a:pt x="-8958" y="112986"/>
                        <a:pt x="1552" y="141889"/>
                      </a:cubicBezTo>
                      <a:cubicBezTo>
                        <a:pt x="12062" y="170792"/>
                        <a:pt x="111911" y="168165"/>
                        <a:pt x="143442" y="173420"/>
                      </a:cubicBezTo>
                      <a:cubicBezTo>
                        <a:pt x="174973" y="178675"/>
                        <a:pt x="182855" y="176047"/>
                        <a:pt x="190738" y="173420"/>
                      </a:cubicBezTo>
                    </a:path>
                  </a:pathLst>
                </a:custGeom>
                <a:noFill/>
                <a:ln w="38100" cap="flat" cmpd="sng" algn="ctr">
                  <a:solidFill>
                    <a:srgbClr val="00B05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grpSp>
              <p:nvGrpSpPr>
                <p:cNvPr id="147" name="グループ化 146"/>
                <p:cNvGrpSpPr/>
                <p:nvPr/>
              </p:nvGrpSpPr>
              <p:grpSpPr>
                <a:xfrm>
                  <a:off x="2313342" y="5570539"/>
                  <a:ext cx="538879" cy="637628"/>
                  <a:chOff x="2313342" y="5570539"/>
                  <a:chExt cx="538879" cy="637628"/>
                </a:xfrm>
              </p:grpSpPr>
              <p:sp>
                <p:nvSpPr>
                  <p:cNvPr id="148" name="円/楕円 147"/>
                  <p:cNvSpPr/>
                  <p:nvPr/>
                </p:nvSpPr>
                <p:spPr>
                  <a:xfrm>
                    <a:off x="2313342" y="5573850"/>
                    <a:ext cx="237869" cy="634317"/>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srgbClr val="FF0000"/>
                      </a:solidFill>
                      <a:effectLst/>
                      <a:uLnTx/>
                      <a:uFillTx/>
                      <a:latin typeface="Arial"/>
                      <a:ea typeface="ＭＳ Ｐゴシック"/>
                      <a:cs typeface="+mn-cs"/>
                    </a:endParaRPr>
                  </a:p>
                </p:txBody>
              </p:sp>
              <p:sp>
                <p:nvSpPr>
                  <p:cNvPr id="149" name="円/楕円 148"/>
                  <p:cNvSpPr/>
                  <p:nvPr/>
                </p:nvSpPr>
                <p:spPr>
                  <a:xfrm>
                    <a:off x="2614352" y="5570539"/>
                    <a:ext cx="237869" cy="634317"/>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150" name="曲線コネクタ 149"/>
                  <p:cNvCxnSpPr>
                    <a:stCxn id="148" idx="4"/>
                    <a:endCxn id="149" idx="0"/>
                  </p:cNvCxnSpPr>
                  <p:nvPr/>
                </p:nvCxnSpPr>
                <p:spPr>
                  <a:xfrm rot="5400000" flipH="1" flipV="1">
                    <a:off x="2263968" y="5738848"/>
                    <a:ext cx="637628" cy="301010"/>
                  </a:xfrm>
                  <a:prstGeom prst="curvedConnector5">
                    <a:avLst>
                      <a:gd name="adj1" fmla="val -7641"/>
                      <a:gd name="adj2" fmla="val 50000"/>
                      <a:gd name="adj3" fmla="val 109992"/>
                    </a:avLst>
                  </a:prstGeom>
                  <a:noFill/>
                  <a:ln w="19050" cap="flat" cmpd="sng" algn="ctr">
                    <a:solidFill>
                      <a:sysClr val="windowText" lastClr="000000"/>
                    </a:solidFill>
                    <a:prstDash val="solid"/>
                  </a:ln>
                  <a:effectLst/>
                </p:spPr>
              </p:cxnSp>
            </p:grpSp>
          </p:grpSp>
          <p:grpSp>
            <p:nvGrpSpPr>
              <p:cNvPr id="110" name="グループ化 109"/>
              <p:cNvGrpSpPr/>
              <p:nvPr/>
            </p:nvGrpSpPr>
            <p:grpSpPr>
              <a:xfrm rot="643324">
                <a:off x="6641166" y="15778751"/>
                <a:ext cx="354693" cy="517228"/>
                <a:chOff x="2313342" y="5570539"/>
                <a:chExt cx="538879" cy="786456"/>
              </a:xfrm>
            </p:grpSpPr>
            <p:sp>
              <p:nvSpPr>
                <p:cNvPr id="141" name="フリーフォーム 140"/>
                <p:cNvSpPr/>
                <p:nvPr/>
              </p:nvSpPr>
              <p:spPr>
                <a:xfrm>
                  <a:off x="2651059" y="6204856"/>
                  <a:ext cx="164455" cy="152139"/>
                </a:xfrm>
                <a:custGeom>
                  <a:avLst/>
                  <a:gdLst>
                    <a:gd name="connsiteX0" fmla="*/ 80380 w 190738"/>
                    <a:gd name="connsiteY0" fmla="*/ 0 h 176453"/>
                    <a:gd name="connsiteX1" fmla="*/ 1552 w 190738"/>
                    <a:gd name="connsiteY1" fmla="*/ 141889 h 176453"/>
                    <a:gd name="connsiteX2" fmla="*/ 143442 w 190738"/>
                    <a:gd name="connsiteY2" fmla="*/ 173420 h 176453"/>
                    <a:gd name="connsiteX3" fmla="*/ 190738 w 190738"/>
                    <a:gd name="connsiteY3" fmla="*/ 173420 h 176453"/>
                  </a:gdLst>
                  <a:ahLst/>
                  <a:cxnLst>
                    <a:cxn ang="0">
                      <a:pos x="connsiteX0" y="connsiteY0"/>
                    </a:cxn>
                    <a:cxn ang="0">
                      <a:pos x="connsiteX1" y="connsiteY1"/>
                    </a:cxn>
                    <a:cxn ang="0">
                      <a:pos x="connsiteX2" y="connsiteY2"/>
                    </a:cxn>
                    <a:cxn ang="0">
                      <a:pos x="connsiteX3" y="connsiteY3"/>
                    </a:cxn>
                  </a:cxnLst>
                  <a:rect l="l" t="t" r="r" b="b"/>
                  <a:pathLst>
                    <a:path w="190738" h="176453">
                      <a:moveTo>
                        <a:pt x="80380" y="0"/>
                      </a:moveTo>
                      <a:cubicBezTo>
                        <a:pt x="35711" y="56493"/>
                        <a:pt x="-8958" y="112986"/>
                        <a:pt x="1552" y="141889"/>
                      </a:cubicBezTo>
                      <a:cubicBezTo>
                        <a:pt x="12062" y="170792"/>
                        <a:pt x="111911" y="168165"/>
                        <a:pt x="143442" y="173420"/>
                      </a:cubicBezTo>
                      <a:cubicBezTo>
                        <a:pt x="174973" y="178675"/>
                        <a:pt x="182855" y="176047"/>
                        <a:pt x="190738" y="173420"/>
                      </a:cubicBezTo>
                    </a:path>
                  </a:pathLst>
                </a:custGeom>
                <a:noFill/>
                <a:ln w="38100" cap="flat" cmpd="sng" algn="ctr">
                  <a:solidFill>
                    <a:srgbClr val="00B05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grpSp>
              <p:nvGrpSpPr>
                <p:cNvPr id="142" name="グループ化 141"/>
                <p:cNvGrpSpPr/>
                <p:nvPr/>
              </p:nvGrpSpPr>
              <p:grpSpPr>
                <a:xfrm>
                  <a:off x="2313342" y="5570539"/>
                  <a:ext cx="538879" cy="637628"/>
                  <a:chOff x="2313342" y="5570539"/>
                  <a:chExt cx="538879" cy="637628"/>
                </a:xfrm>
              </p:grpSpPr>
              <p:sp>
                <p:nvSpPr>
                  <p:cNvPr id="143" name="円/楕円 142"/>
                  <p:cNvSpPr/>
                  <p:nvPr/>
                </p:nvSpPr>
                <p:spPr>
                  <a:xfrm>
                    <a:off x="2313342" y="5573850"/>
                    <a:ext cx="237869" cy="634317"/>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srgbClr val="FF0000"/>
                      </a:solidFill>
                      <a:effectLst/>
                      <a:uLnTx/>
                      <a:uFillTx/>
                      <a:latin typeface="Arial"/>
                      <a:ea typeface="ＭＳ Ｐゴシック"/>
                      <a:cs typeface="+mn-cs"/>
                    </a:endParaRPr>
                  </a:p>
                </p:txBody>
              </p:sp>
              <p:sp>
                <p:nvSpPr>
                  <p:cNvPr id="144" name="円/楕円 143"/>
                  <p:cNvSpPr/>
                  <p:nvPr/>
                </p:nvSpPr>
                <p:spPr>
                  <a:xfrm>
                    <a:off x="2614352" y="5570539"/>
                    <a:ext cx="237869" cy="634317"/>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145" name="曲線コネクタ 144"/>
                  <p:cNvCxnSpPr>
                    <a:stCxn id="143" idx="4"/>
                    <a:endCxn id="144" idx="0"/>
                  </p:cNvCxnSpPr>
                  <p:nvPr/>
                </p:nvCxnSpPr>
                <p:spPr>
                  <a:xfrm rot="5400000" flipH="1" flipV="1">
                    <a:off x="2263968" y="5738848"/>
                    <a:ext cx="637628" cy="301010"/>
                  </a:xfrm>
                  <a:prstGeom prst="curvedConnector5">
                    <a:avLst>
                      <a:gd name="adj1" fmla="val -7641"/>
                      <a:gd name="adj2" fmla="val 50000"/>
                      <a:gd name="adj3" fmla="val 109992"/>
                    </a:avLst>
                  </a:prstGeom>
                  <a:noFill/>
                  <a:ln w="19050" cap="flat" cmpd="sng" algn="ctr">
                    <a:solidFill>
                      <a:sysClr val="windowText" lastClr="000000"/>
                    </a:solidFill>
                    <a:prstDash val="solid"/>
                  </a:ln>
                  <a:effectLst/>
                </p:spPr>
              </p:cxnSp>
            </p:grpSp>
          </p:grpSp>
          <p:grpSp>
            <p:nvGrpSpPr>
              <p:cNvPr id="111" name="グループ化 110"/>
              <p:cNvGrpSpPr/>
              <p:nvPr/>
            </p:nvGrpSpPr>
            <p:grpSpPr>
              <a:xfrm rot="20046017">
                <a:off x="5755556" y="15825335"/>
                <a:ext cx="354693" cy="517228"/>
                <a:chOff x="2313342" y="5570538"/>
                <a:chExt cx="538879" cy="786457"/>
              </a:xfrm>
            </p:grpSpPr>
            <p:sp>
              <p:nvSpPr>
                <p:cNvPr id="136" name="フリーフォーム 135"/>
                <p:cNvSpPr/>
                <p:nvPr/>
              </p:nvSpPr>
              <p:spPr>
                <a:xfrm>
                  <a:off x="2651059" y="6204856"/>
                  <a:ext cx="164455" cy="152139"/>
                </a:xfrm>
                <a:custGeom>
                  <a:avLst/>
                  <a:gdLst>
                    <a:gd name="connsiteX0" fmla="*/ 80380 w 190738"/>
                    <a:gd name="connsiteY0" fmla="*/ 0 h 176453"/>
                    <a:gd name="connsiteX1" fmla="*/ 1552 w 190738"/>
                    <a:gd name="connsiteY1" fmla="*/ 141889 h 176453"/>
                    <a:gd name="connsiteX2" fmla="*/ 143442 w 190738"/>
                    <a:gd name="connsiteY2" fmla="*/ 173420 h 176453"/>
                    <a:gd name="connsiteX3" fmla="*/ 190738 w 190738"/>
                    <a:gd name="connsiteY3" fmla="*/ 173420 h 176453"/>
                  </a:gdLst>
                  <a:ahLst/>
                  <a:cxnLst>
                    <a:cxn ang="0">
                      <a:pos x="connsiteX0" y="connsiteY0"/>
                    </a:cxn>
                    <a:cxn ang="0">
                      <a:pos x="connsiteX1" y="connsiteY1"/>
                    </a:cxn>
                    <a:cxn ang="0">
                      <a:pos x="connsiteX2" y="connsiteY2"/>
                    </a:cxn>
                    <a:cxn ang="0">
                      <a:pos x="connsiteX3" y="connsiteY3"/>
                    </a:cxn>
                  </a:cxnLst>
                  <a:rect l="l" t="t" r="r" b="b"/>
                  <a:pathLst>
                    <a:path w="190738" h="176453">
                      <a:moveTo>
                        <a:pt x="80380" y="0"/>
                      </a:moveTo>
                      <a:cubicBezTo>
                        <a:pt x="35711" y="56493"/>
                        <a:pt x="-8958" y="112986"/>
                        <a:pt x="1552" y="141889"/>
                      </a:cubicBezTo>
                      <a:cubicBezTo>
                        <a:pt x="12062" y="170792"/>
                        <a:pt x="111911" y="168165"/>
                        <a:pt x="143442" y="173420"/>
                      </a:cubicBezTo>
                      <a:cubicBezTo>
                        <a:pt x="174973" y="178675"/>
                        <a:pt x="182855" y="176047"/>
                        <a:pt x="190738" y="173420"/>
                      </a:cubicBezTo>
                    </a:path>
                  </a:pathLst>
                </a:custGeom>
                <a:noFill/>
                <a:ln w="38100" cap="flat" cmpd="sng" algn="ctr">
                  <a:solidFill>
                    <a:srgbClr val="00B05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grpSp>
              <p:nvGrpSpPr>
                <p:cNvPr id="137" name="グループ化 136"/>
                <p:cNvGrpSpPr/>
                <p:nvPr/>
              </p:nvGrpSpPr>
              <p:grpSpPr>
                <a:xfrm>
                  <a:off x="2313342" y="5570538"/>
                  <a:ext cx="538879" cy="637629"/>
                  <a:chOff x="2313342" y="5570538"/>
                  <a:chExt cx="538879" cy="637629"/>
                </a:xfrm>
              </p:grpSpPr>
              <p:sp>
                <p:nvSpPr>
                  <p:cNvPr id="138" name="円/楕円 137"/>
                  <p:cNvSpPr/>
                  <p:nvPr/>
                </p:nvSpPr>
                <p:spPr>
                  <a:xfrm>
                    <a:off x="2313342" y="5573850"/>
                    <a:ext cx="237869" cy="634317"/>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srgbClr val="FF0000"/>
                      </a:solidFill>
                      <a:effectLst/>
                      <a:uLnTx/>
                      <a:uFillTx/>
                      <a:latin typeface="Arial"/>
                      <a:ea typeface="ＭＳ Ｐゴシック"/>
                      <a:cs typeface="+mn-cs"/>
                    </a:endParaRPr>
                  </a:p>
                </p:txBody>
              </p:sp>
              <p:sp>
                <p:nvSpPr>
                  <p:cNvPr id="139" name="円/楕円 138"/>
                  <p:cNvSpPr/>
                  <p:nvPr/>
                </p:nvSpPr>
                <p:spPr>
                  <a:xfrm>
                    <a:off x="2614352" y="5570539"/>
                    <a:ext cx="237869" cy="634317"/>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140" name="曲線コネクタ 139"/>
                  <p:cNvCxnSpPr>
                    <a:stCxn id="138" idx="4"/>
                    <a:endCxn id="139" idx="0"/>
                  </p:cNvCxnSpPr>
                  <p:nvPr/>
                </p:nvCxnSpPr>
                <p:spPr>
                  <a:xfrm rot="5400000" flipH="1" flipV="1">
                    <a:off x="2263966" y="5738846"/>
                    <a:ext cx="637626" cy="301010"/>
                  </a:xfrm>
                  <a:prstGeom prst="curvedConnector5">
                    <a:avLst>
                      <a:gd name="adj1" fmla="val -7641"/>
                      <a:gd name="adj2" fmla="val 50000"/>
                      <a:gd name="adj3" fmla="val 109992"/>
                    </a:avLst>
                  </a:prstGeom>
                  <a:noFill/>
                  <a:ln w="19050" cap="flat" cmpd="sng" algn="ctr">
                    <a:solidFill>
                      <a:sysClr val="windowText" lastClr="000000"/>
                    </a:solidFill>
                    <a:prstDash val="solid"/>
                  </a:ln>
                  <a:effectLst/>
                </p:spPr>
              </p:cxnSp>
            </p:grpSp>
          </p:grpSp>
          <p:grpSp>
            <p:nvGrpSpPr>
              <p:cNvPr id="112" name="グループ化 111"/>
              <p:cNvGrpSpPr/>
              <p:nvPr/>
            </p:nvGrpSpPr>
            <p:grpSpPr>
              <a:xfrm rot="1561638">
                <a:off x="7023077" y="15897109"/>
                <a:ext cx="354693" cy="517228"/>
                <a:chOff x="2313342" y="5570539"/>
                <a:chExt cx="538879" cy="786456"/>
              </a:xfrm>
            </p:grpSpPr>
            <p:sp>
              <p:nvSpPr>
                <p:cNvPr id="131" name="フリーフォーム 130"/>
                <p:cNvSpPr/>
                <p:nvPr/>
              </p:nvSpPr>
              <p:spPr>
                <a:xfrm>
                  <a:off x="2651059" y="6204856"/>
                  <a:ext cx="164455" cy="152139"/>
                </a:xfrm>
                <a:custGeom>
                  <a:avLst/>
                  <a:gdLst>
                    <a:gd name="connsiteX0" fmla="*/ 80380 w 190738"/>
                    <a:gd name="connsiteY0" fmla="*/ 0 h 176453"/>
                    <a:gd name="connsiteX1" fmla="*/ 1552 w 190738"/>
                    <a:gd name="connsiteY1" fmla="*/ 141889 h 176453"/>
                    <a:gd name="connsiteX2" fmla="*/ 143442 w 190738"/>
                    <a:gd name="connsiteY2" fmla="*/ 173420 h 176453"/>
                    <a:gd name="connsiteX3" fmla="*/ 190738 w 190738"/>
                    <a:gd name="connsiteY3" fmla="*/ 173420 h 176453"/>
                  </a:gdLst>
                  <a:ahLst/>
                  <a:cxnLst>
                    <a:cxn ang="0">
                      <a:pos x="connsiteX0" y="connsiteY0"/>
                    </a:cxn>
                    <a:cxn ang="0">
                      <a:pos x="connsiteX1" y="connsiteY1"/>
                    </a:cxn>
                    <a:cxn ang="0">
                      <a:pos x="connsiteX2" y="connsiteY2"/>
                    </a:cxn>
                    <a:cxn ang="0">
                      <a:pos x="connsiteX3" y="connsiteY3"/>
                    </a:cxn>
                  </a:cxnLst>
                  <a:rect l="l" t="t" r="r" b="b"/>
                  <a:pathLst>
                    <a:path w="190738" h="176453">
                      <a:moveTo>
                        <a:pt x="80380" y="0"/>
                      </a:moveTo>
                      <a:cubicBezTo>
                        <a:pt x="35711" y="56493"/>
                        <a:pt x="-8958" y="112986"/>
                        <a:pt x="1552" y="141889"/>
                      </a:cubicBezTo>
                      <a:cubicBezTo>
                        <a:pt x="12062" y="170792"/>
                        <a:pt x="111911" y="168165"/>
                        <a:pt x="143442" y="173420"/>
                      </a:cubicBezTo>
                      <a:cubicBezTo>
                        <a:pt x="174973" y="178675"/>
                        <a:pt x="182855" y="176047"/>
                        <a:pt x="190738" y="173420"/>
                      </a:cubicBezTo>
                    </a:path>
                  </a:pathLst>
                </a:custGeom>
                <a:noFill/>
                <a:ln w="38100" cap="flat" cmpd="sng" algn="ctr">
                  <a:solidFill>
                    <a:srgbClr val="00B05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grpSp>
              <p:nvGrpSpPr>
                <p:cNvPr id="132" name="グループ化 131"/>
                <p:cNvGrpSpPr/>
                <p:nvPr/>
              </p:nvGrpSpPr>
              <p:grpSpPr>
                <a:xfrm>
                  <a:off x="2313342" y="5570539"/>
                  <a:ext cx="538879" cy="637628"/>
                  <a:chOff x="2313342" y="5570539"/>
                  <a:chExt cx="538879" cy="637628"/>
                </a:xfrm>
              </p:grpSpPr>
              <p:sp>
                <p:nvSpPr>
                  <p:cNvPr id="133" name="円/楕円 132"/>
                  <p:cNvSpPr/>
                  <p:nvPr/>
                </p:nvSpPr>
                <p:spPr>
                  <a:xfrm>
                    <a:off x="2313342" y="5573850"/>
                    <a:ext cx="237869" cy="634317"/>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srgbClr val="FF0000"/>
                      </a:solidFill>
                      <a:effectLst/>
                      <a:uLnTx/>
                      <a:uFillTx/>
                      <a:latin typeface="Arial"/>
                      <a:ea typeface="ＭＳ Ｐゴシック"/>
                      <a:cs typeface="+mn-cs"/>
                    </a:endParaRPr>
                  </a:p>
                </p:txBody>
              </p:sp>
              <p:sp>
                <p:nvSpPr>
                  <p:cNvPr id="134" name="円/楕円 133"/>
                  <p:cNvSpPr/>
                  <p:nvPr/>
                </p:nvSpPr>
                <p:spPr>
                  <a:xfrm>
                    <a:off x="2614352" y="5570539"/>
                    <a:ext cx="237869" cy="634317"/>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135" name="曲線コネクタ 134"/>
                  <p:cNvCxnSpPr>
                    <a:stCxn id="133" idx="4"/>
                    <a:endCxn id="134" idx="0"/>
                  </p:cNvCxnSpPr>
                  <p:nvPr/>
                </p:nvCxnSpPr>
                <p:spPr>
                  <a:xfrm rot="5400000" flipH="1" flipV="1">
                    <a:off x="2263968" y="5738848"/>
                    <a:ext cx="637628" cy="301010"/>
                  </a:xfrm>
                  <a:prstGeom prst="curvedConnector5">
                    <a:avLst>
                      <a:gd name="adj1" fmla="val -7641"/>
                      <a:gd name="adj2" fmla="val 50000"/>
                      <a:gd name="adj3" fmla="val 109992"/>
                    </a:avLst>
                  </a:prstGeom>
                  <a:noFill/>
                  <a:ln w="19050" cap="flat" cmpd="sng" algn="ctr">
                    <a:solidFill>
                      <a:sysClr val="windowText" lastClr="000000"/>
                    </a:solidFill>
                    <a:prstDash val="solid"/>
                  </a:ln>
                  <a:effectLst/>
                </p:spPr>
              </p:cxnSp>
            </p:grpSp>
          </p:grpSp>
          <p:grpSp>
            <p:nvGrpSpPr>
              <p:cNvPr id="113" name="グループ化 112"/>
              <p:cNvGrpSpPr/>
              <p:nvPr/>
            </p:nvGrpSpPr>
            <p:grpSpPr>
              <a:xfrm rot="2903237">
                <a:off x="7386080" y="16167945"/>
                <a:ext cx="354693" cy="517228"/>
                <a:chOff x="2313342" y="5570539"/>
                <a:chExt cx="538879" cy="786456"/>
              </a:xfrm>
            </p:grpSpPr>
            <p:sp>
              <p:nvSpPr>
                <p:cNvPr id="126" name="フリーフォーム 125"/>
                <p:cNvSpPr/>
                <p:nvPr/>
              </p:nvSpPr>
              <p:spPr>
                <a:xfrm>
                  <a:off x="2651059" y="6204856"/>
                  <a:ext cx="164455" cy="152139"/>
                </a:xfrm>
                <a:custGeom>
                  <a:avLst/>
                  <a:gdLst>
                    <a:gd name="connsiteX0" fmla="*/ 80380 w 190738"/>
                    <a:gd name="connsiteY0" fmla="*/ 0 h 176453"/>
                    <a:gd name="connsiteX1" fmla="*/ 1552 w 190738"/>
                    <a:gd name="connsiteY1" fmla="*/ 141889 h 176453"/>
                    <a:gd name="connsiteX2" fmla="*/ 143442 w 190738"/>
                    <a:gd name="connsiteY2" fmla="*/ 173420 h 176453"/>
                    <a:gd name="connsiteX3" fmla="*/ 190738 w 190738"/>
                    <a:gd name="connsiteY3" fmla="*/ 173420 h 176453"/>
                  </a:gdLst>
                  <a:ahLst/>
                  <a:cxnLst>
                    <a:cxn ang="0">
                      <a:pos x="connsiteX0" y="connsiteY0"/>
                    </a:cxn>
                    <a:cxn ang="0">
                      <a:pos x="connsiteX1" y="connsiteY1"/>
                    </a:cxn>
                    <a:cxn ang="0">
                      <a:pos x="connsiteX2" y="connsiteY2"/>
                    </a:cxn>
                    <a:cxn ang="0">
                      <a:pos x="connsiteX3" y="connsiteY3"/>
                    </a:cxn>
                  </a:cxnLst>
                  <a:rect l="l" t="t" r="r" b="b"/>
                  <a:pathLst>
                    <a:path w="190738" h="176453">
                      <a:moveTo>
                        <a:pt x="80380" y="0"/>
                      </a:moveTo>
                      <a:cubicBezTo>
                        <a:pt x="35711" y="56493"/>
                        <a:pt x="-8958" y="112986"/>
                        <a:pt x="1552" y="141889"/>
                      </a:cubicBezTo>
                      <a:cubicBezTo>
                        <a:pt x="12062" y="170792"/>
                        <a:pt x="111911" y="168165"/>
                        <a:pt x="143442" y="173420"/>
                      </a:cubicBezTo>
                      <a:cubicBezTo>
                        <a:pt x="174973" y="178675"/>
                        <a:pt x="182855" y="176047"/>
                        <a:pt x="190738" y="173420"/>
                      </a:cubicBezTo>
                    </a:path>
                  </a:pathLst>
                </a:custGeom>
                <a:noFill/>
                <a:ln w="38100" cap="flat" cmpd="sng" algn="ctr">
                  <a:solidFill>
                    <a:srgbClr val="00B05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grpSp>
              <p:nvGrpSpPr>
                <p:cNvPr id="127" name="グループ化 126"/>
                <p:cNvGrpSpPr/>
                <p:nvPr/>
              </p:nvGrpSpPr>
              <p:grpSpPr>
                <a:xfrm>
                  <a:off x="2313342" y="5570539"/>
                  <a:ext cx="538879" cy="637628"/>
                  <a:chOff x="2313342" y="5570539"/>
                  <a:chExt cx="538879" cy="637628"/>
                </a:xfrm>
              </p:grpSpPr>
              <p:sp>
                <p:nvSpPr>
                  <p:cNvPr id="128" name="円/楕円 127"/>
                  <p:cNvSpPr/>
                  <p:nvPr/>
                </p:nvSpPr>
                <p:spPr>
                  <a:xfrm>
                    <a:off x="2313342" y="5573850"/>
                    <a:ext cx="237869" cy="634317"/>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srgbClr val="FF0000"/>
                      </a:solidFill>
                      <a:effectLst/>
                      <a:uLnTx/>
                      <a:uFillTx/>
                      <a:latin typeface="Arial"/>
                      <a:ea typeface="ＭＳ Ｐゴシック"/>
                      <a:cs typeface="+mn-cs"/>
                    </a:endParaRPr>
                  </a:p>
                </p:txBody>
              </p:sp>
              <p:sp>
                <p:nvSpPr>
                  <p:cNvPr id="129" name="円/楕円 128"/>
                  <p:cNvSpPr/>
                  <p:nvPr/>
                </p:nvSpPr>
                <p:spPr>
                  <a:xfrm>
                    <a:off x="2614352" y="5570539"/>
                    <a:ext cx="237869" cy="634317"/>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130" name="曲線コネクタ 129"/>
                  <p:cNvCxnSpPr>
                    <a:stCxn id="128" idx="4"/>
                    <a:endCxn id="129" idx="0"/>
                  </p:cNvCxnSpPr>
                  <p:nvPr/>
                </p:nvCxnSpPr>
                <p:spPr>
                  <a:xfrm rot="5400000" flipH="1" flipV="1">
                    <a:off x="2263968" y="5738848"/>
                    <a:ext cx="637628" cy="301010"/>
                  </a:xfrm>
                  <a:prstGeom prst="curvedConnector5">
                    <a:avLst>
                      <a:gd name="adj1" fmla="val -7641"/>
                      <a:gd name="adj2" fmla="val 50000"/>
                      <a:gd name="adj3" fmla="val 109992"/>
                    </a:avLst>
                  </a:prstGeom>
                  <a:noFill/>
                  <a:ln w="19050" cap="flat" cmpd="sng" algn="ctr">
                    <a:solidFill>
                      <a:sysClr val="windowText" lastClr="000000"/>
                    </a:solidFill>
                    <a:prstDash val="solid"/>
                  </a:ln>
                  <a:effectLst/>
                </p:spPr>
              </p:cxnSp>
            </p:grpSp>
          </p:grpSp>
          <p:grpSp>
            <p:nvGrpSpPr>
              <p:cNvPr id="114" name="グループ化 113"/>
              <p:cNvGrpSpPr/>
              <p:nvPr/>
            </p:nvGrpSpPr>
            <p:grpSpPr>
              <a:xfrm rot="19848739">
                <a:off x="5316835" y="16007165"/>
                <a:ext cx="354693" cy="517228"/>
                <a:chOff x="2313342" y="5570539"/>
                <a:chExt cx="538879" cy="786456"/>
              </a:xfrm>
            </p:grpSpPr>
            <p:sp>
              <p:nvSpPr>
                <p:cNvPr id="121" name="フリーフォーム 120"/>
                <p:cNvSpPr/>
                <p:nvPr/>
              </p:nvSpPr>
              <p:spPr>
                <a:xfrm>
                  <a:off x="2651059" y="6204856"/>
                  <a:ext cx="164455" cy="152139"/>
                </a:xfrm>
                <a:custGeom>
                  <a:avLst/>
                  <a:gdLst>
                    <a:gd name="connsiteX0" fmla="*/ 80380 w 190738"/>
                    <a:gd name="connsiteY0" fmla="*/ 0 h 176453"/>
                    <a:gd name="connsiteX1" fmla="*/ 1552 w 190738"/>
                    <a:gd name="connsiteY1" fmla="*/ 141889 h 176453"/>
                    <a:gd name="connsiteX2" fmla="*/ 143442 w 190738"/>
                    <a:gd name="connsiteY2" fmla="*/ 173420 h 176453"/>
                    <a:gd name="connsiteX3" fmla="*/ 190738 w 190738"/>
                    <a:gd name="connsiteY3" fmla="*/ 173420 h 176453"/>
                  </a:gdLst>
                  <a:ahLst/>
                  <a:cxnLst>
                    <a:cxn ang="0">
                      <a:pos x="connsiteX0" y="connsiteY0"/>
                    </a:cxn>
                    <a:cxn ang="0">
                      <a:pos x="connsiteX1" y="connsiteY1"/>
                    </a:cxn>
                    <a:cxn ang="0">
                      <a:pos x="connsiteX2" y="connsiteY2"/>
                    </a:cxn>
                    <a:cxn ang="0">
                      <a:pos x="connsiteX3" y="connsiteY3"/>
                    </a:cxn>
                  </a:cxnLst>
                  <a:rect l="l" t="t" r="r" b="b"/>
                  <a:pathLst>
                    <a:path w="190738" h="176453">
                      <a:moveTo>
                        <a:pt x="80380" y="0"/>
                      </a:moveTo>
                      <a:cubicBezTo>
                        <a:pt x="35711" y="56493"/>
                        <a:pt x="-8958" y="112986"/>
                        <a:pt x="1552" y="141889"/>
                      </a:cubicBezTo>
                      <a:cubicBezTo>
                        <a:pt x="12062" y="170792"/>
                        <a:pt x="111911" y="168165"/>
                        <a:pt x="143442" y="173420"/>
                      </a:cubicBezTo>
                      <a:cubicBezTo>
                        <a:pt x="174973" y="178675"/>
                        <a:pt x="182855" y="176047"/>
                        <a:pt x="190738" y="173420"/>
                      </a:cubicBezTo>
                    </a:path>
                  </a:pathLst>
                </a:custGeom>
                <a:noFill/>
                <a:ln w="38100" cap="flat" cmpd="sng" algn="ctr">
                  <a:solidFill>
                    <a:srgbClr val="00B05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grpSp>
              <p:nvGrpSpPr>
                <p:cNvPr id="122" name="グループ化 121"/>
                <p:cNvGrpSpPr/>
                <p:nvPr/>
              </p:nvGrpSpPr>
              <p:grpSpPr>
                <a:xfrm>
                  <a:off x="2313342" y="5570539"/>
                  <a:ext cx="538879" cy="637628"/>
                  <a:chOff x="2313342" y="5570539"/>
                  <a:chExt cx="538879" cy="637628"/>
                </a:xfrm>
              </p:grpSpPr>
              <p:sp>
                <p:nvSpPr>
                  <p:cNvPr id="123" name="円/楕円 122"/>
                  <p:cNvSpPr/>
                  <p:nvPr/>
                </p:nvSpPr>
                <p:spPr>
                  <a:xfrm>
                    <a:off x="2313342" y="5573850"/>
                    <a:ext cx="237869" cy="634317"/>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srgbClr val="FF0000"/>
                      </a:solidFill>
                      <a:effectLst/>
                      <a:uLnTx/>
                      <a:uFillTx/>
                      <a:latin typeface="Arial"/>
                      <a:ea typeface="ＭＳ Ｐゴシック"/>
                      <a:cs typeface="+mn-cs"/>
                    </a:endParaRPr>
                  </a:p>
                </p:txBody>
              </p:sp>
              <p:sp>
                <p:nvSpPr>
                  <p:cNvPr id="124" name="円/楕円 123"/>
                  <p:cNvSpPr/>
                  <p:nvPr/>
                </p:nvSpPr>
                <p:spPr>
                  <a:xfrm>
                    <a:off x="2614352" y="5570539"/>
                    <a:ext cx="237869" cy="634317"/>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125" name="曲線コネクタ 124"/>
                  <p:cNvCxnSpPr>
                    <a:stCxn id="123" idx="4"/>
                    <a:endCxn id="124" idx="0"/>
                  </p:cNvCxnSpPr>
                  <p:nvPr/>
                </p:nvCxnSpPr>
                <p:spPr>
                  <a:xfrm rot="5400000" flipH="1" flipV="1">
                    <a:off x="2263968" y="5738848"/>
                    <a:ext cx="637628" cy="301010"/>
                  </a:xfrm>
                  <a:prstGeom prst="curvedConnector5">
                    <a:avLst>
                      <a:gd name="adj1" fmla="val -7641"/>
                      <a:gd name="adj2" fmla="val 50000"/>
                      <a:gd name="adj3" fmla="val 109992"/>
                    </a:avLst>
                  </a:prstGeom>
                  <a:noFill/>
                  <a:ln w="19050" cap="flat" cmpd="sng" algn="ctr">
                    <a:solidFill>
                      <a:sysClr val="windowText" lastClr="000000"/>
                    </a:solidFill>
                    <a:prstDash val="solid"/>
                  </a:ln>
                  <a:effectLst/>
                </p:spPr>
              </p:cxnSp>
            </p:grpSp>
          </p:grpSp>
          <p:grpSp>
            <p:nvGrpSpPr>
              <p:cNvPr id="115" name="グループ化 114"/>
              <p:cNvGrpSpPr/>
              <p:nvPr/>
            </p:nvGrpSpPr>
            <p:grpSpPr>
              <a:xfrm rot="18767105">
                <a:off x="5018820" y="16309073"/>
                <a:ext cx="354693" cy="517228"/>
                <a:chOff x="2313342" y="5570539"/>
                <a:chExt cx="538879" cy="786456"/>
              </a:xfrm>
            </p:grpSpPr>
            <p:sp>
              <p:nvSpPr>
                <p:cNvPr id="116" name="フリーフォーム 115"/>
                <p:cNvSpPr/>
                <p:nvPr/>
              </p:nvSpPr>
              <p:spPr>
                <a:xfrm>
                  <a:off x="2651059" y="6204856"/>
                  <a:ext cx="164455" cy="152139"/>
                </a:xfrm>
                <a:custGeom>
                  <a:avLst/>
                  <a:gdLst>
                    <a:gd name="connsiteX0" fmla="*/ 80380 w 190738"/>
                    <a:gd name="connsiteY0" fmla="*/ 0 h 176453"/>
                    <a:gd name="connsiteX1" fmla="*/ 1552 w 190738"/>
                    <a:gd name="connsiteY1" fmla="*/ 141889 h 176453"/>
                    <a:gd name="connsiteX2" fmla="*/ 143442 w 190738"/>
                    <a:gd name="connsiteY2" fmla="*/ 173420 h 176453"/>
                    <a:gd name="connsiteX3" fmla="*/ 190738 w 190738"/>
                    <a:gd name="connsiteY3" fmla="*/ 173420 h 176453"/>
                  </a:gdLst>
                  <a:ahLst/>
                  <a:cxnLst>
                    <a:cxn ang="0">
                      <a:pos x="connsiteX0" y="connsiteY0"/>
                    </a:cxn>
                    <a:cxn ang="0">
                      <a:pos x="connsiteX1" y="connsiteY1"/>
                    </a:cxn>
                    <a:cxn ang="0">
                      <a:pos x="connsiteX2" y="connsiteY2"/>
                    </a:cxn>
                    <a:cxn ang="0">
                      <a:pos x="connsiteX3" y="connsiteY3"/>
                    </a:cxn>
                  </a:cxnLst>
                  <a:rect l="l" t="t" r="r" b="b"/>
                  <a:pathLst>
                    <a:path w="190738" h="176453">
                      <a:moveTo>
                        <a:pt x="80380" y="0"/>
                      </a:moveTo>
                      <a:cubicBezTo>
                        <a:pt x="35711" y="56493"/>
                        <a:pt x="-8958" y="112986"/>
                        <a:pt x="1552" y="141889"/>
                      </a:cubicBezTo>
                      <a:cubicBezTo>
                        <a:pt x="12062" y="170792"/>
                        <a:pt x="111911" y="168165"/>
                        <a:pt x="143442" y="173420"/>
                      </a:cubicBezTo>
                      <a:cubicBezTo>
                        <a:pt x="174973" y="178675"/>
                        <a:pt x="182855" y="176047"/>
                        <a:pt x="190738" y="173420"/>
                      </a:cubicBezTo>
                    </a:path>
                  </a:pathLst>
                </a:custGeom>
                <a:noFill/>
                <a:ln w="38100" cap="flat" cmpd="sng" algn="ctr">
                  <a:solidFill>
                    <a:srgbClr val="00B05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grpSp>
              <p:nvGrpSpPr>
                <p:cNvPr id="117" name="グループ化 116"/>
                <p:cNvGrpSpPr/>
                <p:nvPr/>
              </p:nvGrpSpPr>
              <p:grpSpPr>
                <a:xfrm>
                  <a:off x="2313342" y="5570539"/>
                  <a:ext cx="538879" cy="637628"/>
                  <a:chOff x="2313342" y="5570539"/>
                  <a:chExt cx="538879" cy="637628"/>
                </a:xfrm>
              </p:grpSpPr>
              <p:sp>
                <p:nvSpPr>
                  <p:cNvPr id="118" name="円/楕円 117"/>
                  <p:cNvSpPr/>
                  <p:nvPr/>
                </p:nvSpPr>
                <p:spPr>
                  <a:xfrm>
                    <a:off x="2313342" y="5573850"/>
                    <a:ext cx="237869" cy="634317"/>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srgbClr val="FF0000"/>
                      </a:solidFill>
                      <a:effectLst/>
                      <a:uLnTx/>
                      <a:uFillTx/>
                      <a:latin typeface="Arial"/>
                      <a:ea typeface="ＭＳ Ｐゴシック"/>
                      <a:cs typeface="+mn-cs"/>
                    </a:endParaRPr>
                  </a:p>
                </p:txBody>
              </p:sp>
              <p:sp>
                <p:nvSpPr>
                  <p:cNvPr id="119" name="円/楕円 118"/>
                  <p:cNvSpPr/>
                  <p:nvPr/>
                </p:nvSpPr>
                <p:spPr>
                  <a:xfrm>
                    <a:off x="2614352" y="5570539"/>
                    <a:ext cx="237869" cy="634317"/>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120" name="曲線コネクタ 119"/>
                  <p:cNvCxnSpPr>
                    <a:stCxn id="118" idx="4"/>
                    <a:endCxn id="119" idx="0"/>
                  </p:cNvCxnSpPr>
                  <p:nvPr/>
                </p:nvCxnSpPr>
                <p:spPr>
                  <a:xfrm rot="5400000" flipH="1" flipV="1">
                    <a:off x="2263968" y="5738848"/>
                    <a:ext cx="637628" cy="301010"/>
                  </a:xfrm>
                  <a:prstGeom prst="curvedConnector5">
                    <a:avLst>
                      <a:gd name="adj1" fmla="val -7641"/>
                      <a:gd name="adj2" fmla="val 50000"/>
                      <a:gd name="adj3" fmla="val 109992"/>
                    </a:avLst>
                  </a:prstGeom>
                  <a:noFill/>
                  <a:ln w="19050" cap="flat" cmpd="sng" algn="ctr">
                    <a:solidFill>
                      <a:sysClr val="windowText" lastClr="000000"/>
                    </a:solidFill>
                    <a:prstDash val="solid"/>
                  </a:ln>
                  <a:effectLst/>
                </p:spPr>
              </p:cxnSp>
            </p:grpSp>
          </p:grpSp>
        </p:grpSp>
        <p:sp>
          <p:nvSpPr>
            <p:cNvPr id="107" name="テキスト ボックス 106"/>
            <p:cNvSpPr txBox="1"/>
            <p:nvPr/>
          </p:nvSpPr>
          <p:spPr>
            <a:xfrm>
              <a:off x="6548413" y="6215796"/>
              <a:ext cx="2170700" cy="400110"/>
            </a:xfrm>
            <a:prstGeom prst="rect">
              <a:avLst/>
            </a:prstGeom>
            <a:noFill/>
          </p:spPr>
          <p:txBody>
            <a:bodyPr wrap="square" rtlCol="0">
              <a:spAutoFit/>
            </a:bodyPr>
            <a:lstStyle/>
            <a:p>
              <a:pPr marL="0" marR="0" lvl="0" indent="0" algn="ctr" defTabSz="845911"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prstClr val="black"/>
                  </a:solidFill>
                  <a:effectLst/>
                  <a:uLnTx/>
                  <a:uFillTx/>
                  <a:latin typeface="Arial"/>
                </a:rPr>
                <a:t>PS</a:t>
              </a:r>
              <a:r>
                <a:rPr kumimoji="0" lang="en-US" altLang="ja-JP" sz="2000" b="0" i="0" u="none" strike="noStrike" kern="0" cap="none" spc="0" normalizeH="0" noProof="0" dirty="0">
                  <a:ln>
                    <a:noFill/>
                  </a:ln>
                  <a:solidFill>
                    <a:prstClr val="black"/>
                  </a:solidFill>
                  <a:effectLst/>
                  <a:uLnTx/>
                  <a:uFillTx/>
                  <a:latin typeface="Arial"/>
                </a:rPr>
                <a:t> latex</a:t>
              </a:r>
              <a:endParaRPr kumimoji="0" lang="ja-JP" altLang="en-US" sz="2000" b="0" i="0" u="none" strike="noStrike" kern="0" cap="none" spc="0" normalizeH="0" baseline="0" noProof="0" dirty="0">
                <a:ln>
                  <a:noFill/>
                </a:ln>
                <a:solidFill>
                  <a:prstClr val="black"/>
                </a:solidFill>
                <a:effectLst/>
                <a:uLnTx/>
                <a:uFillTx/>
                <a:latin typeface="Arial"/>
              </a:endParaRPr>
            </a:p>
          </p:txBody>
        </p:sp>
      </p:grpSp>
      <p:sp>
        <p:nvSpPr>
          <p:cNvPr id="153" name="テキスト ボックス 152"/>
          <p:cNvSpPr txBox="1"/>
          <p:nvPr/>
        </p:nvSpPr>
        <p:spPr>
          <a:xfrm>
            <a:off x="71674" y="101235"/>
            <a:ext cx="9072326" cy="954107"/>
          </a:xfrm>
          <a:prstGeom prst="rect">
            <a:avLst/>
          </a:prstGeom>
          <a:noFill/>
        </p:spPr>
        <p:txBody>
          <a:bodyPr wrap="square" rtlCol="0">
            <a:spAutoFit/>
          </a:bodyPr>
          <a:lstStyle/>
          <a:p>
            <a:r>
              <a:rPr kumimoji="1" lang="en-US" altLang="ja-JP" sz="2800" b="1" dirty="0"/>
              <a:t>Site-specific and site-directed immobilization of </a:t>
            </a:r>
            <a:r>
              <a:rPr kumimoji="1" lang="en-US" altLang="ja-JP" sz="2800" b="1" dirty="0" err="1"/>
              <a:t>scFv</a:t>
            </a:r>
            <a:r>
              <a:rPr kumimoji="1" lang="en-US" altLang="ja-JP" sz="2800" b="1" dirty="0"/>
              <a:t> through  the material-binding peptides</a:t>
            </a:r>
            <a:endParaRPr kumimoji="1" lang="ja-JP" altLang="en-US" sz="2800" b="1" dirty="0"/>
          </a:p>
        </p:txBody>
      </p:sp>
      <p:grpSp>
        <p:nvGrpSpPr>
          <p:cNvPr id="161" name="グループ化 160"/>
          <p:cNvGrpSpPr/>
          <p:nvPr/>
        </p:nvGrpSpPr>
        <p:grpSpPr>
          <a:xfrm>
            <a:off x="3330989" y="3212976"/>
            <a:ext cx="2399188" cy="3310453"/>
            <a:chOff x="3256003" y="3978321"/>
            <a:chExt cx="2399188" cy="3310453"/>
          </a:xfrm>
        </p:grpSpPr>
        <p:grpSp>
          <p:nvGrpSpPr>
            <p:cNvPr id="159" name="グループ化 158"/>
            <p:cNvGrpSpPr/>
            <p:nvPr/>
          </p:nvGrpSpPr>
          <p:grpSpPr>
            <a:xfrm>
              <a:off x="3307935" y="4596353"/>
              <a:ext cx="2285436" cy="2692421"/>
              <a:chOff x="3307935" y="4596353"/>
              <a:chExt cx="2285436" cy="2692421"/>
            </a:xfrm>
          </p:grpSpPr>
          <p:sp>
            <p:nvSpPr>
              <p:cNvPr id="3" name="円弧 2"/>
              <p:cNvSpPr/>
              <p:nvPr/>
            </p:nvSpPr>
            <p:spPr>
              <a:xfrm rot="19459638">
                <a:off x="3324589" y="4955532"/>
                <a:ext cx="2268782" cy="2333242"/>
              </a:xfrm>
              <a:prstGeom prst="arc">
                <a:avLst>
                  <a:gd name="adj1" fmla="val 14966560"/>
                  <a:gd name="adj2" fmla="val 0"/>
                </a:avLst>
              </a:prstGeom>
              <a:noFill/>
              <a:ln w="381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a:ea typeface="ＭＳ Ｐゴシック"/>
                  <a:cs typeface="+mn-cs"/>
                </a:endParaRPr>
              </a:p>
            </p:txBody>
          </p:sp>
          <p:grpSp>
            <p:nvGrpSpPr>
              <p:cNvPr id="30" name="グループ化 29"/>
              <p:cNvGrpSpPr/>
              <p:nvPr/>
            </p:nvGrpSpPr>
            <p:grpSpPr>
              <a:xfrm rot="21024949">
                <a:off x="4317937" y="4596353"/>
                <a:ext cx="306944" cy="362896"/>
                <a:chOff x="2313342" y="5570539"/>
                <a:chExt cx="538879" cy="637628"/>
              </a:xfrm>
            </p:grpSpPr>
            <p:sp>
              <p:nvSpPr>
                <p:cNvPr id="31" name="円/楕円 30"/>
                <p:cNvSpPr/>
                <p:nvPr/>
              </p:nvSpPr>
              <p:spPr>
                <a:xfrm>
                  <a:off x="2313342" y="5573850"/>
                  <a:ext cx="237869" cy="634317"/>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srgbClr val="FF0000"/>
                    </a:solidFill>
                    <a:effectLst/>
                    <a:uLnTx/>
                    <a:uFillTx/>
                    <a:latin typeface="Arial"/>
                    <a:ea typeface="ＭＳ Ｐゴシック"/>
                    <a:cs typeface="+mn-cs"/>
                  </a:endParaRPr>
                </a:p>
              </p:txBody>
            </p:sp>
            <p:sp>
              <p:nvSpPr>
                <p:cNvPr id="32" name="円/楕円 31"/>
                <p:cNvSpPr/>
                <p:nvPr/>
              </p:nvSpPr>
              <p:spPr>
                <a:xfrm>
                  <a:off x="2614352" y="5570539"/>
                  <a:ext cx="237869" cy="634317"/>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33" name="曲線コネクタ 32"/>
                <p:cNvCxnSpPr>
                  <a:stCxn id="31" idx="4"/>
                  <a:endCxn id="32" idx="0"/>
                </p:cNvCxnSpPr>
                <p:nvPr/>
              </p:nvCxnSpPr>
              <p:spPr>
                <a:xfrm rot="5400000" flipH="1" flipV="1">
                  <a:off x="2263968" y="5738848"/>
                  <a:ext cx="637628" cy="301010"/>
                </a:xfrm>
                <a:prstGeom prst="curvedConnector5">
                  <a:avLst>
                    <a:gd name="adj1" fmla="val -7641"/>
                    <a:gd name="adj2" fmla="val 50000"/>
                    <a:gd name="adj3" fmla="val 109992"/>
                  </a:avLst>
                </a:prstGeom>
                <a:noFill/>
                <a:ln w="19050" cap="flat" cmpd="sng" algn="ctr">
                  <a:solidFill>
                    <a:sysClr val="windowText" lastClr="000000"/>
                  </a:solidFill>
                  <a:prstDash val="solid"/>
                </a:ln>
                <a:effectLst/>
              </p:spPr>
            </p:cxnSp>
          </p:grpSp>
          <p:grpSp>
            <p:nvGrpSpPr>
              <p:cNvPr id="25" name="グループ化 24"/>
              <p:cNvGrpSpPr/>
              <p:nvPr/>
            </p:nvGrpSpPr>
            <p:grpSpPr>
              <a:xfrm rot="13675228">
                <a:off x="4774772" y="4685452"/>
                <a:ext cx="306944" cy="362896"/>
                <a:chOff x="2313342" y="5570539"/>
                <a:chExt cx="538879" cy="637628"/>
              </a:xfrm>
            </p:grpSpPr>
            <p:sp>
              <p:nvSpPr>
                <p:cNvPr id="26" name="円/楕円 25"/>
                <p:cNvSpPr/>
                <p:nvPr/>
              </p:nvSpPr>
              <p:spPr>
                <a:xfrm>
                  <a:off x="2313342" y="5573850"/>
                  <a:ext cx="237869" cy="634317"/>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srgbClr val="FF0000"/>
                    </a:solidFill>
                    <a:effectLst/>
                    <a:uLnTx/>
                    <a:uFillTx/>
                    <a:latin typeface="Arial"/>
                    <a:ea typeface="ＭＳ Ｐゴシック"/>
                    <a:cs typeface="+mn-cs"/>
                  </a:endParaRPr>
                </a:p>
              </p:txBody>
            </p:sp>
            <p:sp>
              <p:nvSpPr>
                <p:cNvPr id="27" name="円/楕円 26"/>
                <p:cNvSpPr/>
                <p:nvPr/>
              </p:nvSpPr>
              <p:spPr>
                <a:xfrm>
                  <a:off x="2614352" y="5570539"/>
                  <a:ext cx="237869" cy="634317"/>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28" name="曲線コネクタ 27"/>
                <p:cNvCxnSpPr>
                  <a:stCxn id="26" idx="4"/>
                  <a:endCxn id="27" idx="0"/>
                </p:cNvCxnSpPr>
                <p:nvPr/>
              </p:nvCxnSpPr>
              <p:spPr>
                <a:xfrm rot="5400000" flipH="1" flipV="1">
                  <a:off x="2263968" y="5738848"/>
                  <a:ext cx="637628" cy="301010"/>
                </a:xfrm>
                <a:prstGeom prst="curvedConnector5">
                  <a:avLst>
                    <a:gd name="adj1" fmla="val -7641"/>
                    <a:gd name="adj2" fmla="val 50000"/>
                    <a:gd name="adj3" fmla="val 109992"/>
                  </a:avLst>
                </a:prstGeom>
                <a:noFill/>
                <a:ln w="19050" cap="flat" cmpd="sng" algn="ctr">
                  <a:solidFill>
                    <a:sysClr val="windowText" lastClr="000000"/>
                  </a:solidFill>
                  <a:prstDash val="solid"/>
                </a:ln>
                <a:effectLst/>
              </p:spPr>
            </p:cxnSp>
          </p:grpSp>
          <p:grpSp>
            <p:nvGrpSpPr>
              <p:cNvPr id="20" name="グループ化 19"/>
              <p:cNvGrpSpPr/>
              <p:nvPr/>
            </p:nvGrpSpPr>
            <p:grpSpPr>
              <a:xfrm rot="7817005">
                <a:off x="5236778" y="5013341"/>
                <a:ext cx="306945" cy="362896"/>
                <a:chOff x="2313342" y="5570539"/>
                <a:chExt cx="538879" cy="637628"/>
              </a:xfrm>
            </p:grpSpPr>
            <p:sp>
              <p:nvSpPr>
                <p:cNvPr id="21" name="円/楕円 20"/>
                <p:cNvSpPr/>
                <p:nvPr/>
              </p:nvSpPr>
              <p:spPr>
                <a:xfrm>
                  <a:off x="2313342" y="5573850"/>
                  <a:ext cx="237869" cy="634317"/>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srgbClr val="FF0000"/>
                    </a:solidFill>
                    <a:effectLst/>
                    <a:uLnTx/>
                    <a:uFillTx/>
                    <a:latin typeface="Arial"/>
                    <a:ea typeface="ＭＳ Ｐゴシック"/>
                    <a:cs typeface="+mn-cs"/>
                  </a:endParaRPr>
                </a:p>
              </p:txBody>
            </p:sp>
            <p:sp>
              <p:nvSpPr>
                <p:cNvPr id="22" name="円/楕円 21"/>
                <p:cNvSpPr/>
                <p:nvPr/>
              </p:nvSpPr>
              <p:spPr>
                <a:xfrm>
                  <a:off x="2614352" y="5570539"/>
                  <a:ext cx="237869" cy="634317"/>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23" name="曲線コネクタ 22"/>
                <p:cNvCxnSpPr>
                  <a:stCxn id="21" idx="4"/>
                  <a:endCxn id="22" idx="0"/>
                </p:cNvCxnSpPr>
                <p:nvPr/>
              </p:nvCxnSpPr>
              <p:spPr>
                <a:xfrm rot="5400000" flipH="1" flipV="1">
                  <a:off x="2263968" y="5738848"/>
                  <a:ext cx="637628" cy="301010"/>
                </a:xfrm>
                <a:prstGeom prst="curvedConnector5">
                  <a:avLst>
                    <a:gd name="adj1" fmla="val -7641"/>
                    <a:gd name="adj2" fmla="val 50000"/>
                    <a:gd name="adj3" fmla="val 109992"/>
                  </a:avLst>
                </a:prstGeom>
                <a:noFill/>
                <a:ln w="19050" cap="flat" cmpd="sng" algn="ctr">
                  <a:solidFill>
                    <a:sysClr val="windowText" lastClr="000000"/>
                  </a:solidFill>
                  <a:prstDash val="solid"/>
                </a:ln>
                <a:effectLst/>
              </p:spPr>
            </p:cxnSp>
          </p:grpSp>
          <p:grpSp>
            <p:nvGrpSpPr>
              <p:cNvPr id="15" name="グループ化 14"/>
              <p:cNvGrpSpPr/>
              <p:nvPr/>
            </p:nvGrpSpPr>
            <p:grpSpPr>
              <a:xfrm rot="3687569">
                <a:off x="3775391" y="4729965"/>
                <a:ext cx="306945" cy="362896"/>
                <a:chOff x="2313342" y="5570539"/>
                <a:chExt cx="538879" cy="637628"/>
              </a:xfrm>
            </p:grpSpPr>
            <p:sp>
              <p:nvSpPr>
                <p:cNvPr id="16" name="円/楕円 15"/>
                <p:cNvSpPr/>
                <p:nvPr/>
              </p:nvSpPr>
              <p:spPr>
                <a:xfrm>
                  <a:off x="2313342" y="5573850"/>
                  <a:ext cx="237869" cy="634317"/>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srgbClr val="FF0000"/>
                    </a:solidFill>
                    <a:effectLst/>
                    <a:uLnTx/>
                    <a:uFillTx/>
                    <a:latin typeface="Arial"/>
                    <a:ea typeface="ＭＳ Ｐゴシック"/>
                    <a:cs typeface="+mn-cs"/>
                  </a:endParaRPr>
                </a:p>
              </p:txBody>
            </p:sp>
            <p:sp>
              <p:nvSpPr>
                <p:cNvPr id="17" name="円/楕円 16"/>
                <p:cNvSpPr/>
                <p:nvPr/>
              </p:nvSpPr>
              <p:spPr>
                <a:xfrm>
                  <a:off x="2614352" y="5570539"/>
                  <a:ext cx="237869" cy="634317"/>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18" name="曲線コネクタ 17"/>
                <p:cNvCxnSpPr>
                  <a:stCxn id="16" idx="4"/>
                  <a:endCxn id="17" idx="0"/>
                </p:cNvCxnSpPr>
                <p:nvPr/>
              </p:nvCxnSpPr>
              <p:spPr>
                <a:xfrm rot="5400000" flipH="1" flipV="1">
                  <a:off x="2263968" y="5738848"/>
                  <a:ext cx="637628" cy="301010"/>
                </a:xfrm>
                <a:prstGeom prst="curvedConnector5">
                  <a:avLst>
                    <a:gd name="adj1" fmla="val -7641"/>
                    <a:gd name="adj2" fmla="val 50000"/>
                    <a:gd name="adj3" fmla="val 109992"/>
                  </a:avLst>
                </a:prstGeom>
                <a:noFill/>
                <a:ln w="19050" cap="flat" cmpd="sng" algn="ctr">
                  <a:solidFill>
                    <a:sysClr val="windowText" lastClr="000000"/>
                  </a:solidFill>
                  <a:prstDash val="solid"/>
                </a:ln>
                <a:effectLst/>
              </p:spPr>
            </p:cxnSp>
          </p:grpSp>
          <p:grpSp>
            <p:nvGrpSpPr>
              <p:cNvPr id="10" name="グループ化 9"/>
              <p:cNvGrpSpPr/>
              <p:nvPr/>
            </p:nvGrpSpPr>
            <p:grpSpPr>
              <a:xfrm rot="15231591">
                <a:off x="3335910" y="4991658"/>
                <a:ext cx="306945" cy="362896"/>
                <a:chOff x="2313342" y="5570539"/>
                <a:chExt cx="538879" cy="637628"/>
              </a:xfrm>
            </p:grpSpPr>
            <p:sp>
              <p:nvSpPr>
                <p:cNvPr id="11" name="円/楕円 10"/>
                <p:cNvSpPr/>
                <p:nvPr/>
              </p:nvSpPr>
              <p:spPr>
                <a:xfrm>
                  <a:off x="2313342" y="5573850"/>
                  <a:ext cx="237869" cy="634317"/>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srgbClr val="FF0000"/>
                    </a:solidFill>
                    <a:effectLst/>
                    <a:uLnTx/>
                    <a:uFillTx/>
                    <a:latin typeface="Arial"/>
                    <a:ea typeface="ＭＳ Ｐゴシック"/>
                    <a:cs typeface="+mn-cs"/>
                  </a:endParaRPr>
                </a:p>
              </p:txBody>
            </p:sp>
            <p:sp>
              <p:nvSpPr>
                <p:cNvPr id="12" name="円/楕円 11"/>
                <p:cNvSpPr/>
                <p:nvPr/>
              </p:nvSpPr>
              <p:spPr>
                <a:xfrm>
                  <a:off x="2614352" y="5570539"/>
                  <a:ext cx="237869" cy="634317"/>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13" name="曲線コネクタ 12"/>
                <p:cNvCxnSpPr>
                  <a:stCxn id="11" idx="4"/>
                  <a:endCxn id="12" idx="0"/>
                </p:cNvCxnSpPr>
                <p:nvPr/>
              </p:nvCxnSpPr>
              <p:spPr>
                <a:xfrm rot="5400000" flipH="1" flipV="1">
                  <a:off x="2263968" y="5738848"/>
                  <a:ext cx="637628" cy="301010"/>
                </a:xfrm>
                <a:prstGeom prst="curvedConnector5">
                  <a:avLst>
                    <a:gd name="adj1" fmla="val -7641"/>
                    <a:gd name="adj2" fmla="val 50000"/>
                    <a:gd name="adj3" fmla="val 109992"/>
                  </a:avLst>
                </a:prstGeom>
                <a:noFill/>
                <a:ln w="19050" cap="flat" cmpd="sng" algn="ctr">
                  <a:solidFill>
                    <a:sysClr val="windowText" lastClr="000000"/>
                  </a:solidFill>
                  <a:prstDash val="solid"/>
                </a:ln>
                <a:effectLst/>
              </p:spPr>
            </p:cxnSp>
          </p:grpSp>
        </p:grpSp>
        <p:sp>
          <p:nvSpPr>
            <p:cNvPr id="34" name="テキスト ボックス 33"/>
            <p:cNvSpPr txBox="1"/>
            <p:nvPr/>
          </p:nvSpPr>
          <p:spPr>
            <a:xfrm>
              <a:off x="3256003" y="3978321"/>
              <a:ext cx="2399188" cy="393195"/>
            </a:xfrm>
            <a:prstGeom prst="rect">
              <a:avLst/>
            </a:prstGeom>
            <a:noFill/>
          </p:spPr>
          <p:txBody>
            <a:bodyPr wrap="square" lIns="84591" tIns="42296" rIns="84591" bIns="42296" rtlCol="0">
              <a:spAutoFit/>
            </a:bodyPr>
            <a:lstStyle/>
            <a:p>
              <a:pPr marL="0" marR="0" lvl="0" indent="0" algn="ctr" defTabSz="845911"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err="1">
                  <a:ln>
                    <a:noFill/>
                  </a:ln>
                  <a:solidFill>
                    <a:prstClr val="black"/>
                  </a:solidFill>
                  <a:effectLst/>
                  <a:uLnTx/>
                  <a:uFillTx/>
                  <a:latin typeface="+mn-ea"/>
                </a:rPr>
                <a:t>scFv</a:t>
              </a:r>
              <a:endParaRPr kumimoji="0" lang="en-US" altLang="ja-JP" sz="2000" b="1" i="0" u="none" strike="noStrike" kern="0" cap="none" spc="0" normalizeH="0" baseline="0" noProof="0" dirty="0">
                <a:ln>
                  <a:noFill/>
                </a:ln>
                <a:solidFill>
                  <a:prstClr val="black"/>
                </a:solidFill>
                <a:effectLst/>
                <a:uLnTx/>
                <a:uFillTx/>
                <a:latin typeface="+mn-ea"/>
              </a:endParaRPr>
            </a:p>
          </p:txBody>
        </p:sp>
        <p:sp>
          <p:nvSpPr>
            <p:cNvPr id="154" name="テキスト ボックス 153"/>
            <p:cNvSpPr txBox="1"/>
            <p:nvPr/>
          </p:nvSpPr>
          <p:spPr>
            <a:xfrm>
              <a:off x="3354688" y="5283514"/>
              <a:ext cx="2170700" cy="400110"/>
            </a:xfrm>
            <a:prstGeom prst="rect">
              <a:avLst/>
            </a:prstGeom>
            <a:noFill/>
          </p:spPr>
          <p:txBody>
            <a:bodyPr wrap="square" rtlCol="0">
              <a:spAutoFit/>
            </a:bodyPr>
            <a:lstStyle/>
            <a:p>
              <a:pPr marL="0" marR="0" lvl="0" indent="0" algn="ctr" defTabSz="845911"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prstClr val="black"/>
                  </a:solidFill>
                  <a:effectLst/>
                  <a:uLnTx/>
                  <a:uFillTx/>
                  <a:latin typeface="Arial"/>
                </a:rPr>
                <a:t>PS latex</a:t>
              </a:r>
              <a:endParaRPr kumimoji="0" lang="ja-JP" altLang="en-US" sz="2000" b="0" i="0" u="none" strike="noStrike" kern="0" cap="none" spc="0" normalizeH="0" baseline="0" noProof="0" dirty="0">
                <a:ln>
                  <a:noFill/>
                </a:ln>
                <a:solidFill>
                  <a:prstClr val="black"/>
                </a:solidFill>
                <a:effectLst/>
                <a:uLnTx/>
                <a:uFillTx/>
                <a:latin typeface="Arial"/>
              </a:endParaRPr>
            </a:p>
          </p:txBody>
        </p:sp>
      </p:grpSp>
      <p:grpSp>
        <p:nvGrpSpPr>
          <p:cNvPr id="160" name="グループ化 159"/>
          <p:cNvGrpSpPr/>
          <p:nvPr/>
        </p:nvGrpSpPr>
        <p:grpSpPr>
          <a:xfrm>
            <a:off x="58339" y="2465438"/>
            <a:ext cx="2748961" cy="4203922"/>
            <a:chOff x="-53669" y="3273844"/>
            <a:chExt cx="2748961" cy="4203921"/>
          </a:xfrm>
        </p:grpSpPr>
        <p:sp>
          <p:nvSpPr>
            <p:cNvPr id="35" name="テキスト ボックス 34"/>
            <p:cNvSpPr txBox="1"/>
            <p:nvPr/>
          </p:nvSpPr>
          <p:spPr>
            <a:xfrm>
              <a:off x="71849" y="3273844"/>
              <a:ext cx="2445700" cy="700971"/>
            </a:xfrm>
            <a:prstGeom prst="rect">
              <a:avLst/>
            </a:prstGeom>
            <a:noFill/>
          </p:spPr>
          <p:txBody>
            <a:bodyPr wrap="square" lIns="84591" tIns="42296" rIns="84591" bIns="42296" rtlCol="0">
              <a:spAutoFit/>
            </a:bodyPr>
            <a:lstStyle/>
            <a:p>
              <a:pPr marL="0" marR="0" lvl="0" indent="0" algn="ctr" defTabSz="845911"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a:ln>
                    <a:noFill/>
                  </a:ln>
                  <a:solidFill>
                    <a:prstClr val="black"/>
                  </a:solidFill>
                  <a:effectLst/>
                  <a:uLnTx/>
                  <a:uFillTx/>
                  <a:latin typeface="+mn-ea"/>
                </a:rPr>
                <a:t>Whole</a:t>
              </a:r>
              <a:r>
                <a:rPr kumimoji="0" lang="ja-JP" altLang="en-US" sz="2000" b="1" kern="0" dirty="0">
                  <a:solidFill>
                    <a:prstClr val="black"/>
                  </a:solidFill>
                  <a:latin typeface="+mn-ea"/>
                </a:rPr>
                <a:t> </a:t>
              </a:r>
              <a:r>
                <a:rPr kumimoji="0" lang="en-US" altLang="ja-JP" sz="2000" b="1" kern="0" dirty="0">
                  <a:solidFill>
                    <a:prstClr val="black"/>
                  </a:solidFill>
                  <a:latin typeface="+mn-ea"/>
                </a:rPr>
                <a:t>Ab</a:t>
              </a:r>
              <a:endParaRPr kumimoji="0" lang="en-US" altLang="ja-JP" sz="2000" b="1" i="0" u="none" strike="noStrike" kern="0" cap="none" spc="0" normalizeH="0" baseline="0" noProof="0" dirty="0">
                <a:ln>
                  <a:noFill/>
                </a:ln>
                <a:solidFill>
                  <a:prstClr val="black"/>
                </a:solidFill>
                <a:effectLst/>
                <a:uLnTx/>
                <a:uFillTx/>
                <a:latin typeface="+mn-ea"/>
              </a:endParaRPr>
            </a:p>
            <a:p>
              <a:pPr marL="0" marR="0" lvl="0" indent="0" algn="ctr" defTabSz="845911" eaLnBrk="1" fontAlgn="auto" latinLnBrk="0" hangingPunct="1">
                <a:lnSpc>
                  <a:spcPct val="100000"/>
                </a:lnSpc>
                <a:spcBef>
                  <a:spcPts val="0"/>
                </a:spcBef>
                <a:spcAft>
                  <a:spcPts val="0"/>
                </a:spcAft>
                <a:buClrTx/>
                <a:buSzTx/>
                <a:buFontTx/>
                <a:buNone/>
                <a:tabLst/>
                <a:defRPr/>
              </a:pPr>
              <a:r>
                <a:rPr kumimoji="0" lang="en-US" altLang="ja-JP" sz="2000" b="1" kern="0" noProof="0" dirty="0">
                  <a:solidFill>
                    <a:prstClr val="black"/>
                  </a:solidFill>
                  <a:latin typeface="+mn-ea"/>
                </a:rPr>
                <a:t>(</a:t>
              </a:r>
              <a:r>
                <a:rPr kumimoji="0" lang="en-US" altLang="ja-JP" sz="2000" b="1" kern="0" dirty="0">
                  <a:solidFill>
                    <a:prstClr val="black"/>
                  </a:solidFill>
                  <a:latin typeface="+mn-ea"/>
                </a:rPr>
                <a:t>Conventional</a:t>
              </a:r>
              <a:r>
                <a:rPr kumimoji="0" lang="en-US" altLang="ja-JP" sz="2000" b="1" kern="0" noProof="0" dirty="0">
                  <a:solidFill>
                    <a:prstClr val="black"/>
                  </a:solidFill>
                  <a:latin typeface="+mn-ea"/>
                </a:rPr>
                <a:t>)</a:t>
              </a:r>
              <a:endParaRPr kumimoji="0" lang="ja-JP" altLang="en-US" sz="2000" b="1" i="0" u="none" strike="noStrike" kern="0" cap="none" spc="0" normalizeH="0" baseline="0" noProof="0" dirty="0">
                <a:ln>
                  <a:noFill/>
                </a:ln>
                <a:solidFill>
                  <a:prstClr val="black"/>
                </a:solidFill>
                <a:effectLst/>
                <a:uLnTx/>
                <a:uFillTx/>
                <a:latin typeface="+mn-ea"/>
              </a:endParaRPr>
            </a:p>
          </p:txBody>
        </p:sp>
        <p:grpSp>
          <p:nvGrpSpPr>
            <p:cNvPr id="36" name="グループ化 35"/>
            <p:cNvGrpSpPr/>
            <p:nvPr/>
          </p:nvGrpSpPr>
          <p:grpSpPr>
            <a:xfrm>
              <a:off x="-53669" y="4010025"/>
              <a:ext cx="2748961" cy="3467740"/>
              <a:chOff x="1095152" y="18599036"/>
              <a:chExt cx="4214853" cy="5317405"/>
            </a:xfrm>
          </p:grpSpPr>
          <p:grpSp>
            <p:nvGrpSpPr>
              <p:cNvPr id="37" name="グループ化 36"/>
              <p:cNvGrpSpPr/>
              <p:nvPr/>
            </p:nvGrpSpPr>
            <p:grpSpPr>
              <a:xfrm>
                <a:off x="2752757" y="18599036"/>
                <a:ext cx="1420396" cy="1475116"/>
                <a:chOff x="16851657" y="9336597"/>
                <a:chExt cx="1783634" cy="1852350"/>
              </a:xfrm>
            </p:grpSpPr>
            <p:grpSp>
              <p:nvGrpSpPr>
                <p:cNvPr id="83" name="グループ化 82"/>
                <p:cNvGrpSpPr/>
                <p:nvPr/>
              </p:nvGrpSpPr>
              <p:grpSpPr>
                <a:xfrm rot="2700000" flipH="1">
                  <a:off x="17881374" y="9325410"/>
                  <a:ext cx="469359" cy="1038474"/>
                  <a:chOff x="6300192" y="3501008"/>
                  <a:chExt cx="648072" cy="1728192"/>
                </a:xfrm>
              </p:grpSpPr>
              <p:grpSp>
                <p:nvGrpSpPr>
                  <p:cNvPr id="98" name="グループ化 97"/>
                  <p:cNvGrpSpPr/>
                  <p:nvPr/>
                </p:nvGrpSpPr>
                <p:grpSpPr>
                  <a:xfrm>
                    <a:off x="6300192" y="4365104"/>
                    <a:ext cx="648072" cy="864096"/>
                    <a:chOff x="6300192" y="4365104"/>
                    <a:chExt cx="648072" cy="864096"/>
                  </a:xfrm>
                </p:grpSpPr>
                <p:sp>
                  <p:nvSpPr>
                    <p:cNvPr id="102" name="円/楕円 101"/>
                    <p:cNvSpPr/>
                    <p:nvPr/>
                  </p:nvSpPr>
                  <p:spPr>
                    <a:xfrm>
                      <a:off x="6300192"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03" name="円/楕円 102"/>
                    <p:cNvSpPr/>
                    <p:nvPr/>
                  </p:nvSpPr>
                  <p:spPr>
                    <a:xfrm>
                      <a:off x="6624228"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99" name="グループ化 98"/>
                  <p:cNvGrpSpPr/>
                  <p:nvPr/>
                </p:nvGrpSpPr>
                <p:grpSpPr>
                  <a:xfrm>
                    <a:off x="6300192" y="3501008"/>
                    <a:ext cx="648072" cy="864096"/>
                    <a:chOff x="6300192" y="4365104"/>
                    <a:chExt cx="648072" cy="864096"/>
                  </a:xfrm>
                </p:grpSpPr>
                <p:sp>
                  <p:nvSpPr>
                    <p:cNvPr id="100" name="円/楕円 99"/>
                    <p:cNvSpPr/>
                    <p:nvPr/>
                  </p:nvSpPr>
                  <p:spPr>
                    <a:xfrm>
                      <a:off x="6300192" y="4365104"/>
                      <a:ext cx="324036" cy="864096"/>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01" name="円/楕円 100"/>
                    <p:cNvSpPr/>
                    <p:nvPr/>
                  </p:nvSpPr>
                  <p:spPr>
                    <a:xfrm>
                      <a:off x="6624228" y="4365104"/>
                      <a:ext cx="324036" cy="864096"/>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grpSp>
              <p:nvGrpSpPr>
                <p:cNvPr id="84" name="グループ化 83"/>
                <p:cNvGrpSpPr/>
                <p:nvPr/>
              </p:nvGrpSpPr>
              <p:grpSpPr>
                <a:xfrm>
                  <a:off x="17366236" y="10150473"/>
                  <a:ext cx="469359" cy="1038474"/>
                  <a:chOff x="6300192" y="3501008"/>
                  <a:chExt cx="648072" cy="1728192"/>
                </a:xfrm>
              </p:grpSpPr>
              <p:grpSp>
                <p:nvGrpSpPr>
                  <p:cNvPr id="92" name="グループ化 91"/>
                  <p:cNvGrpSpPr/>
                  <p:nvPr/>
                </p:nvGrpSpPr>
                <p:grpSpPr>
                  <a:xfrm>
                    <a:off x="6300192" y="4365104"/>
                    <a:ext cx="648072" cy="864096"/>
                    <a:chOff x="6300192" y="4365104"/>
                    <a:chExt cx="648072" cy="864096"/>
                  </a:xfrm>
                </p:grpSpPr>
                <p:sp>
                  <p:nvSpPr>
                    <p:cNvPr id="96" name="円/楕円 95"/>
                    <p:cNvSpPr/>
                    <p:nvPr/>
                  </p:nvSpPr>
                  <p:spPr>
                    <a:xfrm>
                      <a:off x="6300192"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97" name="円/楕円 96"/>
                    <p:cNvSpPr/>
                    <p:nvPr/>
                  </p:nvSpPr>
                  <p:spPr>
                    <a:xfrm>
                      <a:off x="6624228"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93" name="グループ化 92"/>
                  <p:cNvGrpSpPr/>
                  <p:nvPr/>
                </p:nvGrpSpPr>
                <p:grpSpPr>
                  <a:xfrm>
                    <a:off x="6300192" y="3501008"/>
                    <a:ext cx="648072" cy="864096"/>
                    <a:chOff x="6300192" y="4365104"/>
                    <a:chExt cx="648072" cy="864096"/>
                  </a:xfrm>
                </p:grpSpPr>
                <p:sp>
                  <p:nvSpPr>
                    <p:cNvPr id="94" name="円/楕円 93"/>
                    <p:cNvSpPr/>
                    <p:nvPr/>
                  </p:nvSpPr>
                  <p:spPr>
                    <a:xfrm>
                      <a:off x="6300192"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95" name="円/楕円 94"/>
                    <p:cNvSpPr/>
                    <p:nvPr/>
                  </p:nvSpPr>
                  <p:spPr>
                    <a:xfrm>
                      <a:off x="6624228"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grpSp>
              <p:nvGrpSpPr>
                <p:cNvPr id="85" name="グループ化 84"/>
                <p:cNvGrpSpPr/>
                <p:nvPr/>
              </p:nvGrpSpPr>
              <p:grpSpPr>
                <a:xfrm rot="18900000">
                  <a:off x="16851657" y="9336597"/>
                  <a:ext cx="469359" cy="1038474"/>
                  <a:chOff x="6300192" y="3501008"/>
                  <a:chExt cx="648072" cy="1728192"/>
                </a:xfrm>
              </p:grpSpPr>
              <p:grpSp>
                <p:nvGrpSpPr>
                  <p:cNvPr id="86" name="グループ化 85"/>
                  <p:cNvGrpSpPr/>
                  <p:nvPr/>
                </p:nvGrpSpPr>
                <p:grpSpPr>
                  <a:xfrm>
                    <a:off x="6300192" y="4365104"/>
                    <a:ext cx="648072" cy="864096"/>
                    <a:chOff x="6300192" y="4365104"/>
                    <a:chExt cx="648072" cy="864096"/>
                  </a:xfrm>
                </p:grpSpPr>
                <p:sp>
                  <p:nvSpPr>
                    <p:cNvPr id="90" name="円/楕円 89"/>
                    <p:cNvSpPr/>
                    <p:nvPr/>
                  </p:nvSpPr>
                  <p:spPr>
                    <a:xfrm>
                      <a:off x="6300192"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91" name="円/楕円 90"/>
                    <p:cNvSpPr/>
                    <p:nvPr/>
                  </p:nvSpPr>
                  <p:spPr>
                    <a:xfrm>
                      <a:off x="6624228"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87" name="グループ化 86"/>
                  <p:cNvGrpSpPr/>
                  <p:nvPr/>
                </p:nvGrpSpPr>
                <p:grpSpPr>
                  <a:xfrm>
                    <a:off x="6300192" y="3501008"/>
                    <a:ext cx="648072" cy="864096"/>
                    <a:chOff x="6300192" y="4365104"/>
                    <a:chExt cx="648072" cy="864096"/>
                  </a:xfrm>
                </p:grpSpPr>
                <p:sp>
                  <p:nvSpPr>
                    <p:cNvPr id="88" name="円/楕円 87"/>
                    <p:cNvSpPr/>
                    <p:nvPr/>
                  </p:nvSpPr>
                  <p:spPr>
                    <a:xfrm>
                      <a:off x="6300192" y="4365104"/>
                      <a:ext cx="324036" cy="864096"/>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89" name="円/楕円 88"/>
                    <p:cNvSpPr/>
                    <p:nvPr/>
                  </p:nvSpPr>
                  <p:spPr>
                    <a:xfrm>
                      <a:off x="6624228" y="4365104"/>
                      <a:ext cx="324036" cy="864096"/>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grpSp>
          <p:sp>
            <p:nvSpPr>
              <p:cNvPr id="38" name="円弧 37"/>
              <p:cNvSpPr/>
              <p:nvPr/>
            </p:nvSpPr>
            <p:spPr>
              <a:xfrm rot="19459638">
                <a:off x="1477725" y="20065123"/>
                <a:ext cx="3744581" cy="3851318"/>
              </a:xfrm>
              <a:prstGeom prst="arc">
                <a:avLst>
                  <a:gd name="adj1" fmla="val 14966560"/>
                  <a:gd name="adj2" fmla="val 0"/>
                </a:avLst>
              </a:prstGeom>
              <a:noFill/>
              <a:ln w="381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a:ea typeface="ＭＳ Ｐゴシック"/>
                  <a:cs typeface="+mn-cs"/>
                </a:endParaRPr>
              </a:p>
            </p:txBody>
          </p:sp>
          <p:grpSp>
            <p:nvGrpSpPr>
              <p:cNvPr id="39" name="グループ化 38"/>
              <p:cNvGrpSpPr/>
              <p:nvPr/>
            </p:nvGrpSpPr>
            <p:grpSpPr>
              <a:xfrm rot="8780190">
                <a:off x="1095152" y="19194899"/>
                <a:ext cx="1420396" cy="1475116"/>
                <a:chOff x="16851657" y="9336597"/>
                <a:chExt cx="1783634" cy="1852350"/>
              </a:xfrm>
            </p:grpSpPr>
            <p:grpSp>
              <p:nvGrpSpPr>
                <p:cNvPr id="62" name="グループ化 61"/>
                <p:cNvGrpSpPr/>
                <p:nvPr/>
              </p:nvGrpSpPr>
              <p:grpSpPr>
                <a:xfrm rot="2700000" flipH="1">
                  <a:off x="17881374" y="9325410"/>
                  <a:ext cx="469359" cy="1038474"/>
                  <a:chOff x="6300192" y="3501008"/>
                  <a:chExt cx="648072" cy="1728192"/>
                </a:xfrm>
              </p:grpSpPr>
              <p:grpSp>
                <p:nvGrpSpPr>
                  <p:cNvPr id="77" name="グループ化 76"/>
                  <p:cNvGrpSpPr/>
                  <p:nvPr/>
                </p:nvGrpSpPr>
                <p:grpSpPr>
                  <a:xfrm>
                    <a:off x="6300192" y="4365104"/>
                    <a:ext cx="648072" cy="864096"/>
                    <a:chOff x="6300192" y="4365104"/>
                    <a:chExt cx="648072" cy="864096"/>
                  </a:xfrm>
                </p:grpSpPr>
                <p:sp>
                  <p:nvSpPr>
                    <p:cNvPr id="81" name="円/楕円 80"/>
                    <p:cNvSpPr/>
                    <p:nvPr/>
                  </p:nvSpPr>
                  <p:spPr>
                    <a:xfrm>
                      <a:off x="6300192"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82" name="円/楕円 81"/>
                    <p:cNvSpPr/>
                    <p:nvPr/>
                  </p:nvSpPr>
                  <p:spPr>
                    <a:xfrm>
                      <a:off x="6624228"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78" name="グループ化 77"/>
                  <p:cNvGrpSpPr/>
                  <p:nvPr/>
                </p:nvGrpSpPr>
                <p:grpSpPr>
                  <a:xfrm>
                    <a:off x="6300192" y="3501008"/>
                    <a:ext cx="648072" cy="864096"/>
                    <a:chOff x="6300192" y="4365104"/>
                    <a:chExt cx="648072" cy="864096"/>
                  </a:xfrm>
                </p:grpSpPr>
                <p:sp>
                  <p:nvSpPr>
                    <p:cNvPr id="79" name="円/楕円 78"/>
                    <p:cNvSpPr/>
                    <p:nvPr/>
                  </p:nvSpPr>
                  <p:spPr>
                    <a:xfrm>
                      <a:off x="6300192" y="4365104"/>
                      <a:ext cx="324036" cy="864096"/>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80" name="円/楕円 79"/>
                    <p:cNvSpPr/>
                    <p:nvPr/>
                  </p:nvSpPr>
                  <p:spPr>
                    <a:xfrm>
                      <a:off x="6624228" y="4365104"/>
                      <a:ext cx="324036" cy="864096"/>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grpSp>
              <p:nvGrpSpPr>
                <p:cNvPr id="63" name="グループ化 62"/>
                <p:cNvGrpSpPr/>
                <p:nvPr/>
              </p:nvGrpSpPr>
              <p:grpSpPr>
                <a:xfrm>
                  <a:off x="17366236" y="10150473"/>
                  <a:ext cx="469359" cy="1038474"/>
                  <a:chOff x="6300192" y="3501008"/>
                  <a:chExt cx="648072" cy="1728192"/>
                </a:xfrm>
              </p:grpSpPr>
              <p:grpSp>
                <p:nvGrpSpPr>
                  <p:cNvPr id="71" name="グループ化 70"/>
                  <p:cNvGrpSpPr/>
                  <p:nvPr/>
                </p:nvGrpSpPr>
                <p:grpSpPr>
                  <a:xfrm>
                    <a:off x="6300192" y="4365104"/>
                    <a:ext cx="648072" cy="864096"/>
                    <a:chOff x="6300192" y="4365104"/>
                    <a:chExt cx="648072" cy="864096"/>
                  </a:xfrm>
                </p:grpSpPr>
                <p:sp>
                  <p:nvSpPr>
                    <p:cNvPr id="75" name="円/楕円 74"/>
                    <p:cNvSpPr/>
                    <p:nvPr/>
                  </p:nvSpPr>
                  <p:spPr>
                    <a:xfrm>
                      <a:off x="6300192"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76" name="円/楕円 75"/>
                    <p:cNvSpPr/>
                    <p:nvPr/>
                  </p:nvSpPr>
                  <p:spPr>
                    <a:xfrm>
                      <a:off x="6624228"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72" name="グループ化 71"/>
                  <p:cNvGrpSpPr/>
                  <p:nvPr/>
                </p:nvGrpSpPr>
                <p:grpSpPr>
                  <a:xfrm>
                    <a:off x="6300192" y="3501008"/>
                    <a:ext cx="648072" cy="864096"/>
                    <a:chOff x="6300192" y="4365104"/>
                    <a:chExt cx="648072" cy="864096"/>
                  </a:xfrm>
                </p:grpSpPr>
                <p:sp>
                  <p:nvSpPr>
                    <p:cNvPr id="73" name="円/楕円 72"/>
                    <p:cNvSpPr/>
                    <p:nvPr/>
                  </p:nvSpPr>
                  <p:spPr>
                    <a:xfrm>
                      <a:off x="6300192"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74" name="円/楕円 73"/>
                    <p:cNvSpPr/>
                    <p:nvPr/>
                  </p:nvSpPr>
                  <p:spPr>
                    <a:xfrm>
                      <a:off x="6624228"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grpSp>
              <p:nvGrpSpPr>
                <p:cNvPr id="64" name="グループ化 63"/>
                <p:cNvGrpSpPr/>
                <p:nvPr/>
              </p:nvGrpSpPr>
              <p:grpSpPr>
                <a:xfrm rot="18900000">
                  <a:off x="16851657" y="9336597"/>
                  <a:ext cx="469359" cy="1038474"/>
                  <a:chOff x="6300192" y="3501008"/>
                  <a:chExt cx="648072" cy="1728192"/>
                </a:xfrm>
              </p:grpSpPr>
              <p:grpSp>
                <p:nvGrpSpPr>
                  <p:cNvPr id="65" name="グループ化 64"/>
                  <p:cNvGrpSpPr/>
                  <p:nvPr/>
                </p:nvGrpSpPr>
                <p:grpSpPr>
                  <a:xfrm>
                    <a:off x="6300192" y="4365104"/>
                    <a:ext cx="648072" cy="864096"/>
                    <a:chOff x="6300192" y="4365104"/>
                    <a:chExt cx="648072" cy="864096"/>
                  </a:xfrm>
                </p:grpSpPr>
                <p:sp>
                  <p:nvSpPr>
                    <p:cNvPr id="69" name="円/楕円 68"/>
                    <p:cNvSpPr/>
                    <p:nvPr/>
                  </p:nvSpPr>
                  <p:spPr>
                    <a:xfrm>
                      <a:off x="6300192"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70" name="円/楕円 69"/>
                    <p:cNvSpPr/>
                    <p:nvPr/>
                  </p:nvSpPr>
                  <p:spPr>
                    <a:xfrm>
                      <a:off x="6624228"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66" name="グループ化 65"/>
                  <p:cNvGrpSpPr/>
                  <p:nvPr/>
                </p:nvGrpSpPr>
                <p:grpSpPr>
                  <a:xfrm>
                    <a:off x="6300192" y="3501008"/>
                    <a:ext cx="648072" cy="864096"/>
                    <a:chOff x="6300192" y="4365104"/>
                    <a:chExt cx="648072" cy="864096"/>
                  </a:xfrm>
                </p:grpSpPr>
                <p:sp>
                  <p:nvSpPr>
                    <p:cNvPr id="67" name="円/楕円 66"/>
                    <p:cNvSpPr/>
                    <p:nvPr/>
                  </p:nvSpPr>
                  <p:spPr>
                    <a:xfrm>
                      <a:off x="6300192" y="4365104"/>
                      <a:ext cx="324036" cy="864096"/>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68" name="円/楕円 67"/>
                    <p:cNvSpPr/>
                    <p:nvPr/>
                  </p:nvSpPr>
                  <p:spPr>
                    <a:xfrm>
                      <a:off x="6624228" y="4365104"/>
                      <a:ext cx="324036" cy="864096"/>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grpSp>
          <p:grpSp>
            <p:nvGrpSpPr>
              <p:cNvPr id="40" name="グループ化 39"/>
              <p:cNvGrpSpPr/>
              <p:nvPr/>
            </p:nvGrpSpPr>
            <p:grpSpPr>
              <a:xfrm rot="5855873">
                <a:off x="3862249" y="19480313"/>
                <a:ext cx="1420396" cy="1475116"/>
                <a:chOff x="16851657" y="9336597"/>
                <a:chExt cx="1783634" cy="1852350"/>
              </a:xfrm>
            </p:grpSpPr>
            <p:grpSp>
              <p:nvGrpSpPr>
                <p:cNvPr id="41" name="グループ化 40"/>
                <p:cNvGrpSpPr/>
                <p:nvPr/>
              </p:nvGrpSpPr>
              <p:grpSpPr>
                <a:xfrm rot="2700000" flipH="1">
                  <a:off x="17881374" y="9325410"/>
                  <a:ext cx="469359" cy="1038474"/>
                  <a:chOff x="6300192" y="3501008"/>
                  <a:chExt cx="648072" cy="1728192"/>
                </a:xfrm>
              </p:grpSpPr>
              <p:grpSp>
                <p:nvGrpSpPr>
                  <p:cNvPr id="56" name="グループ化 55"/>
                  <p:cNvGrpSpPr/>
                  <p:nvPr/>
                </p:nvGrpSpPr>
                <p:grpSpPr>
                  <a:xfrm>
                    <a:off x="6300192" y="4365104"/>
                    <a:ext cx="648072" cy="864096"/>
                    <a:chOff x="6300192" y="4365104"/>
                    <a:chExt cx="648072" cy="864096"/>
                  </a:xfrm>
                </p:grpSpPr>
                <p:sp>
                  <p:nvSpPr>
                    <p:cNvPr id="60" name="円/楕円 59"/>
                    <p:cNvSpPr/>
                    <p:nvPr/>
                  </p:nvSpPr>
                  <p:spPr>
                    <a:xfrm>
                      <a:off x="6300192"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61" name="円/楕円 60"/>
                    <p:cNvSpPr/>
                    <p:nvPr/>
                  </p:nvSpPr>
                  <p:spPr>
                    <a:xfrm>
                      <a:off x="6624228"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57" name="グループ化 56"/>
                  <p:cNvGrpSpPr/>
                  <p:nvPr/>
                </p:nvGrpSpPr>
                <p:grpSpPr>
                  <a:xfrm>
                    <a:off x="6300192" y="3501008"/>
                    <a:ext cx="648072" cy="864096"/>
                    <a:chOff x="6300192" y="4365104"/>
                    <a:chExt cx="648072" cy="864096"/>
                  </a:xfrm>
                </p:grpSpPr>
                <p:sp>
                  <p:nvSpPr>
                    <p:cNvPr id="58" name="円/楕円 57"/>
                    <p:cNvSpPr/>
                    <p:nvPr/>
                  </p:nvSpPr>
                  <p:spPr>
                    <a:xfrm>
                      <a:off x="6300192" y="4365104"/>
                      <a:ext cx="324036" cy="864096"/>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59" name="円/楕円 58"/>
                    <p:cNvSpPr/>
                    <p:nvPr/>
                  </p:nvSpPr>
                  <p:spPr>
                    <a:xfrm>
                      <a:off x="6624228" y="4365104"/>
                      <a:ext cx="324036" cy="864096"/>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grpSp>
              <p:nvGrpSpPr>
                <p:cNvPr id="42" name="グループ化 41"/>
                <p:cNvGrpSpPr/>
                <p:nvPr/>
              </p:nvGrpSpPr>
              <p:grpSpPr>
                <a:xfrm>
                  <a:off x="17366236" y="10150473"/>
                  <a:ext cx="469359" cy="1038474"/>
                  <a:chOff x="6300192" y="3501008"/>
                  <a:chExt cx="648072" cy="1728192"/>
                </a:xfrm>
              </p:grpSpPr>
              <p:grpSp>
                <p:nvGrpSpPr>
                  <p:cNvPr id="50" name="グループ化 49"/>
                  <p:cNvGrpSpPr/>
                  <p:nvPr/>
                </p:nvGrpSpPr>
                <p:grpSpPr>
                  <a:xfrm>
                    <a:off x="6300192" y="4365104"/>
                    <a:ext cx="648072" cy="864096"/>
                    <a:chOff x="6300192" y="4365104"/>
                    <a:chExt cx="648072" cy="864096"/>
                  </a:xfrm>
                </p:grpSpPr>
                <p:sp>
                  <p:nvSpPr>
                    <p:cNvPr id="54" name="円/楕円 53"/>
                    <p:cNvSpPr/>
                    <p:nvPr/>
                  </p:nvSpPr>
                  <p:spPr>
                    <a:xfrm>
                      <a:off x="6300192"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55" name="円/楕円 54"/>
                    <p:cNvSpPr/>
                    <p:nvPr/>
                  </p:nvSpPr>
                  <p:spPr>
                    <a:xfrm>
                      <a:off x="6624228"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51" name="グループ化 50"/>
                  <p:cNvGrpSpPr/>
                  <p:nvPr/>
                </p:nvGrpSpPr>
                <p:grpSpPr>
                  <a:xfrm>
                    <a:off x="6300192" y="3501008"/>
                    <a:ext cx="648072" cy="864096"/>
                    <a:chOff x="6300192" y="4365104"/>
                    <a:chExt cx="648072" cy="864096"/>
                  </a:xfrm>
                </p:grpSpPr>
                <p:sp>
                  <p:nvSpPr>
                    <p:cNvPr id="52" name="円/楕円 51"/>
                    <p:cNvSpPr/>
                    <p:nvPr/>
                  </p:nvSpPr>
                  <p:spPr>
                    <a:xfrm>
                      <a:off x="6300192"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53" name="円/楕円 52"/>
                    <p:cNvSpPr/>
                    <p:nvPr/>
                  </p:nvSpPr>
                  <p:spPr>
                    <a:xfrm>
                      <a:off x="6624228"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grpSp>
              <p:nvGrpSpPr>
                <p:cNvPr id="43" name="グループ化 42"/>
                <p:cNvGrpSpPr/>
                <p:nvPr/>
              </p:nvGrpSpPr>
              <p:grpSpPr>
                <a:xfrm rot="18900000">
                  <a:off x="16851657" y="9336597"/>
                  <a:ext cx="469359" cy="1038474"/>
                  <a:chOff x="6300192" y="3501008"/>
                  <a:chExt cx="648072" cy="1728192"/>
                </a:xfrm>
              </p:grpSpPr>
              <p:grpSp>
                <p:nvGrpSpPr>
                  <p:cNvPr id="44" name="グループ化 43"/>
                  <p:cNvGrpSpPr/>
                  <p:nvPr/>
                </p:nvGrpSpPr>
                <p:grpSpPr>
                  <a:xfrm>
                    <a:off x="6300192" y="4365104"/>
                    <a:ext cx="648072" cy="864096"/>
                    <a:chOff x="6300192" y="4365104"/>
                    <a:chExt cx="648072" cy="864096"/>
                  </a:xfrm>
                </p:grpSpPr>
                <p:sp>
                  <p:nvSpPr>
                    <p:cNvPr id="48" name="円/楕円 47"/>
                    <p:cNvSpPr/>
                    <p:nvPr/>
                  </p:nvSpPr>
                  <p:spPr>
                    <a:xfrm>
                      <a:off x="6300192"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49" name="円/楕円 48"/>
                    <p:cNvSpPr/>
                    <p:nvPr/>
                  </p:nvSpPr>
                  <p:spPr>
                    <a:xfrm>
                      <a:off x="6624228" y="4365104"/>
                      <a:ext cx="324036" cy="864096"/>
                    </a:xfrm>
                    <a:prstGeom prst="ellips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45" name="グループ化 44"/>
                  <p:cNvGrpSpPr/>
                  <p:nvPr/>
                </p:nvGrpSpPr>
                <p:grpSpPr>
                  <a:xfrm>
                    <a:off x="6300192" y="3501008"/>
                    <a:ext cx="648072" cy="864096"/>
                    <a:chOff x="6300192" y="4365104"/>
                    <a:chExt cx="648072" cy="864096"/>
                  </a:xfrm>
                </p:grpSpPr>
                <p:sp>
                  <p:nvSpPr>
                    <p:cNvPr id="46" name="円/楕円 45"/>
                    <p:cNvSpPr/>
                    <p:nvPr/>
                  </p:nvSpPr>
                  <p:spPr>
                    <a:xfrm>
                      <a:off x="6300192" y="4365104"/>
                      <a:ext cx="324036" cy="864096"/>
                    </a:xfrm>
                    <a:prstGeom prst="ellipse">
                      <a:avLst/>
                    </a:prstGeom>
                    <a:solidFill>
                      <a:srgbClr val="0070C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47" name="円/楕円 46"/>
                    <p:cNvSpPr/>
                    <p:nvPr/>
                  </p:nvSpPr>
                  <p:spPr>
                    <a:xfrm>
                      <a:off x="6624228" y="4365104"/>
                      <a:ext cx="324036" cy="864096"/>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845911"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solidFill>
                          <a:prstClr val="white"/>
                        </a:solidFill>
                        <a:effectLst/>
                        <a:uLnTx/>
                        <a:uFillTx/>
                        <a:latin typeface="Arial"/>
                        <a:ea typeface="ＭＳ Ｐゴシック"/>
                        <a:cs typeface="+mn-cs"/>
                      </a:endParaRPr>
                    </a:p>
                  </p:txBody>
                </p:sp>
              </p:grpSp>
            </p:grpSp>
          </p:grpSp>
        </p:grpSp>
        <p:sp>
          <p:nvSpPr>
            <p:cNvPr id="155" name="テキスト ボックス 154"/>
            <p:cNvSpPr txBox="1"/>
            <p:nvPr/>
          </p:nvSpPr>
          <p:spPr>
            <a:xfrm>
              <a:off x="263650" y="5309703"/>
              <a:ext cx="2170700" cy="400110"/>
            </a:xfrm>
            <a:prstGeom prst="rect">
              <a:avLst/>
            </a:prstGeom>
            <a:noFill/>
          </p:spPr>
          <p:txBody>
            <a:bodyPr wrap="square" rtlCol="0">
              <a:spAutoFit/>
            </a:bodyPr>
            <a:lstStyle/>
            <a:p>
              <a:pPr marL="0" marR="0" lvl="0" indent="0" algn="ctr" defTabSz="845911"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prstClr val="black"/>
                  </a:solidFill>
                  <a:effectLst/>
                  <a:uLnTx/>
                  <a:uFillTx/>
                  <a:latin typeface="Arial"/>
                </a:rPr>
                <a:t>PS latex</a:t>
              </a:r>
              <a:endParaRPr kumimoji="0" lang="ja-JP" altLang="en-US" sz="2000" b="0" i="0" u="none" strike="noStrike" kern="0" cap="none" spc="0" normalizeH="0" baseline="0" noProof="0" dirty="0">
                <a:ln>
                  <a:noFill/>
                </a:ln>
                <a:solidFill>
                  <a:prstClr val="black"/>
                </a:solidFill>
                <a:effectLst/>
                <a:uLnTx/>
                <a:uFillTx/>
                <a:latin typeface="Arial"/>
              </a:endParaRPr>
            </a:p>
          </p:txBody>
        </p:sp>
      </p:grpSp>
      <p:grpSp>
        <p:nvGrpSpPr>
          <p:cNvPr id="162" name="グループ化 161"/>
          <p:cNvGrpSpPr/>
          <p:nvPr/>
        </p:nvGrpSpPr>
        <p:grpSpPr>
          <a:xfrm>
            <a:off x="5024301" y="1064767"/>
            <a:ext cx="715868" cy="909956"/>
            <a:chOff x="1551876" y="2514194"/>
            <a:chExt cx="715868" cy="909956"/>
          </a:xfrm>
        </p:grpSpPr>
        <p:grpSp>
          <p:nvGrpSpPr>
            <p:cNvPr id="163" name="グループ化 162"/>
            <p:cNvGrpSpPr/>
            <p:nvPr/>
          </p:nvGrpSpPr>
          <p:grpSpPr>
            <a:xfrm>
              <a:off x="1551876" y="2514194"/>
              <a:ext cx="715868" cy="739532"/>
              <a:chOff x="5573030" y="4350762"/>
              <a:chExt cx="840812" cy="868606"/>
            </a:xfrm>
          </p:grpSpPr>
          <p:sp>
            <p:nvSpPr>
              <p:cNvPr id="165" name="円/楕円 164"/>
              <p:cNvSpPr/>
              <p:nvPr/>
            </p:nvSpPr>
            <p:spPr>
              <a:xfrm>
                <a:off x="5573030" y="4355272"/>
                <a:ext cx="324036" cy="86409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66" name="円/楕円 165"/>
              <p:cNvSpPr/>
              <p:nvPr/>
            </p:nvSpPr>
            <p:spPr>
              <a:xfrm>
                <a:off x="6089806" y="4350762"/>
                <a:ext cx="324036" cy="864096"/>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7" name="曲線コネクタ 166"/>
              <p:cNvCxnSpPr>
                <a:stCxn id="165" idx="4"/>
                <a:endCxn id="166" idx="0"/>
              </p:cNvCxnSpPr>
              <p:nvPr/>
            </p:nvCxnSpPr>
            <p:spPr>
              <a:xfrm rot="5400000" flipH="1" flipV="1">
                <a:off x="5559133" y="4526677"/>
                <a:ext cx="868606" cy="516776"/>
              </a:xfrm>
              <a:prstGeom prst="curvedConnector5">
                <a:avLst>
                  <a:gd name="adj1" fmla="val -12587"/>
                  <a:gd name="adj2" fmla="val 50000"/>
                  <a:gd name="adj3" fmla="val 11350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4" name="フリーフォーム 163"/>
            <p:cNvSpPr/>
            <p:nvPr/>
          </p:nvSpPr>
          <p:spPr>
            <a:xfrm>
              <a:off x="2047965" y="3247697"/>
              <a:ext cx="190738" cy="176453"/>
            </a:xfrm>
            <a:custGeom>
              <a:avLst/>
              <a:gdLst>
                <a:gd name="connsiteX0" fmla="*/ 80380 w 190738"/>
                <a:gd name="connsiteY0" fmla="*/ 0 h 176453"/>
                <a:gd name="connsiteX1" fmla="*/ 1552 w 190738"/>
                <a:gd name="connsiteY1" fmla="*/ 141889 h 176453"/>
                <a:gd name="connsiteX2" fmla="*/ 143442 w 190738"/>
                <a:gd name="connsiteY2" fmla="*/ 173420 h 176453"/>
                <a:gd name="connsiteX3" fmla="*/ 190738 w 190738"/>
                <a:gd name="connsiteY3" fmla="*/ 173420 h 176453"/>
              </a:gdLst>
              <a:ahLst/>
              <a:cxnLst>
                <a:cxn ang="0">
                  <a:pos x="connsiteX0" y="connsiteY0"/>
                </a:cxn>
                <a:cxn ang="0">
                  <a:pos x="connsiteX1" y="connsiteY1"/>
                </a:cxn>
                <a:cxn ang="0">
                  <a:pos x="connsiteX2" y="connsiteY2"/>
                </a:cxn>
                <a:cxn ang="0">
                  <a:pos x="connsiteX3" y="connsiteY3"/>
                </a:cxn>
              </a:cxnLst>
              <a:rect l="l" t="t" r="r" b="b"/>
              <a:pathLst>
                <a:path w="190738" h="176453">
                  <a:moveTo>
                    <a:pt x="80380" y="0"/>
                  </a:moveTo>
                  <a:cubicBezTo>
                    <a:pt x="35711" y="56493"/>
                    <a:pt x="-8958" y="112986"/>
                    <a:pt x="1552" y="141889"/>
                  </a:cubicBezTo>
                  <a:cubicBezTo>
                    <a:pt x="12062" y="170792"/>
                    <a:pt x="111911" y="168165"/>
                    <a:pt x="143442" y="173420"/>
                  </a:cubicBezTo>
                  <a:cubicBezTo>
                    <a:pt x="174973" y="178675"/>
                    <a:pt x="182855" y="176047"/>
                    <a:pt x="190738" y="17342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8" name="グループ化 167"/>
          <p:cNvGrpSpPr/>
          <p:nvPr/>
        </p:nvGrpSpPr>
        <p:grpSpPr>
          <a:xfrm>
            <a:off x="2643202" y="1157399"/>
            <a:ext cx="715868" cy="739532"/>
            <a:chOff x="5573030" y="4350762"/>
            <a:chExt cx="840812" cy="868606"/>
          </a:xfrm>
        </p:grpSpPr>
        <p:sp>
          <p:nvSpPr>
            <p:cNvPr id="169" name="円/楕円 168"/>
            <p:cNvSpPr/>
            <p:nvPr/>
          </p:nvSpPr>
          <p:spPr>
            <a:xfrm>
              <a:off x="5573030" y="4355272"/>
              <a:ext cx="324036" cy="86409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70" name="円/楕円 169"/>
            <p:cNvSpPr/>
            <p:nvPr/>
          </p:nvSpPr>
          <p:spPr>
            <a:xfrm>
              <a:off x="6089806" y="4350762"/>
              <a:ext cx="324036" cy="864096"/>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1" name="曲線コネクタ 170"/>
            <p:cNvCxnSpPr>
              <a:stCxn id="169" idx="4"/>
              <a:endCxn id="170" idx="0"/>
            </p:cNvCxnSpPr>
            <p:nvPr/>
          </p:nvCxnSpPr>
          <p:spPr>
            <a:xfrm rot="5400000" flipH="1" flipV="1">
              <a:off x="5559133" y="4526677"/>
              <a:ext cx="868606" cy="516776"/>
            </a:xfrm>
            <a:prstGeom prst="curvedConnector5">
              <a:avLst>
                <a:gd name="adj1" fmla="val -12587"/>
                <a:gd name="adj2" fmla="val 50000"/>
                <a:gd name="adj3" fmla="val 11350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2" name="右矢印 171"/>
          <p:cNvSpPr/>
          <p:nvPr/>
        </p:nvSpPr>
        <p:spPr>
          <a:xfrm>
            <a:off x="3756812" y="1195400"/>
            <a:ext cx="686827" cy="659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テキスト ボックス 174"/>
          <p:cNvSpPr txBox="1"/>
          <p:nvPr/>
        </p:nvSpPr>
        <p:spPr>
          <a:xfrm>
            <a:off x="4159168" y="2062589"/>
            <a:ext cx="2861706" cy="369332"/>
          </a:xfrm>
          <a:prstGeom prst="rect">
            <a:avLst/>
          </a:prstGeom>
          <a:noFill/>
        </p:spPr>
        <p:txBody>
          <a:bodyPr wrap="square" rtlCol="0">
            <a:spAutoFit/>
          </a:bodyPr>
          <a:lstStyle/>
          <a:p>
            <a:pPr algn="ctr"/>
            <a:r>
              <a:rPr kumimoji="1" lang="en-US" altLang="ja-JP" dirty="0"/>
              <a:t>Peptide-tagged </a:t>
            </a:r>
            <a:r>
              <a:rPr kumimoji="1" lang="en-US" altLang="ja-JP" dirty="0" err="1"/>
              <a:t>scFv</a:t>
            </a:r>
            <a:endParaRPr kumimoji="1" lang="ja-JP" altLang="en-US" dirty="0"/>
          </a:p>
        </p:txBody>
      </p:sp>
      <p:sp>
        <p:nvSpPr>
          <p:cNvPr id="2" name="テキスト ボックス 1"/>
          <p:cNvSpPr txBox="1"/>
          <p:nvPr/>
        </p:nvSpPr>
        <p:spPr>
          <a:xfrm>
            <a:off x="2567889" y="2034711"/>
            <a:ext cx="968187" cy="400110"/>
          </a:xfrm>
          <a:prstGeom prst="rect">
            <a:avLst/>
          </a:prstGeom>
          <a:noFill/>
        </p:spPr>
        <p:txBody>
          <a:bodyPr wrap="square" rtlCol="0">
            <a:spAutoFit/>
          </a:bodyPr>
          <a:lstStyle/>
          <a:p>
            <a:r>
              <a:rPr kumimoji="1" lang="en-US" altLang="ja-JP" sz="2000" dirty="0" err="1"/>
              <a:t>scFv</a:t>
            </a:r>
            <a:endParaRPr kumimoji="1" lang="ja-JP" altLang="en-US" sz="2000" dirty="0"/>
          </a:p>
        </p:txBody>
      </p:sp>
      <p:graphicFrame>
        <p:nvGraphicFramePr>
          <p:cNvPr id="4" name="表 3"/>
          <p:cNvGraphicFramePr>
            <a:graphicFrameLocks noGrp="1"/>
          </p:cNvGraphicFramePr>
          <p:nvPr/>
        </p:nvGraphicFramePr>
        <p:xfrm>
          <a:off x="1799978" y="5169743"/>
          <a:ext cx="5657387" cy="1571625"/>
        </p:xfrm>
        <a:graphic>
          <a:graphicData uri="http://schemas.openxmlformats.org/drawingml/2006/table">
            <a:tbl>
              <a:tblPr/>
              <a:tblGrid>
                <a:gridCol w="1486119">
                  <a:extLst>
                    <a:ext uri="{9D8B030D-6E8A-4147-A177-3AD203B41FA5}">
                      <a16:colId xmlns:a16="http://schemas.microsoft.com/office/drawing/2014/main" val="20000"/>
                    </a:ext>
                  </a:extLst>
                </a:gridCol>
                <a:gridCol w="1351018">
                  <a:extLst>
                    <a:ext uri="{9D8B030D-6E8A-4147-A177-3AD203B41FA5}">
                      <a16:colId xmlns:a16="http://schemas.microsoft.com/office/drawing/2014/main" val="20001"/>
                    </a:ext>
                  </a:extLst>
                </a:gridCol>
                <a:gridCol w="1148366">
                  <a:extLst>
                    <a:ext uri="{9D8B030D-6E8A-4147-A177-3AD203B41FA5}">
                      <a16:colId xmlns:a16="http://schemas.microsoft.com/office/drawing/2014/main" val="20002"/>
                    </a:ext>
                  </a:extLst>
                </a:gridCol>
                <a:gridCol w="1671884">
                  <a:extLst>
                    <a:ext uri="{9D8B030D-6E8A-4147-A177-3AD203B41FA5}">
                      <a16:colId xmlns:a16="http://schemas.microsoft.com/office/drawing/2014/main" val="20003"/>
                    </a:ext>
                  </a:extLst>
                </a:gridCol>
              </a:tblGrid>
              <a:tr h="171450">
                <a:tc>
                  <a:txBody>
                    <a:bodyPr/>
                    <a:lstStyle/>
                    <a:p>
                      <a:pPr algn="ctr" fontAlgn="ctr"/>
                      <a:r>
                        <a:rPr lang="ja-JP" altLang="en-US" sz="2000" b="0" i="0" u="none" strike="noStrike" baseline="0" dirty="0">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baseline="0" dirty="0">
                          <a:solidFill>
                            <a:srgbClr val="000000"/>
                          </a:solidFill>
                          <a:effectLst/>
                          <a:latin typeface="メイリオ" panose="020B0604030504040204" pitchFamily="50" charset="-128"/>
                          <a:ea typeface="メイリオ" panose="020B0604030504040204" pitchFamily="50" charset="-128"/>
                        </a:rPr>
                        <a:t>Whole</a:t>
                      </a:r>
                      <a:r>
                        <a:rPr lang="ja-JP" altLang="en-US" sz="2000" b="0" i="0" u="none" strike="noStrike" baseline="0" dirty="0">
                          <a:solidFill>
                            <a:srgbClr val="000000"/>
                          </a:solidFill>
                          <a:effectLst/>
                          <a:latin typeface="メイリオ" panose="020B0604030504040204" pitchFamily="50" charset="-128"/>
                          <a:ea typeface="メイリオ" panose="020B0604030504040204" pitchFamily="50" charset="-128"/>
                        </a:rPr>
                        <a:t> </a:t>
                      </a:r>
                      <a:r>
                        <a:rPr lang="en-US" altLang="ja-JP" sz="2000" b="0" i="0" u="none" strike="noStrike" baseline="0" dirty="0">
                          <a:solidFill>
                            <a:srgbClr val="000000"/>
                          </a:solidFill>
                          <a:effectLst/>
                          <a:latin typeface="メイリオ" panose="020B0604030504040204" pitchFamily="50" charset="-128"/>
                          <a:ea typeface="メイリオ" panose="020B0604030504040204" pitchFamily="50" charset="-128"/>
                        </a:rPr>
                        <a:t>Ab</a:t>
                      </a:r>
                      <a:endParaRPr lang="ja-JP" altLang="en-US" sz="2000" b="0" i="0" u="none" strike="noStrike" baseline="0"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baseline="0" dirty="0" err="1">
                          <a:solidFill>
                            <a:srgbClr val="000000"/>
                          </a:solidFill>
                          <a:effectLst/>
                          <a:latin typeface="メイリオ" panose="020B0604030504040204" pitchFamily="50" charset="-128"/>
                          <a:ea typeface="メイリオ" panose="020B0604030504040204" pitchFamily="50" charset="-128"/>
                        </a:rPr>
                        <a:t>scFv</a:t>
                      </a:r>
                      <a:endParaRPr lang="en-US" sz="2000" b="0" i="0" u="none" strike="noStrike" baseline="0"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baseline="0" dirty="0">
                          <a:solidFill>
                            <a:srgbClr val="000000"/>
                          </a:solidFill>
                          <a:effectLst/>
                          <a:latin typeface="メイリオ" panose="020B0604030504040204" pitchFamily="50" charset="-128"/>
                          <a:ea typeface="メイリオ" panose="020B0604030504040204" pitchFamily="50" charset="-128"/>
                        </a:rPr>
                        <a:t>Tagged </a:t>
                      </a:r>
                      <a:r>
                        <a:rPr lang="en-US" sz="2000" b="0" i="0" u="none" strike="noStrike" baseline="0" dirty="0" err="1">
                          <a:solidFill>
                            <a:srgbClr val="000000"/>
                          </a:solidFill>
                          <a:effectLst/>
                          <a:latin typeface="メイリオ" panose="020B0604030504040204" pitchFamily="50" charset="-128"/>
                          <a:ea typeface="メイリオ" panose="020B0604030504040204" pitchFamily="50" charset="-128"/>
                        </a:rPr>
                        <a:t>scFv</a:t>
                      </a:r>
                      <a:endParaRPr lang="en-US" sz="2000" b="0" i="0" u="none" strike="noStrike" baseline="0"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1450">
                <a:tc>
                  <a:txBody>
                    <a:bodyPr/>
                    <a:lstStyle/>
                    <a:p>
                      <a:pPr algn="ctr" fontAlgn="ctr"/>
                      <a:r>
                        <a:rPr lang="en-US" altLang="ja-JP" sz="2000" b="0" i="0" u="none" strike="noStrike" baseline="0" dirty="0">
                          <a:solidFill>
                            <a:srgbClr val="000000"/>
                          </a:solidFill>
                          <a:effectLst/>
                          <a:latin typeface="メイリオ" panose="020B0604030504040204" pitchFamily="50" charset="-128"/>
                          <a:ea typeface="メイリオ" panose="020B0604030504040204" pitchFamily="50" charset="-128"/>
                        </a:rPr>
                        <a:t>Cost</a:t>
                      </a:r>
                      <a:endParaRPr lang="ja-JP" altLang="en-US" sz="2000" b="0" i="0" u="none" strike="noStrike" baseline="0"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2000" b="0" i="0" u="none" strike="noStrike" baseline="0" dirty="0">
                          <a:solidFill>
                            <a:srgbClr val="000000"/>
                          </a:solidFill>
                          <a:effectLst/>
                          <a:latin typeface="メイリオ" panose="020B0604030504040204" pitchFamily="50" charset="-128"/>
                          <a:ea typeface="メイリオ" panose="020B0604030504040204" pitchFamily="50" charset="-128"/>
                        </a:rPr>
                        <a:t>High</a:t>
                      </a:r>
                      <a:endParaRPr lang="ja-JP" altLang="en-US" sz="2000" b="0" i="0" u="none" strike="noStrike" baseline="0"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2000" b="0" i="0" u="none" strike="noStrike" baseline="0" dirty="0">
                          <a:solidFill>
                            <a:srgbClr val="FF0000"/>
                          </a:solidFill>
                          <a:effectLst/>
                          <a:latin typeface="メイリオ" panose="020B0604030504040204" pitchFamily="50" charset="-128"/>
                          <a:ea typeface="メイリオ" panose="020B0604030504040204" pitchFamily="50" charset="-128"/>
                        </a:rPr>
                        <a:t>Low</a:t>
                      </a:r>
                      <a:endParaRPr lang="ja-JP" altLang="en-US" sz="2000" b="0" i="0" u="none" strike="noStrike" baseline="0" dirty="0">
                        <a:solidFill>
                          <a:srgbClr val="FF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2000" b="0" i="0" u="none" strike="noStrike" baseline="0" dirty="0">
                          <a:solidFill>
                            <a:srgbClr val="FF0000"/>
                          </a:solidFill>
                          <a:effectLst/>
                          <a:latin typeface="メイリオ" panose="020B0604030504040204" pitchFamily="50" charset="-128"/>
                          <a:ea typeface="メイリオ" panose="020B0604030504040204" pitchFamily="50" charset="-128"/>
                        </a:rPr>
                        <a:t>Low</a:t>
                      </a:r>
                      <a:endParaRPr lang="ja-JP" altLang="en-US" sz="2000" b="0" i="0" u="none" strike="noStrike" baseline="0" dirty="0">
                        <a:solidFill>
                          <a:srgbClr val="FF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71450">
                <a:tc>
                  <a:txBody>
                    <a:bodyPr/>
                    <a:lstStyle/>
                    <a:p>
                      <a:pPr algn="ctr" fontAlgn="ctr"/>
                      <a:r>
                        <a:rPr lang="en-US" altLang="ja-JP" sz="2000" b="0" i="0" u="none" strike="noStrike" baseline="0" dirty="0">
                          <a:solidFill>
                            <a:srgbClr val="000000"/>
                          </a:solidFill>
                          <a:effectLst/>
                          <a:latin typeface="メイリオ" panose="020B0604030504040204" pitchFamily="50" charset="-128"/>
                          <a:ea typeface="メイリオ" panose="020B0604030504040204" pitchFamily="50" charset="-128"/>
                        </a:rPr>
                        <a:t>Inactivation</a:t>
                      </a:r>
                      <a:endParaRPr lang="ja-JP" altLang="en-US" sz="2000" b="0" i="0" u="none" strike="noStrike" baseline="0"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a:noFill/>
                    </a:lnT>
                    <a:lnB>
                      <a:noFill/>
                    </a:lnB>
                  </a:tcPr>
                </a:tc>
                <a:tc>
                  <a:txBody>
                    <a:bodyPr/>
                    <a:lstStyle/>
                    <a:p>
                      <a:pPr algn="ctr" fontAlgn="ctr"/>
                      <a:r>
                        <a:rPr lang="en-US" altLang="ja-JP" sz="2000" b="0" i="0" u="none" strike="noStrike" baseline="0" dirty="0">
                          <a:solidFill>
                            <a:srgbClr val="000000"/>
                          </a:solidFill>
                          <a:effectLst/>
                          <a:latin typeface="メイリオ" panose="020B0604030504040204" pitchFamily="50" charset="-128"/>
                          <a:ea typeface="メイリオ" panose="020B0604030504040204" pitchFamily="50" charset="-128"/>
                        </a:rPr>
                        <a:t>Medium</a:t>
                      </a:r>
                      <a:endParaRPr lang="ja-JP" altLang="en-US" sz="2000" b="0" i="0" u="none" strike="noStrike" baseline="0"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a:noFill/>
                    </a:lnT>
                    <a:lnB>
                      <a:noFill/>
                    </a:lnB>
                  </a:tcPr>
                </a:tc>
                <a:tc>
                  <a:txBody>
                    <a:bodyPr/>
                    <a:lstStyle/>
                    <a:p>
                      <a:pPr algn="ctr" fontAlgn="ctr"/>
                      <a:r>
                        <a:rPr lang="en-US" altLang="ja-JP" sz="2000" b="0" i="0" u="none" strike="noStrike" baseline="0" dirty="0">
                          <a:solidFill>
                            <a:schemeClr val="tx1"/>
                          </a:solidFill>
                          <a:effectLst/>
                          <a:latin typeface="メイリオ" panose="020B0604030504040204" pitchFamily="50" charset="-128"/>
                          <a:ea typeface="メイリオ" panose="020B0604030504040204" pitchFamily="50" charset="-128"/>
                        </a:rPr>
                        <a:t>High</a:t>
                      </a:r>
                      <a:endParaRPr lang="ja-JP" altLang="en-US" sz="2000" b="0" i="0" u="none" strike="noStrike" baseline="0" dirty="0">
                        <a:solidFill>
                          <a:schemeClr val="tx1"/>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a:noFill/>
                    </a:lnT>
                    <a:lnB>
                      <a:noFill/>
                    </a:lnB>
                  </a:tcPr>
                </a:tc>
                <a:tc>
                  <a:txBody>
                    <a:bodyPr/>
                    <a:lstStyle/>
                    <a:p>
                      <a:pPr algn="ctr" fontAlgn="ctr"/>
                      <a:r>
                        <a:rPr lang="en-US" altLang="ja-JP" sz="2000" b="0" i="0" u="none" strike="noStrike" baseline="0" dirty="0">
                          <a:solidFill>
                            <a:srgbClr val="FF0000"/>
                          </a:solidFill>
                          <a:effectLst/>
                          <a:latin typeface="メイリオ" panose="020B0604030504040204" pitchFamily="50" charset="-128"/>
                          <a:ea typeface="メイリオ" panose="020B0604030504040204" pitchFamily="50" charset="-128"/>
                        </a:rPr>
                        <a:t>Low</a:t>
                      </a:r>
                      <a:endParaRPr lang="ja-JP" altLang="en-US" sz="2000" b="0" i="0" u="none" strike="noStrike" baseline="0" dirty="0">
                        <a:solidFill>
                          <a:srgbClr val="FF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0002"/>
                  </a:ext>
                </a:extLst>
              </a:tr>
              <a:tr h="171450">
                <a:tc>
                  <a:txBody>
                    <a:bodyPr/>
                    <a:lstStyle/>
                    <a:p>
                      <a:pPr algn="ctr" fontAlgn="ctr"/>
                      <a:r>
                        <a:rPr lang="en-US" altLang="ja-JP" sz="2000" b="0" i="0" u="none" strike="noStrike" baseline="0" dirty="0">
                          <a:solidFill>
                            <a:srgbClr val="000000"/>
                          </a:solidFill>
                          <a:effectLst/>
                          <a:latin typeface="メイリオ" panose="020B0604030504040204" pitchFamily="50" charset="-128"/>
                          <a:ea typeface="メイリオ" panose="020B0604030504040204" pitchFamily="50" charset="-128"/>
                        </a:rPr>
                        <a:t>Density</a:t>
                      </a:r>
                      <a:endParaRPr lang="ja-JP" altLang="en-US" sz="2000" b="0" i="0" u="none" strike="noStrike" baseline="0"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a:noFill/>
                    </a:lnT>
                    <a:lnB w="6350" cap="flat" cmpd="sng" algn="ctr">
                      <a:noFill/>
                      <a:prstDash val="solid"/>
                      <a:round/>
                      <a:headEnd type="none" w="med" len="med"/>
                      <a:tailEnd type="none" w="med" len="med"/>
                    </a:lnB>
                  </a:tcPr>
                </a:tc>
                <a:tc>
                  <a:txBody>
                    <a:bodyPr/>
                    <a:lstStyle/>
                    <a:p>
                      <a:pPr algn="ctr" fontAlgn="ctr"/>
                      <a:r>
                        <a:rPr lang="en-US" altLang="ja-JP" sz="2000" b="0" i="0" u="none" strike="noStrike" baseline="0" dirty="0">
                          <a:solidFill>
                            <a:schemeClr val="tx1"/>
                          </a:solidFill>
                          <a:effectLst/>
                          <a:latin typeface="メイリオ" panose="020B0604030504040204" pitchFamily="50" charset="-128"/>
                          <a:ea typeface="メイリオ" panose="020B0604030504040204" pitchFamily="50" charset="-128"/>
                        </a:rPr>
                        <a:t>Low</a:t>
                      </a:r>
                      <a:endParaRPr lang="ja-JP" altLang="en-US" sz="2000" b="0" i="0" u="none" strike="noStrike" baseline="0" dirty="0">
                        <a:solidFill>
                          <a:schemeClr val="tx1"/>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a:noFill/>
                    </a:lnT>
                    <a:lnB w="6350" cap="flat" cmpd="sng" algn="ctr">
                      <a:noFill/>
                      <a:prstDash val="solid"/>
                      <a:round/>
                      <a:headEnd type="none" w="med" len="med"/>
                      <a:tailEnd type="none" w="med" len="med"/>
                    </a:lnB>
                  </a:tcPr>
                </a:tc>
                <a:tc>
                  <a:txBody>
                    <a:bodyPr/>
                    <a:lstStyle/>
                    <a:p>
                      <a:pPr algn="ctr" fontAlgn="ctr"/>
                      <a:r>
                        <a:rPr lang="en-US" altLang="ja-JP" sz="2000" b="0" i="0" u="none" strike="noStrike" baseline="0" dirty="0">
                          <a:solidFill>
                            <a:srgbClr val="000000"/>
                          </a:solidFill>
                          <a:effectLst/>
                          <a:latin typeface="メイリオ" panose="020B0604030504040204" pitchFamily="50" charset="-128"/>
                          <a:ea typeface="メイリオ" panose="020B0604030504040204" pitchFamily="50" charset="-128"/>
                        </a:rPr>
                        <a:t>Medium</a:t>
                      </a:r>
                      <a:endParaRPr lang="ja-JP" altLang="en-US" sz="2000" b="0" i="0" u="none" strike="noStrike" baseline="0"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a:noFill/>
                    </a:lnT>
                    <a:lnB w="6350" cap="flat" cmpd="sng" algn="ctr">
                      <a:noFill/>
                      <a:prstDash val="solid"/>
                      <a:round/>
                      <a:headEnd type="none" w="med" len="med"/>
                      <a:tailEnd type="none" w="med" len="med"/>
                    </a:lnB>
                  </a:tcPr>
                </a:tc>
                <a:tc>
                  <a:txBody>
                    <a:bodyPr/>
                    <a:lstStyle/>
                    <a:p>
                      <a:pPr algn="ctr" fontAlgn="ctr"/>
                      <a:r>
                        <a:rPr lang="en-US" altLang="ja-JP" sz="2000" b="0" i="0" u="none" strike="noStrike" baseline="0" dirty="0">
                          <a:solidFill>
                            <a:srgbClr val="FF0000"/>
                          </a:solidFill>
                          <a:effectLst/>
                          <a:latin typeface="メイリオ" panose="020B0604030504040204" pitchFamily="50" charset="-128"/>
                          <a:ea typeface="メイリオ" panose="020B0604030504040204" pitchFamily="50" charset="-128"/>
                        </a:rPr>
                        <a:t>High</a:t>
                      </a:r>
                      <a:endParaRPr lang="ja-JP" altLang="en-US" sz="2000" b="0" i="0" u="none" strike="noStrike" baseline="0" dirty="0">
                        <a:solidFill>
                          <a:srgbClr val="FF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a:noFill/>
                    </a:lnT>
                    <a:lnB w="6350" cap="flat" cmpd="sng" algn="ctr">
                      <a:noFill/>
                      <a:prstDash val="solid"/>
                      <a:round/>
                      <a:headEnd type="none" w="med" len="med"/>
                      <a:tailEnd type="none" w="med" len="med"/>
                    </a:lnB>
                  </a:tcPr>
                </a:tc>
                <a:extLst>
                  <a:ext uri="{0D108BD9-81ED-4DB2-BD59-A6C34878D82A}">
                    <a16:rowId xmlns:a16="http://schemas.microsoft.com/office/drawing/2014/main" val="10003"/>
                  </a:ext>
                </a:extLst>
              </a:tr>
              <a:tr h="171450">
                <a:tc>
                  <a:txBody>
                    <a:bodyPr/>
                    <a:lstStyle/>
                    <a:p>
                      <a:pPr algn="ctr" fontAlgn="ctr"/>
                      <a:r>
                        <a:rPr lang="en-US" altLang="ja-JP" sz="2000" b="0" i="0" u="none" strike="noStrike" baseline="0" dirty="0">
                          <a:solidFill>
                            <a:srgbClr val="000000"/>
                          </a:solidFill>
                          <a:effectLst/>
                          <a:latin typeface="メイリオ" panose="020B0604030504040204" pitchFamily="50" charset="-128"/>
                          <a:ea typeface="メイリオ" panose="020B0604030504040204" pitchFamily="50" charset="-128"/>
                        </a:rPr>
                        <a:t>Orientation</a:t>
                      </a:r>
                      <a:endParaRPr lang="ja-JP" altLang="en-US" sz="2000" b="0" i="0" u="none" strike="noStrike" baseline="0"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baseline="0" dirty="0">
                          <a:solidFill>
                            <a:srgbClr val="000000"/>
                          </a:solidFill>
                          <a:effectLst/>
                          <a:latin typeface="メイリオ" panose="020B0604030504040204" pitchFamily="50" charset="-128"/>
                          <a:ea typeface="メイリオ" panose="020B0604030504040204" pitchFamily="50" charset="-128"/>
                        </a:rPr>
                        <a:t>Random</a:t>
                      </a:r>
                      <a:endParaRPr lang="ja-JP" altLang="en-US" sz="2000" b="0" i="0" u="none" strike="noStrike" baseline="0"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baseline="0" dirty="0">
                          <a:solidFill>
                            <a:srgbClr val="000000"/>
                          </a:solidFill>
                          <a:effectLst/>
                          <a:latin typeface="メイリオ" panose="020B0604030504040204" pitchFamily="50" charset="-128"/>
                          <a:ea typeface="メイリオ" panose="020B0604030504040204" pitchFamily="50" charset="-128"/>
                        </a:rPr>
                        <a:t>Random</a:t>
                      </a:r>
                      <a:endParaRPr lang="ja-JP" altLang="en-US" sz="2000" b="0" i="0" u="none" strike="noStrike" baseline="0"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baseline="0" dirty="0">
                          <a:solidFill>
                            <a:srgbClr val="FF0000"/>
                          </a:solidFill>
                          <a:effectLst/>
                          <a:latin typeface="メイリオ" panose="020B0604030504040204" pitchFamily="50" charset="-128"/>
                          <a:ea typeface="メイリオ" panose="020B0604030504040204" pitchFamily="50" charset="-128"/>
                        </a:rPr>
                        <a:t>Uniform</a:t>
                      </a:r>
                      <a:endParaRPr lang="ja-JP" altLang="en-US" sz="2000" b="0" i="0" u="none" strike="noStrike" baseline="0" dirty="0">
                        <a:solidFill>
                          <a:srgbClr val="FF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339037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p:nvPr/>
        </p:nvGraphicFramePr>
        <p:xfrm>
          <a:off x="1257300" y="521634"/>
          <a:ext cx="2880000" cy="28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グラフ 2"/>
          <p:cNvGraphicFramePr/>
          <p:nvPr/>
        </p:nvGraphicFramePr>
        <p:xfrm>
          <a:off x="4077632" y="521634"/>
          <a:ext cx="2880000" cy="288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グラフ 3"/>
          <p:cNvGraphicFramePr/>
          <p:nvPr/>
        </p:nvGraphicFramePr>
        <p:xfrm>
          <a:off x="220980" y="3483188"/>
          <a:ext cx="2880000" cy="288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グラフ 4"/>
          <p:cNvGraphicFramePr/>
          <p:nvPr/>
        </p:nvGraphicFramePr>
        <p:xfrm>
          <a:off x="3062079" y="3484410"/>
          <a:ext cx="2880000" cy="288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グラフ 5"/>
          <p:cNvGraphicFramePr/>
          <p:nvPr/>
        </p:nvGraphicFramePr>
        <p:xfrm>
          <a:off x="5871808" y="3478147"/>
          <a:ext cx="3780000" cy="2880000"/>
        </p:xfrm>
        <a:graphic>
          <a:graphicData uri="http://schemas.openxmlformats.org/drawingml/2006/chart">
            <c:chart xmlns:c="http://schemas.openxmlformats.org/drawingml/2006/chart" xmlns:r="http://schemas.openxmlformats.org/officeDocument/2006/relationships" r:id="rId6"/>
          </a:graphicData>
        </a:graphic>
      </p:graphicFrame>
      <p:sp>
        <p:nvSpPr>
          <p:cNvPr id="7" name="テキスト ボックス 6"/>
          <p:cNvSpPr txBox="1"/>
          <p:nvPr/>
        </p:nvSpPr>
        <p:spPr>
          <a:xfrm>
            <a:off x="7055832" y="1716081"/>
            <a:ext cx="1620187" cy="923330"/>
          </a:xfrm>
          <a:prstGeom prst="rect">
            <a:avLst/>
          </a:prstGeom>
          <a:noFill/>
        </p:spPr>
        <p:txBody>
          <a:bodyPr wrap="none" rtlCol="0">
            <a:spAutoFit/>
          </a:bodyPr>
          <a:lstStyle/>
          <a:p>
            <a:r>
              <a:rPr lang="ja-JP" altLang="en-US" dirty="0">
                <a:solidFill>
                  <a:srgbClr val="3333FF"/>
                </a:solidFill>
              </a:rPr>
              <a:t>●</a:t>
            </a:r>
            <a:r>
              <a:rPr lang="ja-JP" altLang="en-US" dirty="0"/>
              <a:t>：</a:t>
            </a:r>
            <a:r>
              <a:rPr lang="en-US" altLang="ja-JP" dirty="0"/>
              <a:t>400 ng/cm</a:t>
            </a:r>
            <a:r>
              <a:rPr lang="en-US" altLang="ja-JP" baseline="30000" dirty="0"/>
              <a:t>2</a:t>
            </a:r>
          </a:p>
          <a:p>
            <a:r>
              <a:rPr kumimoji="1" lang="ja-JP" altLang="en-US" dirty="0">
                <a:solidFill>
                  <a:srgbClr val="FF0000"/>
                </a:solidFill>
              </a:rPr>
              <a:t>●</a:t>
            </a:r>
            <a:r>
              <a:rPr kumimoji="1" lang="en-US" altLang="ja-JP" dirty="0"/>
              <a:t>: 250 ng/cm</a:t>
            </a:r>
            <a:r>
              <a:rPr kumimoji="1" lang="en-US" altLang="ja-JP" baseline="30000" dirty="0"/>
              <a:t>2</a:t>
            </a:r>
          </a:p>
          <a:p>
            <a:r>
              <a:rPr lang="ja-JP" altLang="en-US" dirty="0">
                <a:solidFill>
                  <a:srgbClr val="00FF00"/>
                </a:solidFill>
              </a:rPr>
              <a:t>●</a:t>
            </a:r>
            <a:r>
              <a:rPr lang="en-US" altLang="ja-JP" dirty="0"/>
              <a:t>: 125 ng/cm</a:t>
            </a:r>
            <a:r>
              <a:rPr lang="en-US" altLang="ja-JP" baseline="30000" dirty="0"/>
              <a:t>2</a:t>
            </a:r>
          </a:p>
        </p:txBody>
      </p:sp>
      <p:sp>
        <p:nvSpPr>
          <p:cNvPr id="8" name="テキスト ボックス 7"/>
          <p:cNvSpPr txBox="1"/>
          <p:nvPr/>
        </p:nvSpPr>
        <p:spPr>
          <a:xfrm>
            <a:off x="7223760" y="1310640"/>
            <a:ext cx="1317990" cy="369332"/>
          </a:xfrm>
          <a:prstGeom prst="rect">
            <a:avLst/>
          </a:prstGeom>
          <a:noFill/>
        </p:spPr>
        <p:txBody>
          <a:bodyPr wrap="none" rtlCol="0">
            <a:spAutoFit/>
          </a:bodyPr>
          <a:lstStyle/>
          <a:p>
            <a:r>
              <a:rPr kumimoji="1" lang="en-US" altLang="ja-JP" dirty="0" err="1"/>
              <a:t>scFv</a:t>
            </a:r>
            <a:r>
              <a:rPr kumimoji="1" lang="ja-JP" altLang="en-US" dirty="0"/>
              <a:t> </a:t>
            </a:r>
            <a:r>
              <a:rPr kumimoji="1" lang="en-US" altLang="ja-JP" dirty="0"/>
              <a:t>density</a:t>
            </a:r>
            <a:endParaRPr kumimoji="1" lang="ja-JP" altLang="en-US" dirty="0"/>
          </a:p>
        </p:txBody>
      </p:sp>
      <p:sp>
        <p:nvSpPr>
          <p:cNvPr id="9" name="テキスト ボックス 8"/>
          <p:cNvSpPr txBox="1"/>
          <p:nvPr/>
        </p:nvSpPr>
        <p:spPr>
          <a:xfrm>
            <a:off x="0" y="83820"/>
            <a:ext cx="9127435" cy="461665"/>
          </a:xfrm>
          <a:prstGeom prst="rect">
            <a:avLst/>
          </a:prstGeom>
          <a:noFill/>
        </p:spPr>
        <p:txBody>
          <a:bodyPr wrap="none" rtlCol="0">
            <a:spAutoFit/>
          </a:bodyPr>
          <a:lstStyle/>
          <a:p>
            <a:r>
              <a:rPr lang="en-US" altLang="ja-JP" sz="2400" dirty="0" err="1"/>
              <a:t>Terbidimetric</a:t>
            </a:r>
            <a:r>
              <a:rPr lang="en-US" altLang="ja-JP" sz="2400" dirty="0"/>
              <a:t> assay of CRP by using PS latex beads with 5 different </a:t>
            </a:r>
            <a:r>
              <a:rPr lang="en-US" altLang="ja-JP" sz="2400" dirty="0" err="1"/>
              <a:t>scFvs</a:t>
            </a:r>
            <a:endParaRPr kumimoji="1" lang="ja-JP" altLang="en-US" sz="2400" dirty="0"/>
          </a:p>
        </p:txBody>
      </p:sp>
      <p:grpSp>
        <p:nvGrpSpPr>
          <p:cNvPr id="10" name="グループ化 9"/>
          <p:cNvGrpSpPr/>
          <p:nvPr/>
        </p:nvGrpSpPr>
        <p:grpSpPr>
          <a:xfrm>
            <a:off x="1977604" y="1179962"/>
            <a:ext cx="338011" cy="493301"/>
            <a:chOff x="2313342" y="5570539"/>
            <a:chExt cx="538879" cy="786456"/>
          </a:xfrm>
        </p:grpSpPr>
        <p:sp>
          <p:nvSpPr>
            <p:cNvPr id="11" name="フリーフォーム 10"/>
            <p:cNvSpPr/>
            <p:nvPr/>
          </p:nvSpPr>
          <p:spPr>
            <a:xfrm>
              <a:off x="2651059" y="6204856"/>
              <a:ext cx="164455" cy="152139"/>
            </a:xfrm>
            <a:custGeom>
              <a:avLst/>
              <a:gdLst>
                <a:gd name="connsiteX0" fmla="*/ 80380 w 190738"/>
                <a:gd name="connsiteY0" fmla="*/ 0 h 176453"/>
                <a:gd name="connsiteX1" fmla="*/ 1552 w 190738"/>
                <a:gd name="connsiteY1" fmla="*/ 141889 h 176453"/>
                <a:gd name="connsiteX2" fmla="*/ 143442 w 190738"/>
                <a:gd name="connsiteY2" fmla="*/ 173420 h 176453"/>
                <a:gd name="connsiteX3" fmla="*/ 190738 w 190738"/>
                <a:gd name="connsiteY3" fmla="*/ 173420 h 176453"/>
              </a:gdLst>
              <a:ahLst/>
              <a:cxnLst>
                <a:cxn ang="0">
                  <a:pos x="connsiteX0" y="connsiteY0"/>
                </a:cxn>
                <a:cxn ang="0">
                  <a:pos x="connsiteX1" y="connsiteY1"/>
                </a:cxn>
                <a:cxn ang="0">
                  <a:pos x="connsiteX2" y="connsiteY2"/>
                </a:cxn>
                <a:cxn ang="0">
                  <a:pos x="connsiteX3" y="connsiteY3"/>
                </a:cxn>
              </a:cxnLst>
              <a:rect l="l" t="t" r="r" b="b"/>
              <a:pathLst>
                <a:path w="190738" h="176453">
                  <a:moveTo>
                    <a:pt x="80380" y="0"/>
                  </a:moveTo>
                  <a:cubicBezTo>
                    <a:pt x="35711" y="56493"/>
                    <a:pt x="-8958" y="112986"/>
                    <a:pt x="1552" y="141889"/>
                  </a:cubicBezTo>
                  <a:cubicBezTo>
                    <a:pt x="12062" y="170792"/>
                    <a:pt x="111911" y="168165"/>
                    <a:pt x="143442" y="173420"/>
                  </a:cubicBezTo>
                  <a:cubicBezTo>
                    <a:pt x="174973" y="178675"/>
                    <a:pt x="182855" y="176047"/>
                    <a:pt x="190738" y="173420"/>
                  </a:cubicBezTo>
                </a:path>
              </a:pathLst>
            </a:cu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2" name="グループ化 11"/>
            <p:cNvGrpSpPr/>
            <p:nvPr/>
          </p:nvGrpSpPr>
          <p:grpSpPr>
            <a:xfrm>
              <a:off x="2313342" y="5570539"/>
              <a:ext cx="538879" cy="637628"/>
              <a:chOff x="2313342" y="5570539"/>
              <a:chExt cx="538879" cy="637628"/>
            </a:xfrm>
          </p:grpSpPr>
          <p:sp>
            <p:nvSpPr>
              <p:cNvPr id="13" name="円/楕円 12"/>
              <p:cNvSpPr/>
              <p:nvPr/>
            </p:nvSpPr>
            <p:spPr>
              <a:xfrm>
                <a:off x="2313342" y="5573850"/>
                <a:ext cx="237869" cy="63431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4" name="円/楕円 13"/>
              <p:cNvSpPr/>
              <p:nvPr/>
            </p:nvSpPr>
            <p:spPr>
              <a:xfrm>
                <a:off x="2614352" y="5570539"/>
                <a:ext cx="237869" cy="63431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5" name="曲線コネクタ 14"/>
              <p:cNvCxnSpPr>
                <a:stCxn id="13" idx="4"/>
                <a:endCxn id="14" idx="0"/>
              </p:cNvCxnSpPr>
              <p:nvPr/>
            </p:nvCxnSpPr>
            <p:spPr>
              <a:xfrm rot="5400000" flipH="1" flipV="1">
                <a:off x="2263968" y="5738848"/>
                <a:ext cx="637628" cy="301010"/>
              </a:xfrm>
              <a:prstGeom prst="curvedConnector5">
                <a:avLst>
                  <a:gd name="adj1" fmla="val -7641"/>
                  <a:gd name="adj2" fmla="val 50000"/>
                  <a:gd name="adj3" fmla="val 10999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6" name="グループ化 15"/>
          <p:cNvGrpSpPr/>
          <p:nvPr/>
        </p:nvGrpSpPr>
        <p:grpSpPr>
          <a:xfrm>
            <a:off x="4758414" y="1179962"/>
            <a:ext cx="338011" cy="493301"/>
            <a:chOff x="2313342" y="5570539"/>
            <a:chExt cx="538879" cy="786456"/>
          </a:xfrm>
        </p:grpSpPr>
        <p:sp>
          <p:nvSpPr>
            <p:cNvPr id="17" name="フリーフォーム 16"/>
            <p:cNvSpPr/>
            <p:nvPr/>
          </p:nvSpPr>
          <p:spPr>
            <a:xfrm>
              <a:off x="2651059" y="6204856"/>
              <a:ext cx="164455" cy="152139"/>
            </a:xfrm>
            <a:custGeom>
              <a:avLst/>
              <a:gdLst>
                <a:gd name="connsiteX0" fmla="*/ 80380 w 190738"/>
                <a:gd name="connsiteY0" fmla="*/ 0 h 176453"/>
                <a:gd name="connsiteX1" fmla="*/ 1552 w 190738"/>
                <a:gd name="connsiteY1" fmla="*/ 141889 h 176453"/>
                <a:gd name="connsiteX2" fmla="*/ 143442 w 190738"/>
                <a:gd name="connsiteY2" fmla="*/ 173420 h 176453"/>
                <a:gd name="connsiteX3" fmla="*/ 190738 w 190738"/>
                <a:gd name="connsiteY3" fmla="*/ 173420 h 176453"/>
              </a:gdLst>
              <a:ahLst/>
              <a:cxnLst>
                <a:cxn ang="0">
                  <a:pos x="connsiteX0" y="connsiteY0"/>
                </a:cxn>
                <a:cxn ang="0">
                  <a:pos x="connsiteX1" y="connsiteY1"/>
                </a:cxn>
                <a:cxn ang="0">
                  <a:pos x="connsiteX2" y="connsiteY2"/>
                </a:cxn>
                <a:cxn ang="0">
                  <a:pos x="connsiteX3" y="connsiteY3"/>
                </a:cxn>
              </a:cxnLst>
              <a:rect l="l" t="t" r="r" b="b"/>
              <a:pathLst>
                <a:path w="190738" h="176453">
                  <a:moveTo>
                    <a:pt x="80380" y="0"/>
                  </a:moveTo>
                  <a:cubicBezTo>
                    <a:pt x="35711" y="56493"/>
                    <a:pt x="-8958" y="112986"/>
                    <a:pt x="1552" y="141889"/>
                  </a:cubicBezTo>
                  <a:cubicBezTo>
                    <a:pt x="12062" y="170792"/>
                    <a:pt x="111911" y="168165"/>
                    <a:pt x="143442" y="173420"/>
                  </a:cubicBezTo>
                  <a:cubicBezTo>
                    <a:pt x="174973" y="178675"/>
                    <a:pt x="182855" y="176047"/>
                    <a:pt x="190738" y="173420"/>
                  </a:cubicBezTo>
                </a:path>
              </a:pathLst>
            </a:cu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8" name="グループ化 17"/>
            <p:cNvGrpSpPr/>
            <p:nvPr/>
          </p:nvGrpSpPr>
          <p:grpSpPr>
            <a:xfrm>
              <a:off x="2313342" y="5570539"/>
              <a:ext cx="538879" cy="637628"/>
              <a:chOff x="2313342" y="5570539"/>
              <a:chExt cx="538879" cy="637628"/>
            </a:xfrm>
          </p:grpSpPr>
          <p:sp>
            <p:nvSpPr>
              <p:cNvPr id="19" name="円/楕円 18"/>
              <p:cNvSpPr/>
              <p:nvPr/>
            </p:nvSpPr>
            <p:spPr>
              <a:xfrm>
                <a:off x="2313342" y="5573850"/>
                <a:ext cx="237869" cy="63431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0" name="円/楕円 19"/>
              <p:cNvSpPr/>
              <p:nvPr/>
            </p:nvSpPr>
            <p:spPr>
              <a:xfrm>
                <a:off x="2614352" y="5570539"/>
                <a:ext cx="237869" cy="63431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1" name="曲線コネクタ 20"/>
              <p:cNvCxnSpPr>
                <a:stCxn id="19" idx="4"/>
                <a:endCxn id="20" idx="0"/>
              </p:cNvCxnSpPr>
              <p:nvPr/>
            </p:nvCxnSpPr>
            <p:spPr>
              <a:xfrm rot="5400000" flipH="1" flipV="1">
                <a:off x="2263968" y="5738848"/>
                <a:ext cx="637628" cy="301010"/>
              </a:xfrm>
              <a:prstGeom prst="curvedConnector5">
                <a:avLst>
                  <a:gd name="adj1" fmla="val -7641"/>
                  <a:gd name="adj2" fmla="val 50000"/>
                  <a:gd name="adj3" fmla="val 10999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2" name="グループ化 21"/>
          <p:cNvGrpSpPr/>
          <p:nvPr/>
        </p:nvGrpSpPr>
        <p:grpSpPr>
          <a:xfrm>
            <a:off x="870740" y="4103027"/>
            <a:ext cx="338011" cy="585485"/>
            <a:chOff x="2419368" y="1151800"/>
            <a:chExt cx="1351301" cy="2340653"/>
          </a:xfrm>
        </p:grpSpPr>
        <p:grpSp>
          <p:nvGrpSpPr>
            <p:cNvPr id="23" name="グループ化 22"/>
            <p:cNvGrpSpPr/>
            <p:nvPr/>
          </p:nvGrpSpPr>
          <p:grpSpPr>
            <a:xfrm>
              <a:off x="2419368" y="1520333"/>
              <a:ext cx="1351301" cy="1972120"/>
              <a:chOff x="2313342" y="5570539"/>
              <a:chExt cx="538879" cy="786456"/>
            </a:xfrm>
          </p:grpSpPr>
          <p:sp>
            <p:nvSpPr>
              <p:cNvPr id="25" name="フリーフォーム 24"/>
              <p:cNvSpPr/>
              <p:nvPr/>
            </p:nvSpPr>
            <p:spPr>
              <a:xfrm>
                <a:off x="2651059" y="6204856"/>
                <a:ext cx="164455" cy="152139"/>
              </a:xfrm>
              <a:custGeom>
                <a:avLst/>
                <a:gdLst>
                  <a:gd name="connsiteX0" fmla="*/ 80380 w 190738"/>
                  <a:gd name="connsiteY0" fmla="*/ 0 h 176453"/>
                  <a:gd name="connsiteX1" fmla="*/ 1552 w 190738"/>
                  <a:gd name="connsiteY1" fmla="*/ 141889 h 176453"/>
                  <a:gd name="connsiteX2" fmla="*/ 143442 w 190738"/>
                  <a:gd name="connsiteY2" fmla="*/ 173420 h 176453"/>
                  <a:gd name="connsiteX3" fmla="*/ 190738 w 190738"/>
                  <a:gd name="connsiteY3" fmla="*/ 173420 h 176453"/>
                </a:gdLst>
                <a:ahLst/>
                <a:cxnLst>
                  <a:cxn ang="0">
                    <a:pos x="connsiteX0" y="connsiteY0"/>
                  </a:cxn>
                  <a:cxn ang="0">
                    <a:pos x="connsiteX1" y="connsiteY1"/>
                  </a:cxn>
                  <a:cxn ang="0">
                    <a:pos x="connsiteX2" y="connsiteY2"/>
                  </a:cxn>
                  <a:cxn ang="0">
                    <a:pos x="connsiteX3" y="connsiteY3"/>
                  </a:cxn>
                </a:cxnLst>
                <a:rect l="l" t="t" r="r" b="b"/>
                <a:pathLst>
                  <a:path w="190738" h="176453">
                    <a:moveTo>
                      <a:pt x="80380" y="0"/>
                    </a:moveTo>
                    <a:cubicBezTo>
                      <a:pt x="35711" y="56493"/>
                      <a:pt x="-8958" y="112986"/>
                      <a:pt x="1552" y="141889"/>
                    </a:cubicBezTo>
                    <a:cubicBezTo>
                      <a:pt x="12062" y="170792"/>
                      <a:pt x="111911" y="168165"/>
                      <a:pt x="143442" y="173420"/>
                    </a:cubicBezTo>
                    <a:cubicBezTo>
                      <a:pt x="174973" y="178675"/>
                      <a:pt x="182855" y="176047"/>
                      <a:pt x="190738" y="173420"/>
                    </a:cubicBezTo>
                  </a:path>
                </a:pathLst>
              </a:cu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6" name="グループ化 25"/>
              <p:cNvGrpSpPr/>
              <p:nvPr/>
            </p:nvGrpSpPr>
            <p:grpSpPr>
              <a:xfrm>
                <a:off x="2313342" y="5570539"/>
                <a:ext cx="538879" cy="637628"/>
                <a:chOff x="2313342" y="5570539"/>
                <a:chExt cx="538879" cy="637628"/>
              </a:xfrm>
            </p:grpSpPr>
            <p:sp>
              <p:nvSpPr>
                <p:cNvPr id="27" name="円/楕円 26"/>
                <p:cNvSpPr/>
                <p:nvPr/>
              </p:nvSpPr>
              <p:spPr>
                <a:xfrm>
                  <a:off x="2313342" y="5573850"/>
                  <a:ext cx="237869" cy="63431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8" name="円/楕円 27"/>
                <p:cNvSpPr/>
                <p:nvPr/>
              </p:nvSpPr>
              <p:spPr>
                <a:xfrm>
                  <a:off x="2614352" y="5570539"/>
                  <a:ext cx="237869" cy="63431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9" name="曲線コネクタ 28"/>
                <p:cNvCxnSpPr>
                  <a:stCxn id="27" idx="4"/>
                  <a:endCxn id="28" idx="0"/>
                </p:cNvCxnSpPr>
                <p:nvPr/>
              </p:nvCxnSpPr>
              <p:spPr>
                <a:xfrm rot="5400000" flipH="1" flipV="1">
                  <a:off x="2263968" y="5738848"/>
                  <a:ext cx="637628" cy="301010"/>
                </a:xfrm>
                <a:prstGeom prst="curvedConnector5">
                  <a:avLst>
                    <a:gd name="adj1" fmla="val -7641"/>
                    <a:gd name="adj2" fmla="val 50000"/>
                    <a:gd name="adj3" fmla="val 10999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4" name="フリーフォーム 23"/>
            <p:cNvSpPr/>
            <p:nvPr/>
          </p:nvSpPr>
          <p:spPr>
            <a:xfrm rot="2742988">
              <a:off x="2436331" y="1271685"/>
              <a:ext cx="374754" cy="134984"/>
            </a:xfrm>
            <a:custGeom>
              <a:avLst/>
              <a:gdLst>
                <a:gd name="connsiteX0" fmla="*/ 0 w 374754"/>
                <a:gd name="connsiteY0" fmla="*/ 119994 h 134984"/>
                <a:gd name="connsiteX1" fmla="*/ 194872 w 374754"/>
                <a:gd name="connsiteY1" fmla="*/ 73 h 134984"/>
                <a:gd name="connsiteX2" fmla="*/ 374754 w 374754"/>
                <a:gd name="connsiteY2" fmla="*/ 134984 h 134984"/>
              </a:gdLst>
              <a:ahLst/>
              <a:cxnLst>
                <a:cxn ang="0">
                  <a:pos x="connsiteX0" y="connsiteY0"/>
                </a:cxn>
                <a:cxn ang="0">
                  <a:pos x="connsiteX1" y="connsiteY1"/>
                </a:cxn>
                <a:cxn ang="0">
                  <a:pos x="connsiteX2" y="connsiteY2"/>
                </a:cxn>
              </a:cxnLst>
              <a:rect l="l" t="t" r="r" b="b"/>
              <a:pathLst>
                <a:path w="374754" h="134984">
                  <a:moveTo>
                    <a:pt x="0" y="119994"/>
                  </a:moveTo>
                  <a:cubicBezTo>
                    <a:pt x="66206" y="58784"/>
                    <a:pt x="132413" y="-2425"/>
                    <a:pt x="194872" y="73"/>
                  </a:cubicBezTo>
                  <a:cubicBezTo>
                    <a:pt x="257331" y="2571"/>
                    <a:pt x="316042" y="68777"/>
                    <a:pt x="374754" y="134984"/>
                  </a:cubicBezTo>
                </a:path>
              </a:pathLst>
            </a:cu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p:cNvGrpSpPr/>
          <p:nvPr/>
        </p:nvGrpSpPr>
        <p:grpSpPr>
          <a:xfrm>
            <a:off x="3754578" y="4049433"/>
            <a:ext cx="351147" cy="639079"/>
            <a:chOff x="-3132856" y="-38214"/>
            <a:chExt cx="2629276" cy="4785220"/>
          </a:xfrm>
        </p:grpSpPr>
        <p:sp>
          <p:nvSpPr>
            <p:cNvPr id="31" name="フリーフォーム 30"/>
            <p:cNvSpPr/>
            <p:nvPr/>
          </p:nvSpPr>
          <p:spPr>
            <a:xfrm>
              <a:off x="-1363846" y="4004700"/>
              <a:ext cx="802402" cy="742306"/>
            </a:xfrm>
            <a:custGeom>
              <a:avLst/>
              <a:gdLst>
                <a:gd name="connsiteX0" fmla="*/ 80380 w 190738"/>
                <a:gd name="connsiteY0" fmla="*/ 0 h 176453"/>
                <a:gd name="connsiteX1" fmla="*/ 1552 w 190738"/>
                <a:gd name="connsiteY1" fmla="*/ 141889 h 176453"/>
                <a:gd name="connsiteX2" fmla="*/ 143442 w 190738"/>
                <a:gd name="connsiteY2" fmla="*/ 173420 h 176453"/>
                <a:gd name="connsiteX3" fmla="*/ 190738 w 190738"/>
                <a:gd name="connsiteY3" fmla="*/ 173420 h 176453"/>
              </a:gdLst>
              <a:ahLst/>
              <a:cxnLst>
                <a:cxn ang="0">
                  <a:pos x="connsiteX0" y="connsiteY0"/>
                </a:cxn>
                <a:cxn ang="0">
                  <a:pos x="connsiteX1" y="connsiteY1"/>
                </a:cxn>
                <a:cxn ang="0">
                  <a:pos x="connsiteX2" y="connsiteY2"/>
                </a:cxn>
                <a:cxn ang="0">
                  <a:pos x="connsiteX3" y="connsiteY3"/>
                </a:cxn>
              </a:cxnLst>
              <a:rect l="l" t="t" r="r" b="b"/>
              <a:pathLst>
                <a:path w="190738" h="176453">
                  <a:moveTo>
                    <a:pt x="80380" y="0"/>
                  </a:moveTo>
                  <a:cubicBezTo>
                    <a:pt x="35711" y="56493"/>
                    <a:pt x="-8958" y="112986"/>
                    <a:pt x="1552" y="141889"/>
                  </a:cubicBezTo>
                  <a:cubicBezTo>
                    <a:pt x="12062" y="170792"/>
                    <a:pt x="111911" y="168165"/>
                    <a:pt x="143442" y="173420"/>
                  </a:cubicBezTo>
                  <a:cubicBezTo>
                    <a:pt x="174973" y="178675"/>
                    <a:pt x="182855" y="176047"/>
                    <a:pt x="190738" y="173420"/>
                  </a:cubicBezTo>
                </a:path>
              </a:pathLst>
            </a:cu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円/楕円 31"/>
            <p:cNvSpPr/>
            <p:nvPr/>
          </p:nvSpPr>
          <p:spPr>
            <a:xfrm>
              <a:off x="-3132856" y="925939"/>
              <a:ext cx="1160601" cy="30949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3" name="円/楕円 32"/>
            <p:cNvSpPr/>
            <p:nvPr/>
          </p:nvSpPr>
          <p:spPr>
            <a:xfrm>
              <a:off x="-1664181" y="909784"/>
              <a:ext cx="1160601" cy="3094916"/>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フリーフォーム 33"/>
            <p:cNvSpPr/>
            <p:nvPr/>
          </p:nvSpPr>
          <p:spPr>
            <a:xfrm>
              <a:off x="-2563318" y="-38214"/>
              <a:ext cx="1319134" cy="4690995"/>
            </a:xfrm>
            <a:custGeom>
              <a:avLst/>
              <a:gdLst>
                <a:gd name="connsiteX0" fmla="*/ 0 w 1319134"/>
                <a:gd name="connsiteY0" fmla="*/ 4055578 h 4690995"/>
                <a:gd name="connsiteX1" fmla="*/ 314793 w 1319134"/>
                <a:gd name="connsiteY1" fmla="*/ 4415342 h 4690995"/>
                <a:gd name="connsiteX2" fmla="*/ 1064302 w 1319134"/>
                <a:gd name="connsiteY2" fmla="*/ 502909 h 4690995"/>
                <a:gd name="connsiteX3" fmla="*/ 1319134 w 1319134"/>
                <a:gd name="connsiteY3" fmla="*/ 173125 h 4690995"/>
              </a:gdLst>
              <a:ahLst/>
              <a:cxnLst>
                <a:cxn ang="0">
                  <a:pos x="connsiteX0" y="connsiteY0"/>
                </a:cxn>
                <a:cxn ang="0">
                  <a:pos x="connsiteX1" y="connsiteY1"/>
                </a:cxn>
                <a:cxn ang="0">
                  <a:pos x="connsiteX2" y="connsiteY2"/>
                </a:cxn>
                <a:cxn ang="0">
                  <a:pos x="connsiteX3" y="connsiteY3"/>
                </a:cxn>
              </a:cxnLst>
              <a:rect l="l" t="t" r="r" b="b"/>
              <a:pathLst>
                <a:path w="1319134" h="4690995">
                  <a:moveTo>
                    <a:pt x="0" y="4055578"/>
                  </a:moveTo>
                  <a:cubicBezTo>
                    <a:pt x="68704" y="4531515"/>
                    <a:pt x="137409" y="5007453"/>
                    <a:pt x="314793" y="4415342"/>
                  </a:cubicBezTo>
                  <a:cubicBezTo>
                    <a:pt x="492177" y="3823231"/>
                    <a:pt x="896912" y="1209945"/>
                    <a:pt x="1064302" y="502909"/>
                  </a:cubicBezTo>
                  <a:cubicBezTo>
                    <a:pt x="1231692" y="-204127"/>
                    <a:pt x="1275413" y="-15501"/>
                    <a:pt x="1319134" y="173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コネクタ 34"/>
            <p:cNvCxnSpPr>
              <a:stCxn id="34" idx="3"/>
              <a:endCxn id="33" idx="0"/>
            </p:cNvCxnSpPr>
            <p:nvPr/>
          </p:nvCxnSpPr>
          <p:spPr>
            <a:xfrm>
              <a:off x="-1244184" y="134911"/>
              <a:ext cx="160304" cy="774873"/>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grpSp>
      <p:grpSp>
        <p:nvGrpSpPr>
          <p:cNvPr id="36" name="グループ化 35"/>
          <p:cNvGrpSpPr/>
          <p:nvPr/>
        </p:nvGrpSpPr>
        <p:grpSpPr>
          <a:xfrm>
            <a:off x="6526185" y="4169088"/>
            <a:ext cx="377535" cy="519424"/>
            <a:chOff x="290012" y="1253693"/>
            <a:chExt cx="1509311" cy="2076557"/>
          </a:xfrm>
        </p:grpSpPr>
        <p:grpSp>
          <p:nvGrpSpPr>
            <p:cNvPr id="37" name="グループ化 36"/>
            <p:cNvGrpSpPr/>
            <p:nvPr/>
          </p:nvGrpSpPr>
          <p:grpSpPr>
            <a:xfrm>
              <a:off x="290012" y="1253693"/>
              <a:ext cx="1351301" cy="1972120"/>
              <a:chOff x="2313342" y="5570539"/>
              <a:chExt cx="538879" cy="786456"/>
            </a:xfrm>
          </p:grpSpPr>
          <p:sp>
            <p:nvSpPr>
              <p:cNvPr id="39" name="フリーフォーム 38"/>
              <p:cNvSpPr/>
              <p:nvPr/>
            </p:nvSpPr>
            <p:spPr>
              <a:xfrm>
                <a:off x="2651059" y="6204856"/>
                <a:ext cx="164455" cy="152139"/>
              </a:xfrm>
              <a:custGeom>
                <a:avLst/>
                <a:gdLst>
                  <a:gd name="connsiteX0" fmla="*/ 80380 w 190738"/>
                  <a:gd name="connsiteY0" fmla="*/ 0 h 176453"/>
                  <a:gd name="connsiteX1" fmla="*/ 1552 w 190738"/>
                  <a:gd name="connsiteY1" fmla="*/ 141889 h 176453"/>
                  <a:gd name="connsiteX2" fmla="*/ 143442 w 190738"/>
                  <a:gd name="connsiteY2" fmla="*/ 173420 h 176453"/>
                  <a:gd name="connsiteX3" fmla="*/ 190738 w 190738"/>
                  <a:gd name="connsiteY3" fmla="*/ 173420 h 176453"/>
                </a:gdLst>
                <a:ahLst/>
                <a:cxnLst>
                  <a:cxn ang="0">
                    <a:pos x="connsiteX0" y="connsiteY0"/>
                  </a:cxn>
                  <a:cxn ang="0">
                    <a:pos x="connsiteX1" y="connsiteY1"/>
                  </a:cxn>
                  <a:cxn ang="0">
                    <a:pos x="connsiteX2" y="connsiteY2"/>
                  </a:cxn>
                  <a:cxn ang="0">
                    <a:pos x="connsiteX3" y="connsiteY3"/>
                  </a:cxn>
                </a:cxnLst>
                <a:rect l="l" t="t" r="r" b="b"/>
                <a:pathLst>
                  <a:path w="190738" h="176453">
                    <a:moveTo>
                      <a:pt x="80380" y="0"/>
                    </a:moveTo>
                    <a:cubicBezTo>
                      <a:pt x="35711" y="56493"/>
                      <a:pt x="-8958" y="112986"/>
                      <a:pt x="1552" y="141889"/>
                    </a:cubicBezTo>
                    <a:cubicBezTo>
                      <a:pt x="12062" y="170792"/>
                      <a:pt x="111911" y="168165"/>
                      <a:pt x="143442" y="173420"/>
                    </a:cubicBezTo>
                    <a:cubicBezTo>
                      <a:pt x="174973" y="178675"/>
                      <a:pt x="182855" y="176047"/>
                      <a:pt x="190738" y="173420"/>
                    </a:cubicBezTo>
                  </a:path>
                </a:pathLst>
              </a:cu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0" name="グループ化 39"/>
              <p:cNvGrpSpPr/>
              <p:nvPr/>
            </p:nvGrpSpPr>
            <p:grpSpPr>
              <a:xfrm>
                <a:off x="2313342" y="5570539"/>
                <a:ext cx="538879" cy="637628"/>
                <a:chOff x="2313342" y="5570539"/>
                <a:chExt cx="538879" cy="637628"/>
              </a:xfrm>
            </p:grpSpPr>
            <p:sp>
              <p:nvSpPr>
                <p:cNvPr id="41" name="円/楕円 40"/>
                <p:cNvSpPr/>
                <p:nvPr/>
              </p:nvSpPr>
              <p:spPr>
                <a:xfrm>
                  <a:off x="2313342" y="5573850"/>
                  <a:ext cx="237869" cy="63431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2" name="円/楕円 41"/>
                <p:cNvSpPr/>
                <p:nvPr/>
              </p:nvSpPr>
              <p:spPr>
                <a:xfrm>
                  <a:off x="2614352" y="5570539"/>
                  <a:ext cx="237869" cy="63431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3" name="曲線コネクタ 42"/>
                <p:cNvCxnSpPr>
                  <a:stCxn id="41" idx="4"/>
                  <a:endCxn id="42" idx="0"/>
                </p:cNvCxnSpPr>
                <p:nvPr/>
              </p:nvCxnSpPr>
              <p:spPr>
                <a:xfrm rot="5400000" flipH="1" flipV="1">
                  <a:off x="2263968" y="5738848"/>
                  <a:ext cx="637628" cy="301010"/>
                </a:xfrm>
                <a:prstGeom prst="curvedConnector5">
                  <a:avLst>
                    <a:gd name="adj1" fmla="val -7641"/>
                    <a:gd name="adj2" fmla="val 50000"/>
                    <a:gd name="adj3" fmla="val 10999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8" name="フリーフォーム 37"/>
            <p:cNvSpPr/>
            <p:nvPr/>
          </p:nvSpPr>
          <p:spPr>
            <a:xfrm rot="7932332">
              <a:off x="1544454" y="3075381"/>
              <a:ext cx="374754" cy="134984"/>
            </a:xfrm>
            <a:custGeom>
              <a:avLst/>
              <a:gdLst>
                <a:gd name="connsiteX0" fmla="*/ 0 w 374754"/>
                <a:gd name="connsiteY0" fmla="*/ 119994 h 134984"/>
                <a:gd name="connsiteX1" fmla="*/ 194872 w 374754"/>
                <a:gd name="connsiteY1" fmla="*/ 73 h 134984"/>
                <a:gd name="connsiteX2" fmla="*/ 374754 w 374754"/>
                <a:gd name="connsiteY2" fmla="*/ 134984 h 134984"/>
              </a:gdLst>
              <a:ahLst/>
              <a:cxnLst>
                <a:cxn ang="0">
                  <a:pos x="connsiteX0" y="connsiteY0"/>
                </a:cxn>
                <a:cxn ang="0">
                  <a:pos x="connsiteX1" y="connsiteY1"/>
                </a:cxn>
                <a:cxn ang="0">
                  <a:pos x="connsiteX2" y="connsiteY2"/>
                </a:cxn>
              </a:cxnLst>
              <a:rect l="l" t="t" r="r" b="b"/>
              <a:pathLst>
                <a:path w="374754" h="134984">
                  <a:moveTo>
                    <a:pt x="0" y="119994"/>
                  </a:moveTo>
                  <a:cubicBezTo>
                    <a:pt x="66206" y="58784"/>
                    <a:pt x="132413" y="-2425"/>
                    <a:pt x="194872" y="73"/>
                  </a:cubicBezTo>
                  <a:cubicBezTo>
                    <a:pt x="257331" y="2571"/>
                    <a:pt x="316042" y="68777"/>
                    <a:pt x="374754" y="134984"/>
                  </a:cubicBezTo>
                </a:path>
              </a:pathLst>
            </a:cu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5" name="直線コネクタ 44"/>
          <p:cNvCxnSpPr/>
          <p:nvPr/>
        </p:nvCxnSpPr>
        <p:spPr>
          <a:xfrm>
            <a:off x="99060" y="3429000"/>
            <a:ext cx="8991600" cy="0"/>
          </a:xfrm>
          <a:prstGeom prst="line">
            <a:avLst/>
          </a:prstGeom>
          <a:ln w="190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883920" y="6461760"/>
            <a:ext cx="8102218" cy="369332"/>
          </a:xfrm>
          <a:prstGeom prst="rect">
            <a:avLst/>
          </a:prstGeom>
          <a:noFill/>
        </p:spPr>
        <p:txBody>
          <a:bodyPr wrap="none" rtlCol="0">
            <a:spAutoFit/>
          </a:bodyPr>
          <a:lstStyle/>
          <a:p>
            <a:r>
              <a:rPr kumimoji="1" lang="en-US" altLang="ja-JP" dirty="0"/>
              <a:t>D5-tag is more effective for improvement of dispersion of </a:t>
            </a:r>
            <a:r>
              <a:rPr kumimoji="1" lang="en-US" altLang="ja-JP" dirty="0" err="1"/>
              <a:t>scFv</a:t>
            </a:r>
            <a:r>
              <a:rPr kumimoji="1" lang="en-US" altLang="ja-JP" dirty="0"/>
              <a:t>-immobilized PS latex.</a:t>
            </a:r>
            <a:endParaRPr kumimoji="1" lang="ja-JP" altLang="en-US" dirty="0"/>
          </a:p>
        </p:txBody>
      </p:sp>
    </p:spTree>
    <p:extLst>
      <p:ext uri="{BB962C8B-B14F-4D97-AF65-F5344CB8AC3E}">
        <p14:creationId xmlns:p14="http://schemas.microsoft.com/office/powerpoint/2010/main" val="253706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分離を極める。"/>
          <p:cNvSpPr txBox="1"/>
          <p:nvPr/>
        </p:nvSpPr>
        <p:spPr>
          <a:xfrm>
            <a:off x="324641" y="297367"/>
            <a:ext cx="7923516" cy="375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800"/>
            </a:lvl1pPr>
          </a:lstStyle>
          <a:p>
            <a:r>
              <a:rPr lang="en-US" sz="1969" dirty="0"/>
              <a:t>Antibody-immobilized solid supports for immuno-diagnostics and bioprocess</a:t>
            </a:r>
            <a:endParaRPr sz="1969" dirty="0"/>
          </a:p>
        </p:txBody>
      </p:sp>
      <p:grpSp>
        <p:nvGrpSpPr>
          <p:cNvPr id="691" name="グループ"/>
          <p:cNvGrpSpPr/>
          <p:nvPr/>
        </p:nvGrpSpPr>
        <p:grpSpPr>
          <a:xfrm>
            <a:off x="428502" y="927670"/>
            <a:ext cx="3022438" cy="2436164"/>
            <a:chOff x="0" y="0"/>
            <a:chExt cx="4298577" cy="3464765"/>
          </a:xfrm>
        </p:grpSpPr>
        <p:grpSp>
          <p:nvGrpSpPr>
            <p:cNvPr id="689" name="グループ"/>
            <p:cNvGrpSpPr/>
            <p:nvPr/>
          </p:nvGrpSpPr>
          <p:grpSpPr>
            <a:xfrm>
              <a:off x="355041" y="0"/>
              <a:ext cx="3943536" cy="2492678"/>
              <a:chOff x="0" y="0"/>
              <a:chExt cx="3943534" cy="2492677"/>
            </a:xfrm>
          </p:grpSpPr>
          <p:pic>
            <p:nvPicPr>
              <p:cNvPr id="687" name="Z.jpeg" descr="Z.jpeg"/>
              <p:cNvPicPr>
                <a:picLocks noChangeAspect="1"/>
              </p:cNvPicPr>
              <p:nvPr/>
            </p:nvPicPr>
            <p:blipFill>
              <a:blip r:embed="rId2"/>
              <a:stretch>
                <a:fillRect/>
              </a:stretch>
            </p:blipFill>
            <p:spPr>
              <a:xfrm>
                <a:off x="1348668" y="0"/>
                <a:ext cx="2594867" cy="913009"/>
              </a:xfrm>
              <a:prstGeom prst="rect">
                <a:avLst/>
              </a:prstGeom>
              <a:ln w="12700" cap="flat">
                <a:solidFill>
                  <a:srgbClr val="0056D6"/>
                </a:solidFill>
                <a:prstDash val="solid"/>
                <a:miter lim="400000"/>
              </a:ln>
              <a:effectLst/>
            </p:spPr>
          </p:pic>
          <p:pic>
            <p:nvPicPr>
              <p:cNvPr id="688" name="wm_2008_066_1.jpg" descr="wm_2008_066_1.jpg"/>
              <p:cNvPicPr>
                <a:picLocks noChangeAspect="1"/>
              </p:cNvPicPr>
              <p:nvPr/>
            </p:nvPicPr>
            <p:blipFill>
              <a:blip r:embed="rId3"/>
              <a:stretch>
                <a:fillRect/>
              </a:stretch>
            </p:blipFill>
            <p:spPr>
              <a:xfrm>
                <a:off x="0" y="753858"/>
                <a:ext cx="2126996" cy="1738820"/>
              </a:xfrm>
              <a:prstGeom prst="rect">
                <a:avLst/>
              </a:prstGeom>
              <a:ln w="12700" cap="flat">
                <a:solidFill>
                  <a:srgbClr val="0061FE"/>
                </a:solidFill>
                <a:prstDash val="solid"/>
                <a:miter lim="400000"/>
              </a:ln>
              <a:effectLst/>
            </p:spPr>
          </p:pic>
        </p:grpSp>
        <p:sp>
          <p:nvSpPr>
            <p:cNvPr id="690" name="検査用メンブレン…"/>
            <p:cNvSpPr txBox="1"/>
            <p:nvPr/>
          </p:nvSpPr>
          <p:spPr>
            <a:xfrm>
              <a:off x="0" y="2808084"/>
              <a:ext cx="2689374" cy="656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r>
                <a:rPr lang="en-US" sz="1266" dirty="0">
                  <a:solidFill>
                    <a:srgbClr val="FF0000"/>
                  </a:solidFill>
                </a:rPr>
                <a:t>Lateral-flow immunoassay</a:t>
              </a:r>
              <a:endParaRPr sz="1266" dirty="0">
                <a:solidFill>
                  <a:srgbClr val="FF0000"/>
                </a:solidFill>
              </a:endParaRPr>
            </a:p>
            <a:p>
              <a:r>
                <a:rPr sz="1266" dirty="0">
                  <a:solidFill>
                    <a:srgbClr val="FF0000"/>
                  </a:solidFill>
                </a:rPr>
                <a:t>(</a:t>
              </a:r>
              <a:r>
                <a:rPr lang="en-US" sz="1266" dirty="0">
                  <a:solidFill>
                    <a:srgbClr val="FF0000"/>
                  </a:solidFill>
                </a:rPr>
                <a:t>Nitrocellulose</a:t>
              </a:r>
              <a:r>
                <a:rPr sz="1266" dirty="0">
                  <a:solidFill>
                    <a:srgbClr val="FF0000"/>
                  </a:solidFill>
                </a:rPr>
                <a:t> membrane)</a:t>
              </a:r>
            </a:p>
          </p:txBody>
        </p:sp>
      </p:grpSp>
      <p:grpSp>
        <p:nvGrpSpPr>
          <p:cNvPr id="696" name="グループ"/>
          <p:cNvGrpSpPr/>
          <p:nvPr/>
        </p:nvGrpSpPr>
        <p:grpSpPr>
          <a:xfrm>
            <a:off x="6187636" y="909236"/>
            <a:ext cx="2483672" cy="2461846"/>
            <a:chOff x="0" y="-1"/>
            <a:chExt cx="3532331" cy="3501291"/>
          </a:xfrm>
        </p:grpSpPr>
        <p:sp>
          <p:nvSpPr>
            <p:cNvPr id="692" name="検査用プレート…"/>
            <p:cNvSpPr txBox="1"/>
            <p:nvPr/>
          </p:nvSpPr>
          <p:spPr>
            <a:xfrm>
              <a:off x="597725" y="2844609"/>
              <a:ext cx="2580124" cy="656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ctr"/>
              <a:r>
                <a:rPr lang="en-US" sz="1266" dirty="0"/>
                <a:t>ELISA</a:t>
              </a:r>
              <a:endParaRPr sz="1266" dirty="0"/>
            </a:p>
            <a:p>
              <a:r>
                <a:rPr sz="1266" dirty="0"/>
                <a:t>（Flat </a:t>
              </a:r>
              <a:r>
                <a:rPr lang="en-US" sz="1266" dirty="0"/>
                <a:t>polystyrene </a:t>
              </a:r>
              <a:r>
                <a:rPr sz="1266" dirty="0"/>
                <a:t>plate）</a:t>
              </a:r>
            </a:p>
          </p:txBody>
        </p:sp>
        <p:grpSp>
          <p:nvGrpSpPr>
            <p:cNvPr id="695" name="グループ"/>
            <p:cNvGrpSpPr/>
            <p:nvPr/>
          </p:nvGrpSpPr>
          <p:grpSpPr>
            <a:xfrm>
              <a:off x="0" y="-1"/>
              <a:ext cx="3532331" cy="2476285"/>
              <a:chOff x="0" y="0"/>
              <a:chExt cx="3532331" cy="2476283"/>
            </a:xfrm>
          </p:grpSpPr>
          <p:pic>
            <p:nvPicPr>
              <p:cNvPr id="693" name="2Q==.jpeg" descr="2Q==.jpeg"/>
              <p:cNvPicPr>
                <a:picLocks noChangeAspect="1"/>
              </p:cNvPicPr>
              <p:nvPr/>
            </p:nvPicPr>
            <p:blipFill>
              <a:blip r:embed="rId4"/>
              <a:stretch>
                <a:fillRect/>
              </a:stretch>
            </p:blipFill>
            <p:spPr>
              <a:xfrm>
                <a:off x="1017661" y="0"/>
                <a:ext cx="2514671" cy="882457"/>
              </a:xfrm>
              <a:prstGeom prst="rect">
                <a:avLst/>
              </a:prstGeom>
              <a:ln w="12700" cap="flat">
                <a:solidFill>
                  <a:srgbClr val="0061FE"/>
                </a:solidFill>
                <a:prstDash val="solid"/>
                <a:miter lim="400000"/>
              </a:ln>
              <a:effectLst/>
            </p:spPr>
          </p:pic>
          <p:pic>
            <p:nvPicPr>
              <p:cNvPr id="694" name="イメージ" descr="イメージ"/>
              <p:cNvPicPr>
                <a:picLocks noChangeAspect="1"/>
              </p:cNvPicPr>
              <p:nvPr/>
            </p:nvPicPr>
            <p:blipFill>
              <a:blip r:embed="rId5"/>
              <a:srcRect t="9078" b="9078"/>
              <a:stretch>
                <a:fillRect/>
              </a:stretch>
            </p:blipFill>
            <p:spPr>
              <a:xfrm>
                <a:off x="0" y="816402"/>
                <a:ext cx="2304413" cy="1659882"/>
              </a:xfrm>
              <a:prstGeom prst="rect">
                <a:avLst/>
              </a:prstGeom>
              <a:ln w="12700" cap="flat">
                <a:solidFill>
                  <a:srgbClr val="0061FE"/>
                </a:solidFill>
                <a:prstDash val="solid"/>
                <a:miter lim="400000"/>
              </a:ln>
              <a:effectLst/>
            </p:spPr>
          </p:pic>
        </p:grpSp>
      </p:grpSp>
      <p:sp>
        <p:nvSpPr>
          <p:cNvPr id="697" name="クロマトグラフィビーズ…"/>
          <p:cNvSpPr txBox="1"/>
          <p:nvPr/>
        </p:nvSpPr>
        <p:spPr>
          <a:xfrm>
            <a:off x="961627" y="5961043"/>
            <a:ext cx="1136338" cy="4617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ctr"/>
            <a:r>
              <a:rPr lang="en-US" sz="1266" dirty="0"/>
              <a:t>SPR sensor</a:t>
            </a:r>
            <a:endParaRPr sz="1266" dirty="0"/>
          </a:p>
          <a:p>
            <a:pPr algn="ctr"/>
            <a:r>
              <a:rPr sz="1266" dirty="0"/>
              <a:t>(</a:t>
            </a:r>
            <a:r>
              <a:rPr lang="en-US" sz="1266" dirty="0"/>
              <a:t>Gold thin layer</a:t>
            </a:r>
            <a:r>
              <a:rPr sz="1266" dirty="0"/>
              <a:t>)</a:t>
            </a:r>
          </a:p>
        </p:txBody>
      </p:sp>
      <p:grpSp>
        <p:nvGrpSpPr>
          <p:cNvPr id="704" name="グループ"/>
          <p:cNvGrpSpPr/>
          <p:nvPr/>
        </p:nvGrpSpPr>
        <p:grpSpPr>
          <a:xfrm>
            <a:off x="6431252" y="3905844"/>
            <a:ext cx="2563061" cy="2640851"/>
            <a:chOff x="805861" y="0"/>
            <a:chExt cx="3645240" cy="3755874"/>
          </a:xfrm>
        </p:grpSpPr>
        <p:sp>
          <p:nvSpPr>
            <p:cNvPr id="701" name="検査用ビーズ…"/>
            <p:cNvSpPr txBox="1"/>
            <p:nvPr/>
          </p:nvSpPr>
          <p:spPr>
            <a:xfrm>
              <a:off x="1355979" y="3099193"/>
              <a:ext cx="2744546" cy="656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r>
                <a:rPr lang="en-US" sz="1266" dirty="0"/>
                <a:t>Latex agglutination assay</a:t>
              </a:r>
              <a:endParaRPr sz="1266" dirty="0"/>
            </a:p>
            <a:p>
              <a:r>
                <a:rPr sz="1266" dirty="0"/>
                <a:t>(Non-porous </a:t>
              </a:r>
              <a:r>
                <a:rPr lang="en-US" sz="1266" dirty="0"/>
                <a:t>PS latex beads</a:t>
              </a:r>
              <a:r>
                <a:rPr sz="1266" dirty="0"/>
                <a:t>)</a:t>
              </a:r>
            </a:p>
          </p:txBody>
        </p:sp>
        <p:pic>
          <p:nvPicPr>
            <p:cNvPr id="702" name="3500_main.png.jpeg" descr="3500_main.png.jpeg"/>
            <p:cNvPicPr>
              <a:picLocks noChangeAspect="1"/>
            </p:cNvPicPr>
            <p:nvPr/>
          </p:nvPicPr>
          <p:blipFill>
            <a:blip r:embed="rId6"/>
            <a:srcRect l="14922" t="11054" r="14922" b="11054"/>
            <a:stretch>
              <a:fillRect/>
            </a:stretch>
          </p:blipFill>
          <p:spPr>
            <a:xfrm>
              <a:off x="2473151" y="0"/>
              <a:ext cx="1977950" cy="1828968"/>
            </a:xfrm>
            <a:prstGeom prst="rect">
              <a:avLst/>
            </a:prstGeom>
            <a:ln w="12700" cap="flat">
              <a:solidFill>
                <a:srgbClr val="0061FE"/>
              </a:solidFill>
              <a:prstDash val="solid"/>
              <a:miter lim="400000"/>
            </a:ln>
            <a:effectLst/>
          </p:spPr>
        </p:pic>
        <p:pic>
          <p:nvPicPr>
            <p:cNvPr id="703" name="immutex_03.jpg" descr="immutex_03.jpg"/>
            <p:cNvPicPr>
              <a:picLocks noChangeAspect="1"/>
            </p:cNvPicPr>
            <p:nvPr/>
          </p:nvPicPr>
          <p:blipFill>
            <a:blip r:embed="rId7"/>
            <a:srcRect r="5335"/>
            <a:stretch>
              <a:fillRect/>
            </a:stretch>
          </p:blipFill>
          <p:spPr>
            <a:xfrm>
              <a:off x="805861" y="1101909"/>
              <a:ext cx="1885413" cy="1666349"/>
            </a:xfrm>
            <a:prstGeom prst="rect">
              <a:avLst/>
            </a:prstGeom>
            <a:ln w="12700" cap="flat">
              <a:solidFill>
                <a:srgbClr val="0061FE"/>
              </a:solidFill>
              <a:prstDash val="solid"/>
              <a:miter lim="400000"/>
            </a:ln>
            <a:effectLst/>
          </p:spPr>
        </p:pic>
      </p:grpSp>
      <p:pic>
        <p:nvPicPr>
          <p:cNvPr id="3" name="Picture 4" descr="f3_biacore">
            <a:extLst>
              <a:ext uri="{FF2B5EF4-FFF2-40B4-BE49-F238E27FC236}">
                <a16:creationId xmlns:a16="http://schemas.microsoft.com/office/drawing/2014/main" id="{8BED5476-7957-7306-D949-5B4C5774DC4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626423" y="3715399"/>
            <a:ext cx="1674425" cy="1360920"/>
          </a:xfrm>
          <a:prstGeom prst="rect">
            <a:avLst/>
          </a:prstGeom>
          <a:noFill/>
          <a:ln w="19050">
            <a:solidFill>
              <a:srgbClr val="3333FF"/>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descr="RIMG0005">
            <a:extLst>
              <a:ext uri="{FF2B5EF4-FFF2-40B4-BE49-F238E27FC236}">
                <a16:creationId xmlns:a16="http://schemas.microsoft.com/office/drawing/2014/main" id="{93289751-76A5-B942-044B-4FB26D32D5D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7764" y="4753045"/>
            <a:ext cx="1377528" cy="923049"/>
          </a:xfrm>
          <a:prstGeom prst="rect">
            <a:avLst/>
          </a:prstGeom>
          <a:noFill/>
          <a:ln w="19050">
            <a:solidFill>
              <a:srgbClr val="3333FF"/>
            </a:solidFill>
            <a:miter lim="800000"/>
            <a:headEnd/>
            <a:tailEnd/>
          </a:ln>
          <a:extLst>
            <a:ext uri="{909E8E84-426E-40DD-AFC4-6F175D3DCCD1}">
              <a14:hiddenFill xmlns:a14="http://schemas.microsoft.com/office/drawing/2010/main">
                <a:solidFill>
                  <a:srgbClr val="FFFFFF"/>
                </a:solidFill>
              </a14:hiddenFill>
            </a:ext>
          </a:extLst>
        </p:spPr>
      </p:pic>
      <p:grpSp>
        <p:nvGrpSpPr>
          <p:cNvPr id="5" name="グループ化 4">
            <a:extLst>
              <a:ext uri="{FF2B5EF4-FFF2-40B4-BE49-F238E27FC236}">
                <a16:creationId xmlns:a16="http://schemas.microsoft.com/office/drawing/2014/main" id="{7A3C8828-18C3-93C8-2B5A-940109E0DF9C}"/>
              </a:ext>
            </a:extLst>
          </p:cNvPr>
          <p:cNvGrpSpPr/>
          <p:nvPr/>
        </p:nvGrpSpPr>
        <p:grpSpPr>
          <a:xfrm>
            <a:off x="4101752" y="2515664"/>
            <a:ext cx="1222504" cy="1696339"/>
            <a:chOff x="3475679" y="2817748"/>
            <a:chExt cx="1222504" cy="1696339"/>
          </a:xfrm>
        </p:grpSpPr>
        <p:pic>
          <p:nvPicPr>
            <p:cNvPr id="6" name="図 5">
              <a:extLst>
                <a:ext uri="{FF2B5EF4-FFF2-40B4-BE49-F238E27FC236}">
                  <a16:creationId xmlns:a16="http://schemas.microsoft.com/office/drawing/2014/main" id="{12389E6A-D9C0-F807-464D-6DFB1FF7B7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75679" y="2817748"/>
              <a:ext cx="1222504" cy="1222504"/>
            </a:xfrm>
            <a:prstGeom prst="rect">
              <a:avLst/>
            </a:prstGeom>
          </p:spPr>
        </p:pic>
        <p:sp>
          <p:nvSpPr>
            <p:cNvPr id="7" name="テキスト ボックス 6">
              <a:extLst>
                <a:ext uri="{FF2B5EF4-FFF2-40B4-BE49-F238E27FC236}">
                  <a16:creationId xmlns:a16="http://schemas.microsoft.com/office/drawing/2014/main" id="{B9FC8B7B-A96F-65C9-2DFB-EFAB9FD72FDC}"/>
                </a:ext>
              </a:extLst>
            </p:cNvPr>
            <p:cNvSpPr txBox="1"/>
            <p:nvPr/>
          </p:nvSpPr>
          <p:spPr>
            <a:xfrm>
              <a:off x="3601863" y="3867756"/>
              <a:ext cx="970137" cy="646331"/>
            </a:xfrm>
            <a:prstGeom prst="rect">
              <a:avLst/>
            </a:prstGeom>
            <a:noFill/>
          </p:spPr>
          <p:txBody>
            <a:bodyPr wrap="none" rtlCol="0">
              <a:spAutoFit/>
            </a:bodyPr>
            <a:lstStyle/>
            <a:p>
              <a:pPr algn="ctr"/>
              <a:r>
                <a:rPr kumimoji="1" lang="en-US" altLang="ja-JP" dirty="0" err="1"/>
                <a:t>scFv</a:t>
              </a:r>
              <a:endParaRPr kumimoji="1" lang="en-US" altLang="ja-JP" dirty="0"/>
            </a:p>
            <a:p>
              <a:pPr algn="ctr"/>
              <a:r>
                <a:rPr lang="en-US" altLang="ja-JP" dirty="0"/>
                <a:t>(30 </a:t>
              </a:r>
              <a:r>
                <a:rPr lang="en-US" altLang="ja-JP" dirty="0" err="1"/>
                <a:t>kDa</a:t>
              </a:r>
              <a:r>
                <a:rPr lang="en-US" altLang="ja-JP" dirty="0"/>
                <a:t>)</a:t>
              </a:r>
              <a:endParaRPr kumimoji="1" lang="ja-JP" altLang="en-US"/>
            </a:p>
          </p:txBody>
        </p:sp>
      </p:grpSp>
    </p:spTree>
    <p:extLst>
      <p:ext uri="{BB962C8B-B14F-4D97-AF65-F5344CB8AC3E}">
        <p14:creationId xmlns:p14="http://schemas.microsoft.com/office/powerpoint/2010/main" val="678537588"/>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691"/>
                                        </p:tgtEl>
                                        <p:attrNameLst>
                                          <p:attrName>style.visibility</p:attrName>
                                        </p:attrNameLst>
                                      </p:cBhvr>
                                      <p:to>
                                        <p:strVal val="visible"/>
                                      </p:to>
                                    </p:set>
                                    <p:animEffect transition="in" filter="fade">
                                      <p:cBhvr>
                                        <p:cTn id="7" dur="1000"/>
                                        <p:tgtEl>
                                          <p:spTgt spid="691"/>
                                        </p:tgtEl>
                                      </p:cBhvr>
                                    </p:animEffect>
                                  </p:childTnLst>
                                </p:cTn>
                              </p:par>
                            </p:childTnLst>
                          </p:cTn>
                        </p:par>
                        <p:par>
                          <p:cTn id="8" fill="hold">
                            <p:stCondLst>
                              <p:cond delay="1000"/>
                            </p:stCondLst>
                            <p:childTnLst>
                              <p:par>
                                <p:cTn id="9" presetID="10" presetClass="entr" fill="hold" grpId="0" nodeType="afterEffect">
                                  <p:stCondLst>
                                    <p:cond delay="0"/>
                                  </p:stCondLst>
                                  <p:iterate>
                                    <p:tmAbs val="0"/>
                                  </p:iterate>
                                  <p:childTnLst>
                                    <p:set>
                                      <p:cBhvr>
                                        <p:cTn id="10" fill="hold"/>
                                        <p:tgtEl>
                                          <p:spTgt spid="696"/>
                                        </p:tgtEl>
                                        <p:attrNameLst>
                                          <p:attrName>style.visibility</p:attrName>
                                        </p:attrNameLst>
                                      </p:cBhvr>
                                      <p:to>
                                        <p:strVal val="visible"/>
                                      </p:to>
                                    </p:set>
                                    <p:animEffect transition="in" filter="fade">
                                      <p:cBhvr>
                                        <p:cTn id="11" dur="1000"/>
                                        <p:tgtEl>
                                          <p:spTgt spid="696"/>
                                        </p:tgtEl>
                                      </p:cBhvr>
                                    </p:animEffect>
                                  </p:childTnLst>
                                </p:cTn>
                              </p:par>
                            </p:childTnLst>
                          </p:cTn>
                        </p:par>
                        <p:par>
                          <p:cTn id="12" fill="hold">
                            <p:stCondLst>
                              <p:cond delay="2000"/>
                            </p:stCondLst>
                            <p:childTnLst>
                              <p:par>
                                <p:cTn id="13" presetID="10" presetClass="entr" fill="hold" grpId="0" nodeType="afterEffect">
                                  <p:stCondLst>
                                    <p:cond delay="0"/>
                                  </p:stCondLst>
                                  <p:iterate>
                                    <p:tmAbs val="0"/>
                                  </p:iterate>
                                  <p:childTnLst>
                                    <p:set>
                                      <p:cBhvr>
                                        <p:cTn id="14" fill="hold"/>
                                        <p:tgtEl>
                                          <p:spTgt spid="704"/>
                                        </p:tgtEl>
                                        <p:attrNameLst>
                                          <p:attrName>style.visibility</p:attrName>
                                        </p:attrNameLst>
                                      </p:cBhvr>
                                      <p:to>
                                        <p:strVal val="visible"/>
                                      </p:to>
                                    </p:set>
                                    <p:animEffect transition="in" filter="fade">
                                      <p:cBhvr>
                                        <p:cTn id="15" dur="1000"/>
                                        <p:tgtEl>
                                          <p:spTgt spid="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 grpId="0" animBg="1" advAuto="0"/>
      <p:bldP spid="696" grpId="0" animBg="1" advAuto="0"/>
      <p:bldP spid="704"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CDEE4F16-BDBA-47EC-87FE-344F259A10D9}"/>
              </a:ext>
            </a:extLst>
          </p:cNvPr>
          <p:cNvPicPr>
            <a:picLocks noChangeAspect="1"/>
          </p:cNvPicPr>
          <p:nvPr/>
        </p:nvPicPr>
        <p:blipFill rotWithShape="1">
          <a:blip r:embed="rId3"/>
          <a:srcRect l="292"/>
          <a:stretch/>
        </p:blipFill>
        <p:spPr>
          <a:xfrm>
            <a:off x="2795449" y="1693593"/>
            <a:ext cx="6276385" cy="3357996"/>
          </a:xfrm>
          <a:prstGeom prst="rect">
            <a:avLst/>
          </a:prstGeom>
        </p:spPr>
      </p:pic>
      <p:sp>
        <p:nvSpPr>
          <p:cNvPr id="14" name="テキスト ボックス 13">
            <a:extLst>
              <a:ext uri="{FF2B5EF4-FFF2-40B4-BE49-F238E27FC236}">
                <a16:creationId xmlns:a16="http://schemas.microsoft.com/office/drawing/2014/main" id="{7342DAA1-4F67-467F-9273-DF6D94BEFA1C}"/>
              </a:ext>
            </a:extLst>
          </p:cNvPr>
          <p:cNvSpPr txBox="1"/>
          <p:nvPr/>
        </p:nvSpPr>
        <p:spPr>
          <a:xfrm>
            <a:off x="131690" y="47948"/>
            <a:ext cx="8783709" cy="430887"/>
          </a:xfrm>
          <a:prstGeom prst="rect">
            <a:avLst/>
          </a:prstGeom>
          <a:noFill/>
        </p:spPr>
        <p:txBody>
          <a:bodyPr wrap="square" rtlCol="0">
            <a:spAutoFit/>
          </a:bodyPr>
          <a:lstStyle/>
          <a:p>
            <a:r>
              <a:rPr lang="en-US" altLang="ja-JP" sz="2200" b="1" dirty="0">
                <a:latin typeface="Times New Roman" panose="02020603050405020304" pitchFamily="18" charset="0"/>
                <a:cs typeface="Times New Roman" panose="02020603050405020304" pitchFamily="18" charset="0"/>
              </a:rPr>
              <a:t>Screening and identification of </a:t>
            </a:r>
            <a:r>
              <a:rPr lang="en-US" altLang="ja-JP" sz="2200" b="1" dirty="0" err="1">
                <a:latin typeface="Times New Roman" panose="02020603050405020304" pitchFamily="18" charset="0"/>
                <a:cs typeface="Times New Roman" panose="02020603050405020304" pitchFamily="18" charset="0"/>
              </a:rPr>
              <a:t>nitrocellurose</a:t>
            </a:r>
            <a:r>
              <a:rPr lang="en-US" altLang="ja-JP" sz="2200" b="1" dirty="0">
                <a:latin typeface="Times New Roman" panose="02020603050405020304" pitchFamily="18" charset="0"/>
                <a:cs typeface="Times New Roman" panose="02020603050405020304" pitchFamily="18" charset="0"/>
              </a:rPr>
              <a:t>-binding proteins</a:t>
            </a:r>
            <a:r>
              <a:rPr lang="ja-JP" altLang="en-US" sz="2200" b="1">
                <a:latin typeface="Times New Roman" panose="02020603050405020304" pitchFamily="18" charset="0"/>
                <a:cs typeface="Times New Roman" panose="02020603050405020304" pitchFamily="18" charset="0"/>
              </a:rPr>
              <a:t>　（</a:t>
            </a:r>
            <a:r>
              <a:rPr lang="en-US" altLang="ja-JP" sz="2200" b="1" dirty="0">
                <a:latin typeface="Times New Roman" panose="02020603050405020304" pitchFamily="18" charset="0"/>
                <a:cs typeface="Times New Roman" panose="02020603050405020304" pitchFamily="18" charset="0"/>
              </a:rPr>
              <a:t>NBPs</a:t>
            </a:r>
            <a:r>
              <a:rPr lang="ja-JP" altLang="en-US" sz="2200" b="1">
                <a:latin typeface="Times New Roman" panose="02020603050405020304" pitchFamily="18" charset="0"/>
                <a:cs typeface="Times New Roman" panose="02020603050405020304" pitchFamily="18" charset="0"/>
              </a:rPr>
              <a:t>）</a:t>
            </a:r>
            <a:endParaRPr kumimoji="1" lang="ja-JP" altLang="en-US" sz="2200" b="1" dirty="0">
              <a:latin typeface="Times New Roman" panose="02020603050405020304" pitchFamily="18" charset="0"/>
              <a:cs typeface="Times New Roman" panose="02020603050405020304" pitchFamily="18" charset="0"/>
            </a:endParaRPr>
          </a:p>
        </p:txBody>
      </p:sp>
      <p:sp>
        <p:nvSpPr>
          <p:cNvPr id="15" name="正方形/長方形 14">
            <a:extLst>
              <a:ext uri="{FF2B5EF4-FFF2-40B4-BE49-F238E27FC236}">
                <a16:creationId xmlns:a16="http://schemas.microsoft.com/office/drawing/2014/main" id="{4F25A6FB-9F53-44C0-BE5D-5CAB5AC809A6}"/>
              </a:ext>
            </a:extLst>
          </p:cNvPr>
          <p:cNvSpPr/>
          <p:nvPr/>
        </p:nvSpPr>
        <p:spPr>
          <a:xfrm>
            <a:off x="180146" y="5940960"/>
            <a:ext cx="8783708" cy="400110"/>
          </a:xfrm>
          <a:prstGeom prst="rect">
            <a:avLst/>
          </a:prstGeom>
          <a:solidFill>
            <a:srgbClr val="DEEBF7"/>
          </a:solidFill>
          <a:effectLst>
            <a:outerShdw blurRad="50800" dist="38100" dir="5400000" algn="t" rotWithShape="0">
              <a:prstClr val="black">
                <a:alpha val="40000"/>
              </a:prstClr>
            </a:outerShdw>
          </a:effectLst>
        </p:spPr>
        <p:txBody>
          <a:bodyPr wrap="square">
            <a:spAutoFit/>
          </a:bodyPr>
          <a:lstStyle/>
          <a:p>
            <a:pPr algn="ctr"/>
            <a:r>
              <a:rPr lang="en-US" altLang="ja-JP" sz="2000" b="1" dirty="0">
                <a:solidFill>
                  <a:srgbClr val="FF0000"/>
                </a:solidFill>
                <a:latin typeface="Times New Roman" panose="02020603050405020304" pitchFamily="18" charset="0"/>
              </a:rPr>
              <a:t>4 kinds of commercially-available proteins were identified as high binders</a:t>
            </a:r>
            <a:endParaRPr lang="ja-JP" altLang="en-US" sz="2000" b="1" dirty="0">
              <a:latin typeface="Times New Roman" panose="02020603050405020304" pitchFamily="18" charset="0"/>
            </a:endParaRPr>
          </a:p>
        </p:txBody>
      </p:sp>
      <p:sp>
        <p:nvSpPr>
          <p:cNvPr id="17" name="正方形/長方形 16">
            <a:extLst>
              <a:ext uri="{FF2B5EF4-FFF2-40B4-BE49-F238E27FC236}">
                <a16:creationId xmlns:a16="http://schemas.microsoft.com/office/drawing/2014/main" id="{B147E855-B23F-455C-92D5-9AD205AF5D3B}"/>
              </a:ext>
            </a:extLst>
          </p:cNvPr>
          <p:cNvSpPr/>
          <p:nvPr/>
        </p:nvSpPr>
        <p:spPr>
          <a:xfrm>
            <a:off x="4034916" y="2530289"/>
            <a:ext cx="998637" cy="4233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2AD30BA4-174B-4E1B-AE8F-C62D891E52BA}"/>
              </a:ext>
            </a:extLst>
          </p:cNvPr>
          <p:cNvSpPr/>
          <p:nvPr/>
        </p:nvSpPr>
        <p:spPr>
          <a:xfrm>
            <a:off x="6025261" y="2547394"/>
            <a:ext cx="490761" cy="4233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32D400A9-F52D-4446-B633-4B3566C55477}"/>
              </a:ext>
            </a:extLst>
          </p:cNvPr>
          <p:cNvSpPr/>
          <p:nvPr/>
        </p:nvSpPr>
        <p:spPr>
          <a:xfrm>
            <a:off x="4534233" y="4210812"/>
            <a:ext cx="499319" cy="4233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5652DD8B-7B0F-4ECE-ACA2-45AB730079E1}"/>
              </a:ext>
            </a:extLst>
          </p:cNvPr>
          <p:cNvSpPr/>
          <p:nvPr/>
        </p:nvSpPr>
        <p:spPr>
          <a:xfrm>
            <a:off x="6481186" y="4208098"/>
            <a:ext cx="490762" cy="8521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DC5D028-6D00-4D27-B214-B4757AC845D9}"/>
              </a:ext>
            </a:extLst>
          </p:cNvPr>
          <p:cNvPicPr>
            <a:picLocks noChangeAspect="1"/>
          </p:cNvPicPr>
          <p:nvPr/>
        </p:nvPicPr>
        <p:blipFill>
          <a:blip r:embed="rId4"/>
          <a:stretch>
            <a:fillRect/>
          </a:stretch>
        </p:blipFill>
        <p:spPr>
          <a:xfrm>
            <a:off x="93590" y="1101259"/>
            <a:ext cx="2693153" cy="4667016"/>
          </a:xfrm>
          <a:prstGeom prst="rect">
            <a:avLst/>
          </a:prstGeom>
        </p:spPr>
      </p:pic>
      <p:sp>
        <p:nvSpPr>
          <p:cNvPr id="22" name="テキスト ボックス 21">
            <a:extLst>
              <a:ext uri="{FF2B5EF4-FFF2-40B4-BE49-F238E27FC236}">
                <a16:creationId xmlns:a16="http://schemas.microsoft.com/office/drawing/2014/main" id="{7261E635-EBF6-475E-A634-41C3E95E5CE3}"/>
              </a:ext>
            </a:extLst>
          </p:cNvPr>
          <p:cNvSpPr txBox="1"/>
          <p:nvPr/>
        </p:nvSpPr>
        <p:spPr>
          <a:xfrm>
            <a:off x="2795449" y="1218790"/>
            <a:ext cx="5448929" cy="338554"/>
          </a:xfrm>
          <a:prstGeom prst="rect">
            <a:avLst/>
          </a:prstGeom>
          <a:noFill/>
        </p:spPr>
        <p:txBody>
          <a:bodyPr wrap="none" rtlCol="0">
            <a:spAutoFit/>
          </a:bodyPr>
          <a:lstStyle/>
          <a:p>
            <a:pPr algn="ctr"/>
            <a:r>
              <a:rPr kumimoji="1" lang="ja-JP" altLang="en-US" sz="1600" b="1">
                <a:latin typeface="Times New Roman" panose="02020603050405020304" pitchFamily="18" charset="0"/>
                <a:cs typeface="Times New Roman" panose="02020603050405020304" pitchFamily="18" charset="0"/>
              </a:rPr>
              <a:t>＜</a:t>
            </a:r>
            <a:r>
              <a:rPr kumimoji="1" lang="en-US" altLang="ja-JP" sz="1600" b="1" dirty="0">
                <a:latin typeface="Times New Roman" panose="02020603050405020304" pitchFamily="18" charset="0"/>
                <a:cs typeface="Times New Roman" panose="02020603050405020304" pitchFamily="18" charset="0"/>
              </a:rPr>
              <a:t>Binding conditions:</a:t>
            </a:r>
            <a:r>
              <a:rPr kumimoji="1" lang="ja-JP" altLang="en-US" sz="1600" b="1">
                <a:latin typeface="Times New Roman" panose="02020603050405020304" pitchFamily="18" charset="0"/>
                <a:cs typeface="Times New Roman" panose="02020603050405020304" pitchFamily="18" charset="0"/>
              </a:rPr>
              <a:t> </a:t>
            </a:r>
            <a:r>
              <a:rPr kumimoji="1" lang="en-US" altLang="ja-JP" sz="1600" b="1" dirty="0">
                <a:latin typeface="Times New Roman" panose="02020603050405020304" pitchFamily="18" charset="0"/>
                <a:cs typeface="Times New Roman" panose="02020603050405020304" pitchFamily="18" charset="0"/>
              </a:rPr>
              <a:t>pH 8.0 (1×PBS), amount</a:t>
            </a:r>
            <a:r>
              <a:rPr kumimoji="1" lang="ja-JP" altLang="en-US" sz="1600" b="1">
                <a:latin typeface="Times New Roman" panose="02020603050405020304" pitchFamily="18" charset="0"/>
                <a:cs typeface="Times New Roman" panose="02020603050405020304" pitchFamily="18" charset="0"/>
              </a:rPr>
              <a:t> </a:t>
            </a:r>
            <a:r>
              <a:rPr kumimoji="1" lang="en-US" altLang="ja-JP" sz="1600" b="1" dirty="0">
                <a:latin typeface="Times New Roman" panose="02020603050405020304" pitchFamily="18" charset="0"/>
                <a:cs typeface="Times New Roman" panose="02020603050405020304" pitchFamily="18" charset="0"/>
              </a:rPr>
              <a:t>: 2000 ng</a:t>
            </a:r>
            <a:r>
              <a:rPr kumimoji="1" lang="ja-JP" altLang="en-US" sz="1600" b="1" dirty="0">
                <a:latin typeface="Times New Roman" panose="02020603050405020304" pitchFamily="18" charset="0"/>
                <a:cs typeface="Times New Roman" panose="02020603050405020304" pitchFamily="18" charset="0"/>
              </a:rPr>
              <a:t>＞</a:t>
            </a:r>
          </a:p>
        </p:txBody>
      </p:sp>
      <p:cxnSp>
        <p:nvCxnSpPr>
          <p:cNvPr id="25" name="直線コネクタ 24">
            <a:extLst>
              <a:ext uri="{FF2B5EF4-FFF2-40B4-BE49-F238E27FC236}">
                <a16:creationId xmlns:a16="http://schemas.microsoft.com/office/drawing/2014/main" id="{6FF5AE84-1F82-4E0A-9F7B-84620C85A169}"/>
              </a:ext>
            </a:extLst>
          </p:cNvPr>
          <p:cNvCxnSpPr/>
          <p:nvPr/>
        </p:nvCxnSpPr>
        <p:spPr>
          <a:xfrm>
            <a:off x="0" y="5810366"/>
            <a:ext cx="91440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FE42EF9F-D00D-4B4B-A293-925795C1B000}"/>
              </a:ext>
            </a:extLst>
          </p:cNvPr>
          <p:cNvSpPr/>
          <p:nvPr/>
        </p:nvSpPr>
        <p:spPr>
          <a:xfrm>
            <a:off x="3567324" y="2133288"/>
            <a:ext cx="469046" cy="126465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02841A12-88CA-536B-5390-1ED9058F440D}"/>
              </a:ext>
            </a:extLst>
          </p:cNvPr>
          <p:cNvSpPr/>
          <p:nvPr/>
        </p:nvSpPr>
        <p:spPr>
          <a:xfrm>
            <a:off x="418454" y="1485410"/>
            <a:ext cx="1449092" cy="422097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6451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F4C1CAC-3C79-45AD-9630-9D42BC0577C3}"/>
              </a:ext>
            </a:extLst>
          </p:cNvPr>
          <p:cNvSpPr/>
          <p:nvPr/>
        </p:nvSpPr>
        <p:spPr>
          <a:xfrm>
            <a:off x="0" y="523543"/>
            <a:ext cx="9144000" cy="180000"/>
          </a:xfrm>
          <a:prstGeom prst="rect">
            <a:avLst/>
          </a:prstGeom>
          <a:gradFill flip="none" rotWithShape="1">
            <a:gsLst>
              <a:gs pos="2857">
                <a:srgbClr val="00246C"/>
              </a:gs>
              <a:gs pos="19000">
                <a:srgbClr val="003399"/>
              </a:gs>
              <a:gs pos="33000">
                <a:srgbClr val="0040C0"/>
              </a:gs>
              <a:gs pos="44000">
                <a:srgbClr val="7D9DDD"/>
              </a:gs>
              <a:gs pos="88000">
                <a:srgbClr val="D9E2F3"/>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F5BE2B99-7B80-486B-B581-A7B5B41A8E69}"/>
              </a:ext>
            </a:extLst>
          </p:cNvPr>
          <p:cNvSpPr txBox="1"/>
          <p:nvPr/>
        </p:nvSpPr>
        <p:spPr>
          <a:xfrm>
            <a:off x="131690" y="47948"/>
            <a:ext cx="8783709" cy="523220"/>
          </a:xfrm>
          <a:prstGeom prst="rect">
            <a:avLst/>
          </a:prstGeom>
          <a:noFill/>
        </p:spPr>
        <p:txBody>
          <a:bodyPr wrap="square" rtlCol="0">
            <a:spAutoFit/>
          </a:bodyPr>
          <a:lstStyle/>
          <a:p>
            <a:r>
              <a:rPr kumimoji="1" lang="en-US" altLang="ja-JP" sz="2800" b="1" dirty="0">
                <a:latin typeface="Times New Roman" panose="02020603050405020304" pitchFamily="18" charset="0"/>
                <a:cs typeface="Times New Roman" panose="02020603050405020304" pitchFamily="18" charset="0"/>
              </a:rPr>
              <a:t>Conjugation of </a:t>
            </a:r>
            <a:r>
              <a:rPr kumimoji="1" lang="en-US" altLang="ja-JP" sz="2800" b="1" dirty="0" err="1">
                <a:latin typeface="Times New Roman" panose="02020603050405020304" pitchFamily="18" charset="0"/>
                <a:cs typeface="Times New Roman" panose="02020603050405020304" pitchFamily="18" charset="0"/>
              </a:rPr>
              <a:t>scFv</a:t>
            </a:r>
            <a:r>
              <a:rPr kumimoji="1" lang="en-US" altLang="ja-JP" sz="2800" b="1" dirty="0">
                <a:latin typeface="Times New Roman" panose="02020603050405020304" pitchFamily="18" charset="0"/>
                <a:cs typeface="Times New Roman" panose="02020603050405020304" pitchFamily="18" charset="0"/>
              </a:rPr>
              <a:t> with NBPs</a:t>
            </a:r>
            <a:endParaRPr kumimoji="1" lang="ja-JP" altLang="en-US" sz="2200" b="1" dirty="0">
              <a:latin typeface="Times New Roman" panose="02020603050405020304" pitchFamily="18" charset="0"/>
              <a:cs typeface="Times New Roman" panose="02020603050405020304" pitchFamily="18" charset="0"/>
            </a:endParaRPr>
          </a:p>
        </p:txBody>
      </p:sp>
      <p:sp>
        <p:nvSpPr>
          <p:cNvPr id="6" name="テキスト ボックス 5">
            <a:extLst>
              <a:ext uri="{FF2B5EF4-FFF2-40B4-BE49-F238E27FC236}">
                <a16:creationId xmlns:a16="http://schemas.microsoft.com/office/drawing/2014/main" id="{107F74C4-58D4-400E-B0AB-AA2791030B08}"/>
              </a:ext>
            </a:extLst>
          </p:cNvPr>
          <p:cNvSpPr txBox="1">
            <a:spLocks noChangeArrowheads="1"/>
          </p:cNvSpPr>
          <p:nvPr/>
        </p:nvSpPr>
        <p:spPr bwMode="auto">
          <a:xfrm>
            <a:off x="93590" y="780756"/>
            <a:ext cx="4378658" cy="400110"/>
          </a:xfrm>
          <a:prstGeom prst="rect">
            <a:avLst/>
          </a:prstGeom>
          <a:solidFill>
            <a:schemeClr val="bg1"/>
          </a:solidFill>
          <a:ln w="28575" cmpd="sng">
            <a:noFill/>
          </a:ln>
        </p:spPr>
        <p:txBody>
          <a:bodyPr wrap="square">
            <a:spAutoFit/>
          </a:bodyPr>
          <a:lstStyle>
            <a:lvl1pPr>
              <a:defRPr sz="8200">
                <a:solidFill>
                  <a:schemeClr val="tx1"/>
                </a:solidFill>
                <a:latin typeface="Arial" panose="020B0604020202020204" pitchFamily="34" charset="0"/>
                <a:cs typeface="Arial" panose="020B0604020202020204" pitchFamily="34" charset="0"/>
              </a:defRPr>
            </a:lvl1pPr>
            <a:lvl2pPr marL="742950" indent="-285750">
              <a:defRPr sz="8200">
                <a:solidFill>
                  <a:schemeClr val="tx1"/>
                </a:solidFill>
                <a:latin typeface="Arial" panose="020B0604020202020204" pitchFamily="34" charset="0"/>
                <a:cs typeface="Arial" panose="020B0604020202020204" pitchFamily="34" charset="0"/>
              </a:defRPr>
            </a:lvl2pPr>
            <a:lvl3pPr marL="1143000" indent="-228600">
              <a:defRPr sz="8200">
                <a:solidFill>
                  <a:schemeClr val="tx1"/>
                </a:solidFill>
                <a:latin typeface="Arial" panose="020B0604020202020204" pitchFamily="34" charset="0"/>
                <a:cs typeface="Arial" panose="020B0604020202020204" pitchFamily="34" charset="0"/>
              </a:defRPr>
            </a:lvl3pPr>
            <a:lvl4pPr marL="1600200" indent="-228600">
              <a:defRPr sz="8200">
                <a:solidFill>
                  <a:schemeClr val="tx1"/>
                </a:solidFill>
                <a:latin typeface="Arial" panose="020B0604020202020204" pitchFamily="34" charset="0"/>
                <a:cs typeface="Arial" panose="020B0604020202020204" pitchFamily="34" charset="0"/>
              </a:defRPr>
            </a:lvl4pPr>
            <a:lvl5pPr marL="2057400" indent="-228600">
              <a:defRPr sz="8200">
                <a:solidFill>
                  <a:schemeClr val="tx1"/>
                </a:solidFill>
                <a:latin typeface="Arial" panose="020B0604020202020204" pitchFamily="34" charset="0"/>
                <a:cs typeface="Arial" panose="020B0604020202020204" pitchFamily="34" charset="0"/>
              </a:defRPr>
            </a:lvl5pPr>
            <a:lvl6pPr marL="2514600" indent="-228600" defTabSz="4175125" eaLnBrk="0" fontAlgn="base" hangingPunct="0">
              <a:spcBef>
                <a:spcPct val="0"/>
              </a:spcBef>
              <a:spcAft>
                <a:spcPct val="0"/>
              </a:spcAft>
              <a:defRPr sz="8200">
                <a:solidFill>
                  <a:schemeClr val="tx1"/>
                </a:solidFill>
                <a:latin typeface="Arial" panose="020B0604020202020204" pitchFamily="34" charset="0"/>
                <a:cs typeface="Arial" panose="020B0604020202020204" pitchFamily="34" charset="0"/>
              </a:defRPr>
            </a:lvl6pPr>
            <a:lvl7pPr marL="2971800" indent="-228600" defTabSz="4175125" eaLnBrk="0" fontAlgn="base" hangingPunct="0">
              <a:spcBef>
                <a:spcPct val="0"/>
              </a:spcBef>
              <a:spcAft>
                <a:spcPct val="0"/>
              </a:spcAft>
              <a:defRPr sz="8200">
                <a:solidFill>
                  <a:schemeClr val="tx1"/>
                </a:solidFill>
                <a:latin typeface="Arial" panose="020B0604020202020204" pitchFamily="34" charset="0"/>
                <a:cs typeface="Arial" panose="020B0604020202020204" pitchFamily="34" charset="0"/>
              </a:defRPr>
            </a:lvl7pPr>
            <a:lvl8pPr marL="3429000" indent="-228600" defTabSz="4175125" eaLnBrk="0" fontAlgn="base" hangingPunct="0">
              <a:spcBef>
                <a:spcPct val="0"/>
              </a:spcBef>
              <a:spcAft>
                <a:spcPct val="0"/>
              </a:spcAft>
              <a:defRPr sz="8200">
                <a:solidFill>
                  <a:schemeClr val="tx1"/>
                </a:solidFill>
                <a:latin typeface="Arial" panose="020B0604020202020204" pitchFamily="34" charset="0"/>
                <a:cs typeface="Arial" panose="020B0604020202020204" pitchFamily="34" charset="0"/>
              </a:defRPr>
            </a:lvl8pPr>
            <a:lvl9pPr marL="3886200" indent="-228600" defTabSz="4175125" eaLnBrk="0" fontAlgn="base" hangingPunct="0">
              <a:spcBef>
                <a:spcPct val="0"/>
              </a:spcBef>
              <a:spcAft>
                <a:spcPct val="0"/>
              </a:spcAft>
              <a:defRPr sz="8200">
                <a:solidFill>
                  <a:schemeClr val="tx1"/>
                </a:solidFill>
                <a:latin typeface="Arial" panose="020B0604020202020204" pitchFamily="34" charset="0"/>
                <a:cs typeface="Arial" panose="020B0604020202020204" pitchFamily="34" charset="0"/>
              </a:defRPr>
            </a:lvl9pPr>
          </a:lstStyle>
          <a:p>
            <a:pPr eaLnBrk="1" hangingPunct="1"/>
            <a:r>
              <a:rPr kumimoji="1" lang="ja-JP" altLang="en-US" sz="2000" b="1">
                <a:latin typeface="Times New Roman" panose="02020603050405020304" pitchFamily="18" charset="0"/>
              </a:rPr>
              <a:t>◆ </a:t>
            </a:r>
            <a:r>
              <a:rPr kumimoji="1" lang="en-US" altLang="ja-JP" sz="2000" b="1" u="sng" dirty="0">
                <a:latin typeface="Times New Roman" panose="02020603050405020304" pitchFamily="18" charset="0"/>
              </a:rPr>
              <a:t>Thiol-maleimide coupling</a:t>
            </a:r>
          </a:p>
        </p:txBody>
      </p:sp>
      <p:pic>
        <p:nvPicPr>
          <p:cNvPr id="7" name="図 6">
            <a:extLst>
              <a:ext uri="{FF2B5EF4-FFF2-40B4-BE49-F238E27FC236}">
                <a16:creationId xmlns:a16="http://schemas.microsoft.com/office/drawing/2014/main" id="{0B407EDC-9099-47E5-A38F-DB74E06595C5}"/>
              </a:ext>
            </a:extLst>
          </p:cNvPr>
          <p:cNvPicPr>
            <a:picLocks noChangeAspect="1"/>
          </p:cNvPicPr>
          <p:nvPr/>
        </p:nvPicPr>
        <p:blipFill>
          <a:blip r:embed="rId3"/>
          <a:stretch>
            <a:fillRect/>
          </a:stretch>
        </p:blipFill>
        <p:spPr>
          <a:xfrm>
            <a:off x="222059" y="1396817"/>
            <a:ext cx="8783709" cy="4841399"/>
          </a:xfrm>
          <a:prstGeom prst="rect">
            <a:avLst/>
          </a:prstGeom>
        </p:spPr>
      </p:pic>
      <p:pic>
        <p:nvPicPr>
          <p:cNvPr id="12" name="Picture 17">
            <a:extLst>
              <a:ext uri="{FF2B5EF4-FFF2-40B4-BE49-F238E27FC236}">
                <a16:creationId xmlns:a16="http://schemas.microsoft.com/office/drawing/2014/main" id="{243C91BC-AE30-4B7D-B3E9-96CD3E4DC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3651" y="4281303"/>
            <a:ext cx="477908" cy="66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a:extLst>
              <a:ext uri="{FF2B5EF4-FFF2-40B4-BE49-F238E27FC236}">
                <a16:creationId xmlns:a16="http://schemas.microsoft.com/office/drawing/2014/main" id="{D76AD20A-5899-485C-B4AF-2FBF69EB322C}"/>
              </a:ext>
            </a:extLst>
          </p:cNvPr>
          <p:cNvSpPr txBox="1"/>
          <p:nvPr/>
        </p:nvSpPr>
        <p:spPr>
          <a:xfrm>
            <a:off x="2011049" y="3736877"/>
            <a:ext cx="543739" cy="276999"/>
          </a:xfrm>
          <a:prstGeom prst="rect">
            <a:avLst/>
          </a:prstGeom>
          <a:noFill/>
        </p:spPr>
        <p:txBody>
          <a:bodyPr wrap="none" rtlCol="0">
            <a:spAutoFit/>
          </a:bodyPr>
          <a:lstStyle/>
          <a:p>
            <a:r>
              <a:rPr kumimoji="1" lang="en-US" altLang="ja-JP" sz="1200" b="1" dirty="0">
                <a:latin typeface="Times New Roman" panose="02020603050405020304" pitchFamily="18" charset="0"/>
                <a:ea typeface="游ゴシック" panose="020B0400000000000000" pitchFamily="50" charset="-128"/>
                <a:cs typeface="Times New Roman" panose="02020603050405020304" pitchFamily="18" charset="0"/>
              </a:rPr>
              <a:t>1:100</a:t>
            </a:r>
          </a:p>
        </p:txBody>
      </p:sp>
      <p:sp>
        <p:nvSpPr>
          <p:cNvPr id="14" name="テキスト ボックス 13">
            <a:extLst>
              <a:ext uri="{FF2B5EF4-FFF2-40B4-BE49-F238E27FC236}">
                <a16:creationId xmlns:a16="http://schemas.microsoft.com/office/drawing/2014/main" id="{D0D52D28-7D5F-4645-9754-D8CBE91C8CD1}"/>
              </a:ext>
            </a:extLst>
          </p:cNvPr>
          <p:cNvSpPr txBox="1"/>
          <p:nvPr/>
        </p:nvSpPr>
        <p:spPr>
          <a:xfrm>
            <a:off x="1458042" y="5682473"/>
            <a:ext cx="543739" cy="276999"/>
          </a:xfrm>
          <a:prstGeom prst="rect">
            <a:avLst/>
          </a:prstGeom>
          <a:noFill/>
        </p:spPr>
        <p:txBody>
          <a:bodyPr wrap="none" rtlCol="0">
            <a:spAutoFit/>
          </a:bodyPr>
          <a:lstStyle/>
          <a:p>
            <a:r>
              <a:rPr kumimoji="1" lang="en-US" altLang="ja-JP" sz="1200" b="1" dirty="0">
                <a:latin typeface="Times New Roman" panose="02020603050405020304" pitchFamily="18" charset="0"/>
                <a:ea typeface="游ゴシック" panose="020B0400000000000000" pitchFamily="50" charset="-128"/>
                <a:cs typeface="Times New Roman" panose="02020603050405020304" pitchFamily="18" charset="0"/>
              </a:rPr>
              <a:t>1:100</a:t>
            </a:r>
          </a:p>
        </p:txBody>
      </p:sp>
      <p:sp>
        <p:nvSpPr>
          <p:cNvPr id="18" name="テキスト ボックス 17">
            <a:extLst>
              <a:ext uri="{FF2B5EF4-FFF2-40B4-BE49-F238E27FC236}">
                <a16:creationId xmlns:a16="http://schemas.microsoft.com/office/drawing/2014/main" id="{99F7F4EF-8AAF-4A80-A72F-78747A05FFA2}"/>
              </a:ext>
            </a:extLst>
          </p:cNvPr>
          <p:cNvSpPr txBox="1"/>
          <p:nvPr/>
        </p:nvSpPr>
        <p:spPr>
          <a:xfrm>
            <a:off x="295544" y="3504823"/>
            <a:ext cx="736099" cy="369332"/>
          </a:xfrm>
          <a:prstGeom prst="rect">
            <a:avLst/>
          </a:prstGeom>
          <a:noFill/>
        </p:spPr>
        <p:txBody>
          <a:bodyPr wrap="none" rtlCol="0">
            <a:spAutoFit/>
          </a:bodyPr>
          <a:lstStyle/>
          <a:p>
            <a:r>
              <a:rPr kumimoji="1" lang="en-US" altLang="ja-JP" b="1" dirty="0">
                <a:latin typeface="Times New Roman" panose="02020603050405020304" pitchFamily="18" charset="0"/>
              </a:rPr>
              <a:t>NBPs</a:t>
            </a:r>
            <a:endParaRPr kumimoji="1" lang="ja-JP" altLang="en-US" b="1" dirty="0">
              <a:latin typeface="Times New Roman" panose="02020603050405020304" pitchFamily="18" charset="0"/>
            </a:endParaRPr>
          </a:p>
        </p:txBody>
      </p:sp>
      <p:sp>
        <p:nvSpPr>
          <p:cNvPr id="20" name="テキスト ボックス 19">
            <a:extLst>
              <a:ext uri="{FF2B5EF4-FFF2-40B4-BE49-F238E27FC236}">
                <a16:creationId xmlns:a16="http://schemas.microsoft.com/office/drawing/2014/main" id="{0D0A1067-0415-4CB1-BD90-B05DD5D3B6C2}"/>
              </a:ext>
            </a:extLst>
          </p:cNvPr>
          <p:cNvSpPr txBox="1"/>
          <p:nvPr/>
        </p:nvSpPr>
        <p:spPr>
          <a:xfrm>
            <a:off x="6630462" y="5878017"/>
            <a:ext cx="1261884" cy="369332"/>
          </a:xfrm>
          <a:prstGeom prst="rect">
            <a:avLst/>
          </a:prstGeom>
          <a:noFill/>
        </p:spPr>
        <p:txBody>
          <a:bodyPr wrap="none" rtlCol="0">
            <a:spAutoFit/>
          </a:bodyPr>
          <a:lstStyle/>
          <a:p>
            <a:r>
              <a:rPr kumimoji="1" lang="en-US" altLang="ja-JP" b="1" dirty="0" err="1">
                <a:latin typeface="Times New Roman" panose="02020603050405020304" pitchFamily="18" charset="0"/>
              </a:rPr>
              <a:t>scFv</a:t>
            </a:r>
            <a:r>
              <a:rPr kumimoji="1" lang="en-US" altLang="ja-JP" b="1" dirty="0">
                <a:latin typeface="Times New Roman" panose="02020603050405020304" pitchFamily="18" charset="0"/>
              </a:rPr>
              <a:t>-NPBs</a:t>
            </a:r>
            <a:endParaRPr kumimoji="1" lang="ja-JP" altLang="en-US" b="1" dirty="0">
              <a:latin typeface="Times New Roman" panose="02020603050405020304" pitchFamily="18" charset="0"/>
            </a:endParaRPr>
          </a:p>
        </p:txBody>
      </p:sp>
      <p:sp>
        <p:nvSpPr>
          <p:cNvPr id="2" name="テキスト ボックス 1">
            <a:extLst>
              <a:ext uri="{FF2B5EF4-FFF2-40B4-BE49-F238E27FC236}">
                <a16:creationId xmlns:a16="http://schemas.microsoft.com/office/drawing/2014/main" id="{C02A64C5-22D7-5F76-204E-FCE6198B3B4D}"/>
              </a:ext>
            </a:extLst>
          </p:cNvPr>
          <p:cNvSpPr txBox="1"/>
          <p:nvPr/>
        </p:nvSpPr>
        <p:spPr>
          <a:xfrm>
            <a:off x="1093999" y="5434725"/>
            <a:ext cx="1370232" cy="200055"/>
          </a:xfrm>
          <a:prstGeom prst="rect">
            <a:avLst/>
          </a:prstGeom>
          <a:solidFill>
            <a:schemeClr val="bg1"/>
          </a:solidFill>
        </p:spPr>
        <p:txBody>
          <a:bodyPr wrap="square" rtlCol="0">
            <a:spAutoFit/>
          </a:bodyPr>
          <a:lstStyle/>
          <a:p>
            <a:r>
              <a:rPr kumimoji="1" lang="en-US" altLang="ja-JP" sz="700" dirty="0" err="1"/>
              <a:t>iminothiolane</a:t>
            </a:r>
            <a:endParaRPr kumimoji="1" lang="ja-JP" altLang="en-US" sz="700"/>
          </a:p>
        </p:txBody>
      </p:sp>
      <p:sp>
        <p:nvSpPr>
          <p:cNvPr id="3" name="テキスト ボックス 2">
            <a:extLst>
              <a:ext uri="{FF2B5EF4-FFF2-40B4-BE49-F238E27FC236}">
                <a16:creationId xmlns:a16="http://schemas.microsoft.com/office/drawing/2014/main" id="{EEB10C54-8ECC-C341-77BB-0DDCF1A8B57D}"/>
              </a:ext>
            </a:extLst>
          </p:cNvPr>
          <p:cNvSpPr txBox="1"/>
          <p:nvPr/>
        </p:nvSpPr>
        <p:spPr>
          <a:xfrm>
            <a:off x="1779115" y="3487692"/>
            <a:ext cx="933088" cy="200055"/>
          </a:xfrm>
          <a:prstGeom prst="rect">
            <a:avLst/>
          </a:prstGeom>
          <a:solidFill>
            <a:schemeClr val="bg1"/>
          </a:solidFill>
        </p:spPr>
        <p:txBody>
          <a:bodyPr wrap="square" rtlCol="0">
            <a:spAutoFit/>
          </a:bodyPr>
          <a:lstStyle/>
          <a:p>
            <a:r>
              <a:rPr kumimoji="1" lang="en-US" altLang="ja-JP" sz="700" dirty="0"/>
              <a:t>SMCC</a:t>
            </a:r>
            <a:endParaRPr kumimoji="1" lang="ja-JP" altLang="en-US" sz="700"/>
          </a:p>
        </p:txBody>
      </p:sp>
      <p:sp>
        <p:nvSpPr>
          <p:cNvPr id="21" name="テキスト ボックス 20">
            <a:extLst>
              <a:ext uri="{FF2B5EF4-FFF2-40B4-BE49-F238E27FC236}">
                <a16:creationId xmlns:a16="http://schemas.microsoft.com/office/drawing/2014/main" id="{AE3AC136-403B-BB0A-174C-200BB3D8D24A}"/>
              </a:ext>
            </a:extLst>
          </p:cNvPr>
          <p:cNvSpPr txBox="1"/>
          <p:nvPr/>
        </p:nvSpPr>
        <p:spPr>
          <a:xfrm>
            <a:off x="4999517" y="5442473"/>
            <a:ext cx="1172042" cy="200055"/>
          </a:xfrm>
          <a:prstGeom prst="rect">
            <a:avLst/>
          </a:prstGeom>
          <a:solidFill>
            <a:schemeClr val="bg1"/>
          </a:solidFill>
        </p:spPr>
        <p:txBody>
          <a:bodyPr wrap="square" rtlCol="0">
            <a:spAutoFit/>
          </a:bodyPr>
          <a:lstStyle/>
          <a:p>
            <a:r>
              <a:rPr kumimoji="1" lang="en-US" altLang="ja-JP" sz="700" dirty="0"/>
              <a:t>Coupling reaction</a:t>
            </a:r>
            <a:endParaRPr kumimoji="1" lang="ja-JP" altLang="en-US" sz="700"/>
          </a:p>
        </p:txBody>
      </p:sp>
    </p:spTree>
    <p:extLst>
      <p:ext uri="{BB962C8B-B14F-4D97-AF65-F5344CB8AC3E}">
        <p14:creationId xmlns:p14="http://schemas.microsoft.com/office/powerpoint/2010/main" val="3585562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858CE28-5D33-45B8-B0CE-CC64FA8559F7}"/>
              </a:ext>
            </a:extLst>
          </p:cNvPr>
          <p:cNvPicPr>
            <a:picLocks noChangeAspect="1"/>
          </p:cNvPicPr>
          <p:nvPr/>
        </p:nvPicPr>
        <p:blipFill rotWithShape="1">
          <a:blip r:embed="rId3"/>
          <a:srcRect l="30500"/>
          <a:stretch/>
        </p:blipFill>
        <p:spPr>
          <a:xfrm>
            <a:off x="4611520" y="1469844"/>
            <a:ext cx="4298045" cy="3002798"/>
          </a:xfrm>
          <a:prstGeom prst="rect">
            <a:avLst/>
          </a:prstGeom>
        </p:spPr>
      </p:pic>
      <p:sp>
        <p:nvSpPr>
          <p:cNvPr id="4" name="テキスト ボックス 3">
            <a:extLst>
              <a:ext uri="{FF2B5EF4-FFF2-40B4-BE49-F238E27FC236}">
                <a16:creationId xmlns:a16="http://schemas.microsoft.com/office/drawing/2014/main" id="{5A3A9F61-BA59-4483-BA7B-80B14B1E19D9}"/>
              </a:ext>
            </a:extLst>
          </p:cNvPr>
          <p:cNvSpPr txBox="1"/>
          <p:nvPr/>
        </p:nvSpPr>
        <p:spPr>
          <a:xfrm>
            <a:off x="131690" y="47948"/>
            <a:ext cx="8783709" cy="523220"/>
          </a:xfrm>
          <a:prstGeom prst="rect">
            <a:avLst/>
          </a:prstGeom>
          <a:noFill/>
        </p:spPr>
        <p:txBody>
          <a:bodyPr wrap="square" rtlCol="0">
            <a:spAutoFit/>
          </a:bodyPr>
          <a:lstStyle/>
          <a:p>
            <a:r>
              <a:rPr kumimoji="1" lang="en-US" altLang="ja-JP" sz="2800" b="1" dirty="0">
                <a:latin typeface="Times New Roman" panose="02020603050405020304" pitchFamily="18" charset="0"/>
                <a:cs typeface="Times New Roman" panose="02020603050405020304" pitchFamily="18" charset="0"/>
              </a:rPr>
              <a:t>Lateral-flow immunoassay using </a:t>
            </a:r>
            <a:r>
              <a:rPr kumimoji="1" lang="en-US" altLang="ja-JP" sz="2800" b="1" dirty="0" err="1">
                <a:latin typeface="Times New Roman" panose="02020603050405020304" pitchFamily="18" charset="0"/>
                <a:cs typeface="Times New Roman" panose="02020603050405020304" pitchFamily="18" charset="0"/>
              </a:rPr>
              <a:t>scFv</a:t>
            </a:r>
            <a:r>
              <a:rPr kumimoji="1" lang="en-US" altLang="ja-JP" sz="2800" b="1" dirty="0">
                <a:latin typeface="Times New Roman" panose="02020603050405020304" pitchFamily="18" charset="0"/>
                <a:cs typeface="Times New Roman" panose="02020603050405020304" pitchFamily="18" charset="0"/>
              </a:rPr>
              <a:t>-NBPs</a:t>
            </a:r>
            <a:endParaRPr kumimoji="1" lang="ja-JP" altLang="en-US" sz="2200" b="1" dirty="0">
              <a:latin typeface="Times New Roman" panose="02020603050405020304" pitchFamily="18" charset="0"/>
              <a:cs typeface="Times New Roman" panose="02020603050405020304" pitchFamily="18" charset="0"/>
            </a:endParaRPr>
          </a:p>
        </p:txBody>
      </p:sp>
      <p:pic>
        <p:nvPicPr>
          <p:cNvPr id="7" name="図 6">
            <a:extLst>
              <a:ext uri="{FF2B5EF4-FFF2-40B4-BE49-F238E27FC236}">
                <a16:creationId xmlns:a16="http://schemas.microsoft.com/office/drawing/2014/main" id="{6909136D-9469-4C63-A5EF-1F952F837325}"/>
              </a:ext>
            </a:extLst>
          </p:cNvPr>
          <p:cNvPicPr>
            <a:picLocks noChangeAspect="1"/>
          </p:cNvPicPr>
          <p:nvPr/>
        </p:nvPicPr>
        <p:blipFill>
          <a:blip r:embed="rId4"/>
          <a:stretch>
            <a:fillRect/>
          </a:stretch>
        </p:blipFill>
        <p:spPr>
          <a:xfrm>
            <a:off x="4217351" y="4993590"/>
            <a:ext cx="1991738" cy="1574801"/>
          </a:xfrm>
          <a:prstGeom prst="rect">
            <a:avLst/>
          </a:prstGeom>
        </p:spPr>
      </p:pic>
      <p:sp>
        <p:nvSpPr>
          <p:cNvPr id="9" name="吹き出し: 角を丸めた四角形 8">
            <a:extLst>
              <a:ext uri="{FF2B5EF4-FFF2-40B4-BE49-F238E27FC236}">
                <a16:creationId xmlns:a16="http://schemas.microsoft.com/office/drawing/2014/main" id="{47316173-E555-40CB-99D3-722F9380CCE4}"/>
              </a:ext>
            </a:extLst>
          </p:cNvPr>
          <p:cNvSpPr/>
          <p:nvPr/>
        </p:nvSpPr>
        <p:spPr>
          <a:xfrm>
            <a:off x="4045848" y="4532242"/>
            <a:ext cx="2349978" cy="2155884"/>
          </a:xfrm>
          <a:prstGeom prst="wedgeRoundRectCallout">
            <a:avLst>
              <a:gd name="adj1" fmla="val -13388"/>
              <a:gd name="adj2" fmla="val -69401"/>
              <a:gd name="adj3" fmla="val 16667"/>
            </a:avLst>
          </a:prstGeom>
          <a:noFill/>
          <a:ln w="19050">
            <a:solidFill>
              <a:srgbClr val="003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 name="図 11">
            <a:extLst>
              <a:ext uri="{FF2B5EF4-FFF2-40B4-BE49-F238E27FC236}">
                <a16:creationId xmlns:a16="http://schemas.microsoft.com/office/drawing/2014/main" id="{EEBBE3AD-9A52-42E9-A933-D7E7DB7F1E35}"/>
              </a:ext>
            </a:extLst>
          </p:cNvPr>
          <p:cNvPicPr>
            <a:picLocks noChangeAspect="1"/>
          </p:cNvPicPr>
          <p:nvPr/>
        </p:nvPicPr>
        <p:blipFill>
          <a:blip r:embed="rId5"/>
          <a:stretch>
            <a:fillRect/>
          </a:stretch>
        </p:blipFill>
        <p:spPr>
          <a:xfrm>
            <a:off x="2090337" y="1469844"/>
            <a:ext cx="319459" cy="2857250"/>
          </a:xfrm>
          <a:prstGeom prst="rect">
            <a:avLst/>
          </a:prstGeom>
        </p:spPr>
      </p:pic>
      <p:sp>
        <p:nvSpPr>
          <p:cNvPr id="13" name="吹き出し: 角を丸めた四角形 12">
            <a:extLst>
              <a:ext uri="{FF2B5EF4-FFF2-40B4-BE49-F238E27FC236}">
                <a16:creationId xmlns:a16="http://schemas.microsoft.com/office/drawing/2014/main" id="{268C0216-0AE5-4AEF-AA54-170AF72B7AEC}"/>
              </a:ext>
            </a:extLst>
          </p:cNvPr>
          <p:cNvSpPr/>
          <p:nvPr/>
        </p:nvSpPr>
        <p:spPr>
          <a:xfrm>
            <a:off x="297704" y="4472643"/>
            <a:ext cx="3380138" cy="2215483"/>
          </a:xfrm>
          <a:prstGeom prst="wedgeRoundRectCallout">
            <a:avLst>
              <a:gd name="adj1" fmla="val 7949"/>
              <a:gd name="adj2" fmla="val -111145"/>
              <a:gd name="adj3" fmla="val 16667"/>
            </a:avLst>
          </a:prstGeom>
          <a:noFill/>
          <a:ln w="19050">
            <a:solidFill>
              <a:srgbClr val="003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吹き出し: 角を丸めた四角形 20">
            <a:extLst>
              <a:ext uri="{FF2B5EF4-FFF2-40B4-BE49-F238E27FC236}">
                <a16:creationId xmlns:a16="http://schemas.microsoft.com/office/drawing/2014/main" id="{2072D69D-8273-4DDA-A24C-CA2AB01D9CB7}"/>
              </a:ext>
            </a:extLst>
          </p:cNvPr>
          <p:cNvSpPr/>
          <p:nvPr/>
        </p:nvSpPr>
        <p:spPr>
          <a:xfrm>
            <a:off x="6652073" y="4532243"/>
            <a:ext cx="2247332" cy="2155884"/>
          </a:xfrm>
          <a:prstGeom prst="wedgeRoundRectCallout">
            <a:avLst>
              <a:gd name="adj1" fmla="val -10333"/>
              <a:gd name="adj2" fmla="val -115519"/>
              <a:gd name="adj3" fmla="val 16667"/>
            </a:avLst>
          </a:prstGeom>
          <a:noFill/>
          <a:ln w="19050">
            <a:solidFill>
              <a:srgbClr val="003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矢印: 上 21">
            <a:extLst>
              <a:ext uri="{FF2B5EF4-FFF2-40B4-BE49-F238E27FC236}">
                <a16:creationId xmlns:a16="http://schemas.microsoft.com/office/drawing/2014/main" id="{E0F77197-B766-46C6-8B17-4443C033E724}"/>
              </a:ext>
            </a:extLst>
          </p:cNvPr>
          <p:cNvSpPr/>
          <p:nvPr/>
        </p:nvSpPr>
        <p:spPr>
          <a:xfrm rot="16200000">
            <a:off x="7994904" y="2671288"/>
            <a:ext cx="218874" cy="59990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CFCFC2A4-8FCE-4B83-AFB0-D1AC5E39D363}"/>
              </a:ext>
            </a:extLst>
          </p:cNvPr>
          <p:cNvSpPr txBox="1"/>
          <p:nvPr/>
        </p:nvSpPr>
        <p:spPr>
          <a:xfrm>
            <a:off x="334102" y="1265551"/>
            <a:ext cx="1827912" cy="338554"/>
          </a:xfrm>
          <a:prstGeom prst="rect">
            <a:avLst/>
          </a:prstGeom>
          <a:noFill/>
        </p:spPr>
        <p:txBody>
          <a:bodyPr wrap="square" rtlCol="0">
            <a:spAutoFit/>
          </a:bodyPr>
          <a:lstStyle/>
          <a:p>
            <a:pPr algn="just"/>
            <a:r>
              <a:rPr lang="en-US" altLang="ja-JP" sz="1600" b="1" dirty="0">
                <a:latin typeface="HGSｺﾞｼｯｸM" panose="020B0600000000000000" pitchFamily="50" charset="-128"/>
                <a:ea typeface="HGSｺﾞｼｯｸM" panose="020B0600000000000000" pitchFamily="50" charset="-128"/>
              </a:rPr>
              <a:t>Immobilization</a:t>
            </a:r>
            <a:endParaRPr lang="en-US" altLang="ja-JP" sz="1600" b="1"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E2FD5F1A-9EB3-4443-B02A-E0DA1FE38BE6}"/>
              </a:ext>
            </a:extLst>
          </p:cNvPr>
          <p:cNvSpPr txBox="1"/>
          <p:nvPr/>
        </p:nvSpPr>
        <p:spPr>
          <a:xfrm>
            <a:off x="96751" y="1848817"/>
            <a:ext cx="1989531" cy="523220"/>
          </a:xfrm>
          <a:prstGeom prst="rect">
            <a:avLst/>
          </a:prstGeom>
          <a:noFill/>
        </p:spPr>
        <p:txBody>
          <a:bodyPr wrap="square" rtlCol="0">
            <a:spAutoFit/>
          </a:bodyPr>
          <a:lstStyle/>
          <a:p>
            <a:r>
              <a:rPr kumimoji="1" lang="en-US" altLang="ja-JP" sz="1400" dirty="0">
                <a:latin typeface="Times New Roman" panose="02020603050405020304" pitchFamily="18" charset="0"/>
                <a:ea typeface="游ゴシック" panose="020B0400000000000000" pitchFamily="50" charset="-128"/>
              </a:rPr>
              <a:t>Ab Conc</a:t>
            </a:r>
            <a:r>
              <a:rPr kumimoji="1" lang="ja-JP" altLang="en-US" sz="1400">
                <a:latin typeface="Times New Roman" panose="02020603050405020304" pitchFamily="18" charset="0"/>
                <a:ea typeface="游ゴシック" panose="020B0400000000000000" pitchFamily="50" charset="-128"/>
              </a:rPr>
              <a:t>：</a:t>
            </a:r>
            <a:r>
              <a:rPr kumimoji="1" lang="en-US" altLang="ja-JP" sz="1400" dirty="0">
                <a:latin typeface="Times New Roman" panose="02020603050405020304" pitchFamily="18" charset="0"/>
                <a:ea typeface="游ゴシック" panose="020B0400000000000000" pitchFamily="50" charset="-128"/>
              </a:rPr>
              <a:t>0.5 </a:t>
            </a:r>
            <a:r>
              <a:rPr lang="en-US" altLang="ja-JP" sz="1400" dirty="0">
                <a:latin typeface="Times New Roman" panose="02020603050405020304" pitchFamily="18" charset="0"/>
                <a:ea typeface="游ゴシック" panose="020B0400000000000000" pitchFamily="50" charset="-128"/>
              </a:rPr>
              <a:t>mg/ml</a:t>
            </a:r>
            <a:endParaRPr kumimoji="1" lang="en-US" altLang="ja-JP" sz="1400" baseline="30000" dirty="0">
              <a:latin typeface="Times New Roman" panose="02020603050405020304" pitchFamily="18" charset="0"/>
              <a:ea typeface="游ゴシック" panose="020B0400000000000000" pitchFamily="50" charset="-128"/>
            </a:endParaRPr>
          </a:p>
          <a:p>
            <a:r>
              <a:rPr lang="en-US" altLang="ja-JP" sz="1400" dirty="0">
                <a:latin typeface="Times New Roman" panose="02020603050405020304" pitchFamily="18" charset="0"/>
                <a:ea typeface="游ゴシック" panose="020B0400000000000000" pitchFamily="50" charset="-128"/>
              </a:rPr>
              <a:t>Spot volume</a:t>
            </a:r>
            <a:r>
              <a:rPr lang="ja-JP" altLang="en-US" sz="1400">
                <a:latin typeface="Times New Roman" panose="02020603050405020304" pitchFamily="18" charset="0"/>
                <a:ea typeface="游ゴシック" panose="020B0400000000000000" pitchFamily="50" charset="-128"/>
              </a:rPr>
              <a:t>：</a:t>
            </a:r>
            <a:r>
              <a:rPr lang="en-US" altLang="ja-JP" sz="1400" dirty="0">
                <a:latin typeface="Times New Roman" panose="02020603050405020304" pitchFamily="18" charset="0"/>
                <a:ea typeface="游ゴシック" panose="020B0400000000000000" pitchFamily="50" charset="-128"/>
              </a:rPr>
              <a:t>2 </a:t>
            </a:r>
            <a:r>
              <a:rPr lang="en-US" altLang="ja-JP" sz="1400" dirty="0" err="1">
                <a:latin typeface="Times New Roman" panose="02020603050405020304" pitchFamily="18" charset="0"/>
                <a:ea typeface="游ゴシック" panose="020B0400000000000000" pitchFamily="50" charset="-128"/>
              </a:rPr>
              <a:t>μl</a:t>
            </a:r>
            <a:endParaRPr lang="en-US" altLang="ja-JP" sz="1400" dirty="0">
              <a:latin typeface="Times New Roman" panose="02020603050405020304" pitchFamily="18" charset="0"/>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CD95BF6C-93C0-456B-9479-D846C95BCC74}"/>
              </a:ext>
            </a:extLst>
          </p:cNvPr>
          <p:cNvSpPr txBox="1"/>
          <p:nvPr/>
        </p:nvSpPr>
        <p:spPr>
          <a:xfrm>
            <a:off x="2818568" y="1265551"/>
            <a:ext cx="2264875" cy="338554"/>
          </a:xfrm>
          <a:prstGeom prst="rect">
            <a:avLst/>
          </a:prstGeom>
          <a:noFill/>
        </p:spPr>
        <p:txBody>
          <a:bodyPr wrap="square" rtlCol="0">
            <a:spAutoFit/>
          </a:bodyPr>
          <a:lstStyle/>
          <a:p>
            <a:pPr algn="just"/>
            <a:r>
              <a:rPr lang="en-US" altLang="ja-JP" sz="1600" b="1" dirty="0">
                <a:latin typeface="游ゴシック" panose="020B0400000000000000" pitchFamily="50" charset="-128"/>
                <a:ea typeface="游ゴシック" panose="020B0400000000000000" pitchFamily="50" charset="-128"/>
              </a:rPr>
              <a:t>Sample application</a:t>
            </a:r>
          </a:p>
        </p:txBody>
      </p:sp>
      <p:sp>
        <p:nvSpPr>
          <p:cNvPr id="27" name="テキスト ボックス 26">
            <a:extLst>
              <a:ext uri="{FF2B5EF4-FFF2-40B4-BE49-F238E27FC236}">
                <a16:creationId xmlns:a16="http://schemas.microsoft.com/office/drawing/2014/main" id="{352E250B-01E7-4807-A415-026CB3F49B64}"/>
              </a:ext>
            </a:extLst>
          </p:cNvPr>
          <p:cNvSpPr txBox="1"/>
          <p:nvPr/>
        </p:nvSpPr>
        <p:spPr>
          <a:xfrm>
            <a:off x="2440276" y="1856768"/>
            <a:ext cx="2487324" cy="769441"/>
          </a:xfrm>
          <a:prstGeom prst="rect">
            <a:avLst/>
          </a:prstGeom>
          <a:noFill/>
        </p:spPr>
        <p:txBody>
          <a:bodyPr wrap="square" rtlCol="0">
            <a:spAutoFit/>
          </a:bodyPr>
          <a:lstStyle/>
          <a:p>
            <a:r>
              <a:rPr kumimoji="1" lang="en-US" altLang="ja-JP" sz="1400" dirty="0">
                <a:latin typeface="Times New Roman" panose="02020603050405020304" pitchFamily="18" charset="0"/>
                <a:ea typeface="游ゴシック" panose="020B0400000000000000" pitchFamily="50" charset="-128"/>
              </a:rPr>
              <a:t>Ag conc</a:t>
            </a:r>
            <a:r>
              <a:rPr kumimoji="1" lang="ja-JP" altLang="en-US" sz="1400">
                <a:latin typeface="Times New Roman" panose="02020603050405020304" pitchFamily="18" charset="0"/>
                <a:ea typeface="游ゴシック" panose="020B0400000000000000" pitchFamily="50" charset="-128"/>
              </a:rPr>
              <a:t>：</a:t>
            </a:r>
            <a:r>
              <a:rPr kumimoji="1" lang="en-US" altLang="ja-JP" sz="1600" dirty="0">
                <a:solidFill>
                  <a:srgbClr val="FF0000"/>
                </a:solidFill>
                <a:latin typeface="Times New Roman" panose="02020603050405020304" pitchFamily="18" charset="0"/>
                <a:ea typeface="游ゴシック" panose="020B0400000000000000" pitchFamily="50" charset="-128"/>
              </a:rPr>
              <a:t>0</a:t>
            </a:r>
            <a:r>
              <a:rPr kumimoji="1" lang="ja-JP" altLang="en-US" sz="1600" dirty="0">
                <a:solidFill>
                  <a:srgbClr val="FF0000"/>
                </a:solidFill>
                <a:latin typeface="Times New Roman" panose="02020603050405020304" pitchFamily="18" charset="0"/>
                <a:ea typeface="游ゴシック" panose="020B0400000000000000" pitchFamily="50" charset="-128"/>
              </a:rPr>
              <a:t>～</a:t>
            </a:r>
            <a:r>
              <a:rPr kumimoji="1" lang="en-US" altLang="ja-JP" sz="1600" dirty="0">
                <a:solidFill>
                  <a:srgbClr val="FF0000"/>
                </a:solidFill>
                <a:latin typeface="Times New Roman" panose="02020603050405020304" pitchFamily="18" charset="0"/>
                <a:ea typeface="游ゴシック" panose="020B0400000000000000" pitchFamily="50" charset="-128"/>
              </a:rPr>
              <a:t>28.4 pfu/ml</a:t>
            </a:r>
            <a:endParaRPr kumimoji="1" lang="en-US" altLang="ja-JP" baseline="30000" dirty="0">
              <a:solidFill>
                <a:srgbClr val="FF0000"/>
              </a:solidFill>
              <a:latin typeface="Times New Roman" panose="02020603050405020304" pitchFamily="18" charset="0"/>
              <a:ea typeface="游ゴシック" panose="020B0400000000000000" pitchFamily="50" charset="-128"/>
            </a:endParaRPr>
          </a:p>
          <a:p>
            <a:r>
              <a:rPr lang="en-US" altLang="ja-JP" sz="1400" dirty="0">
                <a:latin typeface="Times New Roman" panose="02020603050405020304" pitchFamily="18" charset="0"/>
                <a:ea typeface="游ゴシック" panose="020B0400000000000000" pitchFamily="50" charset="-128"/>
              </a:rPr>
              <a:t>Latex conc</a:t>
            </a:r>
            <a:r>
              <a:rPr lang="ja-JP" altLang="en-US" sz="1400">
                <a:latin typeface="Times New Roman" panose="02020603050405020304" pitchFamily="18" charset="0"/>
                <a:ea typeface="游ゴシック" panose="020B0400000000000000" pitchFamily="50" charset="-128"/>
              </a:rPr>
              <a:t>：</a:t>
            </a:r>
            <a:r>
              <a:rPr lang="en-US" altLang="ja-JP" sz="1400" dirty="0">
                <a:latin typeface="Times New Roman" panose="02020603050405020304" pitchFamily="18" charset="0"/>
                <a:ea typeface="游ゴシック" panose="020B0400000000000000" pitchFamily="50" charset="-128"/>
              </a:rPr>
              <a:t>0.0172</a:t>
            </a:r>
            <a:r>
              <a:rPr lang="ja-JP" altLang="en-US" sz="1400" dirty="0">
                <a:latin typeface="Times New Roman" panose="02020603050405020304" pitchFamily="18" charset="0"/>
                <a:ea typeface="游ゴシック" panose="020B0400000000000000" pitchFamily="50" charset="-128"/>
              </a:rPr>
              <a:t>％</a:t>
            </a:r>
            <a:endParaRPr lang="en-US" altLang="ja-JP" sz="1400" dirty="0">
              <a:latin typeface="Times New Roman" panose="02020603050405020304" pitchFamily="18" charset="0"/>
              <a:ea typeface="游ゴシック" panose="020B0400000000000000" pitchFamily="50" charset="-128"/>
            </a:endParaRPr>
          </a:p>
          <a:p>
            <a:r>
              <a:rPr lang="en-US" altLang="ja-JP" sz="1400" dirty="0">
                <a:latin typeface="Times New Roman" panose="02020603050405020304" pitchFamily="18" charset="0"/>
                <a:ea typeface="游ゴシック" panose="020B0400000000000000" pitchFamily="50" charset="-128"/>
              </a:rPr>
              <a:t>Total volume</a:t>
            </a:r>
            <a:r>
              <a:rPr lang="ja-JP" altLang="en-US" sz="1400">
                <a:latin typeface="Times New Roman" panose="02020603050405020304" pitchFamily="18" charset="0"/>
                <a:ea typeface="游ゴシック" panose="020B0400000000000000" pitchFamily="50" charset="-128"/>
              </a:rPr>
              <a:t>：</a:t>
            </a:r>
            <a:r>
              <a:rPr lang="en-US" altLang="ja-JP" sz="1400" dirty="0">
                <a:latin typeface="Times New Roman" panose="02020603050405020304" pitchFamily="18" charset="0"/>
                <a:ea typeface="游ゴシック" panose="020B0400000000000000" pitchFamily="50" charset="-128"/>
              </a:rPr>
              <a:t>100 </a:t>
            </a:r>
            <a:r>
              <a:rPr lang="en-US" altLang="ja-JP" sz="1400" dirty="0" err="1">
                <a:latin typeface="Times New Roman" panose="02020603050405020304" pitchFamily="18" charset="0"/>
                <a:ea typeface="游ゴシック" panose="020B0400000000000000" pitchFamily="50" charset="-128"/>
              </a:rPr>
              <a:t>μl</a:t>
            </a:r>
            <a:endParaRPr kumimoji="1" lang="ja-JP" altLang="en-US" sz="1400" dirty="0">
              <a:latin typeface="Times New Roman" panose="02020603050405020304" pitchFamily="18" charset="0"/>
              <a:ea typeface="游ゴシック" panose="020B0400000000000000" pitchFamily="50" charset="-128"/>
            </a:endParaRPr>
          </a:p>
        </p:txBody>
      </p:sp>
      <p:sp>
        <p:nvSpPr>
          <p:cNvPr id="29" name="矢印: 右 28">
            <a:extLst>
              <a:ext uri="{FF2B5EF4-FFF2-40B4-BE49-F238E27FC236}">
                <a16:creationId xmlns:a16="http://schemas.microsoft.com/office/drawing/2014/main" id="{8793E741-6EDA-49B2-B115-FE7B6AFB0A94}"/>
              </a:ext>
            </a:extLst>
          </p:cNvPr>
          <p:cNvSpPr/>
          <p:nvPr/>
        </p:nvSpPr>
        <p:spPr>
          <a:xfrm>
            <a:off x="5872874" y="3080680"/>
            <a:ext cx="1077328" cy="591713"/>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テキスト ボックス 30">
            <a:extLst>
              <a:ext uri="{FF2B5EF4-FFF2-40B4-BE49-F238E27FC236}">
                <a16:creationId xmlns:a16="http://schemas.microsoft.com/office/drawing/2014/main" id="{70EE202B-5929-43B5-9587-00B5F9BBEF76}"/>
              </a:ext>
            </a:extLst>
          </p:cNvPr>
          <p:cNvSpPr txBox="1"/>
          <p:nvPr/>
        </p:nvSpPr>
        <p:spPr>
          <a:xfrm>
            <a:off x="5872874" y="2801965"/>
            <a:ext cx="848361" cy="338554"/>
          </a:xfrm>
          <a:prstGeom prst="rect">
            <a:avLst/>
          </a:prstGeom>
          <a:noFill/>
        </p:spPr>
        <p:txBody>
          <a:bodyPr wrap="square" rtlCol="0">
            <a:spAutoFit/>
          </a:bodyPr>
          <a:lstStyle/>
          <a:p>
            <a:pPr algn="just"/>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10 min</a:t>
            </a:r>
            <a:endParaRPr lang="en-US" altLang="ja-JP" sz="1600" dirty="0">
              <a:highlight>
                <a:srgbClr val="FFFF00"/>
              </a:highligh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3" name="テキスト ボックス 32">
            <a:extLst>
              <a:ext uri="{FF2B5EF4-FFF2-40B4-BE49-F238E27FC236}">
                <a16:creationId xmlns:a16="http://schemas.microsoft.com/office/drawing/2014/main" id="{41E30935-6246-4F60-A555-6B1A92E1E298}"/>
              </a:ext>
            </a:extLst>
          </p:cNvPr>
          <p:cNvSpPr txBox="1"/>
          <p:nvPr/>
        </p:nvSpPr>
        <p:spPr>
          <a:xfrm>
            <a:off x="5566411" y="1265551"/>
            <a:ext cx="1947804" cy="338554"/>
          </a:xfrm>
          <a:prstGeom prst="rect">
            <a:avLst/>
          </a:prstGeom>
          <a:noFill/>
        </p:spPr>
        <p:txBody>
          <a:bodyPr wrap="square" rtlCol="0">
            <a:spAutoFit/>
          </a:bodyPr>
          <a:lstStyle/>
          <a:p>
            <a:pPr algn="just"/>
            <a:r>
              <a:rPr lang="en-US" altLang="ja-JP" sz="1600" b="1" dirty="0">
                <a:latin typeface="游ゴシック" panose="020B0400000000000000" pitchFamily="50" charset="-128"/>
                <a:ea typeface="HGSｺﾞｼｯｸM" panose="020B0600000000000000" pitchFamily="50" charset="-128"/>
              </a:rPr>
              <a:t>Signal detection</a:t>
            </a:r>
            <a:endParaRPr lang="en-US" altLang="ja-JP" sz="1600" b="1" dirty="0">
              <a:latin typeface="游ゴシック" panose="020B0400000000000000" pitchFamily="50" charset="-128"/>
              <a:ea typeface="游ゴシック" panose="020B0400000000000000" pitchFamily="50" charset="-128"/>
            </a:endParaRPr>
          </a:p>
        </p:txBody>
      </p:sp>
      <p:sp>
        <p:nvSpPr>
          <p:cNvPr id="34" name="矢印: 右 33">
            <a:extLst>
              <a:ext uri="{FF2B5EF4-FFF2-40B4-BE49-F238E27FC236}">
                <a16:creationId xmlns:a16="http://schemas.microsoft.com/office/drawing/2014/main" id="{0E53FA14-5128-4167-B519-D3BABBCD6442}"/>
              </a:ext>
            </a:extLst>
          </p:cNvPr>
          <p:cNvSpPr/>
          <p:nvPr/>
        </p:nvSpPr>
        <p:spPr>
          <a:xfrm>
            <a:off x="3002179" y="3080679"/>
            <a:ext cx="1007656" cy="591713"/>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23">
            <a:extLst>
              <a:ext uri="{FF2B5EF4-FFF2-40B4-BE49-F238E27FC236}">
                <a16:creationId xmlns:a16="http://schemas.microsoft.com/office/drawing/2014/main" id="{2921A0CE-AF62-4CEC-950E-7972D41CD00A}"/>
              </a:ext>
            </a:extLst>
          </p:cNvPr>
          <p:cNvSpPr txBox="1"/>
          <p:nvPr/>
        </p:nvSpPr>
        <p:spPr>
          <a:xfrm>
            <a:off x="156760" y="2629731"/>
            <a:ext cx="1799261" cy="954107"/>
          </a:xfrm>
          <a:prstGeom prst="rect">
            <a:avLst/>
          </a:prstGeom>
          <a:noFill/>
        </p:spPr>
        <p:txBody>
          <a:bodyPr wrap="square" rtlCol="0">
            <a:spAutoFit/>
          </a:bodyPr>
          <a:lstStyle/>
          <a:p>
            <a:r>
              <a:rPr kumimoji="1" lang="ja-JP" altLang="en-US" sz="1400">
                <a:latin typeface="Times New Roman" panose="02020603050405020304" pitchFamily="18" charset="0"/>
                <a:ea typeface="游ゴシック" panose="020B0400000000000000" pitchFamily="50" charset="-128"/>
              </a:rPr>
              <a:t>・</a:t>
            </a:r>
            <a:r>
              <a:rPr kumimoji="1" lang="en-US" altLang="ja-JP" sz="1400" dirty="0" err="1">
                <a:latin typeface="Times New Roman" panose="02020603050405020304" pitchFamily="18" charset="0"/>
                <a:ea typeface="游ゴシック" panose="020B0400000000000000" pitchFamily="50" charset="-128"/>
              </a:rPr>
              <a:t>scFv</a:t>
            </a:r>
            <a:endParaRPr kumimoji="1" lang="en-US" altLang="ja-JP" sz="1400" dirty="0">
              <a:latin typeface="Times New Roman" panose="02020603050405020304" pitchFamily="18" charset="0"/>
              <a:ea typeface="游ゴシック" panose="020B0400000000000000" pitchFamily="50" charset="-128"/>
            </a:endParaRPr>
          </a:p>
          <a:p>
            <a:r>
              <a:rPr kumimoji="1" lang="ja-JP" altLang="en-US" sz="1400">
                <a:latin typeface="Times New Roman" panose="02020603050405020304" pitchFamily="18" charset="0"/>
                <a:ea typeface="游ゴシック" panose="020B0400000000000000" pitchFamily="50" charset="-128"/>
              </a:rPr>
              <a:t>・</a:t>
            </a:r>
            <a:r>
              <a:rPr kumimoji="1" lang="en-US" altLang="ja-JP" sz="1400" dirty="0">
                <a:solidFill>
                  <a:srgbClr val="FF0000"/>
                </a:solidFill>
                <a:latin typeface="Times New Roman" panose="02020603050405020304" pitchFamily="18" charset="0"/>
                <a:ea typeface="游ゴシック" panose="020B0400000000000000" pitchFamily="50" charset="-128"/>
              </a:rPr>
              <a:t>scFv-NBP-1</a:t>
            </a:r>
          </a:p>
          <a:p>
            <a:r>
              <a:rPr kumimoji="1" lang="ja-JP" altLang="en-US" sz="1400">
                <a:latin typeface="Times New Roman" panose="02020603050405020304" pitchFamily="18" charset="0"/>
                <a:ea typeface="游ゴシック" panose="020B0400000000000000" pitchFamily="50" charset="-128"/>
              </a:rPr>
              <a:t>・</a:t>
            </a:r>
            <a:r>
              <a:rPr kumimoji="1" lang="en-US" altLang="ja-JP" sz="1400" dirty="0">
                <a:solidFill>
                  <a:srgbClr val="FF0000"/>
                </a:solidFill>
                <a:latin typeface="Times New Roman" panose="02020603050405020304" pitchFamily="18" charset="0"/>
                <a:ea typeface="游ゴシック" panose="020B0400000000000000" pitchFamily="50" charset="-128"/>
              </a:rPr>
              <a:t>scFv-NBP-2</a:t>
            </a:r>
          </a:p>
          <a:p>
            <a:r>
              <a:rPr kumimoji="1" lang="ja-JP" altLang="en-US" sz="1400" dirty="0">
                <a:latin typeface="Times New Roman" panose="02020603050405020304" pitchFamily="18" charset="0"/>
                <a:ea typeface="游ゴシック" panose="020B0400000000000000" pitchFamily="50" charset="-128"/>
              </a:rPr>
              <a:t>・</a:t>
            </a:r>
            <a:r>
              <a:rPr kumimoji="1" lang="en-US" altLang="ja-JP" sz="1400" dirty="0">
                <a:solidFill>
                  <a:schemeClr val="accent1"/>
                </a:solidFill>
                <a:latin typeface="Times New Roman" panose="02020603050405020304" pitchFamily="18" charset="0"/>
                <a:ea typeface="游ゴシック" panose="020B0400000000000000" pitchFamily="50" charset="-128"/>
              </a:rPr>
              <a:t>Whole Ab</a:t>
            </a:r>
            <a:endParaRPr kumimoji="1" lang="ja-JP" altLang="en-US" sz="1400" dirty="0">
              <a:solidFill>
                <a:schemeClr val="accent1"/>
              </a:solidFill>
              <a:latin typeface="Times New Roman" panose="02020603050405020304" pitchFamily="18" charset="0"/>
              <a:ea typeface="游ゴシック" panose="020B0400000000000000" pitchFamily="50" charset="-128"/>
            </a:endParaRPr>
          </a:p>
        </p:txBody>
      </p:sp>
      <p:sp>
        <p:nvSpPr>
          <p:cNvPr id="28" name="左大かっこ 27">
            <a:extLst>
              <a:ext uri="{FF2B5EF4-FFF2-40B4-BE49-F238E27FC236}">
                <a16:creationId xmlns:a16="http://schemas.microsoft.com/office/drawing/2014/main" id="{646191C7-FA4B-4E99-98C1-F0413D9C83F4}"/>
              </a:ext>
            </a:extLst>
          </p:cNvPr>
          <p:cNvSpPr/>
          <p:nvPr/>
        </p:nvSpPr>
        <p:spPr>
          <a:xfrm>
            <a:off x="181950" y="2629731"/>
            <a:ext cx="60010" cy="940110"/>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32" name="図 31">
            <a:extLst>
              <a:ext uri="{FF2B5EF4-FFF2-40B4-BE49-F238E27FC236}">
                <a16:creationId xmlns:a16="http://schemas.microsoft.com/office/drawing/2014/main" id="{D1A3D16E-8071-44E8-B92A-F8135894382D}"/>
              </a:ext>
            </a:extLst>
          </p:cNvPr>
          <p:cNvPicPr>
            <a:picLocks noChangeAspect="1"/>
          </p:cNvPicPr>
          <p:nvPr/>
        </p:nvPicPr>
        <p:blipFill>
          <a:blip r:embed="rId6"/>
          <a:stretch>
            <a:fillRect/>
          </a:stretch>
        </p:blipFill>
        <p:spPr>
          <a:xfrm>
            <a:off x="7017892" y="4563716"/>
            <a:ext cx="1533530" cy="2124410"/>
          </a:xfrm>
          <a:prstGeom prst="rect">
            <a:avLst/>
          </a:prstGeom>
        </p:spPr>
      </p:pic>
      <p:pic>
        <p:nvPicPr>
          <p:cNvPr id="10" name="図 9">
            <a:extLst>
              <a:ext uri="{FF2B5EF4-FFF2-40B4-BE49-F238E27FC236}">
                <a16:creationId xmlns:a16="http://schemas.microsoft.com/office/drawing/2014/main" id="{975130BB-CC5A-4D67-89EB-32FB223BAD2C}"/>
              </a:ext>
            </a:extLst>
          </p:cNvPr>
          <p:cNvPicPr>
            <a:picLocks noChangeAspect="1"/>
          </p:cNvPicPr>
          <p:nvPr/>
        </p:nvPicPr>
        <p:blipFill>
          <a:blip r:embed="rId7"/>
          <a:stretch>
            <a:fillRect/>
          </a:stretch>
        </p:blipFill>
        <p:spPr>
          <a:xfrm>
            <a:off x="391762" y="4530841"/>
            <a:ext cx="1596011" cy="1255560"/>
          </a:xfrm>
          <a:prstGeom prst="rect">
            <a:avLst/>
          </a:prstGeom>
        </p:spPr>
      </p:pic>
      <p:pic>
        <p:nvPicPr>
          <p:cNvPr id="11" name="図 10">
            <a:extLst>
              <a:ext uri="{FF2B5EF4-FFF2-40B4-BE49-F238E27FC236}">
                <a16:creationId xmlns:a16="http://schemas.microsoft.com/office/drawing/2014/main" id="{F4A61C17-EFF7-4AEB-8783-4FDD23BC3309}"/>
              </a:ext>
            </a:extLst>
          </p:cNvPr>
          <p:cNvPicPr>
            <a:picLocks noChangeAspect="1"/>
          </p:cNvPicPr>
          <p:nvPr/>
        </p:nvPicPr>
        <p:blipFill>
          <a:blip r:embed="rId8"/>
          <a:stretch>
            <a:fillRect/>
          </a:stretch>
        </p:blipFill>
        <p:spPr>
          <a:xfrm>
            <a:off x="907397" y="5800027"/>
            <a:ext cx="1612855" cy="875179"/>
          </a:xfrm>
          <a:prstGeom prst="rect">
            <a:avLst/>
          </a:prstGeom>
        </p:spPr>
      </p:pic>
      <p:pic>
        <p:nvPicPr>
          <p:cNvPr id="15" name="図 14">
            <a:extLst>
              <a:ext uri="{FF2B5EF4-FFF2-40B4-BE49-F238E27FC236}">
                <a16:creationId xmlns:a16="http://schemas.microsoft.com/office/drawing/2014/main" id="{F489A1F1-EFB1-4AB9-97EB-84881B609990}"/>
              </a:ext>
            </a:extLst>
          </p:cNvPr>
          <p:cNvPicPr>
            <a:picLocks noChangeAspect="1"/>
          </p:cNvPicPr>
          <p:nvPr/>
        </p:nvPicPr>
        <p:blipFill>
          <a:blip r:embed="rId9"/>
          <a:stretch>
            <a:fillRect/>
          </a:stretch>
        </p:blipFill>
        <p:spPr>
          <a:xfrm>
            <a:off x="2060155" y="4579757"/>
            <a:ext cx="1545305" cy="1456468"/>
          </a:xfrm>
          <a:prstGeom prst="rect">
            <a:avLst/>
          </a:prstGeom>
        </p:spPr>
      </p:pic>
    </p:spTree>
    <p:extLst>
      <p:ext uri="{BB962C8B-B14F-4D97-AF65-F5344CB8AC3E}">
        <p14:creationId xmlns:p14="http://schemas.microsoft.com/office/powerpoint/2010/main" val="3452051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FC09B67-5435-1404-EEB1-B5A8D86F5DE1}"/>
              </a:ext>
            </a:extLst>
          </p:cNvPr>
          <p:cNvSpPr txBox="1"/>
          <p:nvPr/>
        </p:nvSpPr>
        <p:spPr>
          <a:xfrm>
            <a:off x="223029" y="264184"/>
            <a:ext cx="5990358" cy="523220"/>
          </a:xfrm>
          <a:prstGeom prst="rect">
            <a:avLst/>
          </a:prstGeom>
          <a:noFill/>
        </p:spPr>
        <p:txBody>
          <a:bodyPr wrap="none" rtlCol="0">
            <a:spAutoFit/>
          </a:bodyPr>
          <a:lstStyle/>
          <a:p>
            <a:r>
              <a:rPr kumimoji="1" lang="en-US" altLang="ja-JP" sz="2800" dirty="0"/>
              <a:t>Formation </a:t>
            </a:r>
            <a:r>
              <a:rPr lang="en-US" altLang="ja-JP" sz="2800" dirty="0"/>
              <a:t>of  single-chain </a:t>
            </a:r>
            <a:r>
              <a:rPr lang="en-US" altLang="ja-JP" sz="2800" dirty="0" err="1"/>
              <a:t>Fv</a:t>
            </a:r>
            <a:r>
              <a:rPr lang="en-US" altLang="ja-JP" sz="2800" dirty="0"/>
              <a:t> antibodies</a:t>
            </a:r>
            <a:endParaRPr kumimoji="1" lang="en-US" altLang="ja-JP" sz="2800" dirty="0"/>
          </a:p>
        </p:txBody>
      </p:sp>
      <p:sp>
        <p:nvSpPr>
          <p:cNvPr id="15" name="テキスト ボックス 14">
            <a:extLst>
              <a:ext uri="{FF2B5EF4-FFF2-40B4-BE49-F238E27FC236}">
                <a16:creationId xmlns:a16="http://schemas.microsoft.com/office/drawing/2014/main" id="{7C4C3FEB-4C7E-4B93-FB13-95BB7EDA5C0C}"/>
              </a:ext>
            </a:extLst>
          </p:cNvPr>
          <p:cNvSpPr txBox="1"/>
          <p:nvPr/>
        </p:nvSpPr>
        <p:spPr>
          <a:xfrm>
            <a:off x="630346" y="916148"/>
            <a:ext cx="6216254" cy="369332"/>
          </a:xfrm>
          <a:prstGeom prst="rect">
            <a:avLst/>
          </a:prstGeom>
          <a:noFill/>
        </p:spPr>
        <p:txBody>
          <a:bodyPr wrap="none" rtlCol="0">
            <a:spAutoFit/>
          </a:bodyPr>
          <a:lstStyle/>
          <a:p>
            <a:r>
              <a:rPr lang="en-US" altLang="ja-JP" dirty="0"/>
              <a:t>Fusion protein that VH and VL genes were genetically connected.</a:t>
            </a:r>
            <a:endParaRPr kumimoji="1" lang="ja-JP" altLang="en-US"/>
          </a:p>
        </p:txBody>
      </p:sp>
      <p:grpSp>
        <p:nvGrpSpPr>
          <p:cNvPr id="53" name="グループ化 52">
            <a:extLst>
              <a:ext uri="{FF2B5EF4-FFF2-40B4-BE49-F238E27FC236}">
                <a16:creationId xmlns:a16="http://schemas.microsoft.com/office/drawing/2014/main" id="{89520577-819B-4733-BBA9-36B606E4ACED}"/>
              </a:ext>
            </a:extLst>
          </p:cNvPr>
          <p:cNvGrpSpPr/>
          <p:nvPr/>
        </p:nvGrpSpPr>
        <p:grpSpPr>
          <a:xfrm>
            <a:off x="4413580" y="1502267"/>
            <a:ext cx="3147805" cy="4465780"/>
            <a:chOff x="5051625" y="2204308"/>
            <a:chExt cx="3147805" cy="4465780"/>
          </a:xfrm>
        </p:grpSpPr>
        <p:sp>
          <p:nvSpPr>
            <p:cNvPr id="25" name="テキスト ボックス 24">
              <a:extLst>
                <a:ext uri="{FF2B5EF4-FFF2-40B4-BE49-F238E27FC236}">
                  <a16:creationId xmlns:a16="http://schemas.microsoft.com/office/drawing/2014/main" id="{CB938BF9-898E-7A41-AAEC-EFC2B225DFF6}"/>
                </a:ext>
              </a:extLst>
            </p:cNvPr>
            <p:cNvSpPr txBox="1"/>
            <p:nvPr/>
          </p:nvSpPr>
          <p:spPr>
            <a:xfrm>
              <a:off x="5713586" y="2204308"/>
              <a:ext cx="1737912" cy="369332"/>
            </a:xfrm>
            <a:prstGeom prst="rect">
              <a:avLst/>
            </a:prstGeom>
            <a:noFill/>
          </p:spPr>
          <p:txBody>
            <a:bodyPr wrap="none" rtlCol="0">
              <a:spAutoFit/>
            </a:bodyPr>
            <a:lstStyle/>
            <a:p>
              <a:r>
                <a:rPr lang="en-US" altLang="ja-JP" dirty="0"/>
                <a:t>Gene expression</a:t>
              </a:r>
              <a:endParaRPr kumimoji="1" lang="ja-JP" altLang="en-US"/>
            </a:p>
          </p:txBody>
        </p:sp>
        <p:sp>
          <p:nvSpPr>
            <p:cNvPr id="26" name="テキスト ボックス 25">
              <a:extLst>
                <a:ext uri="{FF2B5EF4-FFF2-40B4-BE49-F238E27FC236}">
                  <a16:creationId xmlns:a16="http://schemas.microsoft.com/office/drawing/2014/main" id="{BACF3B52-1A38-FEC5-B9B1-C6E5B65C39EA}"/>
                </a:ext>
              </a:extLst>
            </p:cNvPr>
            <p:cNvSpPr txBox="1"/>
            <p:nvPr/>
          </p:nvSpPr>
          <p:spPr>
            <a:xfrm>
              <a:off x="5975004" y="2840883"/>
              <a:ext cx="1215076" cy="369332"/>
            </a:xfrm>
            <a:prstGeom prst="rect">
              <a:avLst/>
            </a:prstGeom>
            <a:noFill/>
          </p:spPr>
          <p:txBody>
            <a:bodyPr wrap="none" rtlCol="0">
              <a:spAutoFit/>
            </a:bodyPr>
            <a:lstStyle/>
            <a:p>
              <a:r>
                <a:rPr lang="en-US" altLang="ja-JP" dirty="0"/>
                <a:t>Translation</a:t>
              </a:r>
              <a:endParaRPr kumimoji="1" lang="ja-JP" altLang="en-US"/>
            </a:p>
          </p:txBody>
        </p:sp>
        <p:sp>
          <p:nvSpPr>
            <p:cNvPr id="27" name="テキスト ボックス 26">
              <a:extLst>
                <a:ext uri="{FF2B5EF4-FFF2-40B4-BE49-F238E27FC236}">
                  <a16:creationId xmlns:a16="http://schemas.microsoft.com/office/drawing/2014/main" id="{CC016F97-2D7C-4EB7-9333-10A3FFF380CB}"/>
                </a:ext>
              </a:extLst>
            </p:cNvPr>
            <p:cNvSpPr txBox="1"/>
            <p:nvPr/>
          </p:nvSpPr>
          <p:spPr>
            <a:xfrm>
              <a:off x="6148737" y="3477458"/>
              <a:ext cx="867610" cy="369332"/>
            </a:xfrm>
            <a:prstGeom prst="rect">
              <a:avLst/>
            </a:prstGeom>
            <a:noFill/>
          </p:spPr>
          <p:txBody>
            <a:bodyPr wrap="none" rtlCol="0">
              <a:spAutoFit/>
            </a:bodyPr>
            <a:lstStyle/>
            <a:p>
              <a:r>
                <a:rPr kumimoji="1" lang="en-US" altLang="ja-JP" dirty="0"/>
                <a:t>Folding</a:t>
              </a:r>
              <a:endParaRPr kumimoji="1" lang="ja-JP" altLang="en-US"/>
            </a:p>
          </p:txBody>
        </p:sp>
        <p:sp>
          <p:nvSpPr>
            <p:cNvPr id="28" name="テキスト ボックス 27">
              <a:extLst>
                <a:ext uri="{FF2B5EF4-FFF2-40B4-BE49-F238E27FC236}">
                  <a16:creationId xmlns:a16="http://schemas.microsoft.com/office/drawing/2014/main" id="{EC805310-8BBD-CC61-DA79-A1F2AB927DE1}"/>
                </a:ext>
              </a:extLst>
            </p:cNvPr>
            <p:cNvSpPr txBox="1"/>
            <p:nvPr/>
          </p:nvSpPr>
          <p:spPr>
            <a:xfrm>
              <a:off x="5143337" y="4114033"/>
              <a:ext cx="3056093" cy="369332"/>
            </a:xfrm>
            <a:prstGeom prst="rect">
              <a:avLst/>
            </a:prstGeom>
            <a:solidFill>
              <a:schemeClr val="bg1"/>
            </a:solidFill>
          </p:spPr>
          <p:txBody>
            <a:bodyPr wrap="none" rtlCol="0">
              <a:spAutoFit/>
            </a:bodyPr>
            <a:lstStyle/>
            <a:p>
              <a:r>
                <a:rPr kumimoji="1" lang="en-US" altLang="ja-JP" dirty="0">
                  <a:solidFill>
                    <a:schemeClr val="tx1">
                      <a:lumMod val="50000"/>
                      <a:lumOff val="50000"/>
                    </a:schemeClr>
                  </a:solidFill>
                </a:rPr>
                <a:t>Post-translational modification</a:t>
              </a:r>
              <a:endParaRPr kumimoji="1" lang="ja-JP" altLang="en-US">
                <a:solidFill>
                  <a:schemeClr val="tx1">
                    <a:lumMod val="50000"/>
                    <a:lumOff val="50000"/>
                  </a:schemeClr>
                </a:solidFill>
              </a:endParaRPr>
            </a:p>
          </p:txBody>
        </p:sp>
        <p:cxnSp>
          <p:nvCxnSpPr>
            <p:cNvPr id="30" name="直線矢印コネクタ 29">
              <a:extLst>
                <a:ext uri="{FF2B5EF4-FFF2-40B4-BE49-F238E27FC236}">
                  <a16:creationId xmlns:a16="http://schemas.microsoft.com/office/drawing/2014/main" id="{7BE15B02-DABC-0132-58C7-AC040A3D2855}"/>
                </a:ext>
              </a:extLst>
            </p:cNvPr>
            <p:cNvCxnSpPr>
              <a:stCxn id="25" idx="2"/>
              <a:endCxn id="26" idx="0"/>
            </p:cNvCxnSpPr>
            <p:nvPr/>
          </p:nvCxnSpPr>
          <p:spPr>
            <a:xfrm>
              <a:off x="6582542" y="2573640"/>
              <a:ext cx="0" cy="267243"/>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0A5E5620-1682-3990-A7E0-E8FEF6BE15C2}"/>
                </a:ext>
              </a:extLst>
            </p:cNvPr>
            <p:cNvCxnSpPr/>
            <p:nvPr/>
          </p:nvCxnSpPr>
          <p:spPr>
            <a:xfrm>
              <a:off x="6579672" y="3210215"/>
              <a:ext cx="0" cy="267243"/>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C99DB555-7AA7-B211-5ABA-3D18DFC2F790}"/>
                </a:ext>
              </a:extLst>
            </p:cNvPr>
            <p:cNvCxnSpPr/>
            <p:nvPr/>
          </p:nvCxnSpPr>
          <p:spPr>
            <a:xfrm>
              <a:off x="6579672" y="3846790"/>
              <a:ext cx="0" cy="267243"/>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5E90EA9F-1E46-1957-9C74-BCBEFB6D127F}"/>
                </a:ext>
              </a:extLst>
            </p:cNvPr>
            <p:cNvSpPr txBox="1"/>
            <p:nvPr/>
          </p:nvSpPr>
          <p:spPr>
            <a:xfrm>
              <a:off x="6061245" y="4750608"/>
              <a:ext cx="1128835" cy="369332"/>
            </a:xfrm>
            <a:prstGeom prst="rect">
              <a:avLst/>
            </a:prstGeom>
            <a:noFill/>
          </p:spPr>
          <p:txBody>
            <a:bodyPr wrap="none" rtlCol="0">
              <a:spAutoFit/>
            </a:bodyPr>
            <a:lstStyle/>
            <a:p>
              <a:r>
                <a:rPr kumimoji="1" lang="en-US" altLang="ja-JP" dirty="0">
                  <a:solidFill>
                    <a:schemeClr val="tx1">
                      <a:lumMod val="50000"/>
                      <a:lumOff val="50000"/>
                    </a:schemeClr>
                  </a:solidFill>
                </a:rPr>
                <a:t>Assembly </a:t>
              </a:r>
              <a:endParaRPr kumimoji="1" lang="ja-JP" altLang="en-US">
                <a:solidFill>
                  <a:schemeClr val="tx1">
                    <a:lumMod val="50000"/>
                    <a:lumOff val="50000"/>
                  </a:schemeClr>
                </a:solidFill>
              </a:endParaRPr>
            </a:p>
          </p:txBody>
        </p:sp>
        <p:cxnSp>
          <p:nvCxnSpPr>
            <p:cNvPr id="34" name="直線矢印コネクタ 33">
              <a:extLst>
                <a:ext uri="{FF2B5EF4-FFF2-40B4-BE49-F238E27FC236}">
                  <a16:creationId xmlns:a16="http://schemas.microsoft.com/office/drawing/2014/main" id="{6E568D50-5692-F76A-19BA-8822125B7E2E}"/>
                </a:ext>
              </a:extLst>
            </p:cNvPr>
            <p:cNvCxnSpPr/>
            <p:nvPr/>
          </p:nvCxnSpPr>
          <p:spPr>
            <a:xfrm>
              <a:off x="6579672" y="4483365"/>
              <a:ext cx="0" cy="267243"/>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059AF982-6F8E-BAF3-8F63-A5B9E3FA281D}"/>
                </a:ext>
              </a:extLst>
            </p:cNvPr>
            <p:cNvSpPr txBox="1"/>
            <p:nvPr/>
          </p:nvSpPr>
          <p:spPr>
            <a:xfrm>
              <a:off x="5975725" y="6023757"/>
              <a:ext cx="1457002" cy="646331"/>
            </a:xfrm>
            <a:prstGeom prst="rect">
              <a:avLst/>
            </a:prstGeom>
            <a:noFill/>
          </p:spPr>
          <p:txBody>
            <a:bodyPr wrap="none" rtlCol="0">
              <a:spAutoFit/>
            </a:bodyPr>
            <a:lstStyle/>
            <a:p>
              <a:pPr algn="ctr"/>
              <a:r>
                <a:rPr kumimoji="1" lang="en-US" altLang="ja-JP" dirty="0"/>
                <a:t>Host </a:t>
              </a:r>
              <a:r>
                <a:rPr lang="en-US" altLang="ja-JP" dirty="0"/>
                <a:t>cell</a:t>
              </a:r>
              <a:r>
                <a:rPr kumimoji="1" lang="en-US" altLang="ja-JP" dirty="0"/>
                <a:t>: Any</a:t>
              </a:r>
            </a:p>
            <a:p>
              <a:pPr algn="ctr"/>
              <a:r>
                <a:rPr kumimoji="1" lang="en-US" altLang="ja-JP" dirty="0"/>
                <a:t> (Ex. E.coli)</a:t>
              </a:r>
            </a:p>
          </p:txBody>
        </p:sp>
        <p:cxnSp>
          <p:nvCxnSpPr>
            <p:cNvPr id="37" name="直線矢印コネクタ 36">
              <a:extLst>
                <a:ext uri="{FF2B5EF4-FFF2-40B4-BE49-F238E27FC236}">
                  <a16:creationId xmlns:a16="http://schemas.microsoft.com/office/drawing/2014/main" id="{DAE8F6DB-ABE8-3C5C-3A58-BBFA740EECFF}"/>
                </a:ext>
              </a:extLst>
            </p:cNvPr>
            <p:cNvCxnSpPr/>
            <p:nvPr/>
          </p:nvCxnSpPr>
          <p:spPr>
            <a:xfrm>
              <a:off x="6579672" y="5119940"/>
              <a:ext cx="0" cy="267243"/>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568D80D0-4F82-BF4E-83B7-AA14913225FB}"/>
                </a:ext>
              </a:extLst>
            </p:cNvPr>
            <p:cNvSpPr txBox="1"/>
            <p:nvPr/>
          </p:nvSpPr>
          <p:spPr>
            <a:xfrm>
              <a:off x="6119706" y="5397193"/>
              <a:ext cx="919932" cy="369332"/>
            </a:xfrm>
            <a:prstGeom prst="rect">
              <a:avLst/>
            </a:prstGeom>
            <a:noFill/>
          </p:spPr>
          <p:txBody>
            <a:bodyPr wrap="none" rtlCol="0">
              <a:spAutoFit/>
            </a:bodyPr>
            <a:lstStyle/>
            <a:p>
              <a:r>
                <a:rPr kumimoji="1" lang="en-US" altLang="ja-JP" dirty="0">
                  <a:solidFill>
                    <a:srgbClr val="3333FF"/>
                  </a:solidFill>
                </a:rPr>
                <a:t>Product</a:t>
              </a:r>
              <a:endParaRPr kumimoji="1" lang="ja-JP" altLang="en-US">
                <a:solidFill>
                  <a:srgbClr val="3333FF"/>
                </a:solidFill>
              </a:endParaRPr>
            </a:p>
          </p:txBody>
        </p:sp>
        <p:grpSp>
          <p:nvGrpSpPr>
            <p:cNvPr id="46" name="グループ化 45">
              <a:extLst>
                <a:ext uri="{FF2B5EF4-FFF2-40B4-BE49-F238E27FC236}">
                  <a16:creationId xmlns:a16="http://schemas.microsoft.com/office/drawing/2014/main" id="{BB53E517-12EC-AA8A-B6C3-CA6F15C7A9AE}"/>
                </a:ext>
              </a:extLst>
            </p:cNvPr>
            <p:cNvGrpSpPr/>
            <p:nvPr/>
          </p:nvGrpSpPr>
          <p:grpSpPr>
            <a:xfrm>
              <a:off x="5051625" y="4056611"/>
              <a:ext cx="3056093" cy="1120750"/>
              <a:chOff x="5143337" y="3999190"/>
              <a:chExt cx="3056093" cy="1120750"/>
            </a:xfrm>
          </p:grpSpPr>
          <p:cxnSp>
            <p:nvCxnSpPr>
              <p:cNvPr id="29" name="直線コネクタ 28">
                <a:extLst>
                  <a:ext uri="{FF2B5EF4-FFF2-40B4-BE49-F238E27FC236}">
                    <a16:creationId xmlns:a16="http://schemas.microsoft.com/office/drawing/2014/main" id="{8ABB3B02-43F1-FC99-419B-771BB031C598}"/>
                  </a:ext>
                </a:extLst>
              </p:cNvPr>
              <p:cNvCxnSpPr>
                <a:cxnSpLocks/>
              </p:cNvCxnSpPr>
              <p:nvPr/>
            </p:nvCxnSpPr>
            <p:spPr>
              <a:xfrm>
                <a:off x="5143337" y="3999190"/>
                <a:ext cx="3056093" cy="112075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33EC6681-CAA2-2C04-6251-4097BB03672D}"/>
                  </a:ext>
                </a:extLst>
              </p:cNvPr>
              <p:cNvCxnSpPr>
                <a:cxnSpLocks/>
              </p:cNvCxnSpPr>
              <p:nvPr/>
            </p:nvCxnSpPr>
            <p:spPr>
              <a:xfrm flipV="1">
                <a:off x="5143337" y="3999190"/>
                <a:ext cx="3056093" cy="112075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48" name="図 47">
            <a:extLst>
              <a:ext uri="{FF2B5EF4-FFF2-40B4-BE49-F238E27FC236}">
                <a16:creationId xmlns:a16="http://schemas.microsoft.com/office/drawing/2014/main" id="{4124AAEC-0403-EDCD-05EC-8FC965846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956" y="2388204"/>
            <a:ext cx="2285811" cy="2285811"/>
          </a:xfrm>
          <a:prstGeom prst="rect">
            <a:avLst/>
          </a:prstGeom>
        </p:spPr>
      </p:pic>
      <p:grpSp>
        <p:nvGrpSpPr>
          <p:cNvPr id="52" name="グループ化 51">
            <a:extLst>
              <a:ext uri="{FF2B5EF4-FFF2-40B4-BE49-F238E27FC236}">
                <a16:creationId xmlns:a16="http://schemas.microsoft.com/office/drawing/2014/main" id="{9DA84DF7-64FA-7388-77CC-2E4489BB1786}"/>
              </a:ext>
            </a:extLst>
          </p:cNvPr>
          <p:cNvGrpSpPr/>
          <p:nvPr/>
        </p:nvGrpSpPr>
        <p:grpSpPr>
          <a:xfrm>
            <a:off x="688205" y="1502267"/>
            <a:ext cx="2176741" cy="411480"/>
            <a:chOff x="688205" y="1502267"/>
            <a:chExt cx="2176741" cy="411480"/>
          </a:xfrm>
        </p:grpSpPr>
        <p:grpSp>
          <p:nvGrpSpPr>
            <p:cNvPr id="3" name="グループ化 2">
              <a:extLst>
                <a:ext uri="{FF2B5EF4-FFF2-40B4-BE49-F238E27FC236}">
                  <a16:creationId xmlns:a16="http://schemas.microsoft.com/office/drawing/2014/main" id="{A716E476-3AF7-B1D9-C4BC-0583D8861176}"/>
                </a:ext>
              </a:extLst>
            </p:cNvPr>
            <p:cNvGrpSpPr/>
            <p:nvPr/>
          </p:nvGrpSpPr>
          <p:grpSpPr>
            <a:xfrm>
              <a:off x="688205" y="1502267"/>
              <a:ext cx="894410" cy="411480"/>
              <a:chOff x="688205" y="1502267"/>
              <a:chExt cx="894410" cy="411480"/>
            </a:xfrm>
          </p:grpSpPr>
          <p:sp>
            <p:nvSpPr>
              <p:cNvPr id="11" name="正方形/長方形 10">
                <a:extLst>
                  <a:ext uri="{FF2B5EF4-FFF2-40B4-BE49-F238E27FC236}">
                    <a16:creationId xmlns:a16="http://schemas.microsoft.com/office/drawing/2014/main" id="{54B2B5CA-9F47-A79C-4918-13345E96A22E}"/>
                  </a:ext>
                </a:extLst>
              </p:cNvPr>
              <p:cNvSpPr/>
              <p:nvPr/>
            </p:nvSpPr>
            <p:spPr>
              <a:xfrm>
                <a:off x="1038725" y="1502267"/>
                <a:ext cx="543890" cy="4114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D3D4C944-60ED-769D-77AF-3A5636F5F61D}"/>
                  </a:ext>
                </a:extLst>
              </p:cNvPr>
              <p:cNvSpPr/>
              <p:nvPr/>
            </p:nvSpPr>
            <p:spPr>
              <a:xfrm>
                <a:off x="688205" y="1502267"/>
                <a:ext cx="350520" cy="411480"/>
              </a:xfrm>
              <a:prstGeom prst="rect">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F7C58CEB-5146-DD73-EDB4-60FFE1CAA5A8}"/>
                </a:ext>
              </a:extLst>
            </p:cNvPr>
            <p:cNvGrpSpPr/>
            <p:nvPr/>
          </p:nvGrpSpPr>
          <p:grpSpPr>
            <a:xfrm>
              <a:off x="1970536" y="1502267"/>
              <a:ext cx="894410" cy="411480"/>
              <a:chOff x="688205" y="1502267"/>
              <a:chExt cx="894410" cy="411480"/>
            </a:xfrm>
          </p:grpSpPr>
          <p:sp>
            <p:nvSpPr>
              <p:cNvPr id="10" name="正方形/長方形 9">
                <a:extLst>
                  <a:ext uri="{FF2B5EF4-FFF2-40B4-BE49-F238E27FC236}">
                    <a16:creationId xmlns:a16="http://schemas.microsoft.com/office/drawing/2014/main" id="{31F5CC5E-A385-2278-CF01-5E77FCF47D42}"/>
                  </a:ext>
                </a:extLst>
              </p:cNvPr>
              <p:cNvSpPr/>
              <p:nvPr/>
            </p:nvSpPr>
            <p:spPr>
              <a:xfrm>
                <a:off x="1038725" y="1502267"/>
                <a:ext cx="543890" cy="41148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287F5EF3-1D91-2431-95AF-A42112105832}"/>
                  </a:ext>
                </a:extLst>
              </p:cNvPr>
              <p:cNvSpPr/>
              <p:nvPr/>
            </p:nvSpPr>
            <p:spPr>
              <a:xfrm>
                <a:off x="688205" y="1502267"/>
                <a:ext cx="350520" cy="411480"/>
              </a:xfrm>
              <a:prstGeom prst="rect">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0" name="直線コネクタ 49">
              <a:extLst>
                <a:ext uri="{FF2B5EF4-FFF2-40B4-BE49-F238E27FC236}">
                  <a16:creationId xmlns:a16="http://schemas.microsoft.com/office/drawing/2014/main" id="{CCD71D5B-7223-9644-8BB1-E5D7EE4B4911}"/>
                </a:ext>
              </a:extLst>
            </p:cNvPr>
            <p:cNvCxnSpPr>
              <a:stCxn id="11" idx="3"/>
              <a:endCxn id="13" idx="1"/>
            </p:cNvCxnSpPr>
            <p:nvPr/>
          </p:nvCxnSpPr>
          <p:spPr>
            <a:xfrm>
              <a:off x="1582615" y="1708007"/>
              <a:ext cx="387921" cy="0"/>
            </a:xfrm>
            <a:prstGeom prst="line">
              <a:avLst/>
            </a:prstGeom>
            <a:ln w="44450">
              <a:solidFill>
                <a:srgbClr val="00FDFF"/>
              </a:solidFill>
            </a:ln>
          </p:spPr>
          <p:style>
            <a:lnRef idx="1">
              <a:schemeClr val="accent1"/>
            </a:lnRef>
            <a:fillRef idx="0">
              <a:schemeClr val="accent1"/>
            </a:fillRef>
            <a:effectRef idx="0">
              <a:schemeClr val="accent1"/>
            </a:effectRef>
            <a:fontRef idx="minor">
              <a:schemeClr val="tx1"/>
            </a:fontRef>
          </p:style>
        </p:cxnSp>
      </p:grpSp>
      <p:sp>
        <p:nvSpPr>
          <p:cNvPr id="51" name="テキスト ボックス 50">
            <a:extLst>
              <a:ext uri="{FF2B5EF4-FFF2-40B4-BE49-F238E27FC236}">
                <a16:creationId xmlns:a16="http://schemas.microsoft.com/office/drawing/2014/main" id="{09D85249-A2A0-DDA8-7D55-CD415D6A9DA4}"/>
              </a:ext>
            </a:extLst>
          </p:cNvPr>
          <p:cNvSpPr txBox="1"/>
          <p:nvPr/>
        </p:nvSpPr>
        <p:spPr>
          <a:xfrm>
            <a:off x="698666" y="4556652"/>
            <a:ext cx="2172390" cy="646331"/>
          </a:xfrm>
          <a:prstGeom prst="rect">
            <a:avLst/>
          </a:prstGeom>
          <a:noFill/>
        </p:spPr>
        <p:txBody>
          <a:bodyPr wrap="none" rtlCol="0">
            <a:spAutoFit/>
          </a:bodyPr>
          <a:lstStyle/>
          <a:p>
            <a:pPr algn="ctr"/>
            <a:r>
              <a:rPr kumimoji="1" lang="en-US" altLang="ja-JP" dirty="0"/>
              <a:t>Single-chain </a:t>
            </a:r>
            <a:r>
              <a:rPr kumimoji="1" lang="en-US" altLang="ja-JP" dirty="0" err="1"/>
              <a:t>Fv</a:t>
            </a:r>
            <a:r>
              <a:rPr kumimoji="1" lang="en-US" altLang="ja-JP" dirty="0"/>
              <a:t> (</a:t>
            </a:r>
            <a:r>
              <a:rPr kumimoji="1" lang="en-US" altLang="ja-JP" dirty="0" err="1"/>
              <a:t>scFv</a:t>
            </a:r>
            <a:r>
              <a:rPr kumimoji="1" lang="en-US" altLang="ja-JP" dirty="0"/>
              <a:t>)</a:t>
            </a:r>
          </a:p>
          <a:p>
            <a:pPr algn="ctr"/>
            <a:r>
              <a:rPr lang="en-US" altLang="ja-JP" dirty="0"/>
              <a:t>(30 </a:t>
            </a:r>
            <a:r>
              <a:rPr lang="en-US" altLang="ja-JP" dirty="0" err="1"/>
              <a:t>kDa</a:t>
            </a:r>
            <a:r>
              <a:rPr lang="en-US" altLang="ja-JP" dirty="0"/>
              <a:t>)</a:t>
            </a:r>
            <a:endParaRPr kumimoji="1" lang="ja-JP" altLang="en-US"/>
          </a:p>
        </p:txBody>
      </p:sp>
    </p:spTree>
    <p:extLst>
      <p:ext uri="{BB962C8B-B14F-4D97-AF65-F5344CB8AC3E}">
        <p14:creationId xmlns:p14="http://schemas.microsoft.com/office/powerpoint/2010/main" val="317012552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64FB6FB8-7B0C-45EB-A282-2E2CADE60FE7}"/>
              </a:ext>
            </a:extLst>
          </p:cNvPr>
          <p:cNvPicPr>
            <a:picLocks noChangeAspect="1"/>
          </p:cNvPicPr>
          <p:nvPr/>
        </p:nvPicPr>
        <p:blipFill>
          <a:blip r:embed="rId3"/>
          <a:stretch>
            <a:fillRect/>
          </a:stretch>
        </p:blipFill>
        <p:spPr>
          <a:xfrm>
            <a:off x="680775" y="1083506"/>
            <a:ext cx="5487787" cy="4600540"/>
          </a:xfrm>
          <a:prstGeom prst="rect">
            <a:avLst/>
          </a:prstGeom>
        </p:spPr>
      </p:pic>
      <p:sp>
        <p:nvSpPr>
          <p:cNvPr id="30" name="テキスト ボックス 29">
            <a:extLst>
              <a:ext uri="{FF2B5EF4-FFF2-40B4-BE49-F238E27FC236}">
                <a16:creationId xmlns:a16="http://schemas.microsoft.com/office/drawing/2014/main" id="{C9DA26DD-E1F3-4EE8-A134-A715E4C69743}"/>
              </a:ext>
            </a:extLst>
          </p:cNvPr>
          <p:cNvSpPr txBox="1"/>
          <p:nvPr/>
        </p:nvSpPr>
        <p:spPr>
          <a:xfrm>
            <a:off x="161872" y="319771"/>
            <a:ext cx="8783709" cy="523220"/>
          </a:xfrm>
          <a:prstGeom prst="rect">
            <a:avLst/>
          </a:prstGeom>
          <a:noFill/>
        </p:spPr>
        <p:txBody>
          <a:bodyPr wrap="square" rtlCol="0">
            <a:spAutoFit/>
          </a:bodyPr>
          <a:lstStyle/>
          <a:p>
            <a:r>
              <a:rPr kumimoji="1" lang="en-US" altLang="ja-JP" sz="2800" b="1" dirty="0">
                <a:latin typeface="Times New Roman" panose="02020603050405020304" pitchFamily="18" charset="0"/>
                <a:cs typeface="Times New Roman" panose="02020603050405020304" pitchFamily="18" charset="0"/>
              </a:rPr>
              <a:t>Lateral-flow immunoassay using </a:t>
            </a:r>
            <a:r>
              <a:rPr kumimoji="1" lang="en-US" altLang="ja-JP" sz="2800" b="1" dirty="0" err="1">
                <a:latin typeface="Times New Roman" panose="02020603050405020304" pitchFamily="18" charset="0"/>
                <a:cs typeface="Times New Roman" panose="02020603050405020304" pitchFamily="18" charset="0"/>
              </a:rPr>
              <a:t>scFv</a:t>
            </a:r>
            <a:r>
              <a:rPr kumimoji="1" lang="en-US" altLang="ja-JP" sz="2800" b="1" dirty="0">
                <a:latin typeface="Times New Roman" panose="02020603050405020304" pitchFamily="18" charset="0"/>
                <a:cs typeface="Times New Roman" panose="02020603050405020304" pitchFamily="18" charset="0"/>
              </a:rPr>
              <a:t>-NBPs</a:t>
            </a:r>
            <a:endParaRPr kumimoji="1" lang="ja-JP" altLang="en-US" sz="2200" b="1" dirty="0">
              <a:latin typeface="Times New Roman" panose="02020603050405020304" pitchFamily="18" charset="0"/>
              <a:cs typeface="Times New Roman" panose="02020603050405020304" pitchFamily="18" charset="0"/>
            </a:endParaRPr>
          </a:p>
        </p:txBody>
      </p:sp>
      <p:sp>
        <p:nvSpPr>
          <p:cNvPr id="33" name="正方形/長方形 32">
            <a:extLst>
              <a:ext uri="{FF2B5EF4-FFF2-40B4-BE49-F238E27FC236}">
                <a16:creationId xmlns:a16="http://schemas.microsoft.com/office/drawing/2014/main" id="{2849DFB5-92BD-4406-ADE0-8EEC62F55308}"/>
              </a:ext>
            </a:extLst>
          </p:cNvPr>
          <p:cNvSpPr/>
          <p:nvPr/>
        </p:nvSpPr>
        <p:spPr>
          <a:xfrm>
            <a:off x="2146053" y="1770976"/>
            <a:ext cx="980105" cy="6151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正方形/長方形 33">
            <a:extLst>
              <a:ext uri="{FF2B5EF4-FFF2-40B4-BE49-F238E27FC236}">
                <a16:creationId xmlns:a16="http://schemas.microsoft.com/office/drawing/2014/main" id="{67B66EC8-381E-494A-838A-138BA2149488}"/>
              </a:ext>
            </a:extLst>
          </p:cNvPr>
          <p:cNvSpPr/>
          <p:nvPr/>
        </p:nvSpPr>
        <p:spPr>
          <a:xfrm>
            <a:off x="3109475" y="4365902"/>
            <a:ext cx="898325" cy="6343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正方形/長方形 35">
            <a:extLst>
              <a:ext uri="{FF2B5EF4-FFF2-40B4-BE49-F238E27FC236}">
                <a16:creationId xmlns:a16="http://schemas.microsoft.com/office/drawing/2014/main" id="{60683702-9BD0-4C63-A7D6-44E55B31B375}"/>
              </a:ext>
            </a:extLst>
          </p:cNvPr>
          <p:cNvSpPr/>
          <p:nvPr/>
        </p:nvSpPr>
        <p:spPr>
          <a:xfrm>
            <a:off x="5099654" y="3063928"/>
            <a:ext cx="1049451" cy="6343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39" name="直線コネクタ 38">
            <a:extLst>
              <a:ext uri="{FF2B5EF4-FFF2-40B4-BE49-F238E27FC236}">
                <a16:creationId xmlns:a16="http://schemas.microsoft.com/office/drawing/2014/main" id="{71A36A42-B2EB-4C75-9AB4-26884FC63319}"/>
              </a:ext>
            </a:extLst>
          </p:cNvPr>
          <p:cNvCxnSpPr/>
          <p:nvPr/>
        </p:nvCxnSpPr>
        <p:spPr>
          <a:xfrm>
            <a:off x="0" y="5815056"/>
            <a:ext cx="91440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正方形/長方形 39">
            <a:extLst>
              <a:ext uri="{FF2B5EF4-FFF2-40B4-BE49-F238E27FC236}">
                <a16:creationId xmlns:a16="http://schemas.microsoft.com/office/drawing/2014/main" id="{29209B63-1084-481C-9A0E-4FAC3AB19879}"/>
              </a:ext>
            </a:extLst>
          </p:cNvPr>
          <p:cNvSpPr/>
          <p:nvPr/>
        </p:nvSpPr>
        <p:spPr>
          <a:xfrm>
            <a:off x="4007800" y="4365901"/>
            <a:ext cx="1091854" cy="6343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31F0C2BD-A7CF-497C-9C97-D379C2A1ED3B}"/>
              </a:ext>
            </a:extLst>
          </p:cNvPr>
          <p:cNvSpPr/>
          <p:nvPr/>
        </p:nvSpPr>
        <p:spPr>
          <a:xfrm>
            <a:off x="6422756" y="2352743"/>
            <a:ext cx="2598669" cy="2768138"/>
          </a:xfrm>
          <a:prstGeom prst="rect">
            <a:avLst/>
          </a:prstGeom>
          <a:noFill/>
          <a:ln w="19050">
            <a:solidFill>
              <a:srgbClr val="003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3121DAD-9F03-44BE-853D-472C2CC028F5}"/>
              </a:ext>
            </a:extLst>
          </p:cNvPr>
          <p:cNvSpPr txBox="1"/>
          <p:nvPr/>
        </p:nvSpPr>
        <p:spPr>
          <a:xfrm>
            <a:off x="7136112" y="4207886"/>
            <a:ext cx="1940972" cy="400110"/>
          </a:xfrm>
          <a:prstGeom prst="rect">
            <a:avLst/>
          </a:prstGeom>
          <a:noFill/>
        </p:spPr>
        <p:txBody>
          <a:bodyPr wrap="square">
            <a:spAutoFit/>
          </a:bodyPr>
          <a:lstStyle/>
          <a:p>
            <a:r>
              <a:rPr kumimoji="1" lang="en-US" altLang="ja-JP" sz="1000" b="1" dirty="0">
                <a:latin typeface="Times New Roman" panose="02020603050405020304" pitchFamily="18" charset="0"/>
                <a:ea typeface="游ゴシック" panose="020B0400000000000000" pitchFamily="50" charset="-128"/>
              </a:rPr>
              <a:t>Inactivated Flu B virus</a:t>
            </a:r>
          </a:p>
          <a:p>
            <a:r>
              <a:rPr kumimoji="1" lang="en-US" altLang="ja-JP" sz="1000" b="1" dirty="0">
                <a:latin typeface="Times New Roman" panose="02020603050405020304" pitchFamily="18" charset="0"/>
                <a:ea typeface="游ゴシック" panose="020B0400000000000000" pitchFamily="50" charset="-128"/>
              </a:rPr>
              <a:t>Virus conc</a:t>
            </a:r>
            <a:r>
              <a:rPr kumimoji="1" lang="ja-JP" altLang="en-US" sz="1000" b="1">
                <a:latin typeface="Times New Roman" panose="02020603050405020304" pitchFamily="18" charset="0"/>
                <a:ea typeface="游ゴシック" panose="020B0400000000000000" pitchFamily="50" charset="-128"/>
              </a:rPr>
              <a:t> </a:t>
            </a:r>
            <a:r>
              <a:rPr kumimoji="1" lang="en-US" altLang="ja-JP" sz="1000" b="1" dirty="0">
                <a:latin typeface="Times New Roman" panose="02020603050405020304" pitchFamily="18" charset="0"/>
                <a:ea typeface="游ゴシック" panose="020B0400000000000000" pitchFamily="50" charset="-128"/>
              </a:rPr>
              <a:t>: 28.4 </a:t>
            </a:r>
            <a:r>
              <a:rPr kumimoji="1" lang="ja-JP" altLang="en-US" sz="1000" b="1" dirty="0">
                <a:latin typeface="Times New Roman" panose="02020603050405020304" pitchFamily="18" charset="0"/>
                <a:ea typeface="游ゴシック" panose="020B0400000000000000" pitchFamily="50" charset="-128"/>
              </a:rPr>
              <a:t>～</a:t>
            </a:r>
            <a:r>
              <a:rPr kumimoji="1" lang="en-US" altLang="ja-JP" sz="1000" b="1" dirty="0">
                <a:latin typeface="Times New Roman" panose="02020603050405020304" pitchFamily="18" charset="0"/>
                <a:ea typeface="游ゴシック" panose="020B0400000000000000" pitchFamily="50" charset="-128"/>
              </a:rPr>
              <a:t>0 pfu/ml</a:t>
            </a:r>
            <a:endParaRPr kumimoji="1" lang="en-US" altLang="ja-JP" sz="1000" b="1" baseline="30000" dirty="0">
              <a:latin typeface="Times New Roman" panose="02020603050405020304" pitchFamily="18" charset="0"/>
              <a:ea typeface="游ゴシック" panose="020B0400000000000000" pitchFamily="50" charset="-128"/>
            </a:endParaRPr>
          </a:p>
        </p:txBody>
      </p:sp>
      <p:pic>
        <p:nvPicPr>
          <p:cNvPr id="15" name="図 14">
            <a:extLst>
              <a:ext uri="{FF2B5EF4-FFF2-40B4-BE49-F238E27FC236}">
                <a16:creationId xmlns:a16="http://schemas.microsoft.com/office/drawing/2014/main" id="{5A866BD5-EF7E-440D-990D-748AD9706672}"/>
              </a:ext>
            </a:extLst>
          </p:cNvPr>
          <p:cNvPicPr>
            <a:picLocks noChangeAspect="1"/>
          </p:cNvPicPr>
          <p:nvPr/>
        </p:nvPicPr>
        <p:blipFill>
          <a:blip r:embed="rId4"/>
          <a:stretch>
            <a:fillRect/>
          </a:stretch>
        </p:blipFill>
        <p:spPr>
          <a:xfrm>
            <a:off x="6424417" y="2394305"/>
            <a:ext cx="1820816" cy="2522389"/>
          </a:xfrm>
          <a:prstGeom prst="rect">
            <a:avLst/>
          </a:prstGeom>
        </p:spPr>
      </p:pic>
      <p:sp>
        <p:nvSpPr>
          <p:cNvPr id="2" name="テキスト ボックス 1">
            <a:extLst>
              <a:ext uri="{FF2B5EF4-FFF2-40B4-BE49-F238E27FC236}">
                <a16:creationId xmlns:a16="http://schemas.microsoft.com/office/drawing/2014/main" id="{CC299141-280B-A0CC-84D4-99FD89C7A282}"/>
              </a:ext>
            </a:extLst>
          </p:cNvPr>
          <p:cNvSpPr txBox="1"/>
          <p:nvPr/>
        </p:nvSpPr>
        <p:spPr>
          <a:xfrm>
            <a:off x="3126159" y="1170568"/>
            <a:ext cx="881642" cy="261610"/>
          </a:xfrm>
          <a:prstGeom prst="rect">
            <a:avLst/>
          </a:prstGeom>
          <a:solidFill>
            <a:schemeClr val="bg1"/>
          </a:solidFill>
        </p:spPr>
        <p:txBody>
          <a:bodyPr wrap="square" rtlCol="0">
            <a:spAutoFit/>
          </a:bodyPr>
          <a:lstStyle/>
          <a:p>
            <a:r>
              <a:rPr kumimoji="1" lang="en-US" altLang="ja-JP" sz="1100" dirty="0">
                <a:solidFill>
                  <a:srgbClr val="FF0000"/>
                </a:solidFill>
                <a:latin typeface="Times New Roman" panose="02020603050405020304" pitchFamily="18" charset="0"/>
                <a:cs typeface="Times New Roman" panose="02020603050405020304" pitchFamily="18" charset="0"/>
              </a:rPr>
              <a:t>scFv-NBP-1</a:t>
            </a:r>
            <a:endParaRPr kumimoji="1" lang="ja-JP" altLang="en-US" sz="1100">
              <a:solidFill>
                <a:srgbClr val="FF0000"/>
              </a:solidFill>
              <a:latin typeface="Times New Roman" panose="02020603050405020304" pitchFamily="18" charset="0"/>
              <a:cs typeface="Times New Roman" panose="02020603050405020304" pitchFamily="18" charset="0"/>
            </a:endParaRPr>
          </a:p>
        </p:txBody>
      </p:sp>
      <p:sp>
        <p:nvSpPr>
          <p:cNvPr id="4" name="テキスト ボックス 3">
            <a:extLst>
              <a:ext uri="{FF2B5EF4-FFF2-40B4-BE49-F238E27FC236}">
                <a16:creationId xmlns:a16="http://schemas.microsoft.com/office/drawing/2014/main" id="{D8242A83-F3CE-C35E-9A25-919701FB7045}"/>
              </a:ext>
            </a:extLst>
          </p:cNvPr>
          <p:cNvSpPr txBox="1"/>
          <p:nvPr/>
        </p:nvSpPr>
        <p:spPr>
          <a:xfrm>
            <a:off x="4122121" y="1179138"/>
            <a:ext cx="899758" cy="261610"/>
          </a:xfrm>
          <a:prstGeom prst="rect">
            <a:avLst/>
          </a:prstGeom>
          <a:solidFill>
            <a:schemeClr val="bg1"/>
          </a:solidFill>
        </p:spPr>
        <p:txBody>
          <a:bodyPr wrap="square">
            <a:spAutoFit/>
          </a:bodyPr>
          <a:lstStyle/>
          <a:p>
            <a:r>
              <a:rPr kumimoji="1" lang="en-US" altLang="ja-JP" sz="1100" dirty="0">
                <a:solidFill>
                  <a:srgbClr val="FF0000"/>
                </a:solidFill>
                <a:latin typeface="Times New Roman" panose="02020603050405020304" pitchFamily="18" charset="0"/>
                <a:cs typeface="Times New Roman" panose="02020603050405020304" pitchFamily="18" charset="0"/>
              </a:rPr>
              <a:t>scFv-NBP-2</a:t>
            </a:r>
            <a:endParaRPr kumimoji="1" lang="ja-JP" altLang="en-US" sz="1100">
              <a:solidFill>
                <a:srgbClr val="FF0000"/>
              </a:solidFill>
              <a:latin typeface="Times New Roman" panose="02020603050405020304" pitchFamily="18" charset="0"/>
              <a:cs typeface="Times New Roman" panose="02020603050405020304" pitchFamily="18" charset="0"/>
            </a:endParaRPr>
          </a:p>
        </p:txBody>
      </p:sp>
      <p:sp>
        <p:nvSpPr>
          <p:cNvPr id="5" name="テキスト ボックス 4">
            <a:extLst>
              <a:ext uri="{FF2B5EF4-FFF2-40B4-BE49-F238E27FC236}">
                <a16:creationId xmlns:a16="http://schemas.microsoft.com/office/drawing/2014/main" id="{CE55CC6C-A8E9-46EA-AC51-77140229F7A4}"/>
              </a:ext>
            </a:extLst>
          </p:cNvPr>
          <p:cNvSpPr txBox="1"/>
          <p:nvPr/>
        </p:nvSpPr>
        <p:spPr>
          <a:xfrm>
            <a:off x="2388881" y="1170568"/>
            <a:ext cx="453412" cy="261610"/>
          </a:xfrm>
          <a:prstGeom prst="rect">
            <a:avLst/>
          </a:prstGeom>
          <a:solidFill>
            <a:schemeClr val="bg1"/>
          </a:solidFill>
        </p:spPr>
        <p:txBody>
          <a:bodyPr wrap="square">
            <a:spAutoFit/>
          </a:bodyPr>
          <a:lstStyle/>
          <a:p>
            <a:r>
              <a:rPr kumimoji="1" lang="en-US" altLang="ja-JP" sz="1100" dirty="0" err="1">
                <a:solidFill>
                  <a:srgbClr val="3333FF"/>
                </a:solidFill>
                <a:latin typeface="Times New Roman" panose="02020603050405020304" pitchFamily="18" charset="0"/>
                <a:cs typeface="Times New Roman" panose="02020603050405020304" pitchFamily="18" charset="0"/>
              </a:rPr>
              <a:t>scFv</a:t>
            </a:r>
            <a:endParaRPr kumimoji="1" lang="ja-JP" altLang="en-US" sz="1100">
              <a:solidFill>
                <a:srgbClr val="3333FF"/>
              </a:solidFill>
              <a:latin typeface="Times New Roman" panose="02020603050405020304" pitchFamily="18" charset="0"/>
              <a:cs typeface="Times New Roman" panose="02020603050405020304" pitchFamily="18" charset="0"/>
            </a:endParaRPr>
          </a:p>
        </p:txBody>
      </p:sp>
      <p:sp>
        <p:nvSpPr>
          <p:cNvPr id="6" name="テキスト ボックス 5">
            <a:extLst>
              <a:ext uri="{FF2B5EF4-FFF2-40B4-BE49-F238E27FC236}">
                <a16:creationId xmlns:a16="http://schemas.microsoft.com/office/drawing/2014/main" id="{41F58910-2A9A-4189-30B6-0E4B8834D518}"/>
              </a:ext>
            </a:extLst>
          </p:cNvPr>
          <p:cNvSpPr txBox="1"/>
          <p:nvPr/>
        </p:nvSpPr>
        <p:spPr>
          <a:xfrm>
            <a:off x="5171848" y="1179138"/>
            <a:ext cx="977257" cy="261610"/>
          </a:xfrm>
          <a:prstGeom prst="rect">
            <a:avLst/>
          </a:prstGeom>
          <a:solidFill>
            <a:schemeClr val="bg1"/>
          </a:solidFill>
        </p:spPr>
        <p:txBody>
          <a:bodyPr wrap="square">
            <a:spAutoFit/>
          </a:bodyPr>
          <a:lstStyle/>
          <a:p>
            <a:r>
              <a:rPr kumimoji="1" lang="en-US" altLang="ja-JP" sz="1100" dirty="0">
                <a:solidFill>
                  <a:srgbClr val="009051"/>
                </a:solidFill>
                <a:latin typeface="Times New Roman" panose="02020603050405020304" pitchFamily="18" charset="0"/>
                <a:cs typeface="Times New Roman" panose="02020603050405020304" pitchFamily="18" charset="0"/>
              </a:rPr>
              <a:t>Whole Ab</a:t>
            </a:r>
            <a:endParaRPr kumimoji="1" lang="ja-JP" altLang="en-US" sz="1100">
              <a:solidFill>
                <a:srgbClr val="009051"/>
              </a:solidFill>
              <a:latin typeface="Times New Roman" panose="02020603050405020304" pitchFamily="18" charset="0"/>
              <a:cs typeface="Times New Roman" panose="02020603050405020304" pitchFamily="18" charset="0"/>
            </a:endParaRPr>
          </a:p>
        </p:txBody>
      </p:sp>
      <p:sp>
        <p:nvSpPr>
          <p:cNvPr id="7" name="正方形/長方形 6">
            <a:extLst>
              <a:ext uri="{FF2B5EF4-FFF2-40B4-BE49-F238E27FC236}">
                <a16:creationId xmlns:a16="http://schemas.microsoft.com/office/drawing/2014/main" id="{A63168B0-943D-EC3A-530D-CC16FA92F312}"/>
              </a:ext>
            </a:extLst>
          </p:cNvPr>
          <p:cNvSpPr/>
          <p:nvPr/>
        </p:nvSpPr>
        <p:spPr>
          <a:xfrm>
            <a:off x="1237424" y="5987494"/>
            <a:ext cx="6669152" cy="600164"/>
          </a:xfrm>
          <a:prstGeom prst="rect">
            <a:avLst/>
          </a:prstGeom>
          <a:solidFill>
            <a:srgbClr val="DEEBF7"/>
          </a:solidFill>
          <a:effectLst>
            <a:outerShdw blurRad="50800" dist="38100" dir="5400000" algn="t" rotWithShape="0">
              <a:prstClr val="black">
                <a:alpha val="40000"/>
              </a:prstClr>
            </a:outerShdw>
          </a:effectLst>
        </p:spPr>
        <p:txBody>
          <a:bodyPr wrap="square">
            <a:spAutoFit/>
          </a:bodyPr>
          <a:lstStyle/>
          <a:p>
            <a:pPr algn="ctr"/>
            <a:r>
              <a:rPr lang="en-US" altLang="ja-JP" sz="1650" b="1" dirty="0" err="1">
                <a:latin typeface="Times New Roman" panose="02020603050405020304" pitchFamily="18" charset="0"/>
              </a:rPr>
              <a:t>scFv</a:t>
            </a:r>
            <a:r>
              <a:rPr lang="en-US" altLang="ja-JP" sz="1650" b="1" dirty="0">
                <a:latin typeface="Times New Roman" panose="02020603050405020304" pitchFamily="18" charset="0"/>
              </a:rPr>
              <a:t>-NCBs were 280-fold sensitive than </a:t>
            </a:r>
            <a:r>
              <a:rPr lang="en-US" altLang="ja-JP" sz="1650" b="1" dirty="0" err="1">
                <a:latin typeface="Times New Roman" panose="02020603050405020304" pitchFamily="18" charset="0"/>
              </a:rPr>
              <a:t>scFv</a:t>
            </a:r>
            <a:endParaRPr lang="en-US" altLang="ja-JP" sz="1650" b="1" dirty="0">
              <a:latin typeface="Times New Roman" panose="02020603050405020304" pitchFamily="18" charset="0"/>
            </a:endParaRPr>
          </a:p>
          <a:p>
            <a:pPr algn="ctr"/>
            <a:r>
              <a:rPr lang="en-US" altLang="ja-JP" sz="1650" b="1" dirty="0" err="1">
                <a:latin typeface="Times New Roman" panose="02020603050405020304" pitchFamily="18" charset="0"/>
              </a:rPr>
              <a:t>scFv</a:t>
            </a:r>
            <a:r>
              <a:rPr lang="en-US" altLang="ja-JP" sz="1650" b="1" dirty="0">
                <a:latin typeface="Times New Roman" panose="02020603050405020304" pitchFamily="18" charset="0"/>
              </a:rPr>
              <a:t>-NCBs were 70-fold sensitive than whole Ab.</a:t>
            </a:r>
          </a:p>
        </p:txBody>
      </p:sp>
    </p:spTree>
    <p:extLst>
      <p:ext uri="{BB962C8B-B14F-4D97-AF65-F5344CB8AC3E}">
        <p14:creationId xmlns:p14="http://schemas.microsoft.com/office/powerpoint/2010/main" val="78436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up)">
                                      <p:cBhvr>
                                        <p:cTn id="16" dur="500"/>
                                        <p:tgtEl>
                                          <p:spTgt spid="40"/>
                                        </p:tgtEl>
                                      </p:cBhvr>
                                    </p:animEffect>
                                  </p:childTnLst>
                                </p:cTn>
                              </p:par>
                              <p:par>
                                <p:cTn id="17" presetID="22" presetClass="entr" presetSubtype="1"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500"/>
                                        <p:tgtEl>
                                          <p:spTgt spid="39"/>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6" grpId="0" animBg="1"/>
      <p:bldP spid="40"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99122"/>
          </a:xfrm>
        </p:spPr>
        <p:txBody>
          <a:bodyPr>
            <a:normAutofit fontScale="90000"/>
          </a:bodyPr>
          <a:lstStyle/>
          <a:p>
            <a:r>
              <a:rPr kumimoji="1" lang="en-US" altLang="ja-JP" dirty="0"/>
              <a:t>Summary</a:t>
            </a:r>
            <a:endParaRPr kumimoji="1" lang="ja-JP" altLang="en-US" dirty="0"/>
          </a:p>
        </p:txBody>
      </p:sp>
      <p:sp>
        <p:nvSpPr>
          <p:cNvPr id="3" name="テキスト ボックス 2"/>
          <p:cNvSpPr txBox="1"/>
          <p:nvPr/>
        </p:nvSpPr>
        <p:spPr>
          <a:xfrm>
            <a:off x="731521" y="1178560"/>
            <a:ext cx="8168640" cy="4893647"/>
          </a:xfrm>
          <a:prstGeom prst="rect">
            <a:avLst/>
          </a:prstGeom>
          <a:noFill/>
        </p:spPr>
        <p:txBody>
          <a:bodyPr wrap="square" rtlCol="0">
            <a:spAutoFit/>
          </a:bodyPr>
          <a:lstStyle/>
          <a:p>
            <a:pPr marL="285750" indent="-285750">
              <a:buFont typeface="Arial" panose="020B0604020202020204" pitchFamily="34" charset="0"/>
              <a:buChar char="•"/>
            </a:pPr>
            <a:r>
              <a:rPr lang="en-US" altLang="ja-JP" sz="2400" dirty="0"/>
              <a:t>The methodology for identification of antigen-specific rabbit </a:t>
            </a:r>
            <a:r>
              <a:rPr lang="en-US" altLang="ja-JP" sz="2400" dirty="0" err="1"/>
              <a:t>scFvs</a:t>
            </a:r>
            <a:r>
              <a:rPr lang="en-US" altLang="ja-JP" sz="2400" dirty="0"/>
              <a:t> was established. </a:t>
            </a:r>
          </a:p>
          <a:p>
            <a:pPr marL="285750" indent="-285750">
              <a:buFont typeface="Arial" panose="020B0604020202020204" pitchFamily="34" charset="0"/>
              <a:buChar char="•"/>
            </a:pPr>
            <a:endParaRPr lang="en-US" altLang="ja-JP" sz="2400" dirty="0"/>
          </a:p>
          <a:p>
            <a:pPr marL="285750" indent="-285750">
              <a:buFont typeface="Arial" panose="020B0604020202020204" pitchFamily="34" charset="0"/>
              <a:buChar char="•"/>
            </a:pPr>
            <a:r>
              <a:rPr lang="en-US" altLang="ja-JP" sz="2400" dirty="0"/>
              <a:t>The methodology for identification and characterization of materials-binding peptides was established. </a:t>
            </a:r>
          </a:p>
          <a:p>
            <a:endParaRPr kumimoji="1" lang="en-US" altLang="ja-JP" sz="2400" dirty="0"/>
          </a:p>
          <a:p>
            <a:pPr marL="285750" indent="-285750">
              <a:buFont typeface="Arial" panose="020B0604020202020204" pitchFamily="34" charset="0"/>
              <a:buChar char="•"/>
            </a:pPr>
            <a:r>
              <a:rPr lang="en-US" altLang="ja-JP" sz="2400" dirty="0"/>
              <a:t>Materials-binding peptides improve adsorption density, orientation and remaining activity of target proteins in adsorption states. </a:t>
            </a:r>
            <a:endParaRPr kumimoji="1" lang="en-US" altLang="ja-JP" sz="2400" dirty="0"/>
          </a:p>
          <a:p>
            <a:endParaRPr lang="en-US" altLang="ja-JP" sz="2400" dirty="0"/>
          </a:p>
          <a:p>
            <a:r>
              <a:rPr kumimoji="1" lang="en-US" altLang="ja-JP" sz="2400" dirty="0"/>
              <a:t>Thus, the materials-binding peptides/proteins developed in this study will be considerably useful for immobilization of target protein and they will be applicable to immuno-diagnostics.</a:t>
            </a:r>
            <a:endParaRPr kumimoji="1" lang="ja-JP" altLang="en-US" sz="2400" dirty="0"/>
          </a:p>
        </p:txBody>
      </p:sp>
    </p:spTree>
    <p:extLst>
      <p:ext uri="{BB962C8B-B14F-4D97-AF65-F5344CB8AC3E}">
        <p14:creationId xmlns:p14="http://schemas.microsoft.com/office/powerpoint/2010/main" val="39516324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14062" y="148367"/>
            <a:ext cx="3100637" cy="461665"/>
          </a:xfrm>
          <a:prstGeom prst="rect">
            <a:avLst/>
          </a:prstGeom>
          <a:noFill/>
        </p:spPr>
        <p:txBody>
          <a:bodyPr wrap="square" rtlCol="0">
            <a:spAutoFit/>
          </a:bodyPr>
          <a:lstStyle/>
          <a:p>
            <a:r>
              <a:rPr kumimoji="1" lang="en-US" altLang="ja-JP" sz="2400" dirty="0"/>
              <a:t>Acknowledgements</a:t>
            </a:r>
            <a:endParaRPr kumimoji="1" lang="ja-JP" altLang="en-US" sz="2400" dirty="0"/>
          </a:p>
        </p:txBody>
      </p:sp>
      <p:sp>
        <p:nvSpPr>
          <p:cNvPr id="4" name="テキスト ボックス 3"/>
          <p:cNvSpPr txBox="1"/>
          <p:nvPr/>
        </p:nvSpPr>
        <p:spPr>
          <a:xfrm>
            <a:off x="768584" y="610032"/>
            <a:ext cx="5765874" cy="923330"/>
          </a:xfrm>
          <a:prstGeom prst="rect">
            <a:avLst/>
          </a:prstGeom>
          <a:noFill/>
        </p:spPr>
        <p:txBody>
          <a:bodyPr wrap="none" rtlCol="0">
            <a:spAutoFit/>
          </a:bodyPr>
          <a:lstStyle/>
          <a:p>
            <a:r>
              <a:rPr lang="ja-JP" altLang="en-US" dirty="0"/>
              <a:t>・ </a:t>
            </a:r>
            <a:r>
              <a:rPr lang="en-US" altLang="ja-JP" dirty="0"/>
              <a:t>Prof.</a:t>
            </a:r>
            <a:r>
              <a:rPr lang="ja-JP" altLang="en-US"/>
              <a:t> </a:t>
            </a:r>
            <a:r>
              <a:rPr lang="en-US" altLang="ja-JP" dirty="0"/>
              <a:t>Jun-</a:t>
            </a:r>
            <a:r>
              <a:rPr lang="en-US" altLang="ja-JP" dirty="0" err="1"/>
              <a:t>ichi</a:t>
            </a:r>
            <a:r>
              <a:rPr lang="en-US" altLang="ja-JP" dirty="0"/>
              <a:t> Horiuchi (Kyoto Institute of Technology)</a:t>
            </a:r>
          </a:p>
          <a:p>
            <a:r>
              <a:rPr lang="ja-JP" altLang="en-US"/>
              <a:t>・</a:t>
            </a:r>
            <a:r>
              <a:rPr lang="en-US" altLang="ja-JP" dirty="0"/>
              <a:t> Prof. </a:t>
            </a:r>
            <a:r>
              <a:rPr lang="en-US" altLang="ja-JP" dirty="0" err="1"/>
              <a:t>Michimasa</a:t>
            </a:r>
            <a:r>
              <a:rPr lang="en-US" altLang="ja-JP" dirty="0"/>
              <a:t> </a:t>
            </a:r>
            <a:r>
              <a:rPr lang="en-US" altLang="ja-JP" dirty="0" err="1"/>
              <a:t>Kishimoto</a:t>
            </a:r>
            <a:r>
              <a:rPr lang="en-US" altLang="ja-JP" dirty="0"/>
              <a:t> (Kyoto Institute of Technology)</a:t>
            </a:r>
          </a:p>
          <a:p>
            <a:r>
              <a:rPr lang="ja-JP" altLang="en-US"/>
              <a:t>・ </a:t>
            </a:r>
            <a:r>
              <a:rPr lang="en-US" altLang="ja-JP" dirty="0"/>
              <a:t>Biochemical</a:t>
            </a:r>
            <a:r>
              <a:rPr lang="ja-JP" altLang="en-US" dirty="0"/>
              <a:t> </a:t>
            </a:r>
            <a:r>
              <a:rPr lang="en-US" altLang="ja-JP" dirty="0"/>
              <a:t>Engineering</a:t>
            </a:r>
            <a:r>
              <a:rPr lang="ja-JP" altLang="en-US" dirty="0"/>
              <a:t> </a:t>
            </a:r>
            <a:r>
              <a:rPr lang="en-US" altLang="ja-JP" dirty="0"/>
              <a:t>Lab</a:t>
            </a:r>
            <a:r>
              <a:rPr lang="ja-JP" altLang="en-US"/>
              <a:t> </a:t>
            </a:r>
            <a:r>
              <a:rPr lang="en-US" altLang="ja-JP" dirty="0"/>
              <a:t>members, KIT</a:t>
            </a:r>
          </a:p>
        </p:txBody>
      </p:sp>
      <p:pic>
        <p:nvPicPr>
          <p:cNvPr id="1026" name="Picture 2">
            <a:extLst>
              <a:ext uri="{FF2B5EF4-FFF2-40B4-BE49-F238E27FC236}">
                <a16:creationId xmlns:a16="http://schemas.microsoft.com/office/drawing/2014/main" id="{075BE377-A91F-FDF4-CD96-51C7E6EEA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242" y="1626808"/>
            <a:ext cx="4805844" cy="360438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438CA59A-42AE-8320-C12A-DF9B79E09872}"/>
              </a:ext>
            </a:extLst>
          </p:cNvPr>
          <p:cNvSpPr txBox="1"/>
          <p:nvPr/>
        </p:nvSpPr>
        <p:spPr>
          <a:xfrm>
            <a:off x="214062" y="5491245"/>
            <a:ext cx="7271991" cy="369332"/>
          </a:xfrm>
          <a:prstGeom prst="rect">
            <a:avLst/>
          </a:prstGeom>
          <a:noFill/>
        </p:spPr>
        <p:txBody>
          <a:bodyPr wrap="none" rtlCol="0">
            <a:spAutoFit/>
          </a:bodyPr>
          <a:lstStyle/>
          <a:p>
            <a:r>
              <a:rPr kumimoji="1" lang="en-US" altLang="ja-JP" dirty="0"/>
              <a:t>Our researches were partially supported by JSPS, JST, NEDO and companies. </a:t>
            </a:r>
            <a:endParaRPr kumimoji="1" lang="ja-JP" altLang="en-US"/>
          </a:p>
        </p:txBody>
      </p:sp>
      <p:pic>
        <p:nvPicPr>
          <p:cNvPr id="5" name="Picture 2" descr="JSPS Logo Guide">
            <a:extLst>
              <a:ext uri="{FF2B5EF4-FFF2-40B4-BE49-F238E27FC236}">
                <a16:creationId xmlns:a16="http://schemas.microsoft.com/office/drawing/2014/main" id="{069EB9FD-F655-2989-F732-1565D4A79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642" y="5860577"/>
            <a:ext cx="1023000" cy="10392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apan Science and Technology Agency (JST)">
            <a:extLst>
              <a:ext uri="{FF2B5EF4-FFF2-40B4-BE49-F238E27FC236}">
                <a16:creationId xmlns:a16="http://schemas.microsoft.com/office/drawing/2014/main" id="{2D711B9C-7EC9-9F7F-3337-8DB90143F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2582" y="5860577"/>
            <a:ext cx="1598886" cy="9037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F2BDC20-D01A-2458-EBDD-6FAC901EB2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2962" y="5903298"/>
            <a:ext cx="1598887" cy="7894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9F2E9B4-5BDD-3F33-1AEC-157C0577E5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2153" y="6030804"/>
            <a:ext cx="1598887" cy="4752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生命の進化と多様性を考える／アーク・リソース株式会社">
            <a:extLst>
              <a:ext uri="{FF2B5EF4-FFF2-40B4-BE49-F238E27FC236}">
                <a16:creationId xmlns:a16="http://schemas.microsoft.com/office/drawing/2014/main" id="{9CEDA1B3-F547-0367-6993-A2EF802FE2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280" r="25292" b="10762"/>
          <a:stretch/>
        </p:blipFill>
        <p:spPr bwMode="auto">
          <a:xfrm>
            <a:off x="6313985" y="5773198"/>
            <a:ext cx="1022918" cy="99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937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20D5C78-7374-7C19-1F2A-6FFCD9E75FA0}"/>
              </a:ext>
            </a:extLst>
          </p:cNvPr>
          <p:cNvSpPr txBox="1"/>
          <p:nvPr/>
        </p:nvSpPr>
        <p:spPr>
          <a:xfrm>
            <a:off x="223029" y="264184"/>
            <a:ext cx="7869462" cy="523220"/>
          </a:xfrm>
          <a:prstGeom prst="rect">
            <a:avLst/>
          </a:prstGeom>
          <a:noFill/>
        </p:spPr>
        <p:txBody>
          <a:bodyPr wrap="none" rtlCol="0">
            <a:spAutoFit/>
          </a:bodyPr>
          <a:lstStyle/>
          <a:p>
            <a:r>
              <a:rPr lang="en-US" altLang="ja-JP" sz="2800" dirty="0"/>
              <a:t>Advantages of single-chain </a:t>
            </a:r>
            <a:r>
              <a:rPr lang="en-US" altLang="ja-JP" sz="2800" dirty="0" err="1"/>
              <a:t>Fv</a:t>
            </a:r>
            <a:r>
              <a:rPr lang="en-US" altLang="ja-JP" sz="2800" dirty="0"/>
              <a:t> antibodies in diagnosis</a:t>
            </a:r>
            <a:endParaRPr kumimoji="1" lang="en-US" altLang="ja-JP" sz="2800" dirty="0"/>
          </a:p>
        </p:txBody>
      </p:sp>
      <p:pic>
        <p:nvPicPr>
          <p:cNvPr id="5" name="イメージ" descr="イメージ">
            <a:extLst>
              <a:ext uri="{FF2B5EF4-FFF2-40B4-BE49-F238E27FC236}">
                <a16:creationId xmlns:a16="http://schemas.microsoft.com/office/drawing/2014/main" id="{3FEA4820-E5B7-1C73-3789-715FA75386F8}"/>
              </a:ext>
            </a:extLst>
          </p:cNvPr>
          <p:cNvPicPr>
            <a:picLocks noChangeAspect="1"/>
          </p:cNvPicPr>
          <p:nvPr/>
        </p:nvPicPr>
        <p:blipFill>
          <a:blip r:embed="rId2"/>
          <a:srcRect l="16627" t="5640" r="14736" b="10379"/>
          <a:stretch>
            <a:fillRect/>
          </a:stretch>
        </p:blipFill>
        <p:spPr>
          <a:xfrm>
            <a:off x="223029" y="1248838"/>
            <a:ext cx="3064371" cy="2618919"/>
          </a:xfrm>
          <a:prstGeom prst="rect">
            <a:avLst/>
          </a:prstGeom>
          <a:ln w="12700" cap="flat">
            <a:noFill/>
            <a:miter lim="400000"/>
          </a:ln>
          <a:effectLst/>
        </p:spPr>
      </p:pic>
      <p:sp>
        <p:nvSpPr>
          <p:cNvPr id="7" name="テキスト ボックス 6">
            <a:extLst>
              <a:ext uri="{FF2B5EF4-FFF2-40B4-BE49-F238E27FC236}">
                <a16:creationId xmlns:a16="http://schemas.microsoft.com/office/drawing/2014/main" id="{ADC0EE78-4730-41B8-8543-7A01E693BE83}"/>
              </a:ext>
            </a:extLst>
          </p:cNvPr>
          <p:cNvSpPr txBox="1"/>
          <p:nvPr/>
        </p:nvSpPr>
        <p:spPr>
          <a:xfrm>
            <a:off x="1487301" y="3867757"/>
            <a:ext cx="1087156" cy="646331"/>
          </a:xfrm>
          <a:prstGeom prst="rect">
            <a:avLst/>
          </a:prstGeom>
          <a:noFill/>
        </p:spPr>
        <p:txBody>
          <a:bodyPr wrap="none" rtlCol="0">
            <a:spAutoFit/>
          </a:bodyPr>
          <a:lstStyle/>
          <a:p>
            <a:pPr algn="ctr"/>
            <a:r>
              <a:rPr kumimoji="1" lang="en-US" altLang="ja-JP" dirty="0"/>
              <a:t>whole Ab</a:t>
            </a:r>
          </a:p>
          <a:p>
            <a:pPr algn="ctr"/>
            <a:r>
              <a:rPr lang="en-US" altLang="ja-JP" dirty="0"/>
              <a:t>(150 </a:t>
            </a:r>
            <a:r>
              <a:rPr lang="en-US" altLang="ja-JP" dirty="0" err="1"/>
              <a:t>kDa</a:t>
            </a:r>
            <a:r>
              <a:rPr lang="en-US" altLang="ja-JP" dirty="0"/>
              <a:t>)</a:t>
            </a:r>
            <a:endParaRPr kumimoji="1" lang="ja-JP" altLang="en-US"/>
          </a:p>
        </p:txBody>
      </p:sp>
      <p:grpSp>
        <p:nvGrpSpPr>
          <p:cNvPr id="11" name="グループ化 10">
            <a:extLst>
              <a:ext uri="{FF2B5EF4-FFF2-40B4-BE49-F238E27FC236}">
                <a16:creationId xmlns:a16="http://schemas.microsoft.com/office/drawing/2014/main" id="{804F6C1F-491D-A4D0-C402-CC42620AD539}"/>
              </a:ext>
            </a:extLst>
          </p:cNvPr>
          <p:cNvGrpSpPr/>
          <p:nvPr/>
        </p:nvGrpSpPr>
        <p:grpSpPr>
          <a:xfrm>
            <a:off x="5245350" y="2817749"/>
            <a:ext cx="1222504" cy="1696339"/>
            <a:chOff x="3475679" y="2817748"/>
            <a:chExt cx="1222504" cy="1696339"/>
          </a:xfrm>
        </p:grpSpPr>
        <p:pic>
          <p:nvPicPr>
            <p:cNvPr id="3" name="図 2">
              <a:extLst>
                <a:ext uri="{FF2B5EF4-FFF2-40B4-BE49-F238E27FC236}">
                  <a16:creationId xmlns:a16="http://schemas.microsoft.com/office/drawing/2014/main" id="{0E04D77A-CB3E-CD27-47B0-2AF66165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679" y="2817748"/>
              <a:ext cx="1222504" cy="1222504"/>
            </a:xfrm>
            <a:prstGeom prst="rect">
              <a:avLst/>
            </a:prstGeom>
          </p:spPr>
        </p:pic>
        <p:sp>
          <p:nvSpPr>
            <p:cNvPr id="8" name="テキスト ボックス 7">
              <a:extLst>
                <a:ext uri="{FF2B5EF4-FFF2-40B4-BE49-F238E27FC236}">
                  <a16:creationId xmlns:a16="http://schemas.microsoft.com/office/drawing/2014/main" id="{4A6F5DF6-189B-C69C-075E-1A79BF8F4FE3}"/>
                </a:ext>
              </a:extLst>
            </p:cNvPr>
            <p:cNvSpPr txBox="1"/>
            <p:nvPr/>
          </p:nvSpPr>
          <p:spPr>
            <a:xfrm>
              <a:off x="3601863" y="3867756"/>
              <a:ext cx="970137" cy="646331"/>
            </a:xfrm>
            <a:prstGeom prst="rect">
              <a:avLst/>
            </a:prstGeom>
            <a:noFill/>
          </p:spPr>
          <p:txBody>
            <a:bodyPr wrap="none" rtlCol="0">
              <a:spAutoFit/>
            </a:bodyPr>
            <a:lstStyle/>
            <a:p>
              <a:pPr algn="ctr"/>
              <a:r>
                <a:rPr kumimoji="1" lang="en-US" altLang="ja-JP" dirty="0" err="1"/>
                <a:t>scFv</a:t>
              </a:r>
              <a:endParaRPr kumimoji="1" lang="en-US" altLang="ja-JP" dirty="0"/>
            </a:p>
            <a:p>
              <a:pPr algn="ctr"/>
              <a:r>
                <a:rPr lang="en-US" altLang="ja-JP" dirty="0"/>
                <a:t>(30 </a:t>
              </a:r>
              <a:r>
                <a:rPr lang="en-US" altLang="ja-JP" dirty="0" err="1"/>
                <a:t>kDa</a:t>
              </a:r>
              <a:r>
                <a:rPr lang="en-US" altLang="ja-JP" dirty="0"/>
                <a:t>)</a:t>
              </a:r>
              <a:endParaRPr kumimoji="1" lang="ja-JP" altLang="en-US"/>
            </a:p>
          </p:txBody>
        </p:sp>
      </p:grpSp>
      <p:sp>
        <p:nvSpPr>
          <p:cNvPr id="10" name="テキスト ボックス 9">
            <a:extLst>
              <a:ext uri="{FF2B5EF4-FFF2-40B4-BE49-F238E27FC236}">
                <a16:creationId xmlns:a16="http://schemas.microsoft.com/office/drawing/2014/main" id="{404CDDFC-EADF-B1D2-DE35-572A9BE8B754}"/>
              </a:ext>
            </a:extLst>
          </p:cNvPr>
          <p:cNvSpPr txBox="1"/>
          <p:nvPr/>
        </p:nvSpPr>
        <p:spPr>
          <a:xfrm>
            <a:off x="5191901" y="4562491"/>
            <a:ext cx="2299540" cy="2308324"/>
          </a:xfrm>
          <a:prstGeom prst="rect">
            <a:avLst/>
          </a:prstGeom>
          <a:noFill/>
        </p:spPr>
        <p:txBody>
          <a:bodyPr wrap="none" rtlCol="0">
            <a:spAutoFit/>
          </a:bodyPr>
          <a:lstStyle/>
          <a:p>
            <a:r>
              <a:rPr kumimoji="1" lang="en-US" altLang="ja-JP" dirty="0"/>
              <a:t>Advantages</a:t>
            </a:r>
          </a:p>
          <a:p>
            <a:r>
              <a:rPr kumimoji="1" lang="ja-JP" altLang="en-US"/>
              <a:t>・</a:t>
            </a:r>
            <a:r>
              <a:rPr kumimoji="1" lang="en-US" altLang="ja-JP" dirty="0"/>
              <a:t>Small   (20% size)</a:t>
            </a:r>
          </a:p>
          <a:p>
            <a:r>
              <a:rPr lang="ja-JP" altLang="en-US"/>
              <a:t>・</a:t>
            </a:r>
            <a:r>
              <a:rPr lang="en-US" altLang="ja-JP" dirty="0"/>
              <a:t>Easy production</a:t>
            </a:r>
            <a:endParaRPr kumimoji="1" lang="en-US" altLang="ja-JP" dirty="0"/>
          </a:p>
          <a:p>
            <a:r>
              <a:rPr lang="ja-JP" altLang="en-US"/>
              <a:t>・</a:t>
            </a:r>
            <a:r>
              <a:rPr lang="en-US" altLang="ja-JP" dirty="0"/>
              <a:t>Cheap  (10% cost)</a:t>
            </a:r>
          </a:p>
          <a:p>
            <a:r>
              <a:rPr lang="ja-JP" altLang="en-US"/>
              <a:t>・</a:t>
            </a:r>
            <a:r>
              <a:rPr lang="en-US" altLang="ja-JP" dirty="0"/>
              <a:t>High solubility</a:t>
            </a:r>
          </a:p>
          <a:p>
            <a:r>
              <a:rPr lang="ja-JP" altLang="en-US"/>
              <a:t>・</a:t>
            </a:r>
            <a:r>
              <a:rPr lang="en-US" altLang="ja-JP" dirty="0"/>
              <a:t>Comparable affinity</a:t>
            </a:r>
          </a:p>
          <a:p>
            <a:r>
              <a:rPr lang="ja-JP" altLang="en-US"/>
              <a:t>・</a:t>
            </a:r>
            <a:r>
              <a:rPr lang="en-US" altLang="ja-JP" dirty="0"/>
              <a:t>Any animal resources</a:t>
            </a:r>
          </a:p>
          <a:p>
            <a:r>
              <a:rPr lang="ja-JP" altLang="en-US"/>
              <a:t>・</a:t>
            </a:r>
            <a:r>
              <a:rPr lang="en-US" altLang="ja-JP" dirty="0"/>
              <a:t>No ethical issues</a:t>
            </a:r>
          </a:p>
        </p:txBody>
      </p:sp>
      <p:sp>
        <p:nvSpPr>
          <p:cNvPr id="12" name="テキスト ボックス 11">
            <a:extLst>
              <a:ext uri="{FF2B5EF4-FFF2-40B4-BE49-F238E27FC236}">
                <a16:creationId xmlns:a16="http://schemas.microsoft.com/office/drawing/2014/main" id="{80AA9065-6035-212B-B64C-5E5D3E2C9707}"/>
              </a:ext>
            </a:extLst>
          </p:cNvPr>
          <p:cNvSpPr txBox="1"/>
          <p:nvPr/>
        </p:nvSpPr>
        <p:spPr>
          <a:xfrm>
            <a:off x="3810000" y="2649415"/>
            <a:ext cx="420564" cy="369332"/>
          </a:xfrm>
          <a:prstGeom prst="rect">
            <a:avLst/>
          </a:prstGeom>
          <a:noFill/>
        </p:spPr>
        <p:txBody>
          <a:bodyPr wrap="none" rtlCol="0">
            <a:spAutoFit/>
          </a:bodyPr>
          <a:lstStyle/>
          <a:p>
            <a:r>
              <a:rPr kumimoji="1" lang="en-US" altLang="ja-JP" dirty="0"/>
              <a:t>VS</a:t>
            </a:r>
            <a:endParaRPr kumimoji="1" lang="ja-JP" altLang="en-US"/>
          </a:p>
        </p:txBody>
      </p:sp>
    </p:spTree>
    <p:extLst>
      <p:ext uri="{BB962C8B-B14F-4D97-AF65-F5344CB8AC3E}">
        <p14:creationId xmlns:p14="http://schemas.microsoft.com/office/powerpoint/2010/main" val="383361178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Rectangle 4"/>
          <p:cNvSpPr/>
          <p:nvPr/>
        </p:nvSpPr>
        <p:spPr>
          <a:xfrm>
            <a:off x="825850" y="6198534"/>
            <a:ext cx="5361981" cy="207963"/>
          </a:xfrm>
          <a:prstGeom prst="rect">
            <a:avLst/>
          </a:prstGeom>
          <a:gradFill>
            <a:gsLst>
              <a:gs pos="0">
                <a:srgbClr val="0000FF"/>
              </a:gs>
              <a:gs pos="50000">
                <a:srgbClr val="D1D1FF"/>
              </a:gs>
              <a:gs pos="100000">
                <a:srgbClr val="0000FF"/>
              </a:gs>
            </a:gsLst>
            <a:lin ang="5400000"/>
          </a:gradFill>
          <a:ln w="12700">
            <a:miter lim="400000"/>
          </a:ln>
        </p:spPr>
        <p:txBody>
          <a:bodyPr vert="eaVert" lIns="45719" tIns="45719" rIns="45719" bIns="45719" anchor="ctr"/>
          <a:lstStyle/>
          <a:p>
            <a:pPr defTabSz="914367">
              <a:defRPr sz="5800">
                <a:solidFill>
                  <a:srgbClr val="4D4D4D"/>
                </a:solidFill>
                <a:latin typeface="Arial"/>
                <a:ea typeface="Arial"/>
                <a:cs typeface="Arial"/>
                <a:sym typeface="Arial"/>
              </a:defRPr>
            </a:pPr>
            <a:endParaRPr sz="4800"/>
          </a:p>
        </p:txBody>
      </p:sp>
      <p:pic>
        <p:nvPicPr>
          <p:cNvPr id="626" name="イメージ" descr="イメージ"/>
          <p:cNvPicPr>
            <a:picLocks noChangeAspect="1"/>
          </p:cNvPicPr>
          <p:nvPr/>
        </p:nvPicPr>
        <p:blipFill>
          <a:blip r:embed="rId2"/>
          <a:srcRect l="3448" r="11493" b="30377"/>
          <a:stretch>
            <a:fillRect/>
          </a:stretch>
        </p:blipFill>
        <p:spPr>
          <a:xfrm>
            <a:off x="1525886" y="5667487"/>
            <a:ext cx="945630" cy="540645"/>
          </a:xfrm>
          <a:prstGeom prst="rect">
            <a:avLst/>
          </a:prstGeom>
          <a:ln w="12700">
            <a:miter lim="400000"/>
          </a:ln>
        </p:spPr>
      </p:pic>
      <p:pic>
        <p:nvPicPr>
          <p:cNvPr id="627" name="イメージ" descr="イメージ"/>
          <p:cNvPicPr>
            <a:picLocks noChangeAspect="1"/>
          </p:cNvPicPr>
          <p:nvPr/>
        </p:nvPicPr>
        <p:blipFill>
          <a:blip r:embed="rId2"/>
          <a:srcRect l="3448" r="11493" b="30377"/>
          <a:stretch>
            <a:fillRect/>
          </a:stretch>
        </p:blipFill>
        <p:spPr>
          <a:xfrm>
            <a:off x="849120" y="5675959"/>
            <a:ext cx="945630" cy="540645"/>
          </a:xfrm>
          <a:prstGeom prst="rect">
            <a:avLst/>
          </a:prstGeom>
          <a:ln w="12700">
            <a:miter lim="400000"/>
          </a:ln>
        </p:spPr>
      </p:pic>
      <p:pic>
        <p:nvPicPr>
          <p:cNvPr id="628" name="イメージ" descr="イメージ"/>
          <p:cNvPicPr>
            <a:picLocks noChangeAspect="1"/>
          </p:cNvPicPr>
          <p:nvPr/>
        </p:nvPicPr>
        <p:blipFill>
          <a:blip r:embed="rId2"/>
          <a:srcRect l="3448" r="11493" b="30377"/>
          <a:stretch>
            <a:fillRect/>
          </a:stretch>
        </p:blipFill>
        <p:spPr>
          <a:xfrm>
            <a:off x="2128213" y="5667487"/>
            <a:ext cx="945630" cy="540645"/>
          </a:xfrm>
          <a:prstGeom prst="rect">
            <a:avLst/>
          </a:prstGeom>
          <a:ln w="12700">
            <a:miter lim="400000"/>
          </a:ln>
        </p:spPr>
      </p:pic>
      <p:pic>
        <p:nvPicPr>
          <p:cNvPr id="629" name="イメージ" descr="イメージ"/>
          <p:cNvPicPr>
            <a:picLocks noChangeAspect="1"/>
          </p:cNvPicPr>
          <p:nvPr/>
        </p:nvPicPr>
        <p:blipFill>
          <a:blip r:embed="rId2"/>
          <a:srcRect l="3448" r="11493" b="30377"/>
          <a:stretch>
            <a:fillRect/>
          </a:stretch>
        </p:blipFill>
        <p:spPr>
          <a:xfrm>
            <a:off x="2747372" y="5672754"/>
            <a:ext cx="945630" cy="540645"/>
          </a:xfrm>
          <a:prstGeom prst="rect">
            <a:avLst/>
          </a:prstGeom>
          <a:ln w="12700">
            <a:miter lim="400000"/>
          </a:ln>
        </p:spPr>
      </p:pic>
      <p:pic>
        <p:nvPicPr>
          <p:cNvPr id="630" name="イメージ" descr="イメージ"/>
          <p:cNvPicPr>
            <a:picLocks noChangeAspect="1"/>
          </p:cNvPicPr>
          <p:nvPr/>
        </p:nvPicPr>
        <p:blipFill>
          <a:blip r:embed="rId2"/>
          <a:srcRect l="3448" r="11493" b="30377"/>
          <a:stretch>
            <a:fillRect/>
          </a:stretch>
        </p:blipFill>
        <p:spPr>
          <a:xfrm>
            <a:off x="3371587" y="5667487"/>
            <a:ext cx="945630" cy="540645"/>
          </a:xfrm>
          <a:prstGeom prst="rect">
            <a:avLst/>
          </a:prstGeom>
          <a:ln w="12700">
            <a:miter lim="400000"/>
          </a:ln>
        </p:spPr>
      </p:pic>
      <p:pic>
        <p:nvPicPr>
          <p:cNvPr id="631" name="イメージ" descr="イメージ"/>
          <p:cNvPicPr>
            <a:picLocks noChangeAspect="1"/>
          </p:cNvPicPr>
          <p:nvPr/>
        </p:nvPicPr>
        <p:blipFill>
          <a:blip r:embed="rId2"/>
          <a:srcRect l="3448" r="11493" b="30377"/>
          <a:stretch>
            <a:fillRect/>
          </a:stretch>
        </p:blipFill>
        <p:spPr>
          <a:xfrm>
            <a:off x="3995648" y="5667487"/>
            <a:ext cx="945630" cy="540645"/>
          </a:xfrm>
          <a:prstGeom prst="rect">
            <a:avLst/>
          </a:prstGeom>
          <a:ln w="12700">
            <a:miter lim="400000"/>
          </a:ln>
        </p:spPr>
      </p:pic>
      <p:pic>
        <p:nvPicPr>
          <p:cNvPr id="632" name="イメージ" descr="イメージ"/>
          <p:cNvPicPr>
            <a:picLocks noChangeAspect="1"/>
          </p:cNvPicPr>
          <p:nvPr/>
        </p:nvPicPr>
        <p:blipFill>
          <a:blip r:embed="rId2"/>
          <a:srcRect l="3448" r="11493" b="30377"/>
          <a:stretch>
            <a:fillRect/>
          </a:stretch>
        </p:blipFill>
        <p:spPr>
          <a:xfrm>
            <a:off x="4573985" y="5667487"/>
            <a:ext cx="945630" cy="540645"/>
          </a:xfrm>
          <a:prstGeom prst="rect">
            <a:avLst/>
          </a:prstGeom>
          <a:ln w="12700">
            <a:miter lim="400000"/>
          </a:ln>
        </p:spPr>
      </p:pic>
      <p:pic>
        <p:nvPicPr>
          <p:cNvPr id="633" name="イメージ" descr="イメージ"/>
          <p:cNvPicPr>
            <a:picLocks noChangeAspect="1"/>
          </p:cNvPicPr>
          <p:nvPr/>
        </p:nvPicPr>
        <p:blipFill>
          <a:blip r:embed="rId2"/>
          <a:srcRect l="3448" r="11493" b="30377"/>
          <a:stretch>
            <a:fillRect/>
          </a:stretch>
        </p:blipFill>
        <p:spPr>
          <a:xfrm>
            <a:off x="5208359" y="5667487"/>
            <a:ext cx="945630" cy="540645"/>
          </a:xfrm>
          <a:prstGeom prst="rect">
            <a:avLst/>
          </a:prstGeom>
          <a:ln w="12700">
            <a:miter lim="400000"/>
          </a:ln>
        </p:spPr>
      </p:pic>
      <p:grpSp>
        <p:nvGrpSpPr>
          <p:cNvPr id="637" name="グループ"/>
          <p:cNvGrpSpPr/>
          <p:nvPr/>
        </p:nvGrpSpPr>
        <p:grpSpPr>
          <a:xfrm>
            <a:off x="736239" y="3086012"/>
            <a:ext cx="5361982" cy="1387043"/>
            <a:chOff x="0" y="0"/>
            <a:chExt cx="7625928" cy="1972682"/>
          </a:xfrm>
        </p:grpSpPr>
        <p:pic>
          <p:nvPicPr>
            <p:cNvPr id="634" name="イメージ" descr="イメージ"/>
            <p:cNvPicPr>
              <a:picLocks noChangeAspect="1"/>
            </p:cNvPicPr>
            <p:nvPr/>
          </p:nvPicPr>
          <p:blipFill>
            <a:blip r:embed="rId3"/>
            <a:srcRect l="17724" t="25938" r="24157" b="27066"/>
            <a:stretch>
              <a:fillRect/>
            </a:stretch>
          </p:blipFill>
          <p:spPr>
            <a:xfrm>
              <a:off x="786948" y="347394"/>
              <a:ext cx="2399782" cy="1355399"/>
            </a:xfrm>
            <a:prstGeom prst="rect">
              <a:avLst/>
            </a:prstGeom>
            <a:ln w="12700" cap="flat">
              <a:noFill/>
              <a:miter lim="400000"/>
            </a:ln>
            <a:effectLst/>
          </p:spPr>
        </p:pic>
        <p:pic>
          <p:nvPicPr>
            <p:cNvPr id="635" name="イメージ" descr="イメージ"/>
            <p:cNvPicPr>
              <a:picLocks noChangeAspect="1"/>
            </p:cNvPicPr>
            <p:nvPr/>
          </p:nvPicPr>
          <p:blipFill>
            <a:blip r:embed="rId4"/>
            <a:srcRect l="23194" t="15413" r="22713" b="28570"/>
            <a:stretch>
              <a:fillRect/>
            </a:stretch>
          </p:blipFill>
          <p:spPr>
            <a:xfrm>
              <a:off x="4586027" y="0"/>
              <a:ext cx="2422979" cy="1752650"/>
            </a:xfrm>
            <a:prstGeom prst="rect">
              <a:avLst/>
            </a:prstGeom>
            <a:ln w="12700" cap="flat">
              <a:noFill/>
              <a:miter lim="400000"/>
            </a:ln>
            <a:effectLst/>
          </p:spPr>
        </p:pic>
        <p:sp>
          <p:nvSpPr>
            <p:cNvPr id="636" name="Rectangle 4"/>
            <p:cNvSpPr/>
            <p:nvPr/>
          </p:nvSpPr>
          <p:spPr>
            <a:xfrm>
              <a:off x="0" y="1676913"/>
              <a:ext cx="7625929" cy="295770"/>
            </a:xfrm>
            <a:prstGeom prst="rect">
              <a:avLst/>
            </a:prstGeom>
            <a:gradFill flip="none" rotWithShape="1">
              <a:gsLst>
                <a:gs pos="0">
                  <a:srgbClr val="0000FF"/>
                </a:gs>
                <a:gs pos="50000">
                  <a:srgbClr val="D1D1FF"/>
                </a:gs>
                <a:gs pos="100000">
                  <a:srgbClr val="0000FF"/>
                </a:gs>
              </a:gsLst>
              <a:lin ang="5400000" scaled="0"/>
            </a:gradFill>
            <a:ln w="12700" cap="flat">
              <a:noFill/>
              <a:miter lim="400000"/>
            </a:ln>
            <a:effectLst/>
          </p:spPr>
          <p:txBody>
            <a:bodyPr vert="eaVert" wrap="square" lIns="45719" tIns="45719" rIns="45719" bIns="45719" numCol="1" anchor="ctr">
              <a:noAutofit/>
            </a:bodyPr>
            <a:lstStyle/>
            <a:p>
              <a:pPr defTabSz="914367">
                <a:defRPr sz="5800">
                  <a:solidFill>
                    <a:srgbClr val="4D4D4D"/>
                  </a:solidFill>
                  <a:latin typeface="Arial"/>
                  <a:ea typeface="Arial"/>
                  <a:cs typeface="Arial"/>
                  <a:sym typeface="Arial"/>
                </a:defRPr>
              </a:pPr>
              <a:endParaRPr sz="4800"/>
            </a:p>
          </p:txBody>
        </p:sp>
      </p:grpSp>
      <p:grpSp>
        <p:nvGrpSpPr>
          <p:cNvPr id="643" name="グループ"/>
          <p:cNvGrpSpPr/>
          <p:nvPr/>
        </p:nvGrpSpPr>
        <p:grpSpPr>
          <a:xfrm>
            <a:off x="655284" y="1084793"/>
            <a:ext cx="5387569" cy="1500224"/>
            <a:chOff x="0" y="0"/>
            <a:chExt cx="7662319" cy="2133650"/>
          </a:xfrm>
        </p:grpSpPr>
        <p:grpSp>
          <p:nvGrpSpPr>
            <p:cNvPr id="641" name="グループ"/>
            <p:cNvGrpSpPr/>
            <p:nvPr/>
          </p:nvGrpSpPr>
          <p:grpSpPr>
            <a:xfrm>
              <a:off x="-1" y="0"/>
              <a:ext cx="7504830" cy="1870992"/>
              <a:chOff x="0" y="0"/>
              <a:chExt cx="7504828" cy="1870991"/>
            </a:xfrm>
          </p:grpSpPr>
          <p:pic>
            <p:nvPicPr>
              <p:cNvPr id="638" name="イメージ" descr="イメージ"/>
              <p:cNvPicPr>
                <a:picLocks noChangeAspect="1"/>
              </p:cNvPicPr>
              <p:nvPr/>
            </p:nvPicPr>
            <p:blipFill>
              <a:blip r:embed="rId5"/>
              <a:srcRect l="16627" t="5640" r="14736" b="14172"/>
              <a:stretch>
                <a:fillRect/>
              </a:stretch>
            </p:blipFill>
            <p:spPr>
              <a:xfrm>
                <a:off x="0" y="0"/>
                <a:ext cx="2292794" cy="1870992"/>
              </a:xfrm>
              <a:prstGeom prst="rect">
                <a:avLst/>
              </a:prstGeom>
              <a:ln w="12700" cap="flat">
                <a:noFill/>
                <a:miter lim="400000"/>
              </a:ln>
              <a:effectLst/>
            </p:spPr>
          </p:pic>
          <p:pic>
            <p:nvPicPr>
              <p:cNvPr id="639" name="イメージ" descr="イメージ"/>
              <p:cNvPicPr>
                <a:picLocks noChangeAspect="1"/>
              </p:cNvPicPr>
              <p:nvPr/>
            </p:nvPicPr>
            <p:blipFill>
              <a:blip r:embed="rId5"/>
              <a:srcRect l="16627" t="5640" r="14736" b="14172"/>
              <a:stretch>
                <a:fillRect/>
              </a:stretch>
            </p:blipFill>
            <p:spPr>
              <a:xfrm>
                <a:off x="2516132" y="0"/>
                <a:ext cx="2292794" cy="1870992"/>
              </a:xfrm>
              <a:prstGeom prst="rect">
                <a:avLst/>
              </a:prstGeom>
              <a:ln w="12700" cap="flat">
                <a:noFill/>
                <a:miter lim="400000"/>
              </a:ln>
              <a:effectLst/>
            </p:spPr>
          </p:pic>
          <p:pic>
            <p:nvPicPr>
              <p:cNvPr id="640" name="イメージ" descr="イメージ"/>
              <p:cNvPicPr>
                <a:picLocks noChangeAspect="1"/>
              </p:cNvPicPr>
              <p:nvPr/>
            </p:nvPicPr>
            <p:blipFill>
              <a:blip r:embed="rId5"/>
              <a:srcRect l="16627" t="5640" r="14736" b="14172"/>
              <a:stretch>
                <a:fillRect/>
              </a:stretch>
            </p:blipFill>
            <p:spPr>
              <a:xfrm>
                <a:off x="5212035" y="0"/>
                <a:ext cx="2292794" cy="1870992"/>
              </a:xfrm>
              <a:prstGeom prst="rect">
                <a:avLst/>
              </a:prstGeom>
              <a:ln w="12700" cap="flat">
                <a:noFill/>
                <a:miter lim="400000"/>
              </a:ln>
              <a:effectLst/>
            </p:spPr>
          </p:pic>
        </p:grpSp>
        <p:sp>
          <p:nvSpPr>
            <p:cNvPr id="642" name="Rectangle 4"/>
            <p:cNvSpPr/>
            <p:nvPr/>
          </p:nvSpPr>
          <p:spPr>
            <a:xfrm>
              <a:off x="36391" y="1837882"/>
              <a:ext cx="7625929" cy="295769"/>
            </a:xfrm>
            <a:prstGeom prst="rect">
              <a:avLst/>
            </a:prstGeom>
            <a:gradFill flip="none" rotWithShape="1">
              <a:gsLst>
                <a:gs pos="0">
                  <a:srgbClr val="0000FF"/>
                </a:gs>
                <a:gs pos="50000">
                  <a:srgbClr val="D1D1FF"/>
                </a:gs>
                <a:gs pos="100000">
                  <a:srgbClr val="0000FF"/>
                </a:gs>
              </a:gsLst>
              <a:lin ang="5400000" scaled="0"/>
            </a:gradFill>
            <a:ln w="12700" cap="flat">
              <a:noFill/>
              <a:miter lim="400000"/>
            </a:ln>
            <a:effectLst/>
          </p:spPr>
          <p:txBody>
            <a:bodyPr wrap="square" lIns="45719" tIns="45719" rIns="45719" bIns="45719" numCol="1" anchor="ctr">
              <a:noAutofit/>
            </a:bodyPr>
            <a:lstStyle/>
            <a:p>
              <a:pPr defTabSz="914367">
                <a:defRPr sz="5800">
                  <a:solidFill>
                    <a:srgbClr val="4D4D4D"/>
                  </a:solidFill>
                  <a:latin typeface="Arial"/>
                  <a:ea typeface="Arial"/>
                  <a:cs typeface="Arial"/>
                  <a:sym typeface="Arial"/>
                </a:defRPr>
              </a:pPr>
              <a:endParaRPr sz="4800"/>
            </a:p>
          </p:txBody>
        </p:sp>
      </p:grpSp>
      <p:sp>
        <p:nvSpPr>
          <p:cNvPr id="644" name="Evolution of molecular recognition…"/>
          <p:cNvSpPr txBox="1"/>
          <p:nvPr/>
        </p:nvSpPr>
        <p:spPr>
          <a:xfrm>
            <a:off x="1448047" y="4787982"/>
            <a:ext cx="2991268"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a:solidFill>
                  <a:srgbClr val="E22400"/>
                </a:solidFill>
              </a:defRPr>
            </a:pPr>
            <a:r>
              <a:rPr sz="1600"/>
              <a:t>Evolution of molecular recognition </a:t>
            </a:r>
          </a:p>
          <a:p>
            <a:pPr>
              <a:defRPr>
                <a:solidFill>
                  <a:srgbClr val="E22400"/>
                </a:solidFill>
              </a:defRPr>
            </a:pPr>
            <a:r>
              <a:rPr sz="1600"/>
              <a:t>by antibody engineering</a:t>
            </a:r>
          </a:p>
        </p:txBody>
      </p:sp>
      <p:sp>
        <p:nvSpPr>
          <p:cNvPr id="645" name="タイトル 1"/>
          <p:cNvSpPr txBox="1">
            <a:spLocks noGrp="1"/>
          </p:cNvSpPr>
          <p:nvPr>
            <p:ph type="title"/>
          </p:nvPr>
        </p:nvSpPr>
        <p:spPr>
          <a:xfrm>
            <a:off x="94228" y="139153"/>
            <a:ext cx="8955544" cy="616016"/>
          </a:xfrm>
          <a:prstGeom prst="rect">
            <a:avLst/>
          </a:prstGeom>
        </p:spPr>
        <p:txBody>
          <a:bodyPr>
            <a:normAutofit fontScale="90000"/>
          </a:bodyPr>
          <a:lstStyle/>
          <a:p>
            <a:pPr defTabSz="365747">
              <a:defRPr sz="3120">
                <a:solidFill>
                  <a:srgbClr val="0D0D0D"/>
                </a:solidFill>
                <a:latin typeface="Helvetica"/>
                <a:ea typeface="Helvetica"/>
                <a:cs typeface="Helvetica"/>
                <a:sym typeface="Helvetica"/>
              </a:defRPr>
            </a:pPr>
            <a:r>
              <a:rPr sz="3200" dirty="0"/>
              <a:t>Characteristics of immobilized antibodies</a:t>
            </a:r>
            <a:br>
              <a:rPr lang="en-US" sz="3200" dirty="0"/>
            </a:br>
            <a:r>
              <a:rPr sz="3200" dirty="0"/>
              <a:t>（Ideal and real)</a:t>
            </a:r>
          </a:p>
        </p:txBody>
      </p:sp>
      <p:grpSp>
        <p:nvGrpSpPr>
          <p:cNvPr id="648" name="グループ"/>
          <p:cNvGrpSpPr/>
          <p:nvPr/>
        </p:nvGrpSpPr>
        <p:grpSpPr>
          <a:xfrm>
            <a:off x="6757822" y="1346289"/>
            <a:ext cx="1584591" cy="1084389"/>
            <a:chOff x="0" y="203199"/>
            <a:chExt cx="2253639" cy="1542241"/>
          </a:xfrm>
        </p:grpSpPr>
        <p:sp>
          <p:nvSpPr>
            <p:cNvPr id="646" name="Ideal"/>
            <p:cNvSpPr/>
            <p:nvPr/>
          </p:nvSpPr>
          <p:spPr>
            <a:xfrm>
              <a:off x="983639" y="20319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a:solidFill>
                    <a:srgbClr val="E22400"/>
                  </a:solidFill>
                </a:defRPr>
              </a:lvl1pPr>
            </a:lstStyle>
            <a:p>
              <a:r>
                <a:rPr sz="1600"/>
                <a:t>Ideal</a:t>
              </a:r>
            </a:p>
          </p:txBody>
        </p:sp>
        <p:sp>
          <p:nvSpPr>
            <p:cNvPr id="647" name="・Dense…"/>
            <p:cNvSpPr/>
            <p:nvPr/>
          </p:nvSpPr>
          <p:spPr>
            <a:xfrm>
              <a:off x="0" y="475441"/>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t">
              <a:spAutoFit/>
            </a:bodyPr>
            <a:lstStyle/>
            <a:p>
              <a:pPr algn="l"/>
              <a:r>
                <a:rPr sz="1600"/>
                <a:t>・Dense</a:t>
              </a:r>
            </a:p>
            <a:p>
              <a:pPr algn="l"/>
              <a:r>
                <a:rPr sz="1600"/>
                <a:t>・Standing</a:t>
              </a:r>
            </a:p>
            <a:p>
              <a:pPr algn="l"/>
              <a:r>
                <a:rPr sz="1600"/>
                <a:t>・Active</a:t>
              </a:r>
            </a:p>
          </p:txBody>
        </p:sp>
      </p:grpSp>
      <p:grpSp>
        <p:nvGrpSpPr>
          <p:cNvPr id="651" name="グループ"/>
          <p:cNvGrpSpPr/>
          <p:nvPr/>
        </p:nvGrpSpPr>
        <p:grpSpPr>
          <a:xfrm>
            <a:off x="6757822" y="3263645"/>
            <a:ext cx="1585375" cy="1138932"/>
            <a:chOff x="0" y="203199"/>
            <a:chExt cx="2254753" cy="1619813"/>
          </a:xfrm>
        </p:grpSpPr>
        <p:sp>
          <p:nvSpPr>
            <p:cNvPr id="649" name="Real"/>
            <p:cNvSpPr/>
            <p:nvPr/>
          </p:nvSpPr>
          <p:spPr>
            <a:xfrm>
              <a:off x="984753" y="20319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a:solidFill>
                    <a:srgbClr val="0061FE"/>
                  </a:solidFill>
                </a:defRPr>
              </a:lvl1pPr>
            </a:lstStyle>
            <a:p>
              <a:r>
                <a:rPr sz="1600"/>
                <a:t>Real</a:t>
              </a:r>
            </a:p>
          </p:txBody>
        </p:sp>
        <p:sp>
          <p:nvSpPr>
            <p:cNvPr id="650" name="・Sparse…"/>
            <p:cNvSpPr/>
            <p:nvPr/>
          </p:nvSpPr>
          <p:spPr>
            <a:xfrm>
              <a:off x="0" y="553013"/>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t">
              <a:spAutoFit/>
            </a:bodyPr>
            <a:lstStyle/>
            <a:p>
              <a:pPr algn="l"/>
              <a:r>
                <a:rPr sz="1600"/>
                <a:t>・Sparse</a:t>
              </a:r>
            </a:p>
            <a:p>
              <a:pPr algn="l"/>
              <a:r>
                <a:rPr sz="1600"/>
                <a:t>・Laying down</a:t>
              </a:r>
            </a:p>
            <a:p>
              <a:pPr algn="l"/>
              <a:r>
                <a:rPr sz="1600"/>
                <a:t>・Inactivated</a:t>
              </a:r>
            </a:p>
          </p:txBody>
        </p:sp>
      </p:grpSp>
      <p:sp>
        <p:nvSpPr>
          <p:cNvPr id="652" name="Our Goal"/>
          <p:cNvSpPr txBox="1"/>
          <p:nvPr/>
        </p:nvSpPr>
        <p:spPr>
          <a:xfrm>
            <a:off x="7039292" y="5076367"/>
            <a:ext cx="817533"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a:solidFill>
                  <a:srgbClr val="D357FE"/>
                </a:solidFill>
              </a:defRPr>
            </a:lvl1pPr>
          </a:lstStyle>
          <a:p>
            <a:r>
              <a:rPr sz="1600"/>
              <a:t>Our Goal</a:t>
            </a:r>
          </a:p>
        </p:txBody>
      </p:sp>
      <p:sp>
        <p:nvSpPr>
          <p:cNvPr id="653" name="・Denser!…"/>
          <p:cNvSpPr txBox="1"/>
          <p:nvPr/>
        </p:nvSpPr>
        <p:spPr>
          <a:xfrm>
            <a:off x="6757822" y="5426964"/>
            <a:ext cx="1368581" cy="810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spAutoFit/>
          </a:bodyPr>
          <a:lstStyle/>
          <a:p>
            <a:pPr algn="l"/>
            <a:r>
              <a:rPr sz="1600"/>
              <a:t>・</a:t>
            </a:r>
            <a:r>
              <a:rPr sz="1600">
                <a:solidFill>
                  <a:srgbClr val="0061FE"/>
                </a:solidFill>
              </a:rPr>
              <a:t>Denser!</a:t>
            </a:r>
          </a:p>
          <a:p>
            <a:pPr algn="l"/>
            <a:r>
              <a:rPr sz="1600"/>
              <a:t>・</a:t>
            </a:r>
            <a:r>
              <a:rPr sz="1600">
                <a:solidFill>
                  <a:srgbClr val="76BB40"/>
                </a:solidFill>
              </a:rPr>
              <a:t>Uniform!</a:t>
            </a:r>
            <a:r>
              <a:rPr sz="1600"/>
              <a:t> </a:t>
            </a:r>
          </a:p>
          <a:p>
            <a:pPr algn="l"/>
            <a:r>
              <a:rPr sz="1600"/>
              <a:t>・</a:t>
            </a:r>
            <a:r>
              <a:rPr sz="1600">
                <a:solidFill>
                  <a:srgbClr val="E22400"/>
                </a:solidFill>
              </a:rPr>
              <a:t>Super active!</a:t>
            </a:r>
          </a:p>
        </p:txBody>
      </p:sp>
    </p:spTree>
    <p:extLst>
      <p:ext uri="{BB962C8B-B14F-4D97-AF65-F5344CB8AC3E}">
        <p14:creationId xmlns:p14="http://schemas.microsoft.com/office/powerpoint/2010/main" val="1221592377"/>
      </p:ext>
    </p:extLst>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967DDFE-BD59-283A-CB60-A56167EE4FE5}"/>
              </a:ext>
            </a:extLst>
          </p:cNvPr>
          <p:cNvSpPr txBox="1"/>
          <p:nvPr/>
        </p:nvSpPr>
        <p:spPr>
          <a:xfrm>
            <a:off x="374574" y="1564395"/>
            <a:ext cx="8560105" cy="3046988"/>
          </a:xfrm>
          <a:prstGeom prst="rect">
            <a:avLst/>
          </a:prstGeom>
          <a:noFill/>
        </p:spPr>
        <p:txBody>
          <a:bodyPr wrap="square" rtlCol="0">
            <a:spAutoFit/>
          </a:bodyPr>
          <a:lstStyle/>
          <a:p>
            <a:r>
              <a:rPr kumimoji="1" lang="en-US" altLang="ja-JP" sz="2400" dirty="0"/>
              <a:t>Today’s topics</a:t>
            </a:r>
          </a:p>
          <a:p>
            <a:endParaRPr lang="en-US" altLang="ja-JP" sz="2400" dirty="0"/>
          </a:p>
          <a:p>
            <a:r>
              <a:rPr kumimoji="1" lang="ja-JP" altLang="en-US" sz="2400"/>
              <a:t>・ </a:t>
            </a:r>
            <a:r>
              <a:rPr kumimoji="1" lang="en-US" altLang="ja-JP" sz="2400" dirty="0">
                <a:solidFill>
                  <a:srgbClr val="FF0000"/>
                </a:solidFill>
              </a:rPr>
              <a:t>Isolation and characterization of rabbit single-chain </a:t>
            </a:r>
            <a:r>
              <a:rPr kumimoji="1" lang="en-US" altLang="ja-JP" sz="2400" dirty="0" err="1">
                <a:solidFill>
                  <a:srgbClr val="FF0000"/>
                </a:solidFill>
              </a:rPr>
              <a:t>Fv</a:t>
            </a:r>
            <a:r>
              <a:rPr kumimoji="1" lang="en-US" altLang="ja-JP" sz="2400" dirty="0">
                <a:solidFill>
                  <a:srgbClr val="FF0000"/>
                </a:solidFill>
              </a:rPr>
              <a:t> antibodies</a:t>
            </a:r>
          </a:p>
          <a:p>
            <a:endParaRPr lang="en-US" altLang="ja-JP" sz="2400" dirty="0">
              <a:solidFill>
                <a:srgbClr val="FF0000"/>
              </a:solidFill>
            </a:endParaRPr>
          </a:p>
          <a:p>
            <a:r>
              <a:rPr kumimoji="1" lang="ja-JP" altLang="en-US" sz="2400"/>
              <a:t>・ </a:t>
            </a:r>
            <a:r>
              <a:rPr lang="en-US" altLang="ja-JP" sz="2400" dirty="0"/>
              <a:t>Isolation and characterization of </a:t>
            </a:r>
            <a:r>
              <a:rPr kumimoji="1" lang="en-US" altLang="ja-JP" sz="2400" dirty="0"/>
              <a:t>Materials-binding peptides</a:t>
            </a:r>
          </a:p>
          <a:p>
            <a:endParaRPr lang="en-US" altLang="ja-JP" sz="2400" dirty="0"/>
          </a:p>
          <a:p>
            <a:r>
              <a:rPr kumimoji="1" lang="ja-JP" altLang="en-US" sz="2400"/>
              <a:t>・</a:t>
            </a:r>
            <a:r>
              <a:rPr kumimoji="1" lang="en-US" altLang="ja-JP" sz="2400" dirty="0"/>
              <a:t> Site-specific immobilization of tagged </a:t>
            </a:r>
            <a:r>
              <a:rPr kumimoji="1" lang="en-US" altLang="ja-JP" sz="2400" dirty="0" err="1"/>
              <a:t>scFvs</a:t>
            </a:r>
            <a:r>
              <a:rPr kumimoji="1" lang="en-US" altLang="ja-JP" sz="2400" dirty="0"/>
              <a:t> for sensitive immuno-diagnostics </a:t>
            </a:r>
            <a:endParaRPr kumimoji="1" lang="ja-JP" altLang="en-US" sz="2400"/>
          </a:p>
        </p:txBody>
      </p:sp>
    </p:spTree>
    <p:extLst>
      <p:ext uri="{BB962C8B-B14F-4D97-AF65-F5344CB8AC3E}">
        <p14:creationId xmlns:p14="http://schemas.microsoft.com/office/powerpoint/2010/main" val="290472581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0836" y="20998"/>
            <a:ext cx="8422986" cy="697056"/>
          </a:xfrm>
        </p:spPr>
        <p:txBody>
          <a:bodyPr>
            <a:noAutofit/>
          </a:bodyPr>
          <a:lstStyle/>
          <a:p>
            <a:r>
              <a:rPr kumimoji="1" lang="en-US" altLang="ja-JP" sz="3200" dirty="0">
                <a:solidFill>
                  <a:srgbClr val="4949E2"/>
                </a:solidFill>
              </a:rPr>
              <a:t>Screening strategy for rabbit </a:t>
            </a:r>
            <a:r>
              <a:rPr kumimoji="1" lang="en-US" altLang="ja-JP" sz="3200" dirty="0" err="1">
                <a:solidFill>
                  <a:srgbClr val="4949E2"/>
                </a:solidFill>
              </a:rPr>
              <a:t>scFv</a:t>
            </a:r>
            <a:r>
              <a:rPr lang="en-US" altLang="ja-JP" sz="3200" dirty="0" err="1">
                <a:solidFill>
                  <a:srgbClr val="4949E2"/>
                </a:solidFill>
              </a:rPr>
              <a:t>s</a:t>
            </a:r>
            <a:r>
              <a:rPr lang="en-US" altLang="ja-JP" sz="3200" dirty="0">
                <a:solidFill>
                  <a:srgbClr val="4949E2"/>
                </a:solidFill>
              </a:rPr>
              <a:t> for bioanalysis</a:t>
            </a:r>
            <a:endParaRPr kumimoji="1" lang="ja-JP" altLang="en-US" sz="3200" dirty="0">
              <a:solidFill>
                <a:srgbClr val="4949E2"/>
              </a:solidFill>
            </a:endParaRPr>
          </a:p>
        </p:txBody>
      </p:sp>
      <p:sp>
        <p:nvSpPr>
          <p:cNvPr id="4" name="テキスト ボックス 3"/>
          <p:cNvSpPr txBox="1"/>
          <p:nvPr/>
        </p:nvSpPr>
        <p:spPr>
          <a:xfrm>
            <a:off x="451675" y="1440874"/>
            <a:ext cx="1957908" cy="400110"/>
          </a:xfrm>
          <a:prstGeom prst="rect">
            <a:avLst/>
          </a:prstGeom>
          <a:noFill/>
          <a:ln>
            <a:solidFill>
              <a:schemeClr val="tx1">
                <a:lumMod val="95000"/>
                <a:lumOff val="5000"/>
              </a:schemeClr>
            </a:solidFill>
          </a:ln>
        </p:spPr>
        <p:txBody>
          <a:bodyPr wrap="none" rtlCol="0">
            <a:spAutoFit/>
          </a:bodyPr>
          <a:lstStyle/>
          <a:p>
            <a:r>
              <a:rPr lang="en-US" altLang="ja-JP" sz="2000" dirty="0"/>
              <a:t>Antigen injection</a:t>
            </a:r>
            <a:endParaRPr kumimoji="1" lang="ja-JP" altLang="en-US" sz="2000" dirty="0"/>
          </a:p>
        </p:txBody>
      </p:sp>
      <p:sp>
        <p:nvSpPr>
          <p:cNvPr id="9" name="テキスト ボックス 8"/>
          <p:cNvSpPr txBox="1"/>
          <p:nvPr/>
        </p:nvSpPr>
        <p:spPr>
          <a:xfrm>
            <a:off x="2831540" y="1286986"/>
            <a:ext cx="2639890" cy="707886"/>
          </a:xfrm>
          <a:prstGeom prst="rect">
            <a:avLst/>
          </a:prstGeom>
          <a:noFill/>
          <a:ln>
            <a:solidFill>
              <a:schemeClr val="tx1">
                <a:lumMod val="95000"/>
                <a:lumOff val="5000"/>
              </a:schemeClr>
            </a:solidFill>
          </a:ln>
        </p:spPr>
        <p:txBody>
          <a:bodyPr wrap="none" rtlCol="0">
            <a:spAutoFit/>
          </a:bodyPr>
          <a:lstStyle/>
          <a:p>
            <a:pPr algn="ctr"/>
            <a:r>
              <a:rPr kumimoji="1" lang="en-US" altLang="ja-JP" sz="2000" dirty="0" err="1"/>
              <a:t>scFv</a:t>
            </a:r>
            <a:r>
              <a:rPr kumimoji="1" lang="en-US" altLang="ja-JP" sz="2000" dirty="0"/>
              <a:t> library preparation</a:t>
            </a:r>
          </a:p>
          <a:p>
            <a:pPr algn="ctr"/>
            <a:r>
              <a:rPr lang="ja-JP" altLang="en-US" sz="2000" dirty="0"/>
              <a:t>（</a:t>
            </a:r>
            <a:r>
              <a:rPr lang="en-US" altLang="ja-JP" sz="2000" dirty="0"/>
              <a:t>10</a:t>
            </a:r>
            <a:r>
              <a:rPr lang="en-US" altLang="ja-JP" sz="2000" baseline="30000" dirty="0"/>
              <a:t>7</a:t>
            </a:r>
            <a:r>
              <a:rPr lang="ja-JP" altLang="en-US" sz="2000" dirty="0"/>
              <a:t> ～</a:t>
            </a:r>
            <a:r>
              <a:rPr lang="en-US" altLang="ja-JP" sz="2000" dirty="0"/>
              <a:t>10</a:t>
            </a:r>
            <a:r>
              <a:rPr lang="en-US" altLang="ja-JP" sz="2000" baseline="30000" dirty="0"/>
              <a:t>9</a:t>
            </a:r>
            <a:r>
              <a:rPr lang="ja-JP" altLang="en-US" sz="2000" dirty="0"/>
              <a:t> </a:t>
            </a:r>
            <a:r>
              <a:rPr lang="en-US" altLang="ja-JP" sz="2000" dirty="0"/>
              <a:t>clones</a:t>
            </a:r>
            <a:r>
              <a:rPr lang="ja-JP" altLang="en-US" sz="2000" dirty="0"/>
              <a:t>）</a:t>
            </a:r>
            <a:endParaRPr kumimoji="1" lang="ja-JP" altLang="en-US" sz="2000" dirty="0"/>
          </a:p>
        </p:txBody>
      </p:sp>
      <p:sp>
        <p:nvSpPr>
          <p:cNvPr id="10" name="テキスト ボックス 9"/>
          <p:cNvSpPr txBox="1"/>
          <p:nvPr/>
        </p:nvSpPr>
        <p:spPr>
          <a:xfrm>
            <a:off x="5931012" y="1286986"/>
            <a:ext cx="2833340" cy="707886"/>
          </a:xfrm>
          <a:prstGeom prst="rect">
            <a:avLst/>
          </a:prstGeom>
          <a:noFill/>
          <a:ln>
            <a:solidFill>
              <a:schemeClr val="tx1">
                <a:lumMod val="95000"/>
                <a:lumOff val="5000"/>
              </a:schemeClr>
            </a:solidFill>
          </a:ln>
        </p:spPr>
        <p:txBody>
          <a:bodyPr wrap="none" rtlCol="0">
            <a:spAutoFit/>
          </a:bodyPr>
          <a:lstStyle/>
          <a:p>
            <a:pPr algn="ctr"/>
            <a:r>
              <a:rPr kumimoji="1" lang="en-US" altLang="ja-JP" sz="2000" dirty="0"/>
              <a:t>Phage library preparation</a:t>
            </a:r>
          </a:p>
          <a:p>
            <a:pPr algn="ctr"/>
            <a:r>
              <a:rPr lang="ja-JP" altLang="en-US" sz="2000" dirty="0"/>
              <a:t>（</a:t>
            </a:r>
            <a:r>
              <a:rPr lang="en-US" altLang="ja-JP" sz="2000" dirty="0"/>
              <a:t> 10</a:t>
            </a:r>
            <a:r>
              <a:rPr lang="en-US" altLang="ja-JP" sz="2000" baseline="30000" dirty="0"/>
              <a:t>11 </a:t>
            </a:r>
            <a:r>
              <a:rPr lang="ja-JP" altLang="en-US" sz="2000" dirty="0"/>
              <a:t>～</a:t>
            </a:r>
            <a:r>
              <a:rPr lang="en-US" altLang="ja-JP" sz="2000" dirty="0"/>
              <a:t>10</a:t>
            </a:r>
            <a:r>
              <a:rPr lang="en-US" altLang="ja-JP" sz="2000" baseline="30000" dirty="0"/>
              <a:t>13</a:t>
            </a:r>
            <a:r>
              <a:rPr lang="ja-JP" altLang="en-US" sz="2000" dirty="0"/>
              <a:t> </a:t>
            </a:r>
            <a:r>
              <a:rPr lang="en-US" altLang="ja-JP" sz="2000" dirty="0"/>
              <a:t>phages</a:t>
            </a:r>
            <a:r>
              <a:rPr lang="ja-JP" altLang="en-US" sz="2000" dirty="0"/>
              <a:t>）</a:t>
            </a:r>
            <a:endParaRPr kumimoji="1" lang="ja-JP" altLang="en-US" sz="2000" dirty="0"/>
          </a:p>
        </p:txBody>
      </p:sp>
      <p:sp>
        <p:nvSpPr>
          <p:cNvPr id="12" name="テキスト ボックス 11"/>
          <p:cNvSpPr txBox="1"/>
          <p:nvPr/>
        </p:nvSpPr>
        <p:spPr>
          <a:xfrm>
            <a:off x="586272" y="2547679"/>
            <a:ext cx="2206053" cy="707886"/>
          </a:xfrm>
          <a:prstGeom prst="rect">
            <a:avLst/>
          </a:prstGeom>
          <a:noFill/>
          <a:ln>
            <a:solidFill>
              <a:schemeClr val="tx1">
                <a:lumMod val="95000"/>
                <a:lumOff val="5000"/>
              </a:schemeClr>
            </a:solidFill>
          </a:ln>
        </p:spPr>
        <p:txBody>
          <a:bodyPr wrap="none" rtlCol="0">
            <a:spAutoFit/>
          </a:bodyPr>
          <a:lstStyle/>
          <a:p>
            <a:pPr algn="ctr"/>
            <a:r>
              <a:rPr kumimoji="1" lang="en-US" altLang="ja-JP" sz="2000" dirty="0" err="1">
                <a:solidFill>
                  <a:schemeClr val="tx1">
                    <a:lumMod val="95000"/>
                    <a:lumOff val="5000"/>
                  </a:schemeClr>
                </a:solidFill>
              </a:rPr>
              <a:t>Biopaninng</a:t>
            </a:r>
            <a:endParaRPr kumimoji="1" lang="en-US" altLang="ja-JP" sz="2000" dirty="0">
              <a:solidFill>
                <a:schemeClr val="tx1">
                  <a:lumMod val="95000"/>
                  <a:lumOff val="5000"/>
                </a:schemeClr>
              </a:solidFill>
            </a:endParaRPr>
          </a:p>
          <a:p>
            <a:pPr algn="ctr"/>
            <a:r>
              <a:rPr lang="ja-JP" altLang="en-US" sz="2000" dirty="0">
                <a:solidFill>
                  <a:schemeClr val="tx1">
                    <a:lumMod val="95000"/>
                    <a:lumOff val="5000"/>
                  </a:schemeClr>
                </a:solidFill>
              </a:rPr>
              <a:t>（</a:t>
            </a:r>
            <a:r>
              <a:rPr lang="en-US" altLang="ja-JP" sz="2000" dirty="0">
                <a:solidFill>
                  <a:schemeClr val="tx1">
                    <a:lumMod val="95000"/>
                    <a:lumOff val="5000"/>
                  </a:schemeClr>
                </a:solidFill>
              </a:rPr>
              <a:t>10</a:t>
            </a:r>
            <a:r>
              <a:rPr lang="en-US" altLang="ja-JP" sz="2000" baseline="30000" dirty="0">
                <a:solidFill>
                  <a:schemeClr val="tx1">
                    <a:lumMod val="95000"/>
                    <a:lumOff val="5000"/>
                  </a:schemeClr>
                </a:solidFill>
              </a:rPr>
              <a:t>9</a:t>
            </a:r>
            <a:r>
              <a:rPr lang="ja-JP" altLang="en-US" sz="2000" dirty="0">
                <a:solidFill>
                  <a:schemeClr val="tx1">
                    <a:lumMod val="95000"/>
                    <a:lumOff val="5000"/>
                  </a:schemeClr>
                </a:solidFill>
              </a:rPr>
              <a:t> → </a:t>
            </a:r>
            <a:r>
              <a:rPr lang="en-US" altLang="ja-JP" sz="2000" dirty="0">
                <a:solidFill>
                  <a:schemeClr val="tx1">
                    <a:lumMod val="95000"/>
                    <a:lumOff val="5000"/>
                  </a:schemeClr>
                </a:solidFill>
              </a:rPr>
              <a:t>10</a:t>
            </a:r>
            <a:r>
              <a:rPr lang="en-US" altLang="ja-JP" sz="2000" baseline="30000" dirty="0">
                <a:solidFill>
                  <a:schemeClr val="tx1">
                    <a:lumMod val="95000"/>
                    <a:lumOff val="5000"/>
                  </a:schemeClr>
                </a:solidFill>
              </a:rPr>
              <a:t>2</a:t>
            </a:r>
            <a:r>
              <a:rPr lang="ja-JP" altLang="en-US" sz="2000" dirty="0">
                <a:solidFill>
                  <a:schemeClr val="tx1">
                    <a:lumMod val="95000"/>
                    <a:lumOff val="5000"/>
                  </a:schemeClr>
                </a:solidFill>
              </a:rPr>
              <a:t> </a:t>
            </a:r>
            <a:r>
              <a:rPr lang="en-US" altLang="ja-JP" sz="2000" dirty="0">
                <a:solidFill>
                  <a:schemeClr val="tx1">
                    <a:lumMod val="95000"/>
                    <a:lumOff val="5000"/>
                  </a:schemeClr>
                </a:solidFill>
              </a:rPr>
              <a:t>clones</a:t>
            </a:r>
            <a:r>
              <a:rPr lang="ja-JP" altLang="en-US" sz="2000" dirty="0">
                <a:solidFill>
                  <a:schemeClr val="tx1">
                    <a:lumMod val="95000"/>
                    <a:lumOff val="5000"/>
                  </a:schemeClr>
                </a:solidFill>
              </a:rPr>
              <a:t>）</a:t>
            </a:r>
            <a:endParaRPr kumimoji="1" lang="ja-JP" altLang="en-US" sz="2000" dirty="0">
              <a:solidFill>
                <a:schemeClr val="tx1">
                  <a:lumMod val="95000"/>
                  <a:lumOff val="5000"/>
                </a:schemeClr>
              </a:solidFill>
            </a:endParaRPr>
          </a:p>
        </p:txBody>
      </p:sp>
      <p:sp>
        <p:nvSpPr>
          <p:cNvPr id="13" name="テキスト ボックス 12"/>
          <p:cNvSpPr txBox="1"/>
          <p:nvPr/>
        </p:nvSpPr>
        <p:spPr>
          <a:xfrm>
            <a:off x="2983151" y="2547679"/>
            <a:ext cx="3013069" cy="707886"/>
          </a:xfrm>
          <a:prstGeom prst="rect">
            <a:avLst/>
          </a:prstGeom>
          <a:noFill/>
          <a:ln>
            <a:solidFill>
              <a:schemeClr val="tx1">
                <a:lumMod val="95000"/>
                <a:lumOff val="5000"/>
              </a:schemeClr>
            </a:solidFill>
          </a:ln>
        </p:spPr>
        <p:txBody>
          <a:bodyPr wrap="none" rtlCol="0">
            <a:spAutoFit/>
          </a:bodyPr>
          <a:lstStyle/>
          <a:p>
            <a:pPr algn="ctr"/>
            <a:r>
              <a:rPr lang="en-US" altLang="ja-JP" sz="2000" dirty="0"/>
              <a:t>Selection of positive clones</a:t>
            </a:r>
          </a:p>
          <a:p>
            <a:pPr algn="ctr"/>
            <a:r>
              <a:rPr lang="ja-JP" altLang="en-US" sz="2000" dirty="0"/>
              <a:t>（</a:t>
            </a:r>
            <a:r>
              <a:rPr lang="en-US" altLang="ja-JP" sz="2000" dirty="0"/>
              <a:t>10</a:t>
            </a:r>
            <a:r>
              <a:rPr lang="en-US" altLang="ja-JP" sz="2000" baseline="30000" dirty="0"/>
              <a:t>2</a:t>
            </a:r>
            <a:r>
              <a:rPr lang="ja-JP" altLang="en-US" sz="2000" dirty="0"/>
              <a:t>～</a:t>
            </a:r>
            <a:r>
              <a:rPr lang="en-US" altLang="ja-JP" sz="2000" dirty="0"/>
              <a:t> 10</a:t>
            </a:r>
            <a:r>
              <a:rPr lang="en-US" altLang="ja-JP" sz="2000" baseline="30000" dirty="0"/>
              <a:t>3</a:t>
            </a:r>
            <a:r>
              <a:rPr lang="ja-JP" altLang="en-US" sz="2000" dirty="0"/>
              <a:t> </a:t>
            </a:r>
            <a:r>
              <a:rPr lang="en-US" altLang="ja-JP" sz="2000" dirty="0"/>
              <a:t>clones</a:t>
            </a:r>
            <a:r>
              <a:rPr lang="ja-JP" altLang="en-US" sz="2000" dirty="0"/>
              <a:t>）</a:t>
            </a:r>
            <a:endParaRPr kumimoji="1" lang="ja-JP" altLang="en-US" sz="2000" dirty="0"/>
          </a:p>
        </p:txBody>
      </p:sp>
      <p:sp>
        <p:nvSpPr>
          <p:cNvPr id="14" name="テキスト ボックス 13"/>
          <p:cNvSpPr txBox="1"/>
          <p:nvPr/>
        </p:nvSpPr>
        <p:spPr>
          <a:xfrm>
            <a:off x="6525534" y="2547679"/>
            <a:ext cx="2172390" cy="707886"/>
          </a:xfrm>
          <a:prstGeom prst="rect">
            <a:avLst/>
          </a:prstGeom>
          <a:noFill/>
          <a:ln>
            <a:solidFill>
              <a:schemeClr val="tx1">
                <a:lumMod val="95000"/>
                <a:lumOff val="5000"/>
              </a:schemeClr>
            </a:solidFill>
          </a:ln>
        </p:spPr>
        <p:txBody>
          <a:bodyPr wrap="none" rtlCol="0">
            <a:spAutoFit/>
          </a:bodyPr>
          <a:lstStyle/>
          <a:p>
            <a:pPr algn="ctr"/>
            <a:r>
              <a:rPr lang="en-US" altLang="ja-JP" sz="2000" dirty="0"/>
              <a:t>Analysis of AA seq.</a:t>
            </a:r>
          </a:p>
          <a:p>
            <a:pPr algn="ctr"/>
            <a:r>
              <a:rPr lang="ja-JP" altLang="en-US" sz="2000" dirty="0"/>
              <a:t>（</a:t>
            </a:r>
            <a:r>
              <a:rPr lang="en-US" altLang="ja-JP" sz="2000" dirty="0"/>
              <a:t>10</a:t>
            </a:r>
            <a:r>
              <a:rPr lang="en-US" altLang="ja-JP" sz="2000" baseline="30000" dirty="0"/>
              <a:t>2</a:t>
            </a:r>
            <a:r>
              <a:rPr lang="ja-JP" altLang="en-US" sz="2000" dirty="0"/>
              <a:t>～</a:t>
            </a:r>
            <a:r>
              <a:rPr lang="en-US" altLang="ja-JP" sz="2000" dirty="0"/>
              <a:t> 10</a:t>
            </a:r>
            <a:r>
              <a:rPr lang="en-US" altLang="ja-JP" sz="2000" baseline="30000" dirty="0"/>
              <a:t>3</a:t>
            </a:r>
            <a:r>
              <a:rPr lang="ja-JP" altLang="en-US" sz="2000" dirty="0"/>
              <a:t> </a:t>
            </a:r>
            <a:r>
              <a:rPr lang="en-US" altLang="ja-JP" sz="2000" dirty="0"/>
              <a:t>clones</a:t>
            </a:r>
            <a:r>
              <a:rPr lang="ja-JP" altLang="en-US" sz="2000" dirty="0"/>
              <a:t>）</a:t>
            </a:r>
          </a:p>
        </p:txBody>
      </p:sp>
      <p:sp>
        <p:nvSpPr>
          <p:cNvPr id="15" name="テキスト ボックス 14"/>
          <p:cNvSpPr txBox="1"/>
          <p:nvPr/>
        </p:nvSpPr>
        <p:spPr>
          <a:xfrm>
            <a:off x="586501" y="3726869"/>
            <a:ext cx="2332626" cy="707886"/>
          </a:xfrm>
          <a:prstGeom prst="rect">
            <a:avLst/>
          </a:prstGeom>
          <a:noFill/>
          <a:ln w="12700">
            <a:solidFill>
              <a:schemeClr val="tx1"/>
            </a:solidFill>
          </a:ln>
        </p:spPr>
        <p:txBody>
          <a:bodyPr wrap="none" rtlCol="0">
            <a:spAutoFit/>
          </a:bodyPr>
          <a:lstStyle/>
          <a:p>
            <a:r>
              <a:rPr lang="en-US" altLang="ja-JP" sz="2000" dirty="0">
                <a:solidFill>
                  <a:schemeClr val="tx1">
                    <a:lumMod val="95000"/>
                    <a:lumOff val="5000"/>
                  </a:schemeClr>
                </a:solidFill>
              </a:rPr>
              <a:t>Binding analysis</a:t>
            </a:r>
          </a:p>
          <a:p>
            <a:pPr algn="ctr"/>
            <a:r>
              <a:rPr lang="ja-JP" altLang="en-US" sz="2000" dirty="0">
                <a:solidFill>
                  <a:schemeClr val="tx1">
                    <a:lumMod val="95000"/>
                    <a:lumOff val="5000"/>
                  </a:schemeClr>
                </a:solidFill>
              </a:rPr>
              <a:t>（</a:t>
            </a:r>
            <a:r>
              <a:rPr lang="en-US" altLang="ja-JP" sz="2000" dirty="0">
                <a:solidFill>
                  <a:schemeClr val="tx1">
                    <a:lumMod val="95000"/>
                    <a:lumOff val="5000"/>
                  </a:schemeClr>
                </a:solidFill>
              </a:rPr>
              <a:t>10</a:t>
            </a:r>
            <a:r>
              <a:rPr lang="en-US" altLang="ja-JP" sz="2000" baseline="30000" dirty="0">
                <a:solidFill>
                  <a:schemeClr val="tx1">
                    <a:lumMod val="95000"/>
                    <a:lumOff val="5000"/>
                  </a:schemeClr>
                </a:solidFill>
              </a:rPr>
              <a:t>2</a:t>
            </a:r>
            <a:r>
              <a:rPr lang="ja-JP" altLang="en-US" sz="2000" dirty="0">
                <a:solidFill>
                  <a:schemeClr val="tx1">
                    <a:lumMod val="95000"/>
                    <a:lumOff val="5000"/>
                  </a:schemeClr>
                </a:solidFill>
              </a:rPr>
              <a:t>～</a:t>
            </a:r>
            <a:r>
              <a:rPr lang="en-US" altLang="ja-JP" sz="2000" dirty="0">
                <a:solidFill>
                  <a:schemeClr val="tx1">
                    <a:lumMod val="95000"/>
                    <a:lumOff val="5000"/>
                  </a:schemeClr>
                </a:solidFill>
              </a:rPr>
              <a:t> 10</a:t>
            </a:r>
            <a:r>
              <a:rPr lang="en-US" altLang="ja-JP" sz="2000" baseline="30000" dirty="0">
                <a:solidFill>
                  <a:schemeClr val="tx1">
                    <a:lumMod val="95000"/>
                    <a:lumOff val="5000"/>
                  </a:schemeClr>
                </a:solidFill>
              </a:rPr>
              <a:t>3</a:t>
            </a:r>
            <a:r>
              <a:rPr lang="ja-JP" altLang="en-US" sz="2000" dirty="0">
                <a:solidFill>
                  <a:schemeClr val="tx1">
                    <a:lumMod val="95000"/>
                    <a:lumOff val="5000"/>
                  </a:schemeClr>
                </a:solidFill>
              </a:rPr>
              <a:t> </a:t>
            </a:r>
            <a:r>
              <a:rPr lang="en-US" altLang="ja-JP" sz="2000" dirty="0">
                <a:solidFill>
                  <a:schemeClr val="tx1">
                    <a:lumMod val="95000"/>
                    <a:lumOff val="5000"/>
                  </a:schemeClr>
                </a:solidFill>
              </a:rPr>
              <a:t>clones</a:t>
            </a:r>
            <a:r>
              <a:rPr lang="ja-JP" altLang="en-US" sz="2000" dirty="0">
                <a:solidFill>
                  <a:schemeClr val="tx1">
                    <a:lumMod val="95000"/>
                    <a:lumOff val="5000"/>
                  </a:schemeClr>
                </a:solidFill>
              </a:rPr>
              <a:t>）</a:t>
            </a:r>
          </a:p>
        </p:txBody>
      </p:sp>
      <p:sp>
        <p:nvSpPr>
          <p:cNvPr id="16" name="テキスト ボックス 15"/>
          <p:cNvSpPr txBox="1"/>
          <p:nvPr/>
        </p:nvSpPr>
        <p:spPr>
          <a:xfrm>
            <a:off x="3446275" y="3731493"/>
            <a:ext cx="2432077" cy="707886"/>
          </a:xfrm>
          <a:prstGeom prst="rect">
            <a:avLst/>
          </a:prstGeom>
          <a:noFill/>
          <a:ln>
            <a:solidFill>
              <a:schemeClr val="tx1">
                <a:lumMod val="95000"/>
                <a:lumOff val="5000"/>
              </a:schemeClr>
            </a:solidFill>
          </a:ln>
        </p:spPr>
        <p:txBody>
          <a:bodyPr wrap="none" rtlCol="0">
            <a:spAutoFit/>
          </a:bodyPr>
          <a:lstStyle/>
          <a:p>
            <a:pPr algn="ctr"/>
            <a:r>
              <a:rPr lang="en-US" altLang="ja-JP" sz="2000" dirty="0">
                <a:solidFill>
                  <a:schemeClr val="tx1">
                    <a:lumMod val="95000"/>
                    <a:lumOff val="5000"/>
                  </a:schemeClr>
                </a:solidFill>
              </a:rPr>
              <a:t>Determination of </a:t>
            </a:r>
            <a:r>
              <a:rPr lang="en-US" altLang="ja-JP" sz="2000" i="1" dirty="0" err="1">
                <a:solidFill>
                  <a:schemeClr val="tx1">
                    <a:lumMod val="95000"/>
                    <a:lumOff val="5000"/>
                  </a:schemeClr>
                </a:solidFill>
              </a:rPr>
              <a:t>k</a:t>
            </a:r>
            <a:r>
              <a:rPr lang="en-US" altLang="ja-JP" sz="2000" baseline="-25000" dirty="0" err="1">
                <a:solidFill>
                  <a:schemeClr val="tx1">
                    <a:lumMod val="95000"/>
                    <a:lumOff val="5000"/>
                  </a:schemeClr>
                </a:solidFill>
              </a:rPr>
              <a:t>off</a:t>
            </a:r>
            <a:endParaRPr lang="en-US" altLang="ja-JP" sz="2000" baseline="-25000" dirty="0">
              <a:solidFill>
                <a:schemeClr val="tx1">
                  <a:lumMod val="95000"/>
                  <a:lumOff val="5000"/>
                </a:schemeClr>
              </a:solidFill>
            </a:endParaRPr>
          </a:p>
          <a:p>
            <a:pPr algn="ctr"/>
            <a:r>
              <a:rPr lang="ja-JP" altLang="en-US" sz="2000" dirty="0"/>
              <a:t>（</a:t>
            </a:r>
            <a:r>
              <a:rPr lang="en-US" altLang="ja-JP" sz="2000" dirty="0"/>
              <a:t>10</a:t>
            </a:r>
            <a:r>
              <a:rPr lang="en-US" altLang="ja-JP" sz="2000" baseline="30000" dirty="0"/>
              <a:t>2</a:t>
            </a:r>
            <a:r>
              <a:rPr lang="ja-JP" altLang="en-US" sz="2000" dirty="0"/>
              <a:t>～</a:t>
            </a:r>
            <a:r>
              <a:rPr lang="en-US" altLang="ja-JP" sz="2000" dirty="0"/>
              <a:t> 10</a:t>
            </a:r>
            <a:r>
              <a:rPr lang="en-US" altLang="ja-JP" sz="2000" baseline="30000" dirty="0"/>
              <a:t>3</a:t>
            </a:r>
            <a:r>
              <a:rPr lang="ja-JP" altLang="en-US" sz="2000" dirty="0"/>
              <a:t> </a:t>
            </a:r>
            <a:r>
              <a:rPr lang="en-US" altLang="ja-JP" sz="2000" dirty="0"/>
              <a:t>clones</a:t>
            </a:r>
            <a:r>
              <a:rPr lang="ja-JP" altLang="en-US" sz="2000" dirty="0"/>
              <a:t>）</a:t>
            </a:r>
          </a:p>
        </p:txBody>
      </p:sp>
      <p:sp>
        <p:nvSpPr>
          <p:cNvPr id="17" name="テキスト ボックス 16"/>
          <p:cNvSpPr txBox="1"/>
          <p:nvPr/>
        </p:nvSpPr>
        <p:spPr>
          <a:xfrm>
            <a:off x="6110390" y="3726875"/>
            <a:ext cx="3027112" cy="707886"/>
          </a:xfrm>
          <a:prstGeom prst="rect">
            <a:avLst/>
          </a:prstGeom>
          <a:noFill/>
          <a:ln>
            <a:solidFill>
              <a:schemeClr val="tx1">
                <a:lumMod val="95000"/>
                <a:lumOff val="5000"/>
              </a:schemeClr>
            </a:solidFill>
          </a:ln>
        </p:spPr>
        <p:txBody>
          <a:bodyPr wrap="none" rtlCol="0">
            <a:spAutoFit/>
          </a:bodyPr>
          <a:lstStyle/>
          <a:p>
            <a:pPr algn="ctr"/>
            <a:r>
              <a:rPr lang="en-US" altLang="ja-JP" sz="2000" dirty="0"/>
              <a:t>Identification of candidates</a:t>
            </a:r>
          </a:p>
          <a:p>
            <a:pPr algn="ctr"/>
            <a:r>
              <a:rPr kumimoji="1" lang="ja-JP" altLang="en-US" sz="2000" dirty="0"/>
              <a:t>（～</a:t>
            </a:r>
            <a:r>
              <a:rPr kumimoji="1" lang="en-US" altLang="ja-JP" sz="2000" dirty="0"/>
              <a:t>10</a:t>
            </a:r>
            <a:r>
              <a:rPr kumimoji="1" lang="ja-JP" altLang="en-US" sz="2000" dirty="0"/>
              <a:t> </a:t>
            </a:r>
            <a:r>
              <a:rPr kumimoji="1" lang="en-US" altLang="ja-JP" sz="2000" dirty="0"/>
              <a:t>clones</a:t>
            </a:r>
            <a:r>
              <a:rPr kumimoji="1" lang="ja-JP" altLang="en-US" sz="2000" dirty="0"/>
              <a:t>）</a:t>
            </a:r>
          </a:p>
        </p:txBody>
      </p:sp>
      <p:sp>
        <p:nvSpPr>
          <p:cNvPr id="21" name="テキスト ボックス 20"/>
          <p:cNvSpPr txBox="1"/>
          <p:nvPr/>
        </p:nvSpPr>
        <p:spPr>
          <a:xfrm>
            <a:off x="420016" y="5022283"/>
            <a:ext cx="1987147" cy="707886"/>
          </a:xfrm>
          <a:prstGeom prst="rect">
            <a:avLst/>
          </a:prstGeom>
          <a:noFill/>
          <a:ln>
            <a:solidFill>
              <a:schemeClr val="tx1">
                <a:lumMod val="95000"/>
                <a:lumOff val="5000"/>
              </a:schemeClr>
            </a:solidFill>
          </a:ln>
        </p:spPr>
        <p:txBody>
          <a:bodyPr wrap="none" rtlCol="0">
            <a:spAutoFit/>
          </a:bodyPr>
          <a:lstStyle/>
          <a:p>
            <a:pPr algn="ctr"/>
            <a:r>
              <a:rPr lang="en-US" altLang="ja-JP" sz="2000" dirty="0"/>
              <a:t>Production check</a:t>
            </a:r>
          </a:p>
          <a:p>
            <a:pPr algn="ctr"/>
            <a:r>
              <a:rPr lang="ja-JP" altLang="en-US" sz="2000" dirty="0"/>
              <a:t>（～</a:t>
            </a:r>
            <a:r>
              <a:rPr lang="en-US" altLang="ja-JP" sz="2000" dirty="0"/>
              <a:t>10</a:t>
            </a:r>
            <a:r>
              <a:rPr lang="ja-JP" altLang="en-US" sz="2000" dirty="0"/>
              <a:t> </a:t>
            </a:r>
            <a:r>
              <a:rPr lang="en-US" altLang="ja-JP" sz="2000" dirty="0"/>
              <a:t>clones</a:t>
            </a:r>
            <a:r>
              <a:rPr lang="ja-JP" altLang="en-US" sz="2000" dirty="0"/>
              <a:t>）</a:t>
            </a:r>
          </a:p>
        </p:txBody>
      </p:sp>
      <p:sp>
        <p:nvSpPr>
          <p:cNvPr id="22" name="テキスト ボックス 21"/>
          <p:cNvSpPr txBox="1"/>
          <p:nvPr/>
        </p:nvSpPr>
        <p:spPr>
          <a:xfrm>
            <a:off x="2831462" y="5022283"/>
            <a:ext cx="2929713" cy="707886"/>
          </a:xfrm>
          <a:prstGeom prst="rect">
            <a:avLst/>
          </a:prstGeom>
          <a:noFill/>
          <a:ln>
            <a:solidFill>
              <a:schemeClr val="tx1">
                <a:lumMod val="95000"/>
                <a:lumOff val="5000"/>
              </a:schemeClr>
            </a:solidFill>
          </a:ln>
        </p:spPr>
        <p:txBody>
          <a:bodyPr wrap="none" rtlCol="0">
            <a:spAutoFit/>
          </a:bodyPr>
          <a:lstStyle/>
          <a:p>
            <a:pPr algn="ctr"/>
            <a:r>
              <a:rPr lang="en-US" altLang="ja-JP" sz="2000" dirty="0"/>
              <a:t>Affinity &amp; specificity check</a:t>
            </a:r>
          </a:p>
          <a:p>
            <a:pPr algn="ctr"/>
            <a:r>
              <a:rPr lang="ja-JP" altLang="en-US" sz="2000" dirty="0"/>
              <a:t>（～</a:t>
            </a:r>
            <a:r>
              <a:rPr lang="en-US" altLang="ja-JP" sz="2000" dirty="0"/>
              <a:t>10</a:t>
            </a:r>
            <a:r>
              <a:rPr lang="ja-JP" altLang="en-US" sz="2000" dirty="0"/>
              <a:t> </a:t>
            </a:r>
            <a:r>
              <a:rPr lang="en-US" altLang="ja-JP" sz="2000" dirty="0"/>
              <a:t>clones</a:t>
            </a:r>
            <a:r>
              <a:rPr lang="ja-JP" altLang="en-US" sz="2000" dirty="0"/>
              <a:t>）</a:t>
            </a:r>
          </a:p>
        </p:txBody>
      </p:sp>
      <p:sp>
        <p:nvSpPr>
          <p:cNvPr id="23" name="テキスト ボックス 22"/>
          <p:cNvSpPr txBox="1"/>
          <p:nvPr/>
        </p:nvSpPr>
        <p:spPr>
          <a:xfrm>
            <a:off x="6480543" y="4871357"/>
            <a:ext cx="2306914" cy="1015663"/>
          </a:xfrm>
          <a:prstGeom prst="rect">
            <a:avLst/>
          </a:prstGeom>
          <a:noFill/>
          <a:ln>
            <a:solidFill>
              <a:schemeClr val="tx1">
                <a:lumMod val="95000"/>
                <a:lumOff val="5000"/>
              </a:schemeClr>
            </a:solidFill>
          </a:ln>
        </p:spPr>
        <p:txBody>
          <a:bodyPr wrap="none" rtlCol="0">
            <a:spAutoFit/>
          </a:bodyPr>
          <a:lstStyle/>
          <a:p>
            <a:pPr algn="ctr"/>
            <a:r>
              <a:rPr lang="en-US" altLang="ja-JP" sz="2000" dirty="0">
                <a:solidFill>
                  <a:schemeClr val="tx1">
                    <a:lumMod val="95000"/>
                    <a:lumOff val="5000"/>
                  </a:schemeClr>
                </a:solidFill>
              </a:rPr>
              <a:t>Binding activity in </a:t>
            </a:r>
          </a:p>
          <a:p>
            <a:pPr algn="ctr"/>
            <a:r>
              <a:rPr lang="en-US" altLang="ja-JP" sz="2000" dirty="0">
                <a:solidFill>
                  <a:schemeClr val="tx1">
                    <a:lumMod val="95000"/>
                    <a:lumOff val="5000"/>
                  </a:schemeClr>
                </a:solidFill>
              </a:rPr>
              <a:t>immobilization state</a:t>
            </a:r>
          </a:p>
          <a:p>
            <a:pPr algn="ctr"/>
            <a:r>
              <a:rPr lang="ja-JP" altLang="en-US" sz="2000" dirty="0">
                <a:solidFill>
                  <a:schemeClr val="tx1">
                    <a:lumMod val="95000"/>
                    <a:lumOff val="5000"/>
                  </a:schemeClr>
                </a:solidFill>
              </a:rPr>
              <a:t>（～</a:t>
            </a:r>
            <a:r>
              <a:rPr lang="en-US" altLang="ja-JP" sz="2000" dirty="0">
                <a:solidFill>
                  <a:schemeClr val="tx1">
                    <a:lumMod val="95000"/>
                    <a:lumOff val="5000"/>
                  </a:schemeClr>
                </a:solidFill>
              </a:rPr>
              <a:t>10</a:t>
            </a:r>
            <a:r>
              <a:rPr lang="ja-JP" altLang="en-US" sz="2000" dirty="0">
                <a:solidFill>
                  <a:schemeClr val="tx1">
                    <a:lumMod val="95000"/>
                    <a:lumOff val="5000"/>
                  </a:schemeClr>
                </a:solidFill>
              </a:rPr>
              <a:t> </a:t>
            </a:r>
            <a:r>
              <a:rPr lang="en-US" altLang="ja-JP" sz="2000" dirty="0">
                <a:solidFill>
                  <a:schemeClr val="tx1">
                    <a:lumMod val="95000"/>
                    <a:lumOff val="5000"/>
                  </a:schemeClr>
                </a:solidFill>
              </a:rPr>
              <a:t>clones</a:t>
            </a:r>
            <a:r>
              <a:rPr lang="ja-JP" altLang="en-US" sz="2000" dirty="0">
                <a:solidFill>
                  <a:schemeClr val="tx1">
                    <a:lumMod val="95000"/>
                    <a:lumOff val="5000"/>
                  </a:schemeClr>
                </a:solidFill>
              </a:rPr>
              <a:t>）</a:t>
            </a:r>
          </a:p>
        </p:txBody>
      </p:sp>
      <p:cxnSp>
        <p:nvCxnSpPr>
          <p:cNvPr id="25" name="直線矢印コネクタ 24"/>
          <p:cNvCxnSpPr>
            <a:stCxn id="4" idx="3"/>
            <a:endCxn id="9" idx="1"/>
          </p:cNvCxnSpPr>
          <p:nvPr/>
        </p:nvCxnSpPr>
        <p:spPr>
          <a:xfrm>
            <a:off x="2409583" y="1640929"/>
            <a:ext cx="4219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stCxn id="9" idx="3"/>
            <a:endCxn id="10" idx="1"/>
          </p:cNvCxnSpPr>
          <p:nvPr/>
        </p:nvCxnSpPr>
        <p:spPr>
          <a:xfrm>
            <a:off x="5471430" y="1640929"/>
            <a:ext cx="4595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12" idx="3"/>
            <a:endCxn id="13" idx="1"/>
          </p:cNvCxnSpPr>
          <p:nvPr/>
        </p:nvCxnSpPr>
        <p:spPr>
          <a:xfrm>
            <a:off x="2792325" y="2901622"/>
            <a:ext cx="1908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13" idx="3"/>
            <a:endCxn id="14" idx="1"/>
          </p:cNvCxnSpPr>
          <p:nvPr/>
        </p:nvCxnSpPr>
        <p:spPr>
          <a:xfrm>
            <a:off x="5996220" y="2901622"/>
            <a:ext cx="5293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15" idx="3"/>
            <a:endCxn id="16" idx="1"/>
          </p:cNvCxnSpPr>
          <p:nvPr/>
        </p:nvCxnSpPr>
        <p:spPr>
          <a:xfrm>
            <a:off x="2919127" y="4080812"/>
            <a:ext cx="527148" cy="4624"/>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stCxn id="16" idx="3"/>
            <a:endCxn id="17" idx="1"/>
          </p:cNvCxnSpPr>
          <p:nvPr/>
        </p:nvCxnSpPr>
        <p:spPr>
          <a:xfrm flipV="1">
            <a:off x="5878352" y="4080818"/>
            <a:ext cx="232038" cy="4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a:stCxn id="21" idx="3"/>
            <a:endCxn id="22" idx="1"/>
          </p:cNvCxnSpPr>
          <p:nvPr/>
        </p:nvCxnSpPr>
        <p:spPr>
          <a:xfrm>
            <a:off x="2407163" y="5376226"/>
            <a:ext cx="4242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stCxn id="22" idx="3"/>
            <a:endCxn id="23" idx="1"/>
          </p:cNvCxnSpPr>
          <p:nvPr/>
        </p:nvCxnSpPr>
        <p:spPr>
          <a:xfrm>
            <a:off x="5761175" y="5376226"/>
            <a:ext cx="719368" cy="2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endCxn id="12" idx="1"/>
          </p:cNvCxnSpPr>
          <p:nvPr/>
        </p:nvCxnSpPr>
        <p:spPr>
          <a:xfrm flipV="1">
            <a:off x="110836" y="2901622"/>
            <a:ext cx="475436" cy="7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V="1">
            <a:off x="115455" y="4088494"/>
            <a:ext cx="475436" cy="7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V="1">
            <a:off x="110837" y="5367731"/>
            <a:ext cx="475436" cy="7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stCxn id="23" idx="0"/>
            <a:endCxn id="17" idx="2"/>
          </p:cNvCxnSpPr>
          <p:nvPr/>
        </p:nvCxnSpPr>
        <p:spPr>
          <a:xfrm flipH="1" flipV="1">
            <a:off x="7623946" y="4434761"/>
            <a:ext cx="10054" cy="436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a:stCxn id="23" idx="2"/>
          </p:cNvCxnSpPr>
          <p:nvPr/>
        </p:nvCxnSpPr>
        <p:spPr>
          <a:xfrm>
            <a:off x="7634000" y="5887020"/>
            <a:ext cx="6623" cy="2910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21200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9185</TotalTime>
  <Words>2807</Words>
  <Application>Microsoft Macintosh PowerPoint</Application>
  <PresentationFormat>画面に合わせる (4:3)</PresentationFormat>
  <Paragraphs>579</Paragraphs>
  <Slides>52</Slides>
  <Notes>11</Notes>
  <HiddenSlides>0</HiddenSlides>
  <MMClips>0</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2</vt:i4>
      </vt:variant>
      <vt:variant>
        <vt:lpstr>スライド タイトル</vt:lpstr>
      </vt:variant>
      <vt:variant>
        <vt:i4>52</vt:i4>
      </vt:variant>
    </vt:vector>
  </HeadingPairs>
  <TitlesOfParts>
    <vt:vector size="68" baseType="lpstr">
      <vt:lpstr>HGSｺﾞｼｯｸM</vt:lpstr>
      <vt:lpstr>ＭＳ Ｐゴシック</vt:lpstr>
      <vt:lpstr>ＭＳ ゴシック</vt:lpstr>
      <vt:lpstr>SimSun</vt:lpstr>
      <vt:lpstr>メイリオ</vt:lpstr>
      <vt:lpstr>游ゴシック</vt:lpstr>
      <vt:lpstr>Arial</vt:lpstr>
      <vt:lpstr>Calibri</vt:lpstr>
      <vt:lpstr>Helvetica</vt:lpstr>
      <vt:lpstr>Symbol</vt:lpstr>
      <vt:lpstr>Tahoma</vt:lpstr>
      <vt:lpstr>Times New Roman</vt:lpstr>
      <vt:lpstr>Verdana</vt:lpstr>
      <vt:lpstr>Office ​​テーマ</vt:lpstr>
      <vt:lpstr>グラフ</vt:lpstr>
      <vt:lpstr>ワークシート</vt:lpstr>
      <vt:lpstr>Design and  Engineering of Antibody Fragments for Sensitive Immuno-diagnostics</vt:lpstr>
      <vt:lpstr>Design and development of interactive bio-material interface</vt:lpstr>
      <vt:lpstr>PowerPoint プレゼンテーション</vt:lpstr>
      <vt:lpstr>PowerPoint プレゼンテーション</vt:lpstr>
      <vt:lpstr>PowerPoint プレゼンテーション</vt:lpstr>
      <vt:lpstr>PowerPoint プレゼンテーション</vt:lpstr>
      <vt:lpstr>Characteristics of immobilized antibodies （Ideal and real)</vt:lpstr>
      <vt:lpstr>PowerPoint プレゼンテーション</vt:lpstr>
      <vt:lpstr>Screening strategy for rabbit scFvs for bioanalysis</vt:lpstr>
      <vt:lpstr>Strategy for isolation of antibody fragments suitable for immunodiagnsis </vt:lpstr>
      <vt:lpstr>Ranking of scFv clones based on koff value</vt:lpstr>
      <vt:lpstr>PowerPoint プレゼンテーション</vt:lpstr>
      <vt:lpstr>PowerPoint プレゼンテーション</vt:lpstr>
      <vt:lpstr>Dissociation constants of scFvs selected</vt:lpstr>
      <vt:lpstr>Different properties of rabbit and mouse scFvs</vt:lpstr>
      <vt:lpstr>PowerPoint プレゼンテーション</vt:lpstr>
      <vt:lpstr>PowerPoint プレゼンテーション</vt:lpstr>
      <vt:lpstr>Study on antibody immobilization for diagnosis</vt:lpstr>
      <vt:lpstr>PowerPoint プレゼンテーション</vt:lpstr>
      <vt:lpstr>Materials-binding peptides  (PS-tag, PC-tag, PMMA-tag, PDMS-tag, SiN-tag)</vt:lpstr>
      <vt:lpstr>Screening strategy of materials-binding peptide</vt:lpstr>
      <vt:lpstr>Glutathione S-Transferase (GST)</vt:lpstr>
      <vt:lpstr>Glutathione S-Transferase (GST)</vt:lpstr>
      <vt:lpstr>Immobilization of GST-PS-tag to the surface of PS</vt:lpstr>
      <vt:lpstr>Glutathione S-Transferase (GST)</vt:lpstr>
      <vt:lpstr>PowerPoint プレゼンテーション</vt:lpstr>
      <vt:lpstr>Glutathione S-Transferase (GST)</vt:lpstr>
      <vt:lpstr>PowerPoint プレゼンテーション</vt:lpstr>
      <vt:lpstr>Maximum density and dissociation constant (KD) of  material-binding peptides</vt:lpstr>
      <vt:lpstr>Immobilization of GST onto the PS surface through PS-tag</vt:lpstr>
      <vt:lpstr>Materials-binding peptides  (PS-tag, PC-tag, PMMA-tag, PDMS-tag, SiN-tag)</vt:lpstr>
      <vt:lpstr>PowerPoint プレゼンテーション</vt:lpstr>
      <vt:lpstr>PowerPoint プレゼンテーション</vt:lpstr>
      <vt:lpstr>PowerPoint プレゼンテーション</vt:lpstr>
      <vt:lpstr>Detection of CEA in sandwich ELISA using microplate immobilized with PS-tag-fused scFv</vt:lpstr>
      <vt:lpstr>Detection of Thyroid Stimulating Hormone（TSH) by scFv-PS and whole Ab</vt:lpstr>
      <vt:lpstr>scFv-PM-immobilized PMMA plate for antigen detection in ELISA</vt:lpstr>
      <vt:lpstr>PowerPoint プレゼンテーション</vt:lpstr>
      <vt:lpstr>PowerPoint プレゼンテーション</vt:lpstr>
      <vt:lpstr>Application to SPR sensor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Summary</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48条件凝集制御</dc:title>
  <dc:creator>Owner</dc:creator>
  <cp:lastModifiedBy>Kumada Yoichi</cp:lastModifiedBy>
  <cp:revision>247</cp:revision>
  <cp:lastPrinted>2012-12-18T03:24:32Z</cp:lastPrinted>
  <dcterms:created xsi:type="dcterms:W3CDTF">2012-10-03T05:39:17Z</dcterms:created>
  <dcterms:modified xsi:type="dcterms:W3CDTF">2023-03-17T04:33:52Z</dcterms:modified>
</cp:coreProperties>
</file>